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Hanken Grotesk"/>
      <p:regular r:id="rId64"/>
      <p:bold r:id="rId65"/>
      <p:italic r:id="rId66"/>
      <p:boldItalic r:id="rId67"/>
    </p:embeddedFont>
    <p:embeddedFont>
      <p:font typeface="Roboto"/>
      <p:regular r:id="rId68"/>
      <p:bold r:id="rId69"/>
      <p:italic r:id="rId70"/>
      <p:boldItalic r:id="rId71"/>
    </p:embeddedFont>
    <p:embeddedFont>
      <p:font typeface="Poppins"/>
      <p:regular r:id="rId72"/>
      <p:bold r:id="rId73"/>
      <p:italic r:id="rId74"/>
      <p:boldItalic r:id="rId75"/>
    </p:embeddedFont>
    <p:embeddedFont>
      <p:font typeface="Livvic"/>
      <p:regular r:id="rId76"/>
      <p:bold r:id="rId77"/>
      <p:italic r:id="rId78"/>
      <p:boldItalic r:id="rId79"/>
    </p:embeddedFont>
    <p:embeddedFont>
      <p:font typeface="Poppins Medium"/>
      <p:regular r:id="rId80"/>
      <p:bold r:id="rId81"/>
      <p:italic r:id="rId82"/>
      <p:boldItalic r:id="rId83"/>
    </p:embeddedFont>
    <p:embeddedFont>
      <p:font typeface="Poppins SemiBold"/>
      <p:regular r:id="rId84"/>
      <p:bold r:id="rId85"/>
      <p:italic r:id="rId86"/>
      <p:boldItalic r:id="rId87"/>
    </p:embeddedFont>
    <p:embeddedFont>
      <p:font typeface="Abhaya Libre"/>
      <p:regular r:id="rId88"/>
      <p:bold r:id="rId89"/>
    </p:embeddedFont>
    <p:embeddedFont>
      <p:font typeface="Albert Sans"/>
      <p:regular r:id="rId90"/>
      <p:bold r:id="rId91"/>
      <p:italic r:id="rId92"/>
      <p:boldItalic r:id="rId93"/>
    </p:embeddedFont>
    <p:embeddedFont>
      <p:font typeface="Gudea"/>
      <p:regular r:id="rId94"/>
      <p:bold r:id="rId95"/>
      <p: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9C2270-0A90-4C45-9450-6A18850D253E}">
  <a:tblStyle styleId="{429C2270-0A90-4C45-9450-6A18850D25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PoppinsSemiBold-regular.fntdata"/><Relationship Id="rId83" Type="http://schemas.openxmlformats.org/officeDocument/2006/relationships/font" Target="fonts/PoppinsMedium-boldItalic.fntdata"/><Relationship Id="rId42" Type="http://schemas.openxmlformats.org/officeDocument/2006/relationships/slide" Target="slides/slide36.xml"/><Relationship Id="rId86" Type="http://schemas.openxmlformats.org/officeDocument/2006/relationships/font" Target="fonts/PoppinsSemiBold-italic.fntdata"/><Relationship Id="rId41" Type="http://schemas.openxmlformats.org/officeDocument/2006/relationships/slide" Target="slides/slide35.xml"/><Relationship Id="rId85" Type="http://schemas.openxmlformats.org/officeDocument/2006/relationships/font" Target="fonts/PoppinsSemiBold-bold.fntdata"/><Relationship Id="rId44" Type="http://schemas.openxmlformats.org/officeDocument/2006/relationships/slide" Target="slides/slide38.xml"/><Relationship Id="rId88" Type="http://schemas.openxmlformats.org/officeDocument/2006/relationships/font" Target="fonts/AbhayaLibre-regular.fntdata"/><Relationship Id="rId43" Type="http://schemas.openxmlformats.org/officeDocument/2006/relationships/slide" Target="slides/slide37.xml"/><Relationship Id="rId87" Type="http://schemas.openxmlformats.org/officeDocument/2006/relationships/font" Target="fonts/PoppinsSemiBold-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AbhayaLibre-bold.fntdata"/><Relationship Id="rId80" Type="http://schemas.openxmlformats.org/officeDocument/2006/relationships/font" Target="fonts/PoppinsMedium-regular.fntdata"/><Relationship Id="rId82" Type="http://schemas.openxmlformats.org/officeDocument/2006/relationships/font" Target="fonts/PoppinsMedium-italic.fntdata"/><Relationship Id="rId81" Type="http://schemas.openxmlformats.org/officeDocument/2006/relationships/font" Target="fonts/Poppi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bold.fntdata"/><Relationship Id="rId72" Type="http://schemas.openxmlformats.org/officeDocument/2006/relationships/font" Target="fonts/Poppins-regular.fntdata"/><Relationship Id="rId31" Type="http://schemas.openxmlformats.org/officeDocument/2006/relationships/slide" Target="slides/slide25.xml"/><Relationship Id="rId75" Type="http://schemas.openxmlformats.org/officeDocument/2006/relationships/font" Target="fonts/Poppins-boldItalic.fntdata"/><Relationship Id="rId30" Type="http://schemas.openxmlformats.org/officeDocument/2006/relationships/slide" Target="slides/slide24.xml"/><Relationship Id="rId74" Type="http://schemas.openxmlformats.org/officeDocument/2006/relationships/font" Target="fonts/Poppins-italic.fntdata"/><Relationship Id="rId33" Type="http://schemas.openxmlformats.org/officeDocument/2006/relationships/slide" Target="slides/slide27.xml"/><Relationship Id="rId77" Type="http://schemas.openxmlformats.org/officeDocument/2006/relationships/font" Target="fonts/Livvic-bold.fntdata"/><Relationship Id="rId32" Type="http://schemas.openxmlformats.org/officeDocument/2006/relationships/slide" Target="slides/slide26.xml"/><Relationship Id="rId76" Type="http://schemas.openxmlformats.org/officeDocument/2006/relationships/font" Target="fonts/Livvic-regular.fntdata"/><Relationship Id="rId35" Type="http://schemas.openxmlformats.org/officeDocument/2006/relationships/slide" Target="slides/slide29.xml"/><Relationship Id="rId79" Type="http://schemas.openxmlformats.org/officeDocument/2006/relationships/font" Target="fonts/Livvic-boldItalic.fntdata"/><Relationship Id="rId34" Type="http://schemas.openxmlformats.org/officeDocument/2006/relationships/slide" Target="slides/slide28.xml"/><Relationship Id="rId78" Type="http://schemas.openxmlformats.org/officeDocument/2006/relationships/font" Target="fonts/Livvic-italic.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ankenGrotesk-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ankenGrotesk-italic.fntdata"/><Relationship Id="rId21" Type="http://schemas.openxmlformats.org/officeDocument/2006/relationships/slide" Target="slides/slide15.xml"/><Relationship Id="rId65" Type="http://schemas.openxmlformats.org/officeDocument/2006/relationships/font" Target="fonts/HankenGrotesk-bold.fntdata"/><Relationship Id="rId24" Type="http://schemas.openxmlformats.org/officeDocument/2006/relationships/slide" Target="slides/slide18.xml"/><Relationship Id="rId68" Type="http://schemas.openxmlformats.org/officeDocument/2006/relationships/font" Target="fonts/Roboto-regular.fntdata"/><Relationship Id="rId23" Type="http://schemas.openxmlformats.org/officeDocument/2006/relationships/slide" Target="slides/slide17.xml"/><Relationship Id="rId67" Type="http://schemas.openxmlformats.org/officeDocument/2006/relationships/font" Target="fonts/HankenGrotesk-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Gudea-bold.fntdata"/><Relationship Id="rId50" Type="http://schemas.openxmlformats.org/officeDocument/2006/relationships/slide" Target="slides/slide44.xml"/><Relationship Id="rId94" Type="http://schemas.openxmlformats.org/officeDocument/2006/relationships/font" Target="fonts/Gudea-regular.fntdata"/><Relationship Id="rId53" Type="http://schemas.openxmlformats.org/officeDocument/2006/relationships/slide" Target="slides/slide47.xml"/><Relationship Id="rId52" Type="http://schemas.openxmlformats.org/officeDocument/2006/relationships/slide" Target="slides/slide46.xml"/><Relationship Id="rId96" Type="http://schemas.openxmlformats.org/officeDocument/2006/relationships/font" Target="fonts/Gudea-italic.fnt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AlbertSans-bold.fntdata"/><Relationship Id="rId90" Type="http://schemas.openxmlformats.org/officeDocument/2006/relationships/font" Target="fonts/AlbertSans-regular.fntdata"/><Relationship Id="rId93" Type="http://schemas.openxmlformats.org/officeDocument/2006/relationships/font" Target="fonts/AlbertSans-boldItalic.fntdata"/><Relationship Id="rId92" Type="http://schemas.openxmlformats.org/officeDocument/2006/relationships/font" Target="fonts/AlbertSans-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61a63dc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61a63dc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61a63dcd2_0_2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61a63dcd2_0_2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61a63dcd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261a63dc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160f0b640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1160f0b64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160f0b640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31160f0b640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fa52b1547d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fa52b1547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fa52b1547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fa52b1547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160f0b64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31160f0b64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90cd6e18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3190cd6e18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3458b5c8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323458b5c8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90cd6e18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3190cd6e18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190cd6e18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3190cd6e18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3458b5c8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323458b5c8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23458b5c8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323458b5c8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90cd6e18f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3190cd6e18f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90cd6e18f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3190cd6e18f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190cd6e18f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3190cd6e18f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90cd6e18f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3190cd6e18f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190cd6e18f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3190cd6e18f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61a63dcd2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61a63dcd2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190cd6e18f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3190cd6e18f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90cd6e18f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3190cd6e18f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90cd6e18f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3190cd6e18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190cd6e18f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3190cd6e18f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190cd6e18f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3190cd6e18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190cd6e18f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3190cd6e18f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190cd6e18f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3190cd6e18f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0ac1b29fbd_4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30ac1b29fbd_4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0ac1b29fbd_4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30ac1b29fbd_4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190cd6e18f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3190cd6e18f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261a63dcd2_0_2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61a63dcd2_0_2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215be8b65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3215be8b65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261a63dcd2_0_2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261a63dcd2_0_2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215be8b659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g3215be8b659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215be8b659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3215be8b659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215be8b659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g3215be8b659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215be8b659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3215be8b659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215be8b659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3215be8b659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215be8b659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3215be8b659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3215be8b659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3215be8b659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215be8b659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g3215be8b659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15b19735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215b1973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215be8b659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3215be8b659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215be8b659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g3215be8b659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3261a63dcd2_0_2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3261a63dcd2_0_2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215be8b659_0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g3215be8b659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23458b5c8e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g323458b5c8e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215be8b659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g3215be8b659_0_3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3215be8b659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3" name="Google Shape;883;g3215be8b659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fa52b1547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g2fa52b1547d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61a63dcd2_0_1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61a63dcd2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61a63dcd2_0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261a63dcd2_0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160f0b640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1160f0b64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54469" y="4438606"/>
            <a:ext cx="331056" cy="330997"/>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2"/>
          <p:cNvGrpSpPr/>
          <p:nvPr/>
        </p:nvGrpSpPr>
        <p:grpSpPr>
          <a:xfrm>
            <a:off x="719100" y="539400"/>
            <a:ext cx="7705800" cy="4064700"/>
            <a:chOff x="719100" y="539400"/>
            <a:chExt cx="7705800" cy="4064700"/>
          </a:xfrm>
        </p:grpSpPr>
        <p:cxnSp>
          <p:nvCxnSpPr>
            <p:cNvPr id="11" name="Google Shape;11;p2"/>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13" name="Google Shape;13;p2"/>
          <p:cNvSpPr txBox="1"/>
          <p:nvPr>
            <p:ph type="ctrTitle"/>
          </p:nvPr>
        </p:nvSpPr>
        <p:spPr>
          <a:xfrm>
            <a:off x="1120175" y="951399"/>
            <a:ext cx="5874300" cy="255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500"/>
              <a:buNone/>
              <a:defRPr sz="72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4" name="Google Shape;14;p2"/>
          <p:cNvSpPr txBox="1"/>
          <p:nvPr>
            <p:ph idx="1" type="subTitle"/>
          </p:nvPr>
        </p:nvSpPr>
        <p:spPr>
          <a:xfrm>
            <a:off x="1237375" y="3620702"/>
            <a:ext cx="3969300" cy="325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1"/>
          <p:cNvSpPr/>
          <p:nvPr/>
        </p:nvSpPr>
        <p:spPr>
          <a:xfrm flipH="1">
            <a:off x="8233251"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1"/>
          <p:cNvGrpSpPr/>
          <p:nvPr/>
        </p:nvGrpSpPr>
        <p:grpSpPr>
          <a:xfrm>
            <a:off x="719100" y="539400"/>
            <a:ext cx="7705800" cy="4064700"/>
            <a:chOff x="719100" y="539400"/>
            <a:chExt cx="7705800" cy="4064700"/>
          </a:xfrm>
        </p:grpSpPr>
        <p:cxnSp>
          <p:nvCxnSpPr>
            <p:cNvPr id="91" name="Google Shape;91;p11"/>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92" name="Google Shape;92;p11"/>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93" name="Google Shape;93;p11"/>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94" name="Shape 94"/>
        <p:cNvGrpSpPr/>
        <p:nvPr/>
      </p:nvGrpSpPr>
      <p:grpSpPr>
        <a:xfrm>
          <a:off x="0" y="0"/>
          <a:ext cx="0" cy="0"/>
          <a:chOff x="0" y="0"/>
          <a:chExt cx="0" cy="0"/>
        </a:xfrm>
      </p:grpSpPr>
      <p:sp>
        <p:nvSpPr>
          <p:cNvPr id="95" name="Google Shape;95;p12"/>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txBox="1"/>
          <p:nvPr>
            <p:ph type="title"/>
          </p:nvPr>
        </p:nvSpPr>
        <p:spPr>
          <a:xfrm>
            <a:off x="2311527" y="1561425"/>
            <a:ext cx="1934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7" name="Google Shape;97;p12"/>
          <p:cNvSpPr txBox="1"/>
          <p:nvPr>
            <p:ph idx="2" type="title"/>
          </p:nvPr>
        </p:nvSpPr>
        <p:spPr>
          <a:xfrm>
            <a:off x="5638486" y="1561425"/>
            <a:ext cx="1934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8" name="Google Shape;98;p12"/>
          <p:cNvSpPr txBox="1"/>
          <p:nvPr>
            <p:ph idx="1" type="subTitle"/>
          </p:nvPr>
        </p:nvSpPr>
        <p:spPr>
          <a:xfrm>
            <a:off x="2311525" y="1878825"/>
            <a:ext cx="1934400" cy="7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99" name="Google Shape;99;p12"/>
          <p:cNvSpPr txBox="1"/>
          <p:nvPr>
            <p:ph idx="3" type="subTitle"/>
          </p:nvPr>
        </p:nvSpPr>
        <p:spPr>
          <a:xfrm>
            <a:off x="5638476" y="1878825"/>
            <a:ext cx="1934400" cy="7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100" name="Google Shape;100;p12"/>
          <p:cNvSpPr txBox="1"/>
          <p:nvPr>
            <p:ph idx="4" type="title"/>
          </p:nvPr>
        </p:nvSpPr>
        <p:spPr>
          <a:xfrm>
            <a:off x="2311527" y="3136075"/>
            <a:ext cx="1934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1" name="Google Shape;101;p12"/>
          <p:cNvSpPr txBox="1"/>
          <p:nvPr>
            <p:ph idx="5" type="title"/>
          </p:nvPr>
        </p:nvSpPr>
        <p:spPr>
          <a:xfrm>
            <a:off x="5638475" y="3136075"/>
            <a:ext cx="1934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2" name="Google Shape;102;p12"/>
          <p:cNvSpPr txBox="1"/>
          <p:nvPr>
            <p:ph idx="6" type="subTitle"/>
          </p:nvPr>
        </p:nvSpPr>
        <p:spPr>
          <a:xfrm>
            <a:off x="2311525" y="3453475"/>
            <a:ext cx="1934400" cy="7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103" name="Google Shape;103;p12"/>
          <p:cNvSpPr txBox="1"/>
          <p:nvPr>
            <p:ph idx="7" type="subTitle"/>
          </p:nvPr>
        </p:nvSpPr>
        <p:spPr>
          <a:xfrm>
            <a:off x="5638475" y="3453475"/>
            <a:ext cx="1934400" cy="71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104" name="Google Shape;104;p12"/>
          <p:cNvSpPr txBox="1"/>
          <p:nvPr>
            <p:ph idx="8"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05" name="Google Shape;105;p12"/>
          <p:cNvGrpSpPr/>
          <p:nvPr/>
        </p:nvGrpSpPr>
        <p:grpSpPr>
          <a:xfrm>
            <a:off x="719100" y="539400"/>
            <a:ext cx="7705800" cy="4064700"/>
            <a:chOff x="719100" y="539400"/>
            <a:chExt cx="7705800" cy="4064700"/>
          </a:xfrm>
        </p:grpSpPr>
        <p:cxnSp>
          <p:nvCxnSpPr>
            <p:cNvPr id="106" name="Google Shape;106;p12"/>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07" name="Google Shape;107;p12"/>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3"/>
          <p:cNvSpPr/>
          <p:nvPr/>
        </p:nvSpPr>
        <p:spPr>
          <a:xfrm rot="-5400000">
            <a:off x="529251" y="3819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10" name="Google Shape;110;p13"/>
          <p:cNvSpPr txBox="1"/>
          <p:nvPr>
            <p:ph hasCustomPrompt="1" type="title"/>
          </p:nvPr>
        </p:nvSpPr>
        <p:spPr>
          <a:xfrm>
            <a:off x="720000" y="1721075"/>
            <a:ext cx="5253000" cy="137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72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11" name="Google Shape;111;p13"/>
          <p:cNvSpPr txBox="1"/>
          <p:nvPr>
            <p:ph idx="1" type="subTitle"/>
          </p:nvPr>
        </p:nvSpPr>
        <p:spPr>
          <a:xfrm>
            <a:off x="720000" y="3093325"/>
            <a:ext cx="52530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grpSp>
        <p:nvGrpSpPr>
          <p:cNvPr id="112" name="Google Shape;112;p13"/>
          <p:cNvGrpSpPr/>
          <p:nvPr/>
        </p:nvGrpSpPr>
        <p:grpSpPr>
          <a:xfrm>
            <a:off x="719100" y="539400"/>
            <a:ext cx="7705800" cy="4064700"/>
            <a:chOff x="719100" y="539400"/>
            <a:chExt cx="7705800" cy="4064700"/>
          </a:xfrm>
        </p:grpSpPr>
        <p:cxnSp>
          <p:nvCxnSpPr>
            <p:cNvPr id="113" name="Google Shape;113;p13"/>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14" name="Google Shape;114;p13"/>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grpSp>
        <p:nvGrpSpPr>
          <p:cNvPr id="115" name="Google Shape;115;p13"/>
          <p:cNvGrpSpPr/>
          <p:nvPr/>
        </p:nvGrpSpPr>
        <p:grpSpPr>
          <a:xfrm flipH="1" rot="-5400000">
            <a:off x="6513141" y="2883266"/>
            <a:ext cx="1743359" cy="2853115"/>
            <a:chOff x="7400641" y="0"/>
            <a:chExt cx="1743359" cy="2853116"/>
          </a:xfrm>
        </p:grpSpPr>
        <p:sp>
          <p:nvSpPr>
            <p:cNvPr id="116" name="Google Shape;116;p13"/>
            <p:cNvSpPr/>
            <p:nvPr/>
          </p:nvSpPr>
          <p:spPr>
            <a:xfrm rot="5400000">
              <a:off x="7400641" y="1109756"/>
              <a:ext cx="1743359" cy="1743359"/>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rot="5400000">
              <a:off x="8034154" y="1109707"/>
              <a:ext cx="1109800" cy="1109893"/>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rot="5400000">
              <a:off x="8034154" y="-47"/>
              <a:ext cx="1109800" cy="1109893"/>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19" name="Shape 119"/>
        <p:cNvGrpSpPr/>
        <p:nvPr/>
      </p:nvGrpSpPr>
      <p:grpSpPr>
        <a:xfrm>
          <a:off x="0" y="0"/>
          <a:ext cx="0" cy="0"/>
          <a:chOff x="0" y="0"/>
          <a:chExt cx="0" cy="0"/>
        </a:xfrm>
      </p:grpSpPr>
      <p:sp>
        <p:nvSpPr>
          <p:cNvPr id="120" name="Google Shape;120;p14"/>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14"/>
          <p:cNvGrpSpPr/>
          <p:nvPr/>
        </p:nvGrpSpPr>
        <p:grpSpPr>
          <a:xfrm>
            <a:off x="719100" y="539400"/>
            <a:ext cx="7705800" cy="4064700"/>
            <a:chOff x="719100" y="539400"/>
            <a:chExt cx="7705800" cy="4064700"/>
          </a:xfrm>
        </p:grpSpPr>
        <p:cxnSp>
          <p:nvCxnSpPr>
            <p:cNvPr id="122" name="Google Shape;122;p14"/>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14"/>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124" name="Google Shape;124;p14"/>
          <p:cNvSpPr txBox="1"/>
          <p:nvPr>
            <p:ph type="ctrTitle"/>
          </p:nvPr>
        </p:nvSpPr>
        <p:spPr>
          <a:xfrm>
            <a:off x="2998200" y="601750"/>
            <a:ext cx="4892400" cy="128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500"/>
              <a:buNone/>
              <a:defRPr sz="72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25" name="Google Shape;125;p14"/>
          <p:cNvSpPr txBox="1"/>
          <p:nvPr>
            <p:ph idx="1" type="subTitle"/>
          </p:nvPr>
        </p:nvSpPr>
        <p:spPr>
          <a:xfrm>
            <a:off x="2998200" y="1794116"/>
            <a:ext cx="4892400" cy="39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solidFill>
                  <a:schemeClr val="dk1"/>
                </a:solidFill>
                <a:latin typeface="Poppins SemiBold"/>
                <a:ea typeface="Poppins SemiBold"/>
                <a:cs typeface="Poppins SemiBold"/>
                <a:sym typeface="Poppins SemiBo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6" name="Google Shape;126;p14"/>
          <p:cNvSpPr txBox="1"/>
          <p:nvPr>
            <p:ph idx="2" type="subTitle"/>
          </p:nvPr>
        </p:nvSpPr>
        <p:spPr>
          <a:xfrm>
            <a:off x="2998200" y="2198653"/>
            <a:ext cx="4892400" cy="74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7" name="Google Shape;127;p14"/>
          <p:cNvSpPr txBox="1"/>
          <p:nvPr>
            <p:ph idx="3" type="subTitle"/>
          </p:nvPr>
        </p:nvSpPr>
        <p:spPr>
          <a:xfrm>
            <a:off x="2998200" y="4218175"/>
            <a:ext cx="4892400" cy="38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8" name="Google Shape;128;p14"/>
          <p:cNvSpPr txBox="1"/>
          <p:nvPr/>
        </p:nvSpPr>
        <p:spPr>
          <a:xfrm>
            <a:off x="2998200" y="3688925"/>
            <a:ext cx="4892400" cy="55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ID" sz="1200" u="none" cap="none" strike="noStrike">
                <a:solidFill>
                  <a:schemeClr val="dk1"/>
                </a:solidFill>
                <a:latin typeface="Livvic"/>
                <a:ea typeface="Livvic"/>
                <a:cs typeface="Livvic"/>
                <a:sym typeface="Livvic"/>
              </a:rPr>
              <a:t>CREDITS: This presentation template was created by </a:t>
            </a:r>
            <a:r>
              <a:rPr b="1" i="0" lang="en-ID" sz="1200" u="sng" cap="none" strike="noStrike">
                <a:solidFill>
                  <a:schemeClr val="hlink"/>
                </a:solidFill>
                <a:latin typeface="Livvic"/>
                <a:ea typeface="Livvic"/>
                <a:cs typeface="Livvic"/>
                <a:sym typeface="Livvic"/>
                <a:hlinkClick r:id="rId2"/>
              </a:rPr>
              <a:t>Slidesgo</a:t>
            </a:r>
            <a:r>
              <a:rPr b="1" i="0" lang="en-ID" sz="1200" u="sng" cap="none" strike="noStrike">
                <a:solidFill>
                  <a:schemeClr val="dk1"/>
                </a:solidFill>
                <a:latin typeface="Livvic"/>
                <a:ea typeface="Livvic"/>
                <a:cs typeface="Livvic"/>
                <a:sym typeface="Livvic"/>
              </a:rPr>
              <a:t>,</a:t>
            </a:r>
            <a:r>
              <a:rPr b="0" i="0" lang="en-ID" sz="1200" u="none" cap="none" strike="noStrike">
                <a:solidFill>
                  <a:schemeClr val="dk1"/>
                </a:solidFill>
                <a:latin typeface="Livvic"/>
                <a:ea typeface="Livvic"/>
                <a:cs typeface="Livvic"/>
                <a:sym typeface="Livvic"/>
              </a:rPr>
              <a:t> and includes icons by </a:t>
            </a:r>
            <a:r>
              <a:rPr b="1" i="0" lang="en-ID" sz="1200" u="sng" cap="none" strike="noStrike">
                <a:solidFill>
                  <a:schemeClr val="hlink"/>
                </a:solidFill>
                <a:latin typeface="Livvic"/>
                <a:ea typeface="Livvic"/>
                <a:cs typeface="Livvic"/>
                <a:sym typeface="Livvic"/>
                <a:hlinkClick r:id="rId3"/>
              </a:rPr>
              <a:t>Flaticon</a:t>
            </a:r>
            <a:r>
              <a:rPr b="1" i="0" lang="en-ID" sz="1200" u="sng" cap="none" strike="noStrike">
                <a:solidFill>
                  <a:schemeClr val="dk1"/>
                </a:solidFill>
                <a:latin typeface="Livvic"/>
                <a:ea typeface="Livvic"/>
                <a:cs typeface="Livvic"/>
                <a:sym typeface="Livvic"/>
              </a:rPr>
              <a:t>,</a:t>
            </a:r>
            <a:r>
              <a:rPr b="0" i="0" lang="en-ID" sz="1200" u="none" cap="none" strike="noStrike">
                <a:solidFill>
                  <a:schemeClr val="dk1"/>
                </a:solidFill>
                <a:latin typeface="Livvic"/>
                <a:ea typeface="Livvic"/>
                <a:cs typeface="Livvic"/>
                <a:sym typeface="Livvic"/>
              </a:rPr>
              <a:t> and infographics &amp; images by </a:t>
            </a:r>
            <a:r>
              <a:rPr b="1" i="0" lang="en-ID" sz="1200" u="sng" cap="none" strike="noStrike">
                <a:solidFill>
                  <a:schemeClr val="hlink"/>
                </a:solidFill>
                <a:latin typeface="Livvic"/>
                <a:ea typeface="Livvic"/>
                <a:cs typeface="Livvic"/>
                <a:sym typeface="Livvic"/>
                <a:hlinkClick r:id="rId4"/>
              </a:rPr>
              <a:t>Freepik</a:t>
            </a:r>
            <a:endParaRPr b="1" i="0" sz="1200" u="sng" cap="none" strike="noStrike">
              <a:solidFill>
                <a:schemeClr val="dk1"/>
              </a:solidFill>
              <a:latin typeface="Livvic"/>
              <a:ea typeface="Livvic"/>
              <a:cs typeface="Livvic"/>
              <a:sym typeface="Livv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29" name="Shape 129"/>
        <p:cNvGrpSpPr/>
        <p:nvPr/>
      </p:nvGrpSpPr>
      <p:grpSpPr>
        <a:xfrm>
          <a:off x="0" y="0"/>
          <a:ext cx="0" cy="0"/>
          <a:chOff x="0" y="0"/>
          <a:chExt cx="0" cy="0"/>
        </a:xfrm>
      </p:grpSpPr>
      <p:sp>
        <p:nvSpPr>
          <p:cNvPr id="130" name="Google Shape;130;p15"/>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txBox="1"/>
          <p:nvPr>
            <p:ph type="title"/>
          </p:nvPr>
        </p:nvSpPr>
        <p:spPr>
          <a:xfrm>
            <a:off x="720000" y="5380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2" name="Google Shape;132;p15"/>
          <p:cNvSpPr txBox="1"/>
          <p:nvPr>
            <p:ph idx="1" type="body"/>
          </p:nvPr>
        </p:nvSpPr>
        <p:spPr>
          <a:xfrm>
            <a:off x="720000" y="1203200"/>
            <a:ext cx="7704000" cy="909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grpSp>
        <p:nvGrpSpPr>
          <p:cNvPr id="133" name="Google Shape;133;p15"/>
          <p:cNvGrpSpPr/>
          <p:nvPr/>
        </p:nvGrpSpPr>
        <p:grpSpPr>
          <a:xfrm>
            <a:off x="719100" y="539400"/>
            <a:ext cx="7705800" cy="4064700"/>
            <a:chOff x="719100" y="539400"/>
            <a:chExt cx="7705800" cy="4064700"/>
          </a:xfrm>
        </p:grpSpPr>
        <p:cxnSp>
          <p:nvCxnSpPr>
            <p:cNvPr id="134" name="Google Shape;134;p15"/>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35" name="Google Shape;135;p15"/>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36" name="Shape 136"/>
        <p:cNvGrpSpPr/>
        <p:nvPr/>
      </p:nvGrpSpPr>
      <p:grpSpPr>
        <a:xfrm>
          <a:off x="0" y="0"/>
          <a:ext cx="0" cy="0"/>
          <a:chOff x="0" y="0"/>
          <a:chExt cx="0" cy="0"/>
        </a:xfrm>
      </p:grpSpPr>
      <p:sp>
        <p:nvSpPr>
          <p:cNvPr id="137" name="Google Shape;137;p16"/>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txBox="1"/>
          <p:nvPr>
            <p:ph type="title"/>
          </p:nvPr>
        </p:nvSpPr>
        <p:spPr>
          <a:xfrm>
            <a:off x="720000" y="5380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9" name="Google Shape;139;p16"/>
          <p:cNvSpPr txBox="1"/>
          <p:nvPr>
            <p:ph idx="1" type="body"/>
          </p:nvPr>
        </p:nvSpPr>
        <p:spPr>
          <a:xfrm>
            <a:off x="720000" y="1203200"/>
            <a:ext cx="7704000" cy="228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grpSp>
        <p:nvGrpSpPr>
          <p:cNvPr id="140" name="Google Shape;140;p16"/>
          <p:cNvGrpSpPr/>
          <p:nvPr/>
        </p:nvGrpSpPr>
        <p:grpSpPr>
          <a:xfrm>
            <a:off x="719100" y="539400"/>
            <a:ext cx="7705800" cy="4064700"/>
            <a:chOff x="719100" y="539400"/>
            <a:chExt cx="7705800" cy="4064700"/>
          </a:xfrm>
        </p:grpSpPr>
        <p:cxnSp>
          <p:nvCxnSpPr>
            <p:cNvPr id="141" name="Google Shape;141;p16"/>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16"/>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3" name="Shape 143"/>
        <p:cNvGrpSpPr/>
        <p:nvPr/>
      </p:nvGrpSpPr>
      <p:grpSpPr>
        <a:xfrm>
          <a:off x="0" y="0"/>
          <a:ext cx="0" cy="0"/>
          <a:chOff x="0" y="0"/>
          <a:chExt cx="0" cy="0"/>
        </a:xfrm>
      </p:grpSpPr>
      <p:sp>
        <p:nvSpPr>
          <p:cNvPr id="144" name="Google Shape;144;p17"/>
          <p:cNvSpPr/>
          <p:nvPr/>
        </p:nvSpPr>
        <p:spPr>
          <a:xfrm rot="108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7"/>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6" name="Google Shape;146;p17"/>
          <p:cNvSpPr txBox="1"/>
          <p:nvPr>
            <p:ph idx="2" type="title"/>
          </p:nvPr>
        </p:nvSpPr>
        <p:spPr>
          <a:xfrm>
            <a:off x="720000" y="1801575"/>
            <a:ext cx="3522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7" name="Google Shape;147;p17"/>
          <p:cNvSpPr txBox="1"/>
          <p:nvPr>
            <p:ph idx="3" type="title"/>
          </p:nvPr>
        </p:nvSpPr>
        <p:spPr>
          <a:xfrm>
            <a:off x="4901688" y="1801575"/>
            <a:ext cx="3522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8" name="Google Shape;148;p17"/>
          <p:cNvSpPr txBox="1"/>
          <p:nvPr>
            <p:ph idx="1" type="subTitle"/>
          </p:nvPr>
        </p:nvSpPr>
        <p:spPr>
          <a:xfrm>
            <a:off x="720000" y="2195175"/>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p:txBody>
      </p:sp>
      <p:sp>
        <p:nvSpPr>
          <p:cNvPr id="149" name="Google Shape;149;p17"/>
          <p:cNvSpPr txBox="1"/>
          <p:nvPr>
            <p:ph idx="4" type="subTitle"/>
          </p:nvPr>
        </p:nvSpPr>
        <p:spPr>
          <a:xfrm>
            <a:off x="4901700" y="2195175"/>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Arial"/>
              <a:buChar char="•"/>
              <a:defRPr/>
            </a:lvl1pPr>
            <a:lvl2pPr lvl="1" algn="ctr">
              <a:lnSpc>
                <a:spcPct val="115000"/>
              </a:lnSpc>
              <a:spcBef>
                <a:spcPts val="0"/>
              </a:spcBef>
              <a:spcAft>
                <a:spcPts val="0"/>
              </a:spcAft>
              <a:buClr>
                <a:schemeClr val="dk1"/>
              </a:buClr>
              <a:buSzPts val="1200"/>
              <a:buFont typeface="Arial"/>
              <a:buChar char="○"/>
              <a:defRPr/>
            </a:lvl2pPr>
            <a:lvl3pPr lvl="2" algn="ctr">
              <a:lnSpc>
                <a:spcPct val="115000"/>
              </a:lnSpc>
              <a:spcBef>
                <a:spcPts val="0"/>
              </a:spcBef>
              <a:spcAft>
                <a:spcPts val="0"/>
              </a:spcAft>
              <a:buClr>
                <a:schemeClr val="dk1"/>
              </a:buClr>
              <a:buSzPts val="1200"/>
              <a:buFont typeface="Arial"/>
              <a:buChar char="■"/>
              <a:defRPr/>
            </a:lvl3pPr>
            <a:lvl4pPr lvl="3" algn="ctr">
              <a:lnSpc>
                <a:spcPct val="115000"/>
              </a:lnSpc>
              <a:spcBef>
                <a:spcPts val="0"/>
              </a:spcBef>
              <a:spcAft>
                <a:spcPts val="0"/>
              </a:spcAft>
              <a:buClr>
                <a:schemeClr val="dk1"/>
              </a:buClr>
              <a:buSzPts val="1200"/>
              <a:buFont typeface="Arial"/>
              <a:buChar char="●"/>
              <a:defRPr/>
            </a:lvl4pPr>
            <a:lvl5pPr lvl="4" algn="ctr">
              <a:lnSpc>
                <a:spcPct val="115000"/>
              </a:lnSpc>
              <a:spcBef>
                <a:spcPts val="0"/>
              </a:spcBef>
              <a:spcAft>
                <a:spcPts val="0"/>
              </a:spcAft>
              <a:buClr>
                <a:schemeClr val="dk1"/>
              </a:buClr>
              <a:buSzPts val="1200"/>
              <a:buFont typeface="Arial"/>
              <a:buChar char="○"/>
              <a:defRPr/>
            </a:lvl5pPr>
            <a:lvl6pPr lvl="5" algn="ctr">
              <a:lnSpc>
                <a:spcPct val="115000"/>
              </a:lnSpc>
              <a:spcBef>
                <a:spcPts val="0"/>
              </a:spcBef>
              <a:spcAft>
                <a:spcPts val="0"/>
              </a:spcAft>
              <a:buClr>
                <a:schemeClr val="dk1"/>
              </a:buClr>
              <a:buSzPts val="1200"/>
              <a:buFont typeface="Arial"/>
              <a:buChar char="■"/>
              <a:defRPr/>
            </a:lvl6pPr>
            <a:lvl7pPr lvl="6" algn="ctr">
              <a:lnSpc>
                <a:spcPct val="115000"/>
              </a:lnSpc>
              <a:spcBef>
                <a:spcPts val="0"/>
              </a:spcBef>
              <a:spcAft>
                <a:spcPts val="0"/>
              </a:spcAft>
              <a:buClr>
                <a:schemeClr val="dk1"/>
              </a:buClr>
              <a:buSzPts val="1200"/>
              <a:buFont typeface="Arial"/>
              <a:buChar char="●"/>
              <a:defRPr/>
            </a:lvl7pPr>
            <a:lvl8pPr lvl="7" algn="ctr">
              <a:lnSpc>
                <a:spcPct val="115000"/>
              </a:lnSpc>
              <a:spcBef>
                <a:spcPts val="0"/>
              </a:spcBef>
              <a:spcAft>
                <a:spcPts val="0"/>
              </a:spcAft>
              <a:buClr>
                <a:schemeClr val="dk1"/>
              </a:buClr>
              <a:buSzPts val="1200"/>
              <a:buFont typeface="Arial"/>
              <a:buChar char="○"/>
              <a:defRPr/>
            </a:lvl8pPr>
            <a:lvl9pPr lvl="8" algn="ctr">
              <a:lnSpc>
                <a:spcPct val="115000"/>
              </a:lnSpc>
              <a:spcBef>
                <a:spcPts val="0"/>
              </a:spcBef>
              <a:spcAft>
                <a:spcPts val="0"/>
              </a:spcAft>
              <a:buClr>
                <a:schemeClr val="dk1"/>
              </a:buClr>
              <a:buSzPts val="1200"/>
              <a:buFont typeface="Arial"/>
              <a:buChar char="■"/>
              <a:defRPr/>
            </a:lvl9pPr>
          </a:lstStyle>
          <a:p/>
        </p:txBody>
      </p:sp>
      <p:grpSp>
        <p:nvGrpSpPr>
          <p:cNvPr id="150" name="Google Shape;150;p17"/>
          <p:cNvGrpSpPr/>
          <p:nvPr/>
        </p:nvGrpSpPr>
        <p:grpSpPr>
          <a:xfrm>
            <a:off x="719100" y="539400"/>
            <a:ext cx="7705800" cy="4064700"/>
            <a:chOff x="719100" y="539400"/>
            <a:chExt cx="7705800" cy="4064700"/>
          </a:xfrm>
        </p:grpSpPr>
        <p:cxnSp>
          <p:nvCxnSpPr>
            <p:cNvPr id="151" name="Google Shape;151;p17"/>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7"/>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18"/>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txBox="1"/>
          <p:nvPr>
            <p:ph idx="1" type="body"/>
          </p:nvPr>
        </p:nvSpPr>
        <p:spPr>
          <a:xfrm>
            <a:off x="720000" y="1570575"/>
            <a:ext cx="4047000" cy="21861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999999"/>
              </a:buClr>
              <a:buSzPts val="800"/>
              <a:buFont typeface="Open Sans"/>
              <a:buChar char="-"/>
              <a:defRPr/>
            </a:lvl1pPr>
            <a:lvl2pPr indent="-279400" lvl="1" marL="914400" algn="l">
              <a:lnSpc>
                <a:spcPct val="115000"/>
              </a:lnSpc>
              <a:spcBef>
                <a:spcPts val="0"/>
              </a:spcBef>
              <a:spcAft>
                <a:spcPts val="0"/>
              </a:spcAft>
              <a:buClr>
                <a:srgbClr val="999999"/>
              </a:buClr>
              <a:buSzPts val="800"/>
              <a:buFont typeface="Open Sans"/>
              <a:buChar char="○"/>
              <a:defRPr/>
            </a:lvl2pPr>
            <a:lvl3pPr indent="-279400" lvl="2" marL="1371600" algn="l">
              <a:lnSpc>
                <a:spcPct val="115000"/>
              </a:lnSpc>
              <a:spcBef>
                <a:spcPts val="0"/>
              </a:spcBef>
              <a:spcAft>
                <a:spcPts val="0"/>
              </a:spcAft>
              <a:buClr>
                <a:srgbClr val="999999"/>
              </a:buClr>
              <a:buSzPts val="800"/>
              <a:buFont typeface="Open Sans"/>
              <a:buChar char="■"/>
              <a:defRPr/>
            </a:lvl3pPr>
            <a:lvl4pPr indent="-279400" lvl="3" marL="1828800" algn="l">
              <a:lnSpc>
                <a:spcPct val="115000"/>
              </a:lnSpc>
              <a:spcBef>
                <a:spcPts val="0"/>
              </a:spcBef>
              <a:spcAft>
                <a:spcPts val="0"/>
              </a:spcAft>
              <a:buClr>
                <a:srgbClr val="999999"/>
              </a:buClr>
              <a:buSzPts val="800"/>
              <a:buFont typeface="Open Sans"/>
              <a:buChar char="●"/>
              <a:defRPr/>
            </a:lvl4pPr>
            <a:lvl5pPr indent="-304800" lvl="4" marL="2286000" algn="l">
              <a:lnSpc>
                <a:spcPct val="115000"/>
              </a:lnSpc>
              <a:spcBef>
                <a:spcPts val="0"/>
              </a:spcBef>
              <a:spcAft>
                <a:spcPts val="0"/>
              </a:spcAft>
              <a:buClr>
                <a:srgbClr val="999999"/>
              </a:buClr>
              <a:buSzPts val="1200"/>
              <a:buFont typeface="Open Sans"/>
              <a:buChar char="○"/>
              <a:defRPr/>
            </a:lvl5pPr>
            <a:lvl6pPr indent="-304800" lvl="5" marL="2743200" algn="l">
              <a:lnSpc>
                <a:spcPct val="115000"/>
              </a:lnSpc>
              <a:spcBef>
                <a:spcPts val="0"/>
              </a:spcBef>
              <a:spcAft>
                <a:spcPts val="0"/>
              </a:spcAft>
              <a:buClr>
                <a:srgbClr val="999999"/>
              </a:buClr>
              <a:buSzPts val="1200"/>
              <a:buFont typeface="Open Sans"/>
              <a:buChar char="■"/>
              <a:defRPr/>
            </a:lvl6pPr>
            <a:lvl7pPr indent="-273050" lvl="6" marL="3200400" algn="l">
              <a:lnSpc>
                <a:spcPct val="115000"/>
              </a:lnSpc>
              <a:spcBef>
                <a:spcPts val="0"/>
              </a:spcBef>
              <a:spcAft>
                <a:spcPts val="0"/>
              </a:spcAft>
              <a:buClr>
                <a:srgbClr val="999999"/>
              </a:buClr>
              <a:buSzPts val="700"/>
              <a:buFont typeface="Open Sans"/>
              <a:buChar char="●"/>
              <a:defRPr/>
            </a:lvl7pPr>
            <a:lvl8pPr indent="-273050" lvl="7" marL="3657600" algn="l">
              <a:lnSpc>
                <a:spcPct val="115000"/>
              </a:lnSpc>
              <a:spcBef>
                <a:spcPts val="0"/>
              </a:spcBef>
              <a:spcAft>
                <a:spcPts val="0"/>
              </a:spcAft>
              <a:buClr>
                <a:srgbClr val="999999"/>
              </a:buClr>
              <a:buSzPts val="700"/>
              <a:buFont typeface="Open Sans"/>
              <a:buChar char="○"/>
              <a:defRPr/>
            </a:lvl8pPr>
            <a:lvl9pPr indent="-266700" lvl="8" marL="4114800" algn="l">
              <a:lnSpc>
                <a:spcPct val="115000"/>
              </a:lnSpc>
              <a:spcBef>
                <a:spcPts val="0"/>
              </a:spcBef>
              <a:spcAft>
                <a:spcPts val="0"/>
              </a:spcAft>
              <a:buClr>
                <a:srgbClr val="999999"/>
              </a:buClr>
              <a:buSzPts val="600"/>
              <a:buFont typeface="Open Sans"/>
              <a:buChar char="■"/>
              <a:defRPr/>
            </a:lvl9pPr>
          </a:lstStyle>
          <a:p/>
        </p:txBody>
      </p:sp>
      <p:sp>
        <p:nvSpPr>
          <p:cNvPr id="156" name="Google Shape;156;p18"/>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57" name="Google Shape;157;p18"/>
          <p:cNvGrpSpPr/>
          <p:nvPr/>
        </p:nvGrpSpPr>
        <p:grpSpPr>
          <a:xfrm>
            <a:off x="719100" y="539400"/>
            <a:ext cx="7705800" cy="4064700"/>
            <a:chOff x="719100" y="539400"/>
            <a:chExt cx="7705800" cy="4064700"/>
          </a:xfrm>
        </p:grpSpPr>
        <p:cxnSp>
          <p:nvCxnSpPr>
            <p:cNvPr id="158" name="Google Shape;158;p18"/>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59" name="Google Shape;159;p18"/>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19"/>
          <p:cNvSpPr/>
          <p:nvPr>
            <p:ph idx="2" type="pic"/>
          </p:nvPr>
        </p:nvSpPr>
        <p:spPr>
          <a:xfrm>
            <a:off x="-25" y="0"/>
            <a:ext cx="9144000" cy="5143500"/>
          </a:xfrm>
          <a:prstGeom prst="rect">
            <a:avLst/>
          </a:prstGeom>
          <a:noFill/>
          <a:ln>
            <a:noFill/>
          </a:ln>
        </p:spPr>
      </p:sp>
      <p:sp>
        <p:nvSpPr>
          <p:cNvPr id="162" name="Google Shape;162;p19"/>
          <p:cNvSpPr txBox="1"/>
          <p:nvPr>
            <p:ph idx="1" type="body"/>
          </p:nvPr>
        </p:nvSpPr>
        <p:spPr>
          <a:xfrm>
            <a:off x="1150150" y="3999000"/>
            <a:ext cx="6843600" cy="60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00"/>
              <a:buFont typeface="Poppins SemiBold"/>
              <a:buNone/>
              <a:defRPr b="1" sz="2500">
                <a:latin typeface="Poppins SemiBold"/>
                <a:ea typeface="Poppins SemiBold"/>
                <a:cs typeface="Poppins SemiBold"/>
                <a:sym typeface="Poppins SemiBold"/>
              </a:defRPr>
            </a:lvl1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63" name="Shape 16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 name="Shape 15"/>
        <p:cNvGrpSpPr/>
        <p:nvPr/>
      </p:nvGrpSpPr>
      <p:grpSpPr>
        <a:xfrm>
          <a:off x="0" y="0"/>
          <a:ext cx="0" cy="0"/>
          <a:chOff x="0" y="0"/>
          <a:chExt cx="0" cy="0"/>
        </a:xfrm>
      </p:grpSpPr>
      <p:sp>
        <p:nvSpPr>
          <p:cNvPr id="16" name="Google Shape;16;p3"/>
          <p:cNvSpPr/>
          <p:nvPr/>
        </p:nvSpPr>
        <p:spPr>
          <a:xfrm flipH="1"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1302700" y="1389775"/>
            <a:ext cx="5490000" cy="132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1" sz="4000">
                <a:latin typeface="Poppins"/>
                <a:ea typeface="Poppins"/>
                <a:cs typeface="Poppins"/>
                <a:sym typeface="Poppins"/>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8" name="Google Shape;18;p3"/>
          <p:cNvSpPr txBox="1"/>
          <p:nvPr>
            <p:ph idx="1" type="subTitle"/>
          </p:nvPr>
        </p:nvSpPr>
        <p:spPr>
          <a:xfrm>
            <a:off x="1302700" y="2793725"/>
            <a:ext cx="5490000" cy="868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200"/>
              <a:buNone/>
              <a:defRPr sz="1400"/>
            </a:lvl1pPr>
            <a:lvl2pPr lvl="1" algn="l">
              <a:lnSpc>
                <a:spcPct val="115000"/>
              </a:lnSpc>
              <a:spcBef>
                <a:spcPts val="0"/>
              </a:spcBef>
              <a:spcAft>
                <a:spcPts val="0"/>
              </a:spcAft>
              <a:buClr>
                <a:schemeClr val="lt1"/>
              </a:buClr>
              <a:buSzPts val="1200"/>
              <a:buNone/>
              <a:defRPr>
                <a:solidFill>
                  <a:schemeClr val="lt1"/>
                </a:solidFill>
              </a:defRPr>
            </a:lvl2pPr>
            <a:lvl3pPr lvl="2" algn="l">
              <a:lnSpc>
                <a:spcPct val="115000"/>
              </a:lnSpc>
              <a:spcBef>
                <a:spcPts val="0"/>
              </a:spcBef>
              <a:spcAft>
                <a:spcPts val="0"/>
              </a:spcAft>
              <a:buClr>
                <a:schemeClr val="lt1"/>
              </a:buClr>
              <a:buSzPts val="1200"/>
              <a:buNone/>
              <a:defRPr>
                <a:solidFill>
                  <a:schemeClr val="lt1"/>
                </a:solidFill>
              </a:defRPr>
            </a:lvl3pPr>
            <a:lvl4pPr lvl="3" algn="l">
              <a:lnSpc>
                <a:spcPct val="115000"/>
              </a:lnSpc>
              <a:spcBef>
                <a:spcPts val="0"/>
              </a:spcBef>
              <a:spcAft>
                <a:spcPts val="0"/>
              </a:spcAft>
              <a:buClr>
                <a:schemeClr val="lt1"/>
              </a:buClr>
              <a:buSzPts val="1200"/>
              <a:buNone/>
              <a:defRPr>
                <a:solidFill>
                  <a:schemeClr val="lt1"/>
                </a:solidFill>
              </a:defRPr>
            </a:lvl4pPr>
            <a:lvl5pPr lvl="4" algn="l">
              <a:lnSpc>
                <a:spcPct val="115000"/>
              </a:lnSpc>
              <a:spcBef>
                <a:spcPts val="0"/>
              </a:spcBef>
              <a:spcAft>
                <a:spcPts val="0"/>
              </a:spcAft>
              <a:buClr>
                <a:schemeClr val="lt1"/>
              </a:buClr>
              <a:buSzPts val="1200"/>
              <a:buNone/>
              <a:defRPr>
                <a:solidFill>
                  <a:schemeClr val="lt1"/>
                </a:solidFill>
              </a:defRPr>
            </a:lvl5pPr>
            <a:lvl6pPr lvl="5" algn="l">
              <a:lnSpc>
                <a:spcPct val="115000"/>
              </a:lnSpc>
              <a:spcBef>
                <a:spcPts val="0"/>
              </a:spcBef>
              <a:spcAft>
                <a:spcPts val="0"/>
              </a:spcAft>
              <a:buClr>
                <a:schemeClr val="lt1"/>
              </a:buClr>
              <a:buSzPts val="1200"/>
              <a:buNone/>
              <a:defRPr>
                <a:solidFill>
                  <a:schemeClr val="lt1"/>
                </a:solidFill>
              </a:defRPr>
            </a:lvl6pPr>
            <a:lvl7pPr lvl="6" algn="l">
              <a:lnSpc>
                <a:spcPct val="115000"/>
              </a:lnSpc>
              <a:spcBef>
                <a:spcPts val="0"/>
              </a:spcBef>
              <a:spcAft>
                <a:spcPts val="0"/>
              </a:spcAft>
              <a:buClr>
                <a:schemeClr val="lt1"/>
              </a:buClr>
              <a:buSzPts val="1200"/>
              <a:buNone/>
              <a:defRPr>
                <a:solidFill>
                  <a:schemeClr val="lt1"/>
                </a:solidFill>
              </a:defRPr>
            </a:lvl7pPr>
            <a:lvl8pPr lvl="7" algn="l">
              <a:lnSpc>
                <a:spcPct val="115000"/>
              </a:lnSpc>
              <a:spcBef>
                <a:spcPts val="0"/>
              </a:spcBef>
              <a:spcAft>
                <a:spcPts val="0"/>
              </a:spcAft>
              <a:buClr>
                <a:schemeClr val="lt1"/>
              </a:buClr>
              <a:buSzPts val="1200"/>
              <a:buNone/>
              <a:defRPr>
                <a:solidFill>
                  <a:schemeClr val="lt1"/>
                </a:solidFill>
              </a:defRPr>
            </a:lvl8pPr>
            <a:lvl9pPr lvl="8" algn="l">
              <a:lnSpc>
                <a:spcPct val="115000"/>
              </a:lnSpc>
              <a:spcBef>
                <a:spcPts val="0"/>
              </a:spcBef>
              <a:spcAft>
                <a:spcPts val="0"/>
              </a:spcAft>
              <a:buClr>
                <a:schemeClr val="lt1"/>
              </a:buClr>
              <a:buSzPts val="1200"/>
              <a:buNone/>
              <a:defRPr>
                <a:solidFill>
                  <a:schemeClr val="lt1"/>
                </a:solidFill>
              </a:defRPr>
            </a:lvl9pPr>
          </a:lstStyle>
          <a:p/>
        </p:txBody>
      </p:sp>
      <p:grpSp>
        <p:nvGrpSpPr>
          <p:cNvPr id="19" name="Google Shape;19;p3"/>
          <p:cNvGrpSpPr/>
          <p:nvPr/>
        </p:nvGrpSpPr>
        <p:grpSpPr>
          <a:xfrm>
            <a:off x="719100" y="539400"/>
            <a:ext cx="7705800" cy="4064700"/>
            <a:chOff x="719100" y="539400"/>
            <a:chExt cx="7705800" cy="4064700"/>
          </a:xfrm>
        </p:grpSpPr>
        <p:cxnSp>
          <p:nvCxnSpPr>
            <p:cNvPr id="20" name="Google Shape;20;p3"/>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21" name="Google Shape;21;p3"/>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22" name="Google Shape;22;p3"/>
          <p:cNvSpPr/>
          <p:nvPr/>
        </p:nvSpPr>
        <p:spPr>
          <a:xfrm rot="5400000">
            <a:off x="8020160" y="204135"/>
            <a:ext cx="670627" cy="670508"/>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64" name="Shape 164"/>
        <p:cNvGrpSpPr/>
        <p:nvPr/>
      </p:nvGrpSpPr>
      <p:grpSpPr>
        <a:xfrm>
          <a:off x="0" y="0"/>
          <a:ext cx="0" cy="0"/>
          <a:chOff x="0" y="0"/>
          <a:chExt cx="0" cy="0"/>
        </a:xfrm>
      </p:grpSpPr>
      <p:sp>
        <p:nvSpPr>
          <p:cNvPr id="165" name="Google Shape;165;p21"/>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21"/>
          <p:cNvGrpSpPr/>
          <p:nvPr/>
        </p:nvGrpSpPr>
        <p:grpSpPr>
          <a:xfrm>
            <a:off x="719100" y="539400"/>
            <a:ext cx="7705800" cy="4064700"/>
            <a:chOff x="719100" y="539400"/>
            <a:chExt cx="7705800" cy="4064700"/>
          </a:xfrm>
        </p:grpSpPr>
        <p:cxnSp>
          <p:nvCxnSpPr>
            <p:cNvPr id="167" name="Google Shape;167;p21"/>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68" name="Google Shape;168;p21"/>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grpSp>
        <p:nvGrpSpPr>
          <p:cNvPr id="169" name="Google Shape;169;p21"/>
          <p:cNvGrpSpPr/>
          <p:nvPr/>
        </p:nvGrpSpPr>
        <p:grpSpPr>
          <a:xfrm rot="5400000">
            <a:off x="-430098" y="3200730"/>
            <a:ext cx="2284752" cy="1607436"/>
            <a:chOff x="5539149" y="3176875"/>
            <a:chExt cx="2029449" cy="1427309"/>
          </a:xfrm>
        </p:grpSpPr>
        <p:sp>
          <p:nvSpPr>
            <p:cNvPr id="170" name="Google Shape;170;p2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2">
    <p:spTree>
      <p:nvGrpSpPr>
        <p:cNvPr id="173" name="Shape 173"/>
        <p:cNvGrpSpPr/>
        <p:nvPr/>
      </p:nvGrpSpPr>
      <p:grpSpPr>
        <a:xfrm>
          <a:off x="0" y="0"/>
          <a:ext cx="0" cy="0"/>
          <a:chOff x="0" y="0"/>
          <a:chExt cx="0" cy="0"/>
        </a:xfrm>
      </p:grpSpPr>
      <p:sp>
        <p:nvSpPr>
          <p:cNvPr id="174" name="Google Shape;174;p22"/>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22"/>
          <p:cNvGrpSpPr/>
          <p:nvPr/>
        </p:nvGrpSpPr>
        <p:grpSpPr>
          <a:xfrm>
            <a:off x="719100" y="539400"/>
            <a:ext cx="7705800" cy="4064700"/>
            <a:chOff x="719100" y="539400"/>
            <a:chExt cx="7705800" cy="4064700"/>
          </a:xfrm>
        </p:grpSpPr>
        <p:cxnSp>
          <p:nvCxnSpPr>
            <p:cNvPr id="176" name="Google Shape;176;p22"/>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177" name="Google Shape;177;p22"/>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grpSp>
        <p:nvGrpSpPr>
          <p:cNvPr id="178" name="Google Shape;178;p22"/>
          <p:cNvGrpSpPr/>
          <p:nvPr/>
        </p:nvGrpSpPr>
        <p:grpSpPr>
          <a:xfrm flipH="1" rot="10800000">
            <a:off x="6949439" y="209181"/>
            <a:ext cx="2284752" cy="1607436"/>
            <a:chOff x="5539149" y="3176875"/>
            <a:chExt cx="2029449" cy="1427309"/>
          </a:xfrm>
        </p:grpSpPr>
        <p:sp>
          <p:nvSpPr>
            <p:cNvPr id="179" name="Google Shape;179;p2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6_1">
    <p:spTree>
      <p:nvGrpSpPr>
        <p:cNvPr id="182" name="Shape 182"/>
        <p:cNvGrpSpPr/>
        <p:nvPr/>
      </p:nvGrpSpPr>
      <p:grpSpPr>
        <a:xfrm>
          <a:off x="0" y="0"/>
          <a:ext cx="0" cy="0"/>
          <a:chOff x="0" y="0"/>
          <a:chExt cx="0" cy="0"/>
        </a:xfrm>
      </p:grpSpPr>
      <p:sp>
        <p:nvSpPr>
          <p:cNvPr id="183" name="Google Shape;183;p23"/>
          <p:cNvSpPr txBox="1"/>
          <p:nvPr>
            <p:ph hasCustomPrompt="1" type="title"/>
          </p:nvPr>
        </p:nvSpPr>
        <p:spPr>
          <a:xfrm flipH="1">
            <a:off x="713250" y="1583398"/>
            <a:ext cx="830400" cy="739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84" name="Google Shape;184;p23"/>
          <p:cNvSpPr txBox="1"/>
          <p:nvPr>
            <p:ph idx="1" type="subTitle"/>
          </p:nvPr>
        </p:nvSpPr>
        <p:spPr>
          <a:xfrm flipH="1">
            <a:off x="1636624" y="1583400"/>
            <a:ext cx="2783400" cy="371400"/>
          </a:xfrm>
          <a:prstGeom prst="rect">
            <a:avLst/>
          </a:prstGeom>
          <a:ln>
            <a:noFill/>
          </a:ln>
        </p:spPr>
        <p:txBody>
          <a:bodyPr anchorCtr="0" anchor="b" bIns="91425" lIns="91425" spcFirstLastPara="1" rIns="91425" wrap="square" tIns="91425">
            <a:noAutofit/>
          </a:bodyPr>
          <a:lstStyle>
            <a:lvl1pPr lvl="0">
              <a:lnSpc>
                <a:spcPct val="115000"/>
              </a:lnSpc>
              <a:spcBef>
                <a:spcPts val="0"/>
              </a:spcBef>
              <a:spcAft>
                <a:spcPts val="0"/>
              </a:spcAft>
              <a:buNone/>
              <a:defRPr b="1" sz="2000">
                <a:latin typeface="Hanken Grotesk"/>
                <a:ea typeface="Hanken Grotesk"/>
                <a:cs typeface="Hanken Grotesk"/>
                <a:sym typeface="Hanken Grotesk"/>
              </a:defRPr>
            </a:lvl1pPr>
            <a:lvl2pPr lvl="1">
              <a:lnSpc>
                <a:spcPct val="115000"/>
              </a:lnSpc>
              <a:spcBef>
                <a:spcPts val="0"/>
              </a:spcBef>
              <a:spcAft>
                <a:spcPts val="0"/>
              </a:spcAft>
              <a:buNone/>
              <a:defRPr b="1" sz="2000">
                <a:latin typeface="Hanken Grotesk"/>
                <a:ea typeface="Hanken Grotesk"/>
                <a:cs typeface="Hanken Grotesk"/>
                <a:sym typeface="Hanken Grotesk"/>
              </a:defRPr>
            </a:lvl2pPr>
            <a:lvl3pPr lvl="2">
              <a:lnSpc>
                <a:spcPct val="115000"/>
              </a:lnSpc>
              <a:spcBef>
                <a:spcPts val="0"/>
              </a:spcBef>
              <a:spcAft>
                <a:spcPts val="0"/>
              </a:spcAft>
              <a:buNone/>
              <a:defRPr b="1" sz="2000">
                <a:latin typeface="Hanken Grotesk"/>
                <a:ea typeface="Hanken Grotesk"/>
                <a:cs typeface="Hanken Grotesk"/>
                <a:sym typeface="Hanken Grotesk"/>
              </a:defRPr>
            </a:lvl3pPr>
            <a:lvl4pPr lvl="3">
              <a:lnSpc>
                <a:spcPct val="115000"/>
              </a:lnSpc>
              <a:spcBef>
                <a:spcPts val="0"/>
              </a:spcBef>
              <a:spcAft>
                <a:spcPts val="0"/>
              </a:spcAft>
              <a:buNone/>
              <a:defRPr b="1" sz="2000">
                <a:latin typeface="Hanken Grotesk"/>
                <a:ea typeface="Hanken Grotesk"/>
                <a:cs typeface="Hanken Grotesk"/>
                <a:sym typeface="Hanken Grotesk"/>
              </a:defRPr>
            </a:lvl4pPr>
            <a:lvl5pPr lvl="4">
              <a:lnSpc>
                <a:spcPct val="115000"/>
              </a:lnSpc>
              <a:spcBef>
                <a:spcPts val="0"/>
              </a:spcBef>
              <a:spcAft>
                <a:spcPts val="0"/>
              </a:spcAft>
              <a:buNone/>
              <a:defRPr b="1" sz="2000">
                <a:latin typeface="Hanken Grotesk"/>
                <a:ea typeface="Hanken Grotesk"/>
                <a:cs typeface="Hanken Grotesk"/>
                <a:sym typeface="Hanken Grotesk"/>
              </a:defRPr>
            </a:lvl5pPr>
            <a:lvl6pPr lvl="5">
              <a:lnSpc>
                <a:spcPct val="115000"/>
              </a:lnSpc>
              <a:spcBef>
                <a:spcPts val="0"/>
              </a:spcBef>
              <a:spcAft>
                <a:spcPts val="0"/>
              </a:spcAft>
              <a:buNone/>
              <a:defRPr b="1" sz="2000">
                <a:latin typeface="Hanken Grotesk"/>
                <a:ea typeface="Hanken Grotesk"/>
                <a:cs typeface="Hanken Grotesk"/>
                <a:sym typeface="Hanken Grotesk"/>
              </a:defRPr>
            </a:lvl6pPr>
            <a:lvl7pPr lvl="6">
              <a:lnSpc>
                <a:spcPct val="115000"/>
              </a:lnSpc>
              <a:spcBef>
                <a:spcPts val="0"/>
              </a:spcBef>
              <a:spcAft>
                <a:spcPts val="0"/>
              </a:spcAft>
              <a:buNone/>
              <a:defRPr b="1" sz="2000">
                <a:latin typeface="Hanken Grotesk"/>
                <a:ea typeface="Hanken Grotesk"/>
                <a:cs typeface="Hanken Grotesk"/>
                <a:sym typeface="Hanken Grotesk"/>
              </a:defRPr>
            </a:lvl7pPr>
            <a:lvl8pPr lvl="7">
              <a:lnSpc>
                <a:spcPct val="115000"/>
              </a:lnSpc>
              <a:spcBef>
                <a:spcPts val="0"/>
              </a:spcBef>
              <a:spcAft>
                <a:spcPts val="0"/>
              </a:spcAft>
              <a:buNone/>
              <a:defRPr b="1" sz="2000">
                <a:latin typeface="Hanken Grotesk"/>
                <a:ea typeface="Hanken Grotesk"/>
                <a:cs typeface="Hanken Grotesk"/>
                <a:sym typeface="Hanken Grotesk"/>
              </a:defRPr>
            </a:lvl8pPr>
            <a:lvl9pPr lvl="8">
              <a:lnSpc>
                <a:spcPct val="115000"/>
              </a:lnSpc>
              <a:spcBef>
                <a:spcPts val="0"/>
              </a:spcBef>
              <a:spcAft>
                <a:spcPts val="0"/>
              </a:spcAft>
              <a:buNone/>
              <a:defRPr b="1" sz="2000">
                <a:latin typeface="Hanken Grotesk"/>
                <a:ea typeface="Hanken Grotesk"/>
                <a:cs typeface="Hanken Grotesk"/>
                <a:sym typeface="Hanken Grotesk"/>
              </a:defRPr>
            </a:lvl9pPr>
          </a:lstStyle>
          <a:p/>
        </p:txBody>
      </p:sp>
      <p:sp>
        <p:nvSpPr>
          <p:cNvPr id="185" name="Google Shape;185;p23"/>
          <p:cNvSpPr txBox="1"/>
          <p:nvPr>
            <p:ph idx="2" type="subTitle"/>
          </p:nvPr>
        </p:nvSpPr>
        <p:spPr>
          <a:xfrm flipH="1">
            <a:off x="1636625" y="1906998"/>
            <a:ext cx="2783400" cy="527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86" name="Google Shape;186;p23"/>
          <p:cNvSpPr txBox="1"/>
          <p:nvPr>
            <p:ph hasCustomPrompt="1" idx="3" type="title"/>
          </p:nvPr>
        </p:nvSpPr>
        <p:spPr>
          <a:xfrm flipH="1">
            <a:off x="713250" y="3068523"/>
            <a:ext cx="830400" cy="739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87" name="Google Shape;187;p23"/>
          <p:cNvSpPr txBox="1"/>
          <p:nvPr>
            <p:ph idx="4" type="subTitle"/>
          </p:nvPr>
        </p:nvSpPr>
        <p:spPr>
          <a:xfrm flipH="1">
            <a:off x="1636624" y="3066029"/>
            <a:ext cx="2783400" cy="371400"/>
          </a:xfrm>
          <a:prstGeom prst="rect">
            <a:avLst/>
          </a:prstGeom>
          <a:ln>
            <a:noFill/>
          </a:ln>
        </p:spPr>
        <p:txBody>
          <a:bodyPr anchorCtr="0" anchor="b" bIns="91425" lIns="91425" spcFirstLastPara="1" rIns="91425" wrap="square" tIns="91425">
            <a:noAutofit/>
          </a:bodyPr>
          <a:lstStyle>
            <a:lvl1pPr lvl="0">
              <a:lnSpc>
                <a:spcPct val="115000"/>
              </a:lnSpc>
              <a:spcBef>
                <a:spcPts val="0"/>
              </a:spcBef>
              <a:spcAft>
                <a:spcPts val="0"/>
              </a:spcAft>
              <a:buNone/>
              <a:defRPr b="1" sz="2000">
                <a:latin typeface="Hanken Grotesk"/>
                <a:ea typeface="Hanken Grotesk"/>
                <a:cs typeface="Hanken Grotesk"/>
                <a:sym typeface="Hanken Grotesk"/>
              </a:defRPr>
            </a:lvl1pPr>
            <a:lvl2pPr lvl="1">
              <a:lnSpc>
                <a:spcPct val="115000"/>
              </a:lnSpc>
              <a:spcBef>
                <a:spcPts val="0"/>
              </a:spcBef>
              <a:spcAft>
                <a:spcPts val="0"/>
              </a:spcAft>
              <a:buNone/>
              <a:defRPr b="1" sz="2000">
                <a:latin typeface="Hanken Grotesk"/>
                <a:ea typeface="Hanken Grotesk"/>
                <a:cs typeface="Hanken Grotesk"/>
                <a:sym typeface="Hanken Grotesk"/>
              </a:defRPr>
            </a:lvl2pPr>
            <a:lvl3pPr lvl="2">
              <a:lnSpc>
                <a:spcPct val="115000"/>
              </a:lnSpc>
              <a:spcBef>
                <a:spcPts val="0"/>
              </a:spcBef>
              <a:spcAft>
                <a:spcPts val="0"/>
              </a:spcAft>
              <a:buNone/>
              <a:defRPr b="1" sz="2000">
                <a:latin typeface="Hanken Grotesk"/>
                <a:ea typeface="Hanken Grotesk"/>
                <a:cs typeface="Hanken Grotesk"/>
                <a:sym typeface="Hanken Grotesk"/>
              </a:defRPr>
            </a:lvl3pPr>
            <a:lvl4pPr lvl="3">
              <a:lnSpc>
                <a:spcPct val="115000"/>
              </a:lnSpc>
              <a:spcBef>
                <a:spcPts val="0"/>
              </a:spcBef>
              <a:spcAft>
                <a:spcPts val="0"/>
              </a:spcAft>
              <a:buNone/>
              <a:defRPr b="1" sz="2000">
                <a:latin typeface="Hanken Grotesk"/>
                <a:ea typeface="Hanken Grotesk"/>
                <a:cs typeface="Hanken Grotesk"/>
                <a:sym typeface="Hanken Grotesk"/>
              </a:defRPr>
            </a:lvl4pPr>
            <a:lvl5pPr lvl="4">
              <a:lnSpc>
                <a:spcPct val="115000"/>
              </a:lnSpc>
              <a:spcBef>
                <a:spcPts val="0"/>
              </a:spcBef>
              <a:spcAft>
                <a:spcPts val="0"/>
              </a:spcAft>
              <a:buNone/>
              <a:defRPr b="1" sz="2000">
                <a:latin typeface="Hanken Grotesk"/>
                <a:ea typeface="Hanken Grotesk"/>
                <a:cs typeface="Hanken Grotesk"/>
                <a:sym typeface="Hanken Grotesk"/>
              </a:defRPr>
            </a:lvl5pPr>
            <a:lvl6pPr lvl="5">
              <a:lnSpc>
                <a:spcPct val="115000"/>
              </a:lnSpc>
              <a:spcBef>
                <a:spcPts val="0"/>
              </a:spcBef>
              <a:spcAft>
                <a:spcPts val="0"/>
              </a:spcAft>
              <a:buNone/>
              <a:defRPr b="1" sz="2000">
                <a:latin typeface="Hanken Grotesk"/>
                <a:ea typeface="Hanken Grotesk"/>
                <a:cs typeface="Hanken Grotesk"/>
                <a:sym typeface="Hanken Grotesk"/>
              </a:defRPr>
            </a:lvl6pPr>
            <a:lvl7pPr lvl="6">
              <a:lnSpc>
                <a:spcPct val="115000"/>
              </a:lnSpc>
              <a:spcBef>
                <a:spcPts val="0"/>
              </a:spcBef>
              <a:spcAft>
                <a:spcPts val="0"/>
              </a:spcAft>
              <a:buNone/>
              <a:defRPr b="1" sz="2000">
                <a:latin typeface="Hanken Grotesk"/>
                <a:ea typeface="Hanken Grotesk"/>
                <a:cs typeface="Hanken Grotesk"/>
                <a:sym typeface="Hanken Grotesk"/>
              </a:defRPr>
            </a:lvl7pPr>
            <a:lvl8pPr lvl="7">
              <a:lnSpc>
                <a:spcPct val="115000"/>
              </a:lnSpc>
              <a:spcBef>
                <a:spcPts val="0"/>
              </a:spcBef>
              <a:spcAft>
                <a:spcPts val="0"/>
              </a:spcAft>
              <a:buNone/>
              <a:defRPr b="1" sz="2000">
                <a:latin typeface="Hanken Grotesk"/>
                <a:ea typeface="Hanken Grotesk"/>
                <a:cs typeface="Hanken Grotesk"/>
                <a:sym typeface="Hanken Grotesk"/>
              </a:defRPr>
            </a:lvl8pPr>
            <a:lvl9pPr lvl="8">
              <a:lnSpc>
                <a:spcPct val="115000"/>
              </a:lnSpc>
              <a:spcBef>
                <a:spcPts val="0"/>
              </a:spcBef>
              <a:spcAft>
                <a:spcPts val="0"/>
              </a:spcAft>
              <a:buNone/>
              <a:defRPr b="1" sz="2000">
                <a:latin typeface="Hanken Grotesk"/>
                <a:ea typeface="Hanken Grotesk"/>
                <a:cs typeface="Hanken Grotesk"/>
                <a:sym typeface="Hanken Grotesk"/>
              </a:defRPr>
            </a:lvl9pPr>
          </a:lstStyle>
          <a:p/>
        </p:txBody>
      </p:sp>
      <p:sp>
        <p:nvSpPr>
          <p:cNvPr id="188" name="Google Shape;188;p23"/>
          <p:cNvSpPr txBox="1"/>
          <p:nvPr>
            <p:ph idx="5" type="subTitle"/>
          </p:nvPr>
        </p:nvSpPr>
        <p:spPr>
          <a:xfrm flipH="1">
            <a:off x="1636625" y="3371978"/>
            <a:ext cx="2783400" cy="527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89" name="Google Shape;189;p23"/>
          <p:cNvSpPr txBox="1"/>
          <p:nvPr>
            <p:ph hasCustomPrompt="1" idx="6" type="title"/>
          </p:nvPr>
        </p:nvSpPr>
        <p:spPr>
          <a:xfrm>
            <a:off x="4714475" y="1583398"/>
            <a:ext cx="830400" cy="739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90" name="Google Shape;190;p23"/>
          <p:cNvSpPr txBox="1"/>
          <p:nvPr>
            <p:ph idx="7" type="subTitle"/>
          </p:nvPr>
        </p:nvSpPr>
        <p:spPr>
          <a:xfrm>
            <a:off x="5647325" y="1583400"/>
            <a:ext cx="2783400" cy="371400"/>
          </a:xfrm>
          <a:prstGeom prst="rect">
            <a:avLst/>
          </a:prstGeom>
          <a:ln>
            <a:noFill/>
          </a:ln>
        </p:spPr>
        <p:txBody>
          <a:bodyPr anchorCtr="0" anchor="b" bIns="91425" lIns="91425" spcFirstLastPara="1" rIns="91425" wrap="square" tIns="91425">
            <a:noAutofit/>
          </a:bodyPr>
          <a:lstStyle>
            <a:lvl1pPr lvl="0">
              <a:lnSpc>
                <a:spcPct val="115000"/>
              </a:lnSpc>
              <a:spcBef>
                <a:spcPts val="0"/>
              </a:spcBef>
              <a:spcAft>
                <a:spcPts val="0"/>
              </a:spcAft>
              <a:buNone/>
              <a:defRPr b="1" sz="2000">
                <a:latin typeface="Hanken Grotesk"/>
                <a:ea typeface="Hanken Grotesk"/>
                <a:cs typeface="Hanken Grotesk"/>
                <a:sym typeface="Hanken Grotesk"/>
              </a:defRPr>
            </a:lvl1pPr>
            <a:lvl2pPr lvl="1">
              <a:lnSpc>
                <a:spcPct val="115000"/>
              </a:lnSpc>
              <a:spcBef>
                <a:spcPts val="0"/>
              </a:spcBef>
              <a:spcAft>
                <a:spcPts val="0"/>
              </a:spcAft>
              <a:buNone/>
              <a:defRPr b="1" sz="2000">
                <a:latin typeface="Hanken Grotesk"/>
                <a:ea typeface="Hanken Grotesk"/>
                <a:cs typeface="Hanken Grotesk"/>
                <a:sym typeface="Hanken Grotesk"/>
              </a:defRPr>
            </a:lvl2pPr>
            <a:lvl3pPr lvl="2">
              <a:lnSpc>
                <a:spcPct val="115000"/>
              </a:lnSpc>
              <a:spcBef>
                <a:spcPts val="0"/>
              </a:spcBef>
              <a:spcAft>
                <a:spcPts val="0"/>
              </a:spcAft>
              <a:buNone/>
              <a:defRPr b="1" sz="2000">
                <a:latin typeface="Hanken Grotesk"/>
                <a:ea typeface="Hanken Grotesk"/>
                <a:cs typeface="Hanken Grotesk"/>
                <a:sym typeface="Hanken Grotesk"/>
              </a:defRPr>
            </a:lvl3pPr>
            <a:lvl4pPr lvl="3">
              <a:lnSpc>
                <a:spcPct val="115000"/>
              </a:lnSpc>
              <a:spcBef>
                <a:spcPts val="0"/>
              </a:spcBef>
              <a:spcAft>
                <a:spcPts val="0"/>
              </a:spcAft>
              <a:buNone/>
              <a:defRPr b="1" sz="2000">
                <a:latin typeface="Hanken Grotesk"/>
                <a:ea typeface="Hanken Grotesk"/>
                <a:cs typeface="Hanken Grotesk"/>
                <a:sym typeface="Hanken Grotesk"/>
              </a:defRPr>
            </a:lvl4pPr>
            <a:lvl5pPr lvl="4">
              <a:lnSpc>
                <a:spcPct val="115000"/>
              </a:lnSpc>
              <a:spcBef>
                <a:spcPts val="0"/>
              </a:spcBef>
              <a:spcAft>
                <a:spcPts val="0"/>
              </a:spcAft>
              <a:buNone/>
              <a:defRPr b="1" sz="2000">
                <a:latin typeface="Hanken Grotesk"/>
                <a:ea typeface="Hanken Grotesk"/>
                <a:cs typeface="Hanken Grotesk"/>
                <a:sym typeface="Hanken Grotesk"/>
              </a:defRPr>
            </a:lvl5pPr>
            <a:lvl6pPr lvl="5">
              <a:lnSpc>
                <a:spcPct val="115000"/>
              </a:lnSpc>
              <a:spcBef>
                <a:spcPts val="0"/>
              </a:spcBef>
              <a:spcAft>
                <a:spcPts val="0"/>
              </a:spcAft>
              <a:buNone/>
              <a:defRPr b="1" sz="2000">
                <a:latin typeface="Hanken Grotesk"/>
                <a:ea typeface="Hanken Grotesk"/>
                <a:cs typeface="Hanken Grotesk"/>
                <a:sym typeface="Hanken Grotesk"/>
              </a:defRPr>
            </a:lvl6pPr>
            <a:lvl7pPr lvl="6">
              <a:lnSpc>
                <a:spcPct val="115000"/>
              </a:lnSpc>
              <a:spcBef>
                <a:spcPts val="0"/>
              </a:spcBef>
              <a:spcAft>
                <a:spcPts val="0"/>
              </a:spcAft>
              <a:buNone/>
              <a:defRPr b="1" sz="2000">
                <a:latin typeface="Hanken Grotesk"/>
                <a:ea typeface="Hanken Grotesk"/>
                <a:cs typeface="Hanken Grotesk"/>
                <a:sym typeface="Hanken Grotesk"/>
              </a:defRPr>
            </a:lvl7pPr>
            <a:lvl8pPr lvl="7">
              <a:lnSpc>
                <a:spcPct val="115000"/>
              </a:lnSpc>
              <a:spcBef>
                <a:spcPts val="0"/>
              </a:spcBef>
              <a:spcAft>
                <a:spcPts val="0"/>
              </a:spcAft>
              <a:buNone/>
              <a:defRPr b="1" sz="2000">
                <a:latin typeface="Hanken Grotesk"/>
                <a:ea typeface="Hanken Grotesk"/>
                <a:cs typeface="Hanken Grotesk"/>
                <a:sym typeface="Hanken Grotesk"/>
              </a:defRPr>
            </a:lvl8pPr>
            <a:lvl9pPr lvl="8">
              <a:lnSpc>
                <a:spcPct val="115000"/>
              </a:lnSpc>
              <a:spcBef>
                <a:spcPts val="0"/>
              </a:spcBef>
              <a:spcAft>
                <a:spcPts val="0"/>
              </a:spcAft>
              <a:buNone/>
              <a:defRPr b="1" sz="2000">
                <a:latin typeface="Hanken Grotesk"/>
                <a:ea typeface="Hanken Grotesk"/>
                <a:cs typeface="Hanken Grotesk"/>
                <a:sym typeface="Hanken Grotesk"/>
              </a:defRPr>
            </a:lvl9pPr>
          </a:lstStyle>
          <a:p/>
        </p:txBody>
      </p:sp>
      <p:sp>
        <p:nvSpPr>
          <p:cNvPr id="191" name="Google Shape;191;p23"/>
          <p:cNvSpPr txBox="1"/>
          <p:nvPr>
            <p:ph idx="8" type="subTitle"/>
          </p:nvPr>
        </p:nvSpPr>
        <p:spPr>
          <a:xfrm>
            <a:off x="5647355" y="1906998"/>
            <a:ext cx="2783400" cy="527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92" name="Google Shape;192;p23"/>
          <p:cNvSpPr txBox="1"/>
          <p:nvPr>
            <p:ph hasCustomPrompt="1" idx="9" type="title"/>
          </p:nvPr>
        </p:nvSpPr>
        <p:spPr>
          <a:xfrm>
            <a:off x="4714475" y="3068523"/>
            <a:ext cx="830400" cy="739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93" name="Google Shape;193;p23"/>
          <p:cNvSpPr txBox="1"/>
          <p:nvPr>
            <p:ph idx="13" type="subTitle"/>
          </p:nvPr>
        </p:nvSpPr>
        <p:spPr>
          <a:xfrm>
            <a:off x="5647354" y="3066026"/>
            <a:ext cx="2783400" cy="371400"/>
          </a:xfrm>
          <a:prstGeom prst="rect">
            <a:avLst/>
          </a:prstGeom>
          <a:ln>
            <a:noFill/>
          </a:ln>
        </p:spPr>
        <p:txBody>
          <a:bodyPr anchorCtr="0" anchor="b" bIns="91425" lIns="91425" spcFirstLastPara="1" rIns="91425" wrap="square" tIns="91425">
            <a:noAutofit/>
          </a:bodyPr>
          <a:lstStyle>
            <a:lvl1pPr lvl="0">
              <a:lnSpc>
                <a:spcPct val="115000"/>
              </a:lnSpc>
              <a:spcBef>
                <a:spcPts val="0"/>
              </a:spcBef>
              <a:spcAft>
                <a:spcPts val="0"/>
              </a:spcAft>
              <a:buNone/>
              <a:defRPr b="1" sz="2000">
                <a:latin typeface="Hanken Grotesk"/>
                <a:ea typeface="Hanken Grotesk"/>
                <a:cs typeface="Hanken Grotesk"/>
                <a:sym typeface="Hanken Grotesk"/>
              </a:defRPr>
            </a:lvl1pPr>
            <a:lvl2pPr lvl="1">
              <a:lnSpc>
                <a:spcPct val="115000"/>
              </a:lnSpc>
              <a:spcBef>
                <a:spcPts val="0"/>
              </a:spcBef>
              <a:spcAft>
                <a:spcPts val="0"/>
              </a:spcAft>
              <a:buNone/>
              <a:defRPr b="1" sz="2000">
                <a:latin typeface="Hanken Grotesk"/>
                <a:ea typeface="Hanken Grotesk"/>
                <a:cs typeface="Hanken Grotesk"/>
                <a:sym typeface="Hanken Grotesk"/>
              </a:defRPr>
            </a:lvl2pPr>
            <a:lvl3pPr lvl="2">
              <a:lnSpc>
                <a:spcPct val="115000"/>
              </a:lnSpc>
              <a:spcBef>
                <a:spcPts val="0"/>
              </a:spcBef>
              <a:spcAft>
                <a:spcPts val="0"/>
              </a:spcAft>
              <a:buNone/>
              <a:defRPr b="1" sz="2000">
                <a:latin typeface="Hanken Grotesk"/>
                <a:ea typeface="Hanken Grotesk"/>
                <a:cs typeface="Hanken Grotesk"/>
                <a:sym typeface="Hanken Grotesk"/>
              </a:defRPr>
            </a:lvl3pPr>
            <a:lvl4pPr lvl="3">
              <a:lnSpc>
                <a:spcPct val="115000"/>
              </a:lnSpc>
              <a:spcBef>
                <a:spcPts val="0"/>
              </a:spcBef>
              <a:spcAft>
                <a:spcPts val="0"/>
              </a:spcAft>
              <a:buNone/>
              <a:defRPr b="1" sz="2000">
                <a:latin typeface="Hanken Grotesk"/>
                <a:ea typeface="Hanken Grotesk"/>
                <a:cs typeface="Hanken Grotesk"/>
                <a:sym typeface="Hanken Grotesk"/>
              </a:defRPr>
            </a:lvl4pPr>
            <a:lvl5pPr lvl="4">
              <a:lnSpc>
                <a:spcPct val="115000"/>
              </a:lnSpc>
              <a:spcBef>
                <a:spcPts val="0"/>
              </a:spcBef>
              <a:spcAft>
                <a:spcPts val="0"/>
              </a:spcAft>
              <a:buNone/>
              <a:defRPr b="1" sz="2000">
                <a:latin typeface="Hanken Grotesk"/>
                <a:ea typeface="Hanken Grotesk"/>
                <a:cs typeface="Hanken Grotesk"/>
                <a:sym typeface="Hanken Grotesk"/>
              </a:defRPr>
            </a:lvl5pPr>
            <a:lvl6pPr lvl="5">
              <a:lnSpc>
                <a:spcPct val="115000"/>
              </a:lnSpc>
              <a:spcBef>
                <a:spcPts val="0"/>
              </a:spcBef>
              <a:spcAft>
                <a:spcPts val="0"/>
              </a:spcAft>
              <a:buNone/>
              <a:defRPr b="1" sz="2000">
                <a:latin typeface="Hanken Grotesk"/>
                <a:ea typeface="Hanken Grotesk"/>
                <a:cs typeface="Hanken Grotesk"/>
                <a:sym typeface="Hanken Grotesk"/>
              </a:defRPr>
            </a:lvl6pPr>
            <a:lvl7pPr lvl="6">
              <a:lnSpc>
                <a:spcPct val="115000"/>
              </a:lnSpc>
              <a:spcBef>
                <a:spcPts val="0"/>
              </a:spcBef>
              <a:spcAft>
                <a:spcPts val="0"/>
              </a:spcAft>
              <a:buNone/>
              <a:defRPr b="1" sz="2000">
                <a:latin typeface="Hanken Grotesk"/>
                <a:ea typeface="Hanken Grotesk"/>
                <a:cs typeface="Hanken Grotesk"/>
                <a:sym typeface="Hanken Grotesk"/>
              </a:defRPr>
            </a:lvl7pPr>
            <a:lvl8pPr lvl="7">
              <a:lnSpc>
                <a:spcPct val="115000"/>
              </a:lnSpc>
              <a:spcBef>
                <a:spcPts val="0"/>
              </a:spcBef>
              <a:spcAft>
                <a:spcPts val="0"/>
              </a:spcAft>
              <a:buNone/>
              <a:defRPr b="1" sz="2000">
                <a:latin typeface="Hanken Grotesk"/>
                <a:ea typeface="Hanken Grotesk"/>
                <a:cs typeface="Hanken Grotesk"/>
                <a:sym typeface="Hanken Grotesk"/>
              </a:defRPr>
            </a:lvl8pPr>
            <a:lvl9pPr lvl="8">
              <a:lnSpc>
                <a:spcPct val="115000"/>
              </a:lnSpc>
              <a:spcBef>
                <a:spcPts val="0"/>
              </a:spcBef>
              <a:spcAft>
                <a:spcPts val="0"/>
              </a:spcAft>
              <a:buNone/>
              <a:defRPr b="1" sz="2000">
                <a:latin typeface="Hanken Grotesk"/>
                <a:ea typeface="Hanken Grotesk"/>
                <a:cs typeface="Hanken Grotesk"/>
                <a:sym typeface="Hanken Grotesk"/>
              </a:defRPr>
            </a:lvl9pPr>
          </a:lstStyle>
          <a:p/>
        </p:txBody>
      </p:sp>
      <p:sp>
        <p:nvSpPr>
          <p:cNvPr id="194" name="Google Shape;194;p23"/>
          <p:cNvSpPr txBox="1"/>
          <p:nvPr>
            <p:ph idx="14" type="subTitle"/>
          </p:nvPr>
        </p:nvSpPr>
        <p:spPr>
          <a:xfrm>
            <a:off x="5647355" y="3371978"/>
            <a:ext cx="2783400" cy="527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95" name="Google Shape;195;p23"/>
          <p:cNvSpPr txBox="1"/>
          <p:nvPr>
            <p:ph idx="15" type="title"/>
          </p:nvPr>
        </p:nvSpPr>
        <p:spPr>
          <a:xfrm>
            <a:off x="713250" y="539500"/>
            <a:ext cx="7717500" cy="557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500"/>
              <a:buFont typeface="Abhaya Libre"/>
              <a:buNone/>
              <a:defRPr/>
            </a:lvl1pPr>
            <a:lvl2pPr lvl="1">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grpSp>
        <p:nvGrpSpPr>
          <p:cNvPr id="196" name="Google Shape;196;p23"/>
          <p:cNvGrpSpPr/>
          <p:nvPr/>
        </p:nvGrpSpPr>
        <p:grpSpPr>
          <a:xfrm>
            <a:off x="7087200" y="4428150"/>
            <a:ext cx="2349881" cy="2062278"/>
            <a:chOff x="6057275" y="-929775"/>
            <a:chExt cx="2349881" cy="2062278"/>
          </a:xfrm>
        </p:grpSpPr>
        <p:sp>
          <p:nvSpPr>
            <p:cNvPr id="197" name="Google Shape;197;p23"/>
            <p:cNvSpPr/>
            <p:nvPr/>
          </p:nvSpPr>
          <p:spPr>
            <a:xfrm>
              <a:off x="6372904" y="-929775"/>
              <a:ext cx="1375122" cy="1591369"/>
            </a:xfrm>
            <a:custGeom>
              <a:rect b="b" l="l" r="r" t="t"/>
              <a:pathLst>
                <a:path extrusionOk="0" h="37097" w="32056">
                  <a:moveTo>
                    <a:pt x="9554" y="0"/>
                  </a:moveTo>
                  <a:cubicBezTo>
                    <a:pt x="8014" y="0"/>
                    <a:pt x="6455" y="425"/>
                    <a:pt x="5059" y="1314"/>
                  </a:cubicBezTo>
                  <a:cubicBezTo>
                    <a:pt x="1152" y="3799"/>
                    <a:pt x="0" y="8982"/>
                    <a:pt x="2485" y="12889"/>
                  </a:cubicBezTo>
                  <a:lnTo>
                    <a:pt x="15422" y="33212"/>
                  </a:lnTo>
                  <a:cubicBezTo>
                    <a:pt x="17022" y="35724"/>
                    <a:pt x="19734" y="37097"/>
                    <a:pt x="22505" y="37097"/>
                  </a:cubicBezTo>
                  <a:cubicBezTo>
                    <a:pt x="24045" y="37097"/>
                    <a:pt x="25602" y="36673"/>
                    <a:pt x="26998" y="35786"/>
                  </a:cubicBezTo>
                  <a:cubicBezTo>
                    <a:pt x="30904" y="33297"/>
                    <a:pt x="32056" y="28117"/>
                    <a:pt x="29571" y="24210"/>
                  </a:cubicBezTo>
                  <a:lnTo>
                    <a:pt x="16634" y="3884"/>
                  </a:lnTo>
                  <a:cubicBezTo>
                    <a:pt x="15035" y="1373"/>
                    <a:pt x="12324" y="0"/>
                    <a:pt x="9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6057275" y="-402498"/>
              <a:ext cx="1158190" cy="1535001"/>
            </a:xfrm>
            <a:custGeom>
              <a:rect b="b" l="l" r="r" t="t"/>
              <a:pathLst>
                <a:path extrusionOk="0" h="35783" w="26999">
                  <a:moveTo>
                    <a:pt x="4779" y="0"/>
                  </a:moveTo>
                  <a:cubicBezTo>
                    <a:pt x="4008" y="0"/>
                    <a:pt x="3228" y="213"/>
                    <a:pt x="2530" y="658"/>
                  </a:cubicBezTo>
                  <a:cubicBezTo>
                    <a:pt x="575" y="1898"/>
                    <a:pt x="1" y="4492"/>
                    <a:pt x="1245" y="6444"/>
                  </a:cubicBezTo>
                  <a:lnTo>
                    <a:pt x="18683" y="33841"/>
                  </a:lnTo>
                  <a:cubicBezTo>
                    <a:pt x="19483" y="35097"/>
                    <a:pt x="20837" y="35783"/>
                    <a:pt x="22221" y="35783"/>
                  </a:cubicBezTo>
                  <a:cubicBezTo>
                    <a:pt x="22992" y="35783"/>
                    <a:pt x="23771" y="35570"/>
                    <a:pt x="24469" y="35126"/>
                  </a:cubicBezTo>
                  <a:cubicBezTo>
                    <a:pt x="26424" y="33885"/>
                    <a:pt x="26998" y="31291"/>
                    <a:pt x="25758" y="29340"/>
                  </a:cubicBezTo>
                  <a:lnTo>
                    <a:pt x="8316" y="1943"/>
                  </a:lnTo>
                  <a:cubicBezTo>
                    <a:pt x="7519" y="686"/>
                    <a:pt x="6163" y="0"/>
                    <a:pt x="4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7342397" y="-612131"/>
              <a:ext cx="1064759" cy="1510807"/>
            </a:xfrm>
            <a:custGeom>
              <a:rect b="b" l="l" r="r" t="t"/>
              <a:pathLst>
                <a:path extrusionOk="0" h="35219" w="24821">
                  <a:moveTo>
                    <a:pt x="2717" y="0"/>
                  </a:moveTo>
                  <a:cubicBezTo>
                    <a:pt x="2279" y="0"/>
                    <a:pt x="1836" y="121"/>
                    <a:pt x="1439" y="373"/>
                  </a:cubicBezTo>
                  <a:cubicBezTo>
                    <a:pt x="328" y="1080"/>
                    <a:pt x="1" y="2555"/>
                    <a:pt x="708" y="3666"/>
                  </a:cubicBezTo>
                  <a:lnTo>
                    <a:pt x="20085" y="34114"/>
                  </a:lnTo>
                  <a:cubicBezTo>
                    <a:pt x="20539" y="34828"/>
                    <a:pt x="21311" y="35218"/>
                    <a:pt x="22099" y="35218"/>
                  </a:cubicBezTo>
                  <a:cubicBezTo>
                    <a:pt x="22538" y="35218"/>
                    <a:pt x="22981" y="35098"/>
                    <a:pt x="23378" y="34845"/>
                  </a:cubicBezTo>
                  <a:cubicBezTo>
                    <a:pt x="24489" y="34138"/>
                    <a:pt x="24820" y="32663"/>
                    <a:pt x="24109" y="31552"/>
                  </a:cubicBezTo>
                  <a:lnTo>
                    <a:pt x="4732" y="1105"/>
                  </a:lnTo>
                  <a:cubicBezTo>
                    <a:pt x="4277" y="391"/>
                    <a:pt x="3506" y="0"/>
                    <a:pt x="2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3"/>
          <p:cNvGrpSpPr/>
          <p:nvPr/>
        </p:nvGrpSpPr>
        <p:grpSpPr>
          <a:xfrm>
            <a:off x="4420025" y="-1112475"/>
            <a:ext cx="1818629" cy="1818629"/>
            <a:chOff x="-637600" y="4204225"/>
            <a:chExt cx="1818629" cy="1818629"/>
          </a:xfrm>
        </p:grpSpPr>
        <p:sp>
          <p:nvSpPr>
            <p:cNvPr id="201" name="Google Shape;201;p23"/>
            <p:cNvSpPr/>
            <p:nvPr/>
          </p:nvSpPr>
          <p:spPr>
            <a:xfrm>
              <a:off x="-637600" y="4204225"/>
              <a:ext cx="1818629" cy="1818629"/>
            </a:xfrm>
            <a:custGeom>
              <a:rect b="b" l="l" r="r" t="t"/>
              <a:pathLst>
                <a:path extrusionOk="0" h="33325" w="33325">
                  <a:moveTo>
                    <a:pt x="16662" y="1"/>
                  </a:moveTo>
                  <a:cubicBezTo>
                    <a:pt x="7462" y="1"/>
                    <a:pt x="0" y="7459"/>
                    <a:pt x="0" y="16663"/>
                  </a:cubicBezTo>
                  <a:cubicBezTo>
                    <a:pt x="0" y="25867"/>
                    <a:pt x="7462" y="33325"/>
                    <a:pt x="16662" y="33325"/>
                  </a:cubicBezTo>
                  <a:cubicBezTo>
                    <a:pt x="25866" y="33325"/>
                    <a:pt x="33324" y="25867"/>
                    <a:pt x="33324" y="16663"/>
                  </a:cubicBezTo>
                  <a:cubicBezTo>
                    <a:pt x="33324" y="7459"/>
                    <a:pt x="25866" y="1"/>
                    <a:pt x="166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212317" y="4604623"/>
              <a:ext cx="1026236" cy="1026236"/>
            </a:xfrm>
            <a:custGeom>
              <a:rect b="b" l="l" r="r" t="t"/>
              <a:pathLst>
                <a:path extrusionOk="0" h="18805" w="18805">
                  <a:moveTo>
                    <a:pt x="9403" y="922"/>
                  </a:moveTo>
                  <a:cubicBezTo>
                    <a:pt x="14077" y="922"/>
                    <a:pt x="17883" y="4728"/>
                    <a:pt x="17883" y="9403"/>
                  </a:cubicBezTo>
                  <a:cubicBezTo>
                    <a:pt x="17883" y="14077"/>
                    <a:pt x="14077" y="17879"/>
                    <a:pt x="9403" y="17879"/>
                  </a:cubicBezTo>
                  <a:cubicBezTo>
                    <a:pt x="4728" y="17879"/>
                    <a:pt x="926" y="14077"/>
                    <a:pt x="926" y="9403"/>
                  </a:cubicBezTo>
                  <a:cubicBezTo>
                    <a:pt x="926" y="4728"/>
                    <a:pt x="4728" y="922"/>
                    <a:pt x="9403" y="922"/>
                  </a:cubicBezTo>
                  <a:close/>
                  <a:moveTo>
                    <a:pt x="9403" y="1"/>
                  </a:moveTo>
                  <a:cubicBezTo>
                    <a:pt x="4219" y="1"/>
                    <a:pt x="1" y="4219"/>
                    <a:pt x="1" y="9403"/>
                  </a:cubicBezTo>
                  <a:cubicBezTo>
                    <a:pt x="1" y="14586"/>
                    <a:pt x="4219" y="18804"/>
                    <a:pt x="9403" y="18804"/>
                  </a:cubicBezTo>
                  <a:cubicBezTo>
                    <a:pt x="14586" y="18804"/>
                    <a:pt x="18804" y="14586"/>
                    <a:pt x="18804" y="9403"/>
                  </a:cubicBezTo>
                  <a:cubicBezTo>
                    <a:pt x="18804" y="4219"/>
                    <a:pt x="14586" y="1"/>
                    <a:pt x="9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3"/>
          <p:cNvSpPr/>
          <p:nvPr/>
        </p:nvSpPr>
        <p:spPr>
          <a:xfrm>
            <a:off x="3305525" y="4608575"/>
            <a:ext cx="1114500" cy="111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nvGrpSpPr>
          <p:cNvPr id="204" name="Google Shape;204;p23"/>
          <p:cNvGrpSpPr/>
          <p:nvPr/>
        </p:nvGrpSpPr>
        <p:grpSpPr>
          <a:xfrm>
            <a:off x="7990134" y="447291"/>
            <a:ext cx="704185" cy="184398"/>
            <a:chOff x="1365250" y="1915800"/>
            <a:chExt cx="232750" cy="60950"/>
          </a:xfrm>
        </p:grpSpPr>
        <p:sp>
          <p:nvSpPr>
            <p:cNvPr id="205" name="Google Shape;205;p23"/>
            <p:cNvSpPr/>
            <p:nvPr/>
          </p:nvSpPr>
          <p:spPr>
            <a:xfrm>
              <a:off x="1450700" y="1915800"/>
              <a:ext cx="61850" cy="60950"/>
            </a:xfrm>
            <a:custGeom>
              <a:rect b="b" l="l" r="r" t="t"/>
              <a:pathLst>
                <a:path extrusionOk="0" h="2438" w="2474">
                  <a:moveTo>
                    <a:pt x="2107" y="0"/>
                  </a:moveTo>
                  <a:cubicBezTo>
                    <a:pt x="2014" y="0"/>
                    <a:pt x="1920" y="36"/>
                    <a:pt x="1847" y="109"/>
                  </a:cubicBezTo>
                  <a:lnTo>
                    <a:pt x="142" y="1814"/>
                  </a:lnTo>
                  <a:cubicBezTo>
                    <a:pt x="1" y="1956"/>
                    <a:pt x="1" y="2190"/>
                    <a:pt x="142" y="2331"/>
                  </a:cubicBezTo>
                  <a:cubicBezTo>
                    <a:pt x="213" y="2402"/>
                    <a:pt x="307" y="2437"/>
                    <a:pt x="401" y="2437"/>
                  </a:cubicBezTo>
                  <a:cubicBezTo>
                    <a:pt x="495" y="2437"/>
                    <a:pt x="589" y="2402"/>
                    <a:pt x="659" y="2331"/>
                  </a:cubicBezTo>
                  <a:lnTo>
                    <a:pt x="2364" y="626"/>
                  </a:lnTo>
                  <a:cubicBezTo>
                    <a:pt x="2437" y="554"/>
                    <a:pt x="2473" y="461"/>
                    <a:pt x="2473" y="368"/>
                  </a:cubicBezTo>
                  <a:cubicBezTo>
                    <a:pt x="2473" y="275"/>
                    <a:pt x="2437" y="178"/>
                    <a:pt x="2364" y="109"/>
                  </a:cubicBezTo>
                  <a:cubicBezTo>
                    <a:pt x="2294" y="36"/>
                    <a:pt x="2201" y="0"/>
                    <a:pt x="21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1450700" y="1915800"/>
              <a:ext cx="61850" cy="60950"/>
            </a:xfrm>
            <a:custGeom>
              <a:rect b="b" l="l" r="r" t="t"/>
              <a:pathLst>
                <a:path extrusionOk="0" h="2438" w="2474">
                  <a:moveTo>
                    <a:pt x="401" y="0"/>
                  </a:moveTo>
                  <a:cubicBezTo>
                    <a:pt x="307" y="0"/>
                    <a:pt x="213" y="36"/>
                    <a:pt x="142" y="109"/>
                  </a:cubicBezTo>
                  <a:cubicBezTo>
                    <a:pt x="1" y="251"/>
                    <a:pt x="1" y="481"/>
                    <a:pt x="142" y="626"/>
                  </a:cubicBezTo>
                  <a:lnTo>
                    <a:pt x="1847" y="2331"/>
                  </a:lnTo>
                  <a:cubicBezTo>
                    <a:pt x="1920" y="2402"/>
                    <a:pt x="2014" y="2437"/>
                    <a:pt x="2107" y="2437"/>
                  </a:cubicBezTo>
                  <a:cubicBezTo>
                    <a:pt x="2201" y="2437"/>
                    <a:pt x="2294" y="2402"/>
                    <a:pt x="2364" y="2331"/>
                  </a:cubicBezTo>
                  <a:cubicBezTo>
                    <a:pt x="2437" y="2259"/>
                    <a:pt x="2473" y="2166"/>
                    <a:pt x="2473" y="2073"/>
                  </a:cubicBezTo>
                  <a:cubicBezTo>
                    <a:pt x="2473" y="1980"/>
                    <a:pt x="2437" y="1887"/>
                    <a:pt x="2364" y="1814"/>
                  </a:cubicBezTo>
                  <a:lnTo>
                    <a:pt x="659" y="109"/>
                  </a:lnTo>
                  <a:cubicBezTo>
                    <a:pt x="589" y="36"/>
                    <a:pt x="495" y="0"/>
                    <a:pt x="4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1365250" y="1915800"/>
              <a:ext cx="61850" cy="60950"/>
            </a:xfrm>
            <a:custGeom>
              <a:rect b="b" l="l" r="r" t="t"/>
              <a:pathLst>
                <a:path extrusionOk="0" h="2438" w="2474">
                  <a:moveTo>
                    <a:pt x="2108" y="0"/>
                  </a:moveTo>
                  <a:cubicBezTo>
                    <a:pt x="2015" y="0"/>
                    <a:pt x="1922" y="36"/>
                    <a:pt x="1851" y="109"/>
                  </a:cubicBezTo>
                  <a:lnTo>
                    <a:pt x="142" y="1814"/>
                  </a:lnTo>
                  <a:cubicBezTo>
                    <a:pt x="1" y="1956"/>
                    <a:pt x="1" y="2190"/>
                    <a:pt x="142" y="2331"/>
                  </a:cubicBezTo>
                  <a:cubicBezTo>
                    <a:pt x="215" y="2402"/>
                    <a:pt x="309" y="2437"/>
                    <a:pt x="402" y="2437"/>
                  </a:cubicBezTo>
                  <a:cubicBezTo>
                    <a:pt x="496" y="2437"/>
                    <a:pt x="589" y="2402"/>
                    <a:pt x="659" y="2331"/>
                  </a:cubicBezTo>
                  <a:lnTo>
                    <a:pt x="2368" y="626"/>
                  </a:lnTo>
                  <a:cubicBezTo>
                    <a:pt x="2437" y="554"/>
                    <a:pt x="2473" y="461"/>
                    <a:pt x="2473" y="368"/>
                  </a:cubicBezTo>
                  <a:cubicBezTo>
                    <a:pt x="2473" y="275"/>
                    <a:pt x="2437" y="178"/>
                    <a:pt x="2368" y="109"/>
                  </a:cubicBezTo>
                  <a:cubicBezTo>
                    <a:pt x="2296" y="36"/>
                    <a:pt x="2202" y="0"/>
                    <a:pt x="2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1365250" y="1915800"/>
              <a:ext cx="61850" cy="60950"/>
            </a:xfrm>
            <a:custGeom>
              <a:rect b="b" l="l" r="r" t="t"/>
              <a:pathLst>
                <a:path extrusionOk="0" h="2438" w="2474">
                  <a:moveTo>
                    <a:pt x="402" y="0"/>
                  </a:moveTo>
                  <a:cubicBezTo>
                    <a:pt x="309" y="0"/>
                    <a:pt x="215" y="36"/>
                    <a:pt x="142" y="109"/>
                  </a:cubicBezTo>
                  <a:cubicBezTo>
                    <a:pt x="1" y="251"/>
                    <a:pt x="1" y="481"/>
                    <a:pt x="142" y="626"/>
                  </a:cubicBezTo>
                  <a:lnTo>
                    <a:pt x="1851" y="2331"/>
                  </a:lnTo>
                  <a:cubicBezTo>
                    <a:pt x="1922" y="2402"/>
                    <a:pt x="2015" y="2437"/>
                    <a:pt x="2108" y="2437"/>
                  </a:cubicBezTo>
                  <a:cubicBezTo>
                    <a:pt x="2202" y="2437"/>
                    <a:pt x="2296" y="2402"/>
                    <a:pt x="2368" y="2331"/>
                  </a:cubicBezTo>
                  <a:cubicBezTo>
                    <a:pt x="2437" y="2259"/>
                    <a:pt x="2473" y="2166"/>
                    <a:pt x="2473" y="2073"/>
                  </a:cubicBezTo>
                  <a:cubicBezTo>
                    <a:pt x="2473" y="1980"/>
                    <a:pt x="2437" y="1887"/>
                    <a:pt x="2368" y="1814"/>
                  </a:cubicBezTo>
                  <a:lnTo>
                    <a:pt x="659" y="109"/>
                  </a:lnTo>
                  <a:cubicBezTo>
                    <a:pt x="589" y="36"/>
                    <a:pt x="496" y="0"/>
                    <a:pt x="4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1536050" y="1915800"/>
              <a:ext cx="61950" cy="60950"/>
            </a:xfrm>
            <a:custGeom>
              <a:rect b="b" l="l" r="r" t="t"/>
              <a:pathLst>
                <a:path extrusionOk="0" h="2438" w="2478">
                  <a:moveTo>
                    <a:pt x="2111" y="0"/>
                  </a:moveTo>
                  <a:cubicBezTo>
                    <a:pt x="2018" y="0"/>
                    <a:pt x="1924" y="36"/>
                    <a:pt x="1851" y="109"/>
                  </a:cubicBezTo>
                  <a:lnTo>
                    <a:pt x="146" y="1814"/>
                  </a:lnTo>
                  <a:cubicBezTo>
                    <a:pt x="1" y="1956"/>
                    <a:pt x="1" y="2190"/>
                    <a:pt x="146" y="2331"/>
                  </a:cubicBezTo>
                  <a:cubicBezTo>
                    <a:pt x="217" y="2402"/>
                    <a:pt x="311" y="2437"/>
                    <a:pt x="405" y="2437"/>
                  </a:cubicBezTo>
                  <a:cubicBezTo>
                    <a:pt x="499" y="2437"/>
                    <a:pt x="593" y="2402"/>
                    <a:pt x="663" y="2331"/>
                  </a:cubicBezTo>
                  <a:lnTo>
                    <a:pt x="2368" y="626"/>
                  </a:lnTo>
                  <a:cubicBezTo>
                    <a:pt x="2441" y="554"/>
                    <a:pt x="2478" y="461"/>
                    <a:pt x="2478" y="368"/>
                  </a:cubicBezTo>
                  <a:cubicBezTo>
                    <a:pt x="2478" y="275"/>
                    <a:pt x="2441" y="178"/>
                    <a:pt x="2368" y="109"/>
                  </a:cubicBezTo>
                  <a:cubicBezTo>
                    <a:pt x="2298" y="36"/>
                    <a:pt x="2205" y="0"/>
                    <a:pt x="2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1536050" y="1915800"/>
              <a:ext cx="61950" cy="60950"/>
            </a:xfrm>
            <a:custGeom>
              <a:rect b="b" l="l" r="r" t="t"/>
              <a:pathLst>
                <a:path extrusionOk="0" h="2438" w="2478">
                  <a:moveTo>
                    <a:pt x="405" y="0"/>
                  </a:moveTo>
                  <a:cubicBezTo>
                    <a:pt x="311" y="0"/>
                    <a:pt x="217" y="36"/>
                    <a:pt x="146" y="109"/>
                  </a:cubicBezTo>
                  <a:cubicBezTo>
                    <a:pt x="1" y="251"/>
                    <a:pt x="1" y="481"/>
                    <a:pt x="146" y="626"/>
                  </a:cubicBezTo>
                  <a:lnTo>
                    <a:pt x="1851" y="2331"/>
                  </a:lnTo>
                  <a:cubicBezTo>
                    <a:pt x="1924" y="2402"/>
                    <a:pt x="2018" y="2437"/>
                    <a:pt x="2111" y="2437"/>
                  </a:cubicBezTo>
                  <a:cubicBezTo>
                    <a:pt x="2205" y="2437"/>
                    <a:pt x="2298" y="2402"/>
                    <a:pt x="2368" y="2331"/>
                  </a:cubicBezTo>
                  <a:cubicBezTo>
                    <a:pt x="2441" y="2259"/>
                    <a:pt x="2478" y="2166"/>
                    <a:pt x="2478" y="2073"/>
                  </a:cubicBezTo>
                  <a:cubicBezTo>
                    <a:pt x="2478" y="1980"/>
                    <a:pt x="2441" y="1887"/>
                    <a:pt x="2368" y="1814"/>
                  </a:cubicBezTo>
                  <a:lnTo>
                    <a:pt x="663" y="109"/>
                  </a:lnTo>
                  <a:cubicBezTo>
                    <a:pt x="593" y="36"/>
                    <a:pt x="499"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3"/>
          <p:cNvSpPr/>
          <p:nvPr/>
        </p:nvSpPr>
        <p:spPr>
          <a:xfrm>
            <a:off x="3251587" y="4836950"/>
            <a:ext cx="184400" cy="184400"/>
          </a:xfrm>
          <a:custGeom>
            <a:rect b="b" l="l" r="r" t="t"/>
            <a:pathLst>
              <a:path extrusionOk="0" fill="none" h="1932" w="1932">
                <a:moveTo>
                  <a:pt x="347" y="1592"/>
                </a:moveTo>
                <a:cubicBezTo>
                  <a:pt x="691" y="1932"/>
                  <a:pt x="1248" y="1932"/>
                  <a:pt x="1592" y="1588"/>
                </a:cubicBezTo>
                <a:cubicBezTo>
                  <a:pt x="1931" y="1241"/>
                  <a:pt x="1931" y="683"/>
                  <a:pt x="1588" y="344"/>
                </a:cubicBezTo>
                <a:cubicBezTo>
                  <a:pt x="1240" y="0"/>
                  <a:pt x="683" y="0"/>
                  <a:pt x="343" y="348"/>
                </a:cubicBezTo>
                <a:cubicBezTo>
                  <a:pt x="0" y="691"/>
                  <a:pt x="4" y="1249"/>
                  <a:pt x="347" y="1592"/>
                </a:cubicBezTo>
                <a:close/>
              </a:path>
            </a:pathLst>
          </a:custGeom>
          <a:noFill/>
          <a:ln cap="rnd"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8307925" y="4281575"/>
            <a:ext cx="654045" cy="65849"/>
          </a:xfrm>
          <a:custGeom>
            <a:rect b="b" l="l" r="r" t="t"/>
            <a:pathLst>
              <a:path extrusionOk="0" fill="none" h="518" w="5145">
                <a:moveTo>
                  <a:pt x="5144" y="518"/>
                </a:moveTo>
                <a:cubicBezTo>
                  <a:pt x="4631" y="518"/>
                  <a:pt x="4631" y="1"/>
                  <a:pt x="4118" y="1"/>
                </a:cubicBezTo>
                <a:cubicBezTo>
                  <a:pt x="3601" y="1"/>
                  <a:pt x="3601" y="518"/>
                  <a:pt x="3088" y="518"/>
                </a:cubicBezTo>
                <a:cubicBezTo>
                  <a:pt x="2575" y="518"/>
                  <a:pt x="2575" y="1"/>
                  <a:pt x="2057" y="1"/>
                </a:cubicBezTo>
                <a:cubicBezTo>
                  <a:pt x="1544" y="1"/>
                  <a:pt x="1544" y="518"/>
                  <a:pt x="1031" y="518"/>
                </a:cubicBezTo>
                <a:cubicBezTo>
                  <a:pt x="514" y="518"/>
                  <a:pt x="514" y="1"/>
                  <a:pt x="1" y="1"/>
                </a:cubicBezTo>
              </a:path>
            </a:pathLst>
          </a:custGeom>
          <a:no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528850" y="4608575"/>
            <a:ext cx="184398" cy="184398"/>
          </a:xfrm>
          <a:custGeom>
            <a:rect b="b" l="l" r="r" t="t"/>
            <a:pathLst>
              <a:path extrusionOk="0" h="2429" w="2429">
                <a:moveTo>
                  <a:pt x="1212" y="1"/>
                </a:moveTo>
                <a:cubicBezTo>
                  <a:pt x="542" y="1"/>
                  <a:pt x="0" y="546"/>
                  <a:pt x="0" y="1217"/>
                </a:cubicBezTo>
                <a:cubicBezTo>
                  <a:pt x="0" y="1887"/>
                  <a:pt x="542" y="2429"/>
                  <a:pt x="1212" y="2429"/>
                </a:cubicBezTo>
                <a:cubicBezTo>
                  <a:pt x="1883" y="2429"/>
                  <a:pt x="2428" y="1887"/>
                  <a:pt x="2428" y="1217"/>
                </a:cubicBezTo>
                <a:cubicBezTo>
                  <a:pt x="2428" y="546"/>
                  <a:pt x="1883" y="1"/>
                  <a:pt x="1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694975" y="-620650"/>
            <a:ext cx="1114500" cy="111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nvGrpSpPr>
          <p:cNvPr id="215" name="Google Shape;215;p23"/>
          <p:cNvGrpSpPr/>
          <p:nvPr/>
        </p:nvGrpSpPr>
        <p:grpSpPr>
          <a:xfrm>
            <a:off x="-149812" y="4811800"/>
            <a:ext cx="398301" cy="234701"/>
            <a:chOff x="218925" y="1040850"/>
            <a:chExt cx="398301" cy="234701"/>
          </a:xfrm>
        </p:grpSpPr>
        <p:sp>
          <p:nvSpPr>
            <p:cNvPr id="216" name="Google Shape;216;p23"/>
            <p:cNvSpPr/>
            <p:nvPr/>
          </p:nvSpPr>
          <p:spPr>
            <a:xfrm>
              <a:off x="278323" y="1118023"/>
              <a:ext cx="338904" cy="157529"/>
            </a:xfrm>
            <a:custGeom>
              <a:rect b="b" l="l" r="r" t="t"/>
              <a:pathLst>
                <a:path extrusionOk="0" fill="none" h="4307" w="9266">
                  <a:moveTo>
                    <a:pt x="1" y="4307"/>
                  </a:moveTo>
                  <a:lnTo>
                    <a:pt x="9265" y="0"/>
                  </a:lnTo>
                </a:path>
              </a:pathLst>
            </a:custGeom>
            <a:no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18925" y="1040850"/>
              <a:ext cx="194067" cy="90194"/>
            </a:xfrm>
            <a:custGeom>
              <a:rect b="b" l="l" r="r" t="t"/>
              <a:pathLst>
                <a:path extrusionOk="0" fill="none" h="2466" w="5306">
                  <a:moveTo>
                    <a:pt x="1" y="2466"/>
                  </a:moveTo>
                  <a:lnTo>
                    <a:pt x="5306" y="1"/>
                  </a:lnTo>
                </a:path>
              </a:pathLst>
            </a:custGeom>
            <a:no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
    <p:spTree>
      <p:nvGrpSpPr>
        <p:cNvPr id="218" name="Shape 218"/>
        <p:cNvGrpSpPr/>
        <p:nvPr/>
      </p:nvGrpSpPr>
      <p:grpSpPr>
        <a:xfrm>
          <a:off x="0" y="0"/>
          <a:ext cx="0" cy="0"/>
          <a:chOff x="0" y="0"/>
          <a:chExt cx="0" cy="0"/>
        </a:xfrm>
      </p:grpSpPr>
      <p:sp>
        <p:nvSpPr>
          <p:cNvPr id="219" name="Google Shape;219;p24"/>
          <p:cNvSpPr txBox="1"/>
          <p:nvPr>
            <p:ph type="title"/>
          </p:nvPr>
        </p:nvSpPr>
        <p:spPr>
          <a:xfrm>
            <a:off x="713225" y="539500"/>
            <a:ext cx="7717500" cy="6006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20" name="Google Shape;220;p24"/>
          <p:cNvGrpSpPr/>
          <p:nvPr/>
        </p:nvGrpSpPr>
        <p:grpSpPr>
          <a:xfrm>
            <a:off x="7588500" y="4309875"/>
            <a:ext cx="1818629" cy="1818629"/>
            <a:chOff x="-637600" y="4204225"/>
            <a:chExt cx="1818629" cy="1818629"/>
          </a:xfrm>
        </p:grpSpPr>
        <p:sp>
          <p:nvSpPr>
            <p:cNvPr id="221" name="Google Shape;221;p24"/>
            <p:cNvSpPr/>
            <p:nvPr/>
          </p:nvSpPr>
          <p:spPr>
            <a:xfrm>
              <a:off x="-637600" y="4204225"/>
              <a:ext cx="1818629" cy="1818629"/>
            </a:xfrm>
            <a:custGeom>
              <a:rect b="b" l="l" r="r" t="t"/>
              <a:pathLst>
                <a:path extrusionOk="0" h="33325" w="33325">
                  <a:moveTo>
                    <a:pt x="16662" y="1"/>
                  </a:moveTo>
                  <a:cubicBezTo>
                    <a:pt x="7462" y="1"/>
                    <a:pt x="0" y="7459"/>
                    <a:pt x="0" y="16663"/>
                  </a:cubicBezTo>
                  <a:cubicBezTo>
                    <a:pt x="0" y="25867"/>
                    <a:pt x="7462" y="33325"/>
                    <a:pt x="16662" y="33325"/>
                  </a:cubicBezTo>
                  <a:cubicBezTo>
                    <a:pt x="25866" y="33325"/>
                    <a:pt x="33324" y="25867"/>
                    <a:pt x="33324" y="16663"/>
                  </a:cubicBezTo>
                  <a:cubicBezTo>
                    <a:pt x="33324" y="7459"/>
                    <a:pt x="25866" y="1"/>
                    <a:pt x="166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212317" y="4604623"/>
              <a:ext cx="1026236" cy="1026236"/>
            </a:xfrm>
            <a:custGeom>
              <a:rect b="b" l="l" r="r" t="t"/>
              <a:pathLst>
                <a:path extrusionOk="0" h="18805" w="18805">
                  <a:moveTo>
                    <a:pt x="9403" y="922"/>
                  </a:moveTo>
                  <a:cubicBezTo>
                    <a:pt x="14077" y="922"/>
                    <a:pt x="17883" y="4728"/>
                    <a:pt x="17883" y="9403"/>
                  </a:cubicBezTo>
                  <a:cubicBezTo>
                    <a:pt x="17883" y="14077"/>
                    <a:pt x="14077" y="17879"/>
                    <a:pt x="9403" y="17879"/>
                  </a:cubicBezTo>
                  <a:cubicBezTo>
                    <a:pt x="4728" y="17879"/>
                    <a:pt x="926" y="14077"/>
                    <a:pt x="926" y="9403"/>
                  </a:cubicBezTo>
                  <a:cubicBezTo>
                    <a:pt x="926" y="4728"/>
                    <a:pt x="4728" y="922"/>
                    <a:pt x="9403" y="922"/>
                  </a:cubicBezTo>
                  <a:close/>
                  <a:moveTo>
                    <a:pt x="9403" y="1"/>
                  </a:moveTo>
                  <a:cubicBezTo>
                    <a:pt x="4219" y="1"/>
                    <a:pt x="1" y="4219"/>
                    <a:pt x="1" y="9403"/>
                  </a:cubicBezTo>
                  <a:cubicBezTo>
                    <a:pt x="1" y="14586"/>
                    <a:pt x="4219" y="18804"/>
                    <a:pt x="9403" y="18804"/>
                  </a:cubicBezTo>
                  <a:cubicBezTo>
                    <a:pt x="14586" y="18804"/>
                    <a:pt x="18804" y="14586"/>
                    <a:pt x="18804" y="9403"/>
                  </a:cubicBezTo>
                  <a:cubicBezTo>
                    <a:pt x="18804" y="4219"/>
                    <a:pt x="14586" y="1"/>
                    <a:pt x="9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4"/>
          <p:cNvGrpSpPr/>
          <p:nvPr/>
        </p:nvGrpSpPr>
        <p:grpSpPr>
          <a:xfrm>
            <a:off x="1450984" y="4608566"/>
            <a:ext cx="704185" cy="184398"/>
            <a:chOff x="1365250" y="1915800"/>
            <a:chExt cx="232750" cy="60950"/>
          </a:xfrm>
        </p:grpSpPr>
        <p:sp>
          <p:nvSpPr>
            <p:cNvPr id="224" name="Google Shape;224;p24"/>
            <p:cNvSpPr/>
            <p:nvPr/>
          </p:nvSpPr>
          <p:spPr>
            <a:xfrm>
              <a:off x="1450700" y="1915800"/>
              <a:ext cx="61850" cy="60950"/>
            </a:xfrm>
            <a:custGeom>
              <a:rect b="b" l="l" r="r" t="t"/>
              <a:pathLst>
                <a:path extrusionOk="0" h="2438" w="2474">
                  <a:moveTo>
                    <a:pt x="2107" y="0"/>
                  </a:moveTo>
                  <a:cubicBezTo>
                    <a:pt x="2014" y="0"/>
                    <a:pt x="1920" y="36"/>
                    <a:pt x="1847" y="109"/>
                  </a:cubicBezTo>
                  <a:lnTo>
                    <a:pt x="142" y="1814"/>
                  </a:lnTo>
                  <a:cubicBezTo>
                    <a:pt x="1" y="1956"/>
                    <a:pt x="1" y="2190"/>
                    <a:pt x="142" y="2331"/>
                  </a:cubicBezTo>
                  <a:cubicBezTo>
                    <a:pt x="213" y="2402"/>
                    <a:pt x="307" y="2437"/>
                    <a:pt x="401" y="2437"/>
                  </a:cubicBezTo>
                  <a:cubicBezTo>
                    <a:pt x="495" y="2437"/>
                    <a:pt x="589" y="2402"/>
                    <a:pt x="659" y="2331"/>
                  </a:cubicBezTo>
                  <a:lnTo>
                    <a:pt x="2364" y="626"/>
                  </a:lnTo>
                  <a:cubicBezTo>
                    <a:pt x="2437" y="554"/>
                    <a:pt x="2473" y="461"/>
                    <a:pt x="2473" y="368"/>
                  </a:cubicBezTo>
                  <a:cubicBezTo>
                    <a:pt x="2473" y="275"/>
                    <a:pt x="2437" y="178"/>
                    <a:pt x="2364" y="109"/>
                  </a:cubicBezTo>
                  <a:cubicBezTo>
                    <a:pt x="2294" y="36"/>
                    <a:pt x="2201" y="0"/>
                    <a:pt x="2107"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1450700" y="1915800"/>
              <a:ext cx="61850" cy="60950"/>
            </a:xfrm>
            <a:custGeom>
              <a:rect b="b" l="l" r="r" t="t"/>
              <a:pathLst>
                <a:path extrusionOk="0" h="2438" w="2474">
                  <a:moveTo>
                    <a:pt x="401" y="0"/>
                  </a:moveTo>
                  <a:cubicBezTo>
                    <a:pt x="307" y="0"/>
                    <a:pt x="213" y="36"/>
                    <a:pt x="142" y="109"/>
                  </a:cubicBezTo>
                  <a:cubicBezTo>
                    <a:pt x="1" y="251"/>
                    <a:pt x="1" y="481"/>
                    <a:pt x="142" y="626"/>
                  </a:cubicBezTo>
                  <a:lnTo>
                    <a:pt x="1847" y="2331"/>
                  </a:lnTo>
                  <a:cubicBezTo>
                    <a:pt x="1920" y="2402"/>
                    <a:pt x="2014" y="2437"/>
                    <a:pt x="2107" y="2437"/>
                  </a:cubicBezTo>
                  <a:cubicBezTo>
                    <a:pt x="2201" y="2437"/>
                    <a:pt x="2294" y="2402"/>
                    <a:pt x="2364" y="2331"/>
                  </a:cubicBezTo>
                  <a:cubicBezTo>
                    <a:pt x="2437" y="2259"/>
                    <a:pt x="2473" y="2166"/>
                    <a:pt x="2473" y="2073"/>
                  </a:cubicBezTo>
                  <a:cubicBezTo>
                    <a:pt x="2473" y="1980"/>
                    <a:pt x="2437" y="1887"/>
                    <a:pt x="2364" y="1814"/>
                  </a:cubicBezTo>
                  <a:lnTo>
                    <a:pt x="659" y="109"/>
                  </a:lnTo>
                  <a:cubicBezTo>
                    <a:pt x="589" y="36"/>
                    <a:pt x="495" y="0"/>
                    <a:pt x="401"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1365250" y="1915800"/>
              <a:ext cx="61850" cy="60950"/>
            </a:xfrm>
            <a:custGeom>
              <a:rect b="b" l="l" r="r" t="t"/>
              <a:pathLst>
                <a:path extrusionOk="0" h="2438" w="2474">
                  <a:moveTo>
                    <a:pt x="2108" y="0"/>
                  </a:moveTo>
                  <a:cubicBezTo>
                    <a:pt x="2015" y="0"/>
                    <a:pt x="1922" y="36"/>
                    <a:pt x="1851" y="109"/>
                  </a:cubicBezTo>
                  <a:lnTo>
                    <a:pt x="142" y="1814"/>
                  </a:lnTo>
                  <a:cubicBezTo>
                    <a:pt x="1" y="1956"/>
                    <a:pt x="1" y="2190"/>
                    <a:pt x="142" y="2331"/>
                  </a:cubicBezTo>
                  <a:cubicBezTo>
                    <a:pt x="215" y="2402"/>
                    <a:pt x="309" y="2437"/>
                    <a:pt x="402" y="2437"/>
                  </a:cubicBezTo>
                  <a:cubicBezTo>
                    <a:pt x="496" y="2437"/>
                    <a:pt x="589" y="2402"/>
                    <a:pt x="659" y="2331"/>
                  </a:cubicBezTo>
                  <a:lnTo>
                    <a:pt x="2368" y="626"/>
                  </a:lnTo>
                  <a:cubicBezTo>
                    <a:pt x="2437" y="554"/>
                    <a:pt x="2473" y="461"/>
                    <a:pt x="2473" y="368"/>
                  </a:cubicBezTo>
                  <a:cubicBezTo>
                    <a:pt x="2473" y="275"/>
                    <a:pt x="2437" y="178"/>
                    <a:pt x="2368" y="109"/>
                  </a:cubicBezTo>
                  <a:cubicBezTo>
                    <a:pt x="2296" y="36"/>
                    <a:pt x="2202" y="0"/>
                    <a:pt x="2108"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365250" y="1915800"/>
              <a:ext cx="61850" cy="60950"/>
            </a:xfrm>
            <a:custGeom>
              <a:rect b="b" l="l" r="r" t="t"/>
              <a:pathLst>
                <a:path extrusionOk="0" h="2438" w="2474">
                  <a:moveTo>
                    <a:pt x="402" y="0"/>
                  </a:moveTo>
                  <a:cubicBezTo>
                    <a:pt x="309" y="0"/>
                    <a:pt x="215" y="36"/>
                    <a:pt x="142" y="109"/>
                  </a:cubicBezTo>
                  <a:cubicBezTo>
                    <a:pt x="1" y="251"/>
                    <a:pt x="1" y="481"/>
                    <a:pt x="142" y="626"/>
                  </a:cubicBezTo>
                  <a:lnTo>
                    <a:pt x="1851" y="2331"/>
                  </a:lnTo>
                  <a:cubicBezTo>
                    <a:pt x="1922" y="2402"/>
                    <a:pt x="2015" y="2437"/>
                    <a:pt x="2108" y="2437"/>
                  </a:cubicBezTo>
                  <a:cubicBezTo>
                    <a:pt x="2202" y="2437"/>
                    <a:pt x="2296" y="2402"/>
                    <a:pt x="2368" y="2331"/>
                  </a:cubicBezTo>
                  <a:cubicBezTo>
                    <a:pt x="2437" y="2259"/>
                    <a:pt x="2473" y="2166"/>
                    <a:pt x="2473" y="2073"/>
                  </a:cubicBezTo>
                  <a:cubicBezTo>
                    <a:pt x="2473" y="1980"/>
                    <a:pt x="2437" y="1887"/>
                    <a:pt x="2368" y="1814"/>
                  </a:cubicBezTo>
                  <a:lnTo>
                    <a:pt x="659" y="109"/>
                  </a:lnTo>
                  <a:cubicBezTo>
                    <a:pt x="589" y="36"/>
                    <a:pt x="496" y="0"/>
                    <a:pt x="402"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1536050" y="1915800"/>
              <a:ext cx="61950" cy="60950"/>
            </a:xfrm>
            <a:custGeom>
              <a:rect b="b" l="l" r="r" t="t"/>
              <a:pathLst>
                <a:path extrusionOk="0" h="2438" w="2478">
                  <a:moveTo>
                    <a:pt x="2111" y="0"/>
                  </a:moveTo>
                  <a:cubicBezTo>
                    <a:pt x="2018" y="0"/>
                    <a:pt x="1924" y="36"/>
                    <a:pt x="1851" y="109"/>
                  </a:cubicBezTo>
                  <a:lnTo>
                    <a:pt x="146" y="1814"/>
                  </a:lnTo>
                  <a:cubicBezTo>
                    <a:pt x="1" y="1956"/>
                    <a:pt x="1" y="2190"/>
                    <a:pt x="146" y="2331"/>
                  </a:cubicBezTo>
                  <a:cubicBezTo>
                    <a:pt x="217" y="2402"/>
                    <a:pt x="311" y="2437"/>
                    <a:pt x="405" y="2437"/>
                  </a:cubicBezTo>
                  <a:cubicBezTo>
                    <a:pt x="499" y="2437"/>
                    <a:pt x="593" y="2402"/>
                    <a:pt x="663" y="2331"/>
                  </a:cubicBezTo>
                  <a:lnTo>
                    <a:pt x="2368" y="626"/>
                  </a:lnTo>
                  <a:cubicBezTo>
                    <a:pt x="2441" y="554"/>
                    <a:pt x="2478" y="461"/>
                    <a:pt x="2478" y="368"/>
                  </a:cubicBezTo>
                  <a:cubicBezTo>
                    <a:pt x="2478" y="275"/>
                    <a:pt x="2441" y="178"/>
                    <a:pt x="2368" y="109"/>
                  </a:cubicBezTo>
                  <a:cubicBezTo>
                    <a:pt x="2298" y="36"/>
                    <a:pt x="2205" y="0"/>
                    <a:pt x="2111"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536050" y="1915800"/>
              <a:ext cx="61950" cy="60950"/>
            </a:xfrm>
            <a:custGeom>
              <a:rect b="b" l="l" r="r" t="t"/>
              <a:pathLst>
                <a:path extrusionOk="0" h="2438" w="2478">
                  <a:moveTo>
                    <a:pt x="405" y="0"/>
                  </a:moveTo>
                  <a:cubicBezTo>
                    <a:pt x="311" y="0"/>
                    <a:pt x="217" y="36"/>
                    <a:pt x="146" y="109"/>
                  </a:cubicBezTo>
                  <a:cubicBezTo>
                    <a:pt x="1" y="251"/>
                    <a:pt x="1" y="481"/>
                    <a:pt x="146" y="626"/>
                  </a:cubicBezTo>
                  <a:lnTo>
                    <a:pt x="1851" y="2331"/>
                  </a:lnTo>
                  <a:cubicBezTo>
                    <a:pt x="1924" y="2402"/>
                    <a:pt x="2018" y="2437"/>
                    <a:pt x="2111" y="2437"/>
                  </a:cubicBezTo>
                  <a:cubicBezTo>
                    <a:pt x="2205" y="2437"/>
                    <a:pt x="2298" y="2402"/>
                    <a:pt x="2368" y="2331"/>
                  </a:cubicBezTo>
                  <a:cubicBezTo>
                    <a:pt x="2441" y="2259"/>
                    <a:pt x="2478" y="2166"/>
                    <a:pt x="2478" y="2073"/>
                  </a:cubicBezTo>
                  <a:cubicBezTo>
                    <a:pt x="2478" y="1980"/>
                    <a:pt x="2441" y="1887"/>
                    <a:pt x="2368" y="1814"/>
                  </a:cubicBezTo>
                  <a:lnTo>
                    <a:pt x="663" y="109"/>
                  </a:lnTo>
                  <a:cubicBezTo>
                    <a:pt x="593" y="36"/>
                    <a:pt x="499" y="0"/>
                    <a:pt x="405"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4"/>
          <p:cNvGrpSpPr/>
          <p:nvPr/>
        </p:nvGrpSpPr>
        <p:grpSpPr>
          <a:xfrm>
            <a:off x="1392200" y="173400"/>
            <a:ext cx="398301" cy="234701"/>
            <a:chOff x="218925" y="1040850"/>
            <a:chExt cx="398301" cy="234701"/>
          </a:xfrm>
        </p:grpSpPr>
        <p:sp>
          <p:nvSpPr>
            <p:cNvPr id="231" name="Google Shape;231;p24"/>
            <p:cNvSpPr/>
            <p:nvPr/>
          </p:nvSpPr>
          <p:spPr>
            <a:xfrm>
              <a:off x="278323" y="1118023"/>
              <a:ext cx="338904" cy="157529"/>
            </a:xfrm>
            <a:custGeom>
              <a:rect b="b" l="l" r="r" t="t"/>
              <a:pathLst>
                <a:path extrusionOk="0" fill="none" h="4307" w="9266">
                  <a:moveTo>
                    <a:pt x="1" y="4307"/>
                  </a:moveTo>
                  <a:lnTo>
                    <a:pt x="9265" y="0"/>
                  </a:lnTo>
                </a:path>
              </a:pathLst>
            </a:custGeom>
            <a:no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218925" y="1040850"/>
              <a:ext cx="194067" cy="90194"/>
            </a:xfrm>
            <a:custGeom>
              <a:rect b="b" l="l" r="r" t="t"/>
              <a:pathLst>
                <a:path extrusionOk="0" fill="none" h="2466" w="5306">
                  <a:moveTo>
                    <a:pt x="1" y="2466"/>
                  </a:moveTo>
                  <a:lnTo>
                    <a:pt x="5306" y="1"/>
                  </a:lnTo>
                </a:path>
              </a:pathLst>
            </a:custGeom>
            <a:noFill/>
            <a:ln cap="rnd"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4"/>
          <p:cNvSpPr/>
          <p:nvPr/>
        </p:nvSpPr>
        <p:spPr>
          <a:xfrm>
            <a:off x="39525" y="4445600"/>
            <a:ext cx="1114500" cy="111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nvGrpSpPr>
          <p:cNvPr id="234" name="Google Shape;234;p24"/>
          <p:cNvGrpSpPr/>
          <p:nvPr/>
        </p:nvGrpSpPr>
        <p:grpSpPr>
          <a:xfrm>
            <a:off x="8504125" y="590175"/>
            <a:ext cx="1053175" cy="1009100"/>
            <a:chOff x="773650" y="3990800"/>
            <a:chExt cx="1053175" cy="1009100"/>
          </a:xfrm>
        </p:grpSpPr>
        <p:sp>
          <p:nvSpPr>
            <p:cNvPr id="235" name="Google Shape;235;p24"/>
            <p:cNvSpPr/>
            <p:nvPr/>
          </p:nvSpPr>
          <p:spPr>
            <a:xfrm>
              <a:off x="1093950" y="3990800"/>
              <a:ext cx="425175" cy="1009100"/>
            </a:xfrm>
            <a:custGeom>
              <a:rect b="b" l="l" r="r" t="t"/>
              <a:pathLst>
                <a:path extrusionOk="0" h="40364" w="17007">
                  <a:moveTo>
                    <a:pt x="13768" y="961"/>
                  </a:moveTo>
                  <a:cubicBezTo>
                    <a:pt x="13888" y="961"/>
                    <a:pt x="14003" y="977"/>
                    <a:pt x="14113" y="1010"/>
                  </a:cubicBezTo>
                  <a:cubicBezTo>
                    <a:pt x="14235" y="1042"/>
                    <a:pt x="14349" y="1099"/>
                    <a:pt x="14454" y="1172"/>
                  </a:cubicBezTo>
                  <a:cubicBezTo>
                    <a:pt x="15462" y="1847"/>
                    <a:pt x="16039" y="4123"/>
                    <a:pt x="16007" y="7440"/>
                  </a:cubicBezTo>
                  <a:cubicBezTo>
                    <a:pt x="15966" y="11416"/>
                    <a:pt x="15105" y="16464"/>
                    <a:pt x="13584" y="21667"/>
                  </a:cubicBezTo>
                  <a:cubicBezTo>
                    <a:pt x="12056" y="26870"/>
                    <a:pt x="10056" y="31593"/>
                    <a:pt x="7951" y="34958"/>
                  </a:cubicBezTo>
                  <a:cubicBezTo>
                    <a:pt x="6176" y="37784"/>
                    <a:pt x="4448" y="39405"/>
                    <a:pt x="3238" y="39405"/>
                  </a:cubicBezTo>
                  <a:cubicBezTo>
                    <a:pt x="3118" y="39405"/>
                    <a:pt x="3003" y="39389"/>
                    <a:pt x="2894" y="39356"/>
                  </a:cubicBezTo>
                  <a:cubicBezTo>
                    <a:pt x="1675" y="38991"/>
                    <a:pt x="967" y="36592"/>
                    <a:pt x="1000" y="32918"/>
                  </a:cubicBezTo>
                  <a:cubicBezTo>
                    <a:pt x="1041" y="28951"/>
                    <a:pt x="1902" y="23894"/>
                    <a:pt x="3423" y="18691"/>
                  </a:cubicBezTo>
                  <a:cubicBezTo>
                    <a:pt x="4951" y="13489"/>
                    <a:pt x="6951" y="8773"/>
                    <a:pt x="9056" y="5408"/>
                  </a:cubicBezTo>
                  <a:cubicBezTo>
                    <a:pt x="10831" y="2576"/>
                    <a:pt x="12558" y="961"/>
                    <a:pt x="13768" y="961"/>
                  </a:cubicBezTo>
                  <a:close/>
                  <a:moveTo>
                    <a:pt x="13759" y="1"/>
                  </a:moveTo>
                  <a:cubicBezTo>
                    <a:pt x="12154" y="1"/>
                    <a:pt x="10265" y="1677"/>
                    <a:pt x="8243" y="4896"/>
                  </a:cubicBezTo>
                  <a:cubicBezTo>
                    <a:pt x="6089" y="8334"/>
                    <a:pt x="4049" y="13139"/>
                    <a:pt x="2504" y="18423"/>
                  </a:cubicBezTo>
                  <a:cubicBezTo>
                    <a:pt x="951" y="23707"/>
                    <a:pt x="81" y="28853"/>
                    <a:pt x="41" y="32910"/>
                  </a:cubicBezTo>
                  <a:cubicBezTo>
                    <a:pt x="0" y="36682"/>
                    <a:pt x="683" y="39104"/>
                    <a:pt x="2008" y="39990"/>
                  </a:cubicBezTo>
                  <a:cubicBezTo>
                    <a:pt x="2203" y="40112"/>
                    <a:pt x="2406" y="40210"/>
                    <a:pt x="2618" y="40275"/>
                  </a:cubicBezTo>
                  <a:cubicBezTo>
                    <a:pt x="2820" y="40334"/>
                    <a:pt x="3029" y="40363"/>
                    <a:pt x="3242" y="40363"/>
                  </a:cubicBezTo>
                  <a:cubicBezTo>
                    <a:pt x="4848" y="40363"/>
                    <a:pt x="6739" y="38692"/>
                    <a:pt x="8764" y="35462"/>
                  </a:cubicBezTo>
                  <a:cubicBezTo>
                    <a:pt x="10918" y="32032"/>
                    <a:pt x="12958" y="27227"/>
                    <a:pt x="14503" y="21935"/>
                  </a:cubicBezTo>
                  <a:cubicBezTo>
                    <a:pt x="16056" y="16651"/>
                    <a:pt x="16926" y="11505"/>
                    <a:pt x="16966" y="7448"/>
                  </a:cubicBezTo>
                  <a:cubicBezTo>
                    <a:pt x="17007" y="3140"/>
                    <a:pt x="16113" y="595"/>
                    <a:pt x="14389" y="91"/>
                  </a:cubicBezTo>
                  <a:cubicBezTo>
                    <a:pt x="14185" y="31"/>
                    <a:pt x="13975" y="1"/>
                    <a:pt x="137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773650" y="4302175"/>
              <a:ext cx="1053175" cy="386575"/>
            </a:xfrm>
            <a:custGeom>
              <a:rect b="b" l="l" r="r" t="t"/>
              <a:pathLst>
                <a:path extrusionOk="0" h="15463" w="42127">
                  <a:moveTo>
                    <a:pt x="32864" y="963"/>
                  </a:moveTo>
                  <a:cubicBezTo>
                    <a:pt x="33423" y="963"/>
                    <a:pt x="33964" y="975"/>
                    <a:pt x="34485" y="1001"/>
                  </a:cubicBezTo>
                  <a:cubicBezTo>
                    <a:pt x="37046" y="1131"/>
                    <a:pt x="38965" y="1586"/>
                    <a:pt x="39989" y="2269"/>
                  </a:cubicBezTo>
                  <a:cubicBezTo>
                    <a:pt x="40428" y="2562"/>
                    <a:pt x="40704" y="2903"/>
                    <a:pt x="40794" y="3277"/>
                  </a:cubicBezTo>
                  <a:cubicBezTo>
                    <a:pt x="41070" y="4513"/>
                    <a:pt x="39314" y="6301"/>
                    <a:pt x="36095" y="8057"/>
                  </a:cubicBezTo>
                  <a:cubicBezTo>
                    <a:pt x="32607" y="9968"/>
                    <a:pt x="27778" y="11675"/>
                    <a:pt x="22494" y="12886"/>
                  </a:cubicBezTo>
                  <a:cubicBezTo>
                    <a:pt x="17636" y="13998"/>
                    <a:pt x="13290" y="14478"/>
                    <a:pt x="9851" y="14478"/>
                  </a:cubicBezTo>
                  <a:cubicBezTo>
                    <a:pt x="5164" y="14478"/>
                    <a:pt x="2161" y="13586"/>
                    <a:pt x="1837" y="12179"/>
                  </a:cubicBezTo>
                  <a:cubicBezTo>
                    <a:pt x="1285" y="9740"/>
                    <a:pt x="8658" y="5188"/>
                    <a:pt x="20137" y="2570"/>
                  </a:cubicBezTo>
                  <a:cubicBezTo>
                    <a:pt x="24726" y="1518"/>
                    <a:pt x="29175" y="963"/>
                    <a:pt x="32864" y="963"/>
                  </a:cubicBezTo>
                  <a:close/>
                  <a:moveTo>
                    <a:pt x="32843" y="1"/>
                  </a:moveTo>
                  <a:cubicBezTo>
                    <a:pt x="29083" y="1"/>
                    <a:pt x="24571" y="564"/>
                    <a:pt x="19925" y="1627"/>
                  </a:cubicBezTo>
                  <a:cubicBezTo>
                    <a:pt x="10024" y="3895"/>
                    <a:pt x="0" y="8431"/>
                    <a:pt x="902" y="12390"/>
                  </a:cubicBezTo>
                  <a:cubicBezTo>
                    <a:pt x="1057" y="13049"/>
                    <a:pt x="1480" y="13585"/>
                    <a:pt x="2130" y="14016"/>
                  </a:cubicBezTo>
                  <a:cubicBezTo>
                    <a:pt x="3635" y="15022"/>
                    <a:pt x="6348" y="15463"/>
                    <a:pt x="9640" y="15463"/>
                  </a:cubicBezTo>
                  <a:cubicBezTo>
                    <a:pt x="13531" y="15463"/>
                    <a:pt x="18231" y="14847"/>
                    <a:pt x="22706" y="13821"/>
                  </a:cubicBezTo>
                  <a:cubicBezTo>
                    <a:pt x="28079" y="12594"/>
                    <a:pt x="32998" y="10846"/>
                    <a:pt x="36558" y="8903"/>
                  </a:cubicBezTo>
                  <a:cubicBezTo>
                    <a:pt x="40338" y="6838"/>
                    <a:pt x="42127" y="4814"/>
                    <a:pt x="41729" y="3058"/>
                  </a:cubicBezTo>
                  <a:cubicBezTo>
                    <a:pt x="41322" y="1302"/>
                    <a:pt x="38834" y="261"/>
                    <a:pt x="34534" y="42"/>
                  </a:cubicBezTo>
                  <a:cubicBezTo>
                    <a:pt x="33990" y="14"/>
                    <a:pt x="33425" y="1"/>
                    <a:pt x="328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915900" y="4096575"/>
              <a:ext cx="781275" cy="797150"/>
            </a:xfrm>
            <a:custGeom>
              <a:rect b="b" l="l" r="r" t="t"/>
              <a:pathLst>
                <a:path extrusionOk="0" h="31886" w="31251">
                  <a:moveTo>
                    <a:pt x="3173" y="981"/>
                  </a:moveTo>
                  <a:cubicBezTo>
                    <a:pt x="4619" y="981"/>
                    <a:pt x="6945" y="1967"/>
                    <a:pt x="9748" y="3835"/>
                  </a:cubicBezTo>
                  <a:cubicBezTo>
                    <a:pt x="12634" y="5762"/>
                    <a:pt x="16024" y="8632"/>
                    <a:pt x="19487" y="12330"/>
                  </a:cubicBezTo>
                  <a:cubicBezTo>
                    <a:pt x="23194" y="16289"/>
                    <a:pt x="26243" y="20411"/>
                    <a:pt x="28064" y="23939"/>
                  </a:cubicBezTo>
                  <a:cubicBezTo>
                    <a:pt x="29746" y="27207"/>
                    <a:pt x="30202" y="29671"/>
                    <a:pt x="29275" y="30532"/>
                  </a:cubicBezTo>
                  <a:cubicBezTo>
                    <a:pt x="28998" y="30792"/>
                    <a:pt x="28587" y="30919"/>
                    <a:pt x="28063" y="30919"/>
                  </a:cubicBezTo>
                  <a:cubicBezTo>
                    <a:pt x="26833" y="30919"/>
                    <a:pt x="24980" y="30218"/>
                    <a:pt x="22779" y="28890"/>
                  </a:cubicBezTo>
                  <a:cubicBezTo>
                    <a:pt x="19373" y="26833"/>
                    <a:pt x="15463" y="23525"/>
                    <a:pt x="11764" y="19566"/>
                  </a:cubicBezTo>
                  <a:cubicBezTo>
                    <a:pt x="8057" y="15607"/>
                    <a:pt x="5008" y="11485"/>
                    <a:pt x="3187" y="7957"/>
                  </a:cubicBezTo>
                  <a:cubicBezTo>
                    <a:pt x="1505" y="4697"/>
                    <a:pt x="1049" y="2234"/>
                    <a:pt x="1976" y="1364"/>
                  </a:cubicBezTo>
                  <a:cubicBezTo>
                    <a:pt x="2250" y="1107"/>
                    <a:pt x="2655" y="981"/>
                    <a:pt x="3173" y="981"/>
                  </a:cubicBezTo>
                  <a:close/>
                  <a:moveTo>
                    <a:pt x="3221" y="0"/>
                  </a:moveTo>
                  <a:cubicBezTo>
                    <a:pt x="2449" y="0"/>
                    <a:pt x="1803" y="210"/>
                    <a:pt x="1318" y="665"/>
                  </a:cubicBezTo>
                  <a:cubicBezTo>
                    <a:pt x="1" y="1892"/>
                    <a:pt x="350" y="4567"/>
                    <a:pt x="2334" y="8396"/>
                  </a:cubicBezTo>
                  <a:cubicBezTo>
                    <a:pt x="4195" y="12005"/>
                    <a:pt x="7293" y="16200"/>
                    <a:pt x="11057" y="20224"/>
                  </a:cubicBezTo>
                  <a:cubicBezTo>
                    <a:pt x="14374" y="23760"/>
                    <a:pt x="17853" y="26801"/>
                    <a:pt x="21007" y="28906"/>
                  </a:cubicBezTo>
                  <a:cubicBezTo>
                    <a:pt x="21438" y="29191"/>
                    <a:pt x="21861" y="29459"/>
                    <a:pt x="22284" y="29711"/>
                  </a:cubicBezTo>
                  <a:cubicBezTo>
                    <a:pt x="24677" y="31156"/>
                    <a:pt x="26629" y="31886"/>
                    <a:pt x="28065" y="31886"/>
                  </a:cubicBezTo>
                  <a:cubicBezTo>
                    <a:pt x="28844" y="31886"/>
                    <a:pt x="29470" y="31671"/>
                    <a:pt x="29933" y="31240"/>
                  </a:cubicBezTo>
                  <a:cubicBezTo>
                    <a:pt x="31250" y="30004"/>
                    <a:pt x="30901" y="27329"/>
                    <a:pt x="28917" y="23500"/>
                  </a:cubicBezTo>
                  <a:cubicBezTo>
                    <a:pt x="27055" y="19899"/>
                    <a:pt x="23958" y="15696"/>
                    <a:pt x="20194" y="11680"/>
                  </a:cubicBezTo>
                  <a:cubicBezTo>
                    <a:pt x="14394" y="5479"/>
                    <a:pt x="7167" y="0"/>
                    <a:pt x="3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3">
    <p:spTree>
      <p:nvGrpSpPr>
        <p:cNvPr id="23" name="Shape 23"/>
        <p:cNvGrpSpPr/>
        <p:nvPr/>
      </p:nvGrpSpPr>
      <p:grpSpPr>
        <a:xfrm>
          <a:off x="0" y="0"/>
          <a:ext cx="0" cy="0"/>
          <a:chOff x="0" y="0"/>
          <a:chExt cx="0" cy="0"/>
        </a:xfrm>
      </p:grpSpPr>
      <p:sp>
        <p:nvSpPr>
          <p:cNvPr id="24" name="Google Shape;24;p4"/>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4"/>
          <p:cNvGrpSpPr/>
          <p:nvPr/>
        </p:nvGrpSpPr>
        <p:grpSpPr>
          <a:xfrm>
            <a:off x="719100" y="539400"/>
            <a:ext cx="7705800" cy="4064700"/>
            <a:chOff x="719100" y="539400"/>
            <a:chExt cx="7705800" cy="4064700"/>
          </a:xfrm>
        </p:grpSpPr>
        <p:cxnSp>
          <p:nvCxnSpPr>
            <p:cNvPr id="26" name="Google Shape;26;p4"/>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27" name="Google Shape;27;p4"/>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28" name="Google Shape;28;p4"/>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5"/>
          <p:cNvSpPr/>
          <p:nvPr/>
        </p:nvSpPr>
        <p:spPr>
          <a:xfrm rot="108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
          <p:cNvGrpSpPr/>
          <p:nvPr/>
        </p:nvGrpSpPr>
        <p:grpSpPr>
          <a:xfrm>
            <a:off x="719100" y="539400"/>
            <a:ext cx="7705800" cy="4064700"/>
            <a:chOff x="719100" y="539400"/>
            <a:chExt cx="7705800" cy="4064700"/>
          </a:xfrm>
        </p:grpSpPr>
        <p:cxnSp>
          <p:nvCxnSpPr>
            <p:cNvPr id="32" name="Google Shape;32;p5"/>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5"/>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34" name="Google Shape;34;p5"/>
          <p:cNvSpPr txBox="1"/>
          <p:nvPr>
            <p:ph type="title"/>
          </p:nvPr>
        </p:nvSpPr>
        <p:spPr>
          <a:xfrm>
            <a:off x="3270000" y="1517550"/>
            <a:ext cx="5154000" cy="21084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35" name="Shape 35"/>
        <p:cNvGrpSpPr/>
        <p:nvPr/>
      </p:nvGrpSpPr>
      <p:grpSpPr>
        <a:xfrm>
          <a:off x="0" y="0"/>
          <a:ext cx="0" cy="0"/>
          <a:chOff x="0" y="0"/>
          <a:chExt cx="0" cy="0"/>
        </a:xfrm>
      </p:grpSpPr>
      <p:sp>
        <p:nvSpPr>
          <p:cNvPr id="36" name="Google Shape;36;p6"/>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txBox="1"/>
          <p:nvPr>
            <p:ph type="title"/>
          </p:nvPr>
        </p:nvSpPr>
        <p:spPr>
          <a:xfrm>
            <a:off x="720000" y="932624"/>
            <a:ext cx="3376200" cy="8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4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8" name="Google Shape;38;p6"/>
          <p:cNvSpPr txBox="1"/>
          <p:nvPr>
            <p:ph idx="1" type="subTitle"/>
          </p:nvPr>
        </p:nvSpPr>
        <p:spPr>
          <a:xfrm>
            <a:off x="720000" y="1758403"/>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39" name="Google Shape;39;p6"/>
          <p:cNvSpPr txBox="1"/>
          <p:nvPr>
            <p:ph idx="2" type="title"/>
          </p:nvPr>
        </p:nvSpPr>
        <p:spPr>
          <a:xfrm>
            <a:off x="5047800" y="932624"/>
            <a:ext cx="3376200" cy="8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4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40" name="Google Shape;40;p6"/>
          <p:cNvSpPr txBox="1"/>
          <p:nvPr>
            <p:ph idx="3" type="subTitle"/>
          </p:nvPr>
        </p:nvSpPr>
        <p:spPr>
          <a:xfrm>
            <a:off x="5047800" y="1758403"/>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41" name="Google Shape;41;p6"/>
          <p:cNvSpPr txBox="1"/>
          <p:nvPr>
            <p:ph idx="4" type="title"/>
          </p:nvPr>
        </p:nvSpPr>
        <p:spPr>
          <a:xfrm>
            <a:off x="5047800" y="2751199"/>
            <a:ext cx="3376200" cy="8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4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42" name="Google Shape;42;p6"/>
          <p:cNvSpPr txBox="1"/>
          <p:nvPr>
            <p:ph idx="5" type="subTitle"/>
          </p:nvPr>
        </p:nvSpPr>
        <p:spPr>
          <a:xfrm>
            <a:off x="5047800" y="3576978"/>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43" name="Google Shape;43;p6"/>
          <p:cNvSpPr txBox="1"/>
          <p:nvPr>
            <p:ph idx="6" type="title"/>
          </p:nvPr>
        </p:nvSpPr>
        <p:spPr>
          <a:xfrm>
            <a:off x="720000" y="2751199"/>
            <a:ext cx="3376200" cy="82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4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44" name="Google Shape;44;p6"/>
          <p:cNvSpPr txBox="1"/>
          <p:nvPr>
            <p:ph idx="7" type="subTitle"/>
          </p:nvPr>
        </p:nvSpPr>
        <p:spPr>
          <a:xfrm>
            <a:off x="720000" y="3576978"/>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grpSp>
        <p:nvGrpSpPr>
          <p:cNvPr id="45" name="Google Shape;45;p6"/>
          <p:cNvGrpSpPr/>
          <p:nvPr/>
        </p:nvGrpSpPr>
        <p:grpSpPr>
          <a:xfrm>
            <a:off x="719100" y="539400"/>
            <a:ext cx="7705800" cy="4064700"/>
            <a:chOff x="719100" y="539400"/>
            <a:chExt cx="7705800" cy="4064700"/>
          </a:xfrm>
        </p:grpSpPr>
        <p:cxnSp>
          <p:nvCxnSpPr>
            <p:cNvPr id="46" name="Google Shape;46;p6"/>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6"/>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48" name="Google Shape;48;p6"/>
          <p:cNvSpPr/>
          <p:nvPr/>
        </p:nvSpPr>
        <p:spPr>
          <a:xfrm flipH="1" rot="-5400000">
            <a:off x="529192" y="4268848"/>
            <a:ext cx="670627" cy="670508"/>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7"/>
          <p:cNvSpPr/>
          <p:nvPr/>
        </p:nvSpPr>
        <p:spPr>
          <a:xfrm rot="5400000">
            <a:off x="8233251"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7"/>
          <p:cNvGrpSpPr/>
          <p:nvPr/>
        </p:nvGrpSpPr>
        <p:grpSpPr>
          <a:xfrm>
            <a:off x="719100" y="539400"/>
            <a:ext cx="7705800" cy="4064700"/>
            <a:chOff x="719100" y="539400"/>
            <a:chExt cx="7705800" cy="4064700"/>
          </a:xfrm>
        </p:grpSpPr>
        <p:cxnSp>
          <p:nvCxnSpPr>
            <p:cNvPr id="52" name="Google Shape;52;p7"/>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53" name="Google Shape;53;p7"/>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54" name="Google Shape;54;p7"/>
          <p:cNvSpPr txBox="1"/>
          <p:nvPr>
            <p:ph type="title"/>
          </p:nvPr>
        </p:nvSpPr>
        <p:spPr>
          <a:xfrm>
            <a:off x="720000" y="5380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5" name="Google Shape;55;p7"/>
          <p:cNvSpPr txBox="1"/>
          <p:nvPr>
            <p:ph idx="1" type="body"/>
          </p:nvPr>
        </p:nvSpPr>
        <p:spPr>
          <a:xfrm>
            <a:off x="720000" y="1127000"/>
            <a:ext cx="7704000" cy="395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20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56" name="Shape 56"/>
        <p:cNvGrpSpPr/>
        <p:nvPr/>
      </p:nvGrpSpPr>
      <p:grpSpPr>
        <a:xfrm>
          <a:off x="0" y="0"/>
          <a:ext cx="0" cy="0"/>
          <a:chOff x="0" y="0"/>
          <a:chExt cx="0" cy="0"/>
        </a:xfrm>
      </p:grpSpPr>
      <p:sp>
        <p:nvSpPr>
          <p:cNvPr id="57" name="Google Shape;57;p8"/>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719100" y="539400"/>
            <a:ext cx="7705800" cy="4064700"/>
            <a:chOff x="719100" y="539400"/>
            <a:chExt cx="7705800" cy="4064700"/>
          </a:xfrm>
        </p:grpSpPr>
        <p:cxnSp>
          <p:nvCxnSpPr>
            <p:cNvPr id="59" name="Google Shape;59;p8"/>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60" name="Google Shape;60;p8"/>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61" name="Google Shape;61;p8"/>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 name="Shape 62"/>
        <p:cNvGrpSpPr/>
        <p:nvPr/>
      </p:nvGrpSpPr>
      <p:grpSpPr>
        <a:xfrm>
          <a:off x="0" y="0"/>
          <a:ext cx="0" cy="0"/>
          <a:chOff x="0" y="0"/>
          <a:chExt cx="0" cy="0"/>
        </a:xfrm>
      </p:grpSpPr>
      <p:sp>
        <p:nvSpPr>
          <p:cNvPr id="63" name="Google Shape;63;p9"/>
          <p:cNvSpPr/>
          <p:nvPr/>
        </p:nvSpPr>
        <p:spPr>
          <a:xfrm>
            <a:off x="8233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9"/>
          <p:cNvGrpSpPr/>
          <p:nvPr/>
        </p:nvGrpSpPr>
        <p:grpSpPr>
          <a:xfrm>
            <a:off x="719100" y="539400"/>
            <a:ext cx="7705800" cy="4064700"/>
            <a:chOff x="719100" y="539400"/>
            <a:chExt cx="7705800" cy="4064700"/>
          </a:xfrm>
        </p:grpSpPr>
        <p:cxnSp>
          <p:nvCxnSpPr>
            <p:cNvPr id="65" name="Google Shape;65;p9"/>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66" name="Google Shape;66;p9"/>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grpSp>
      <p:sp>
        <p:nvSpPr>
          <p:cNvPr id="67" name="Google Shape;67;p9"/>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8" name="Google Shape;68;p9"/>
          <p:cNvSpPr txBox="1"/>
          <p:nvPr>
            <p:ph idx="2" type="title"/>
          </p:nvPr>
        </p:nvSpPr>
        <p:spPr>
          <a:xfrm>
            <a:off x="853112" y="2164725"/>
            <a:ext cx="3292800" cy="39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9" name="Google Shape;69;p9"/>
          <p:cNvSpPr txBox="1"/>
          <p:nvPr>
            <p:ph idx="3" type="title"/>
          </p:nvPr>
        </p:nvSpPr>
        <p:spPr>
          <a:xfrm>
            <a:off x="4999514" y="2164725"/>
            <a:ext cx="3292800" cy="39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0" name="Google Shape;70;p9"/>
          <p:cNvSpPr txBox="1"/>
          <p:nvPr>
            <p:ph idx="1" type="subTitle"/>
          </p:nvPr>
        </p:nvSpPr>
        <p:spPr>
          <a:xfrm>
            <a:off x="853112" y="2484449"/>
            <a:ext cx="3292800" cy="3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71" name="Google Shape;71;p9"/>
          <p:cNvSpPr txBox="1"/>
          <p:nvPr>
            <p:ph idx="4" type="subTitle"/>
          </p:nvPr>
        </p:nvSpPr>
        <p:spPr>
          <a:xfrm>
            <a:off x="4999514" y="2484474"/>
            <a:ext cx="3292800" cy="3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72" name="Google Shape;72;p9"/>
          <p:cNvSpPr txBox="1"/>
          <p:nvPr>
            <p:ph idx="5" type="title"/>
          </p:nvPr>
        </p:nvSpPr>
        <p:spPr>
          <a:xfrm>
            <a:off x="851688" y="3726225"/>
            <a:ext cx="3292800" cy="39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3" name="Google Shape;73;p9"/>
          <p:cNvSpPr txBox="1"/>
          <p:nvPr>
            <p:ph idx="6" type="title"/>
          </p:nvPr>
        </p:nvSpPr>
        <p:spPr>
          <a:xfrm>
            <a:off x="4998111" y="3726225"/>
            <a:ext cx="3292800" cy="39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1800">
                <a:latin typeface="Poppins SemiBold"/>
                <a:ea typeface="Poppins SemiBold"/>
                <a:cs typeface="Poppins SemiBold"/>
                <a:sym typeface="Poppins SemiBold"/>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4" name="Google Shape;74;p9"/>
          <p:cNvSpPr txBox="1"/>
          <p:nvPr>
            <p:ph idx="7" type="subTitle"/>
          </p:nvPr>
        </p:nvSpPr>
        <p:spPr>
          <a:xfrm>
            <a:off x="851726" y="4045999"/>
            <a:ext cx="3292800" cy="34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75" name="Google Shape;75;p9"/>
          <p:cNvSpPr txBox="1"/>
          <p:nvPr>
            <p:ph idx="8" type="subTitle"/>
          </p:nvPr>
        </p:nvSpPr>
        <p:spPr>
          <a:xfrm>
            <a:off x="4998138" y="4046025"/>
            <a:ext cx="3292800" cy="34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76" name="Google Shape;76;p9"/>
          <p:cNvSpPr txBox="1"/>
          <p:nvPr>
            <p:ph idx="9" type="title"/>
          </p:nvPr>
        </p:nvSpPr>
        <p:spPr>
          <a:xfrm>
            <a:off x="853113" y="1423425"/>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b="1" sz="3400">
                <a:latin typeface="Poppins SemiBold"/>
                <a:ea typeface="Poppins SemiBold"/>
                <a:cs typeface="Poppins SemiBold"/>
                <a:sym typeface="Poppins SemiBold"/>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7" name="Google Shape;77;p9"/>
          <p:cNvSpPr txBox="1"/>
          <p:nvPr>
            <p:ph idx="13" type="title"/>
          </p:nvPr>
        </p:nvSpPr>
        <p:spPr>
          <a:xfrm>
            <a:off x="853100" y="2984924"/>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b="1" sz="3400">
                <a:latin typeface="Poppins SemiBold"/>
                <a:ea typeface="Poppins SemiBold"/>
                <a:cs typeface="Poppins SemiBold"/>
                <a:sym typeface="Poppins SemiBold"/>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8" name="Google Shape;78;p9"/>
          <p:cNvSpPr txBox="1"/>
          <p:nvPr>
            <p:ph idx="14" type="title"/>
          </p:nvPr>
        </p:nvSpPr>
        <p:spPr>
          <a:xfrm>
            <a:off x="4998100" y="1423424"/>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b="1" sz="3400">
                <a:latin typeface="Poppins SemiBold"/>
                <a:ea typeface="Poppins SemiBold"/>
                <a:cs typeface="Poppins SemiBold"/>
                <a:sym typeface="Poppins SemiBold"/>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9" name="Google Shape;79;p9"/>
          <p:cNvSpPr txBox="1"/>
          <p:nvPr>
            <p:ph idx="15" type="title"/>
          </p:nvPr>
        </p:nvSpPr>
        <p:spPr>
          <a:xfrm>
            <a:off x="4998100" y="2934225"/>
            <a:ext cx="775800" cy="715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b="1" sz="3400">
                <a:latin typeface="Poppins SemiBold"/>
                <a:ea typeface="Poppins SemiBold"/>
                <a:cs typeface="Poppins SemiBold"/>
                <a:sym typeface="Poppins SemiBold"/>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0"/>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txBox="1"/>
          <p:nvPr>
            <p:ph type="title"/>
          </p:nvPr>
        </p:nvSpPr>
        <p:spPr>
          <a:xfrm>
            <a:off x="4085025" y="2155800"/>
            <a:ext cx="4050000" cy="148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b="1" sz="4500">
                <a:latin typeface="Poppins"/>
                <a:ea typeface="Poppins"/>
                <a:cs typeface="Poppins"/>
                <a:sym typeface="Poppi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3" name="Google Shape;83;p10"/>
          <p:cNvSpPr txBox="1"/>
          <p:nvPr>
            <p:ph idx="2" type="title"/>
          </p:nvPr>
        </p:nvSpPr>
        <p:spPr>
          <a:xfrm>
            <a:off x="4201400" y="1072275"/>
            <a:ext cx="977400" cy="97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5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84" name="Google Shape;84;p10"/>
          <p:cNvSpPr txBox="1"/>
          <p:nvPr>
            <p:ph idx="1" type="subTitle"/>
          </p:nvPr>
        </p:nvSpPr>
        <p:spPr>
          <a:xfrm>
            <a:off x="4085025" y="3742125"/>
            <a:ext cx="40500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5" name="Google Shape;85;p10"/>
          <p:cNvSpPr/>
          <p:nvPr>
            <p:ph idx="3" type="pic"/>
          </p:nvPr>
        </p:nvSpPr>
        <p:spPr>
          <a:xfrm>
            <a:off x="1116290" y="947839"/>
            <a:ext cx="2381700" cy="3247800"/>
          </a:xfrm>
          <a:prstGeom prst="round2SameRect">
            <a:avLst>
              <a:gd fmla="val 50000" name="adj1"/>
              <a:gd fmla="val 0" name="adj2"/>
            </a:avLst>
          </a:prstGeom>
          <a:noFill/>
          <a:ln>
            <a:noFill/>
          </a:ln>
        </p:spPr>
      </p:sp>
      <p:cxnSp>
        <p:nvCxnSpPr>
          <p:cNvPr id="86" name="Google Shape;86;p10"/>
          <p:cNvCxnSpPr/>
          <p:nvPr/>
        </p:nvCxnSpPr>
        <p:spPr>
          <a:xfrm>
            <a:off x="719100" y="539400"/>
            <a:ext cx="7705800" cy="0"/>
          </a:xfrm>
          <a:prstGeom prst="straightConnector1">
            <a:avLst/>
          </a:prstGeom>
          <a:noFill/>
          <a:ln cap="flat" cmpd="sng" w="9525">
            <a:solidFill>
              <a:schemeClr val="dk1"/>
            </a:solidFill>
            <a:prstDash val="solid"/>
            <a:round/>
            <a:headEnd len="sm" w="sm" type="none"/>
            <a:tailEnd len="sm" w="sm" type="none"/>
          </a:ln>
        </p:spPr>
      </p:cxnSp>
      <p:cxnSp>
        <p:nvCxnSpPr>
          <p:cNvPr id="87" name="Google Shape;87;p10"/>
          <p:cNvCxnSpPr/>
          <p:nvPr/>
        </p:nvCxnSpPr>
        <p:spPr>
          <a:xfrm>
            <a:off x="719100" y="4604100"/>
            <a:ext cx="77058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1pPr>
            <a:lvl2pPr indent="-304800" lvl="1" marL="9144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2pPr>
            <a:lvl3pPr indent="-304800" lvl="2" marL="13716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3pPr>
            <a:lvl4pPr indent="-304800" lvl="3" marL="18288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4pPr>
            <a:lvl5pPr indent="-304800" lvl="4" marL="22860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5pPr>
            <a:lvl6pPr indent="-304800" lvl="5" marL="27432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6pPr>
            <a:lvl7pPr indent="-304800" lvl="6" marL="32004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7pPr>
            <a:lvl8pPr indent="-304800" lvl="7" marL="36576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8pPr>
            <a:lvl9pPr indent="-304800" lvl="8" marL="4114800" marR="0" rtl="0" algn="l">
              <a:lnSpc>
                <a:spcPct val="115000"/>
              </a:lnSpc>
              <a:spcBef>
                <a:spcPts val="0"/>
              </a:spcBef>
              <a:spcAft>
                <a:spcPts val="0"/>
              </a:spcAft>
              <a:buClr>
                <a:schemeClr val="dk1"/>
              </a:buClr>
              <a:buSzPts val="1200"/>
              <a:buFont typeface="Livvic"/>
              <a:buChar char="■"/>
              <a:defRPr b="0" i="0" sz="1200" u="none" cap="none" strike="noStrike">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5.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1" name="Shape 241"/>
        <p:cNvGrpSpPr/>
        <p:nvPr/>
      </p:nvGrpSpPr>
      <p:grpSpPr>
        <a:xfrm>
          <a:off x="0" y="0"/>
          <a:ext cx="0" cy="0"/>
          <a:chOff x="0" y="0"/>
          <a:chExt cx="0" cy="0"/>
        </a:xfrm>
      </p:grpSpPr>
      <p:sp>
        <p:nvSpPr>
          <p:cNvPr id="242" name="Google Shape;242;p25"/>
          <p:cNvSpPr txBox="1"/>
          <p:nvPr>
            <p:ph type="ctrTitle"/>
          </p:nvPr>
        </p:nvSpPr>
        <p:spPr>
          <a:xfrm>
            <a:off x="0" y="951400"/>
            <a:ext cx="9144000" cy="255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D" sz="3700">
                <a:latin typeface="Hanken Grotesk"/>
                <a:ea typeface="Hanken Grotesk"/>
                <a:cs typeface="Hanken Grotesk"/>
                <a:sym typeface="Hanken Grotesk"/>
              </a:rPr>
              <a:t>Job Description Classification Model: Enhancing Recruitment Efficiency at Ford</a:t>
            </a:r>
            <a:endParaRPr sz="1700">
              <a:solidFill>
                <a:srgbClr val="333333"/>
              </a:solidFill>
              <a:latin typeface="Gudea"/>
              <a:ea typeface="Gudea"/>
              <a:cs typeface="Gudea"/>
              <a:sym typeface="Gudea"/>
            </a:endParaRPr>
          </a:p>
        </p:txBody>
      </p:sp>
      <p:sp>
        <p:nvSpPr>
          <p:cNvPr id="243" name="Google Shape;243;p25"/>
          <p:cNvSpPr txBox="1"/>
          <p:nvPr>
            <p:ph idx="1" type="subTitle"/>
          </p:nvPr>
        </p:nvSpPr>
        <p:spPr>
          <a:xfrm>
            <a:off x="0" y="2880125"/>
            <a:ext cx="5569800" cy="32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D"/>
              <a:t>Final Project by FOURTASTIC - Data Science by Rakamin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idx="1" type="subTitle"/>
          </p:nvPr>
        </p:nvSpPr>
        <p:spPr>
          <a:xfrm flipH="1">
            <a:off x="3483225" y="1875017"/>
            <a:ext cx="3823800" cy="8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sz="4000"/>
              <a:t>EDA - Insight</a:t>
            </a:r>
            <a:endParaRPr sz="4000"/>
          </a:p>
        </p:txBody>
      </p:sp>
      <p:sp>
        <p:nvSpPr>
          <p:cNvPr id="351" name="Google Shape;351;p34"/>
          <p:cNvSpPr txBox="1"/>
          <p:nvPr>
            <p:ph type="title"/>
          </p:nvPr>
        </p:nvSpPr>
        <p:spPr>
          <a:xfrm flipH="1">
            <a:off x="2342325" y="1926776"/>
            <a:ext cx="1140900" cy="7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sz="4000"/>
              <a:t>02</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35"/>
          <p:cNvGrpSpPr/>
          <p:nvPr/>
        </p:nvGrpSpPr>
        <p:grpSpPr>
          <a:xfrm>
            <a:off x="7406640" y="0"/>
            <a:ext cx="1763123" cy="2853108"/>
            <a:chOff x="7400700" y="1"/>
            <a:chExt cx="1747050" cy="2853108"/>
          </a:xfrm>
        </p:grpSpPr>
        <p:sp>
          <p:nvSpPr>
            <p:cNvPr id="357" name="Google Shape;357;p35"/>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0" name="Google Shape;360;p35"/>
          <p:cNvPicPr preferRelativeResize="0"/>
          <p:nvPr/>
        </p:nvPicPr>
        <p:blipFill>
          <a:blip r:embed="rId3">
            <a:alphaModFix/>
          </a:blip>
          <a:stretch>
            <a:fillRect/>
          </a:stretch>
        </p:blipFill>
        <p:spPr>
          <a:xfrm>
            <a:off x="1780425" y="1158350"/>
            <a:ext cx="5583175" cy="3141174"/>
          </a:xfrm>
          <a:prstGeom prst="rect">
            <a:avLst/>
          </a:prstGeom>
          <a:noFill/>
          <a:ln>
            <a:noFill/>
          </a:ln>
        </p:spPr>
      </p:pic>
      <p:sp>
        <p:nvSpPr>
          <p:cNvPr id="361" name="Google Shape;361;p35"/>
          <p:cNvSpPr txBox="1"/>
          <p:nvPr>
            <p:ph type="ctrTitle"/>
          </p:nvPr>
        </p:nvSpPr>
        <p:spPr>
          <a:xfrm>
            <a:off x="1388100" y="721275"/>
            <a:ext cx="6367800" cy="3738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600"/>
              </a:spcBef>
              <a:spcAft>
                <a:spcPts val="1200"/>
              </a:spcAft>
              <a:buNone/>
            </a:pPr>
            <a:r>
              <a:rPr lang="en-ID" sz="2200">
                <a:solidFill>
                  <a:srgbClr val="174B67"/>
                </a:solidFill>
              </a:rPr>
              <a:t>Dataset</a:t>
            </a:r>
            <a:endParaRPr sz="2000">
              <a:solidFill>
                <a:srgbClr val="174B6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2525400" y="551650"/>
            <a:ext cx="4093200" cy="86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ID" sz="3000"/>
              <a:t>Data Collection</a:t>
            </a:r>
            <a:endParaRPr sz="3000"/>
          </a:p>
        </p:txBody>
      </p:sp>
      <p:sp>
        <p:nvSpPr>
          <p:cNvPr id="367" name="Google Shape;367;p36"/>
          <p:cNvSpPr txBox="1"/>
          <p:nvPr>
            <p:ph idx="1" type="subTitle"/>
          </p:nvPr>
        </p:nvSpPr>
        <p:spPr>
          <a:xfrm>
            <a:off x="699900" y="1789500"/>
            <a:ext cx="7744200" cy="15645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Font typeface="Poppins"/>
              <a:buAutoNum type="arabicPeriod"/>
            </a:pPr>
            <a:r>
              <a:rPr lang="en-ID">
                <a:latin typeface="Poppins"/>
                <a:ea typeface="Poppins"/>
                <a:cs typeface="Poppins"/>
                <a:sym typeface="Poppins"/>
              </a:rPr>
              <a:t>Dalam project ini, dataset sudah diberikan oleh tim Rakamin dengan format CSV. Dataset terdiri dari </a:t>
            </a:r>
            <a:r>
              <a:rPr lang="en-ID">
                <a:solidFill>
                  <a:srgbClr val="DA9942"/>
                </a:solidFill>
                <a:latin typeface="Poppins"/>
                <a:ea typeface="Poppins"/>
                <a:cs typeface="Poppins"/>
                <a:sym typeface="Poppins"/>
              </a:rPr>
              <a:t>train_data</a:t>
            </a:r>
            <a:r>
              <a:rPr lang="en-ID">
                <a:latin typeface="Poppins"/>
                <a:ea typeface="Poppins"/>
                <a:cs typeface="Poppins"/>
                <a:sym typeface="Poppins"/>
              </a:rPr>
              <a:t> dan </a:t>
            </a:r>
            <a:r>
              <a:rPr lang="en-ID">
                <a:solidFill>
                  <a:srgbClr val="DA9942"/>
                </a:solidFill>
                <a:latin typeface="Poppins"/>
                <a:ea typeface="Poppins"/>
                <a:cs typeface="Poppins"/>
                <a:sym typeface="Poppins"/>
              </a:rPr>
              <a:t>test_data</a:t>
            </a:r>
            <a:r>
              <a:rPr lang="en-ID">
                <a:latin typeface="Poppins"/>
                <a:ea typeface="Poppins"/>
                <a:cs typeface="Poppins"/>
                <a:sym typeface="Poppins"/>
              </a:rPr>
              <a:t>.</a:t>
            </a:r>
            <a:endParaRPr>
              <a:latin typeface="Poppins"/>
              <a:ea typeface="Poppins"/>
              <a:cs typeface="Poppins"/>
              <a:sym typeface="Poppins"/>
            </a:endParaRPr>
          </a:p>
          <a:p>
            <a:pPr indent="0" lvl="0" marL="0" rtl="0" algn="just">
              <a:lnSpc>
                <a:spcPct val="100000"/>
              </a:lnSpc>
              <a:spcBef>
                <a:spcPts val="0"/>
              </a:spcBef>
              <a:spcAft>
                <a:spcPts val="0"/>
              </a:spcAft>
              <a:buClr>
                <a:schemeClr val="dk1"/>
              </a:buClr>
              <a:buSzPts val="1100"/>
              <a:buFont typeface="Arial"/>
              <a:buNone/>
            </a:pPr>
            <a:r>
              <a:t/>
            </a:r>
            <a:endParaRPr>
              <a:latin typeface="Poppins"/>
              <a:ea typeface="Poppins"/>
              <a:cs typeface="Poppins"/>
              <a:sym typeface="Poppins"/>
            </a:endParaRPr>
          </a:p>
          <a:p>
            <a:pPr indent="-304800" lvl="0" marL="457200" rtl="0" algn="just">
              <a:lnSpc>
                <a:spcPct val="100000"/>
              </a:lnSpc>
              <a:spcBef>
                <a:spcPts val="0"/>
              </a:spcBef>
              <a:spcAft>
                <a:spcPts val="0"/>
              </a:spcAft>
              <a:buClr>
                <a:schemeClr val="dk1"/>
              </a:buClr>
              <a:buSzPts val="1200"/>
              <a:buFont typeface="Poppins"/>
              <a:buAutoNum type="arabicPeriod"/>
            </a:pPr>
            <a:r>
              <a:rPr lang="en-ID">
                <a:latin typeface="Poppins"/>
                <a:ea typeface="Poppins"/>
                <a:cs typeface="Poppins"/>
                <a:sym typeface="Poppins"/>
              </a:rPr>
              <a:t>Kami menggunakan </a:t>
            </a:r>
            <a:r>
              <a:rPr lang="en-ID">
                <a:solidFill>
                  <a:srgbClr val="DA9942"/>
                </a:solidFill>
                <a:latin typeface="Poppins"/>
                <a:ea typeface="Poppins"/>
                <a:cs typeface="Poppins"/>
                <a:sym typeface="Poppins"/>
              </a:rPr>
              <a:t>train_data</a:t>
            </a:r>
            <a:r>
              <a:rPr lang="en-ID">
                <a:latin typeface="Poppins"/>
                <a:ea typeface="Poppins"/>
                <a:cs typeface="Poppins"/>
                <a:sym typeface="Poppins"/>
              </a:rPr>
              <a:t> untuk membuat dan mengolah machine learning yang sesuai dengan goal yang ingin dicapai. Kemudian, model yang sudah optimal akan diuji di </a:t>
            </a:r>
            <a:r>
              <a:rPr lang="en-ID">
                <a:solidFill>
                  <a:srgbClr val="DA9942"/>
                </a:solidFill>
                <a:latin typeface="Poppins"/>
                <a:ea typeface="Poppins"/>
                <a:cs typeface="Poppins"/>
                <a:sym typeface="Poppins"/>
              </a:rPr>
              <a:t>test_data</a:t>
            </a:r>
            <a:r>
              <a:rPr lang="en-ID">
                <a:latin typeface="Poppins"/>
                <a:ea typeface="Poppins"/>
                <a:cs typeface="Poppins"/>
                <a:sym typeface="Poppins"/>
              </a:rPr>
              <a:t>.</a:t>
            </a:r>
            <a:endParaRPr>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1" name="Shape 371"/>
        <p:cNvGrpSpPr/>
        <p:nvPr/>
      </p:nvGrpSpPr>
      <p:grpSpPr>
        <a:xfrm>
          <a:off x="0" y="0"/>
          <a:ext cx="0" cy="0"/>
          <a:chOff x="0" y="0"/>
          <a:chExt cx="0" cy="0"/>
        </a:xfrm>
      </p:grpSpPr>
      <p:sp>
        <p:nvSpPr>
          <p:cNvPr id="372" name="Google Shape;372;p37"/>
          <p:cNvSpPr txBox="1"/>
          <p:nvPr>
            <p:ph type="ctrTitle"/>
          </p:nvPr>
        </p:nvSpPr>
        <p:spPr>
          <a:xfrm>
            <a:off x="1225200" y="469150"/>
            <a:ext cx="6693600" cy="32097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600"/>
              </a:spcBef>
              <a:spcAft>
                <a:spcPts val="0"/>
              </a:spcAft>
              <a:buNone/>
            </a:pPr>
            <a:r>
              <a:rPr lang="en-ID" sz="1600">
                <a:solidFill>
                  <a:srgbClr val="174B67"/>
                </a:solidFill>
              </a:rPr>
              <a:t>3.	Data Processing:</a:t>
            </a:r>
            <a:r>
              <a:rPr b="0" lang="en-ID" sz="1600">
                <a:solidFill>
                  <a:srgbClr val="174B67"/>
                </a:solidFill>
              </a:rPr>
              <a:t> </a:t>
            </a:r>
            <a:endParaRPr b="0" sz="1600">
              <a:solidFill>
                <a:srgbClr val="174B67"/>
              </a:solidFill>
            </a:endParaRPr>
          </a:p>
          <a:p>
            <a:pPr indent="457200" lvl="0" marL="0" rtl="0" algn="just">
              <a:lnSpc>
                <a:spcPct val="115000"/>
              </a:lnSpc>
              <a:spcBef>
                <a:spcPts val="600"/>
              </a:spcBef>
              <a:spcAft>
                <a:spcPts val="0"/>
              </a:spcAft>
              <a:buNone/>
            </a:pPr>
            <a:r>
              <a:rPr b="0" lang="en-ID" sz="1400">
                <a:solidFill>
                  <a:srgbClr val="174B67"/>
                </a:solidFill>
              </a:rPr>
              <a:t>Pada tahap ini, data yang telah dikumpulkan akan diproses untuk menyiapkannya untuk analisis lebih lanjut. Ini mencakup pembersihan data, penghapusan duplikat, pengisian nilai yang hilang, dan konversi data ke dalam format yang sesuai. </a:t>
            </a:r>
            <a:endParaRPr b="0" sz="1400">
              <a:solidFill>
                <a:srgbClr val="174B67"/>
              </a:solidFill>
            </a:endParaRPr>
          </a:p>
          <a:p>
            <a:pPr indent="457200" lvl="0" marL="0" rtl="0" algn="just">
              <a:lnSpc>
                <a:spcPct val="115000"/>
              </a:lnSpc>
              <a:spcBef>
                <a:spcPts val="1200"/>
              </a:spcBef>
              <a:spcAft>
                <a:spcPts val="1200"/>
              </a:spcAft>
              <a:buNone/>
            </a:pPr>
            <a:r>
              <a:rPr b="0" lang="en-ID" sz="1400">
                <a:solidFill>
                  <a:srgbClr val="174B67"/>
                </a:solidFill>
              </a:rPr>
              <a:t>Pembersihan data yang baik adalah kunci untuk memastikan hasil analisis yang akurat dan dapat diandalkan. Pada tahap ini, akan dilakukan preprocessing lebih mendalam agar data lebih siap untuk dilakukan modeling.</a:t>
            </a:r>
            <a:endParaRPr b="0" sz="1400">
              <a:solidFill>
                <a:srgbClr val="174B67"/>
              </a:solidFill>
            </a:endParaRPr>
          </a:p>
        </p:txBody>
      </p:sp>
      <p:grpSp>
        <p:nvGrpSpPr>
          <p:cNvPr id="373" name="Google Shape;373;p37"/>
          <p:cNvGrpSpPr/>
          <p:nvPr/>
        </p:nvGrpSpPr>
        <p:grpSpPr>
          <a:xfrm>
            <a:off x="7406640" y="0"/>
            <a:ext cx="1763123" cy="2853108"/>
            <a:chOff x="7400700" y="1"/>
            <a:chExt cx="1747050" cy="2853108"/>
          </a:xfrm>
        </p:grpSpPr>
        <p:sp>
          <p:nvSpPr>
            <p:cNvPr id="374" name="Google Shape;374;p37"/>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D"/>
              <a:t>Data Overview</a:t>
            </a:r>
            <a:endParaRPr/>
          </a:p>
        </p:txBody>
      </p:sp>
      <p:sp>
        <p:nvSpPr>
          <p:cNvPr id="382" name="Google Shape;382;p38"/>
          <p:cNvSpPr/>
          <p:nvPr/>
        </p:nvSpPr>
        <p:spPr>
          <a:xfrm>
            <a:off x="2100086" y="1278603"/>
            <a:ext cx="1369200" cy="393600"/>
          </a:xfrm>
          <a:prstGeom prst="rect">
            <a:avLst/>
          </a:prstGeom>
          <a:noFill/>
          <a:ln cap="flat" cmpd="sng" w="9525">
            <a:solidFill>
              <a:schemeClr val="dk1"/>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FFFFFF"/>
              </a:buClr>
              <a:buSzPts val="1600"/>
              <a:buFont typeface="Arial"/>
              <a:buNone/>
            </a:pPr>
            <a:r>
              <a:rPr b="1" i="0" lang="en-ID" sz="1200" u="none" cap="none" strike="noStrike">
                <a:solidFill>
                  <a:schemeClr val="dk1"/>
                </a:solidFill>
                <a:latin typeface="Poppins SemiBold"/>
                <a:ea typeface="Poppins SemiBold"/>
                <a:cs typeface="Poppins SemiBold"/>
                <a:sym typeface="Poppins SemiBold"/>
              </a:rPr>
              <a:t>Total Rows</a:t>
            </a:r>
            <a:endParaRPr b="1" i="0" sz="1200" u="none" cap="none" strike="noStrike">
              <a:solidFill>
                <a:schemeClr val="dk1"/>
              </a:solidFill>
              <a:latin typeface="Poppins SemiBold"/>
              <a:ea typeface="Poppins SemiBold"/>
              <a:cs typeface="Poppins SemiBold"/>
              <a:sym typeface="Poppins SemiBold"/>
            </a:endParaRPr>
          </a:p>
        </p:txBody>
      </p:sp>
      <p:sp>
        <p:nvSpPr>
          <p:cNvPr id="383" name="Google Shape;383;p38"/>
          <p:cNvSpPr/>
          <p:nvPr/>
        </p:nvSpPr>
        <p:spPr>
          <a:xfrm>
            <a:off x="3474287" y="1278603"/>
            <a:ext cx="991500" cy="3936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FFFFFF"/>
              </a:buClr>
              <a:buSzPts val="1600"/>
              <a:buFont typeface="Arial"/>
              <a:buNone/>
            </a:pPr>
            <a:r>
              <a:rPr b="1" lang="en-ID" sz="1600">
                <a:solidFill>
                  <a:schemeClr val="dk1"/>
                </a:solidFill>
                <a:latin typeface="Poppins SemiBold"/>
                <a:ea typeface="Poppins SemiBold"/>
                <a:cs typeface="Poppins SemiBold"/>
                <a:sym typeface="Poppins SemiBold"/>
              </a:rPr>
              <a:t>60115</a:t>
            </a:r>
            <a:endParaRPr b="1" i="0" sz="1600" u="none" cap="none" strike="noStrike">
              <a:solidFill>
                <a:schemeClr val="dk1"/>
              </a:solidFill>
              <a:latin typeface="Poppins SemiBold"/>
              <a:ea typeface="Poppins SemiBold"/>
              <a:cs typeface="Poppins SemiBold"/>
              <a:sym typeface="Poppins SemiBold"/>
            </a:endParaRPr>
          </a:p>
        </p:txBody>
      </p:sp>
      <p:sp>
        <p:nvSpPr>
          <p:cNvPr id="384" name="Google Shape;384;p38"/>
          <p:cNvSpPr/>
          <p:nvPr/>
        </p:nvSpPr>
        <p:spPr>
          <a:xfrm>
            <a:off x="4656759" y="1278590"/>
            <a:ext cx="1369500" cy="393600"/>
          </a:xfrm>
          <a:prstGeom prst="rect">
            <a:avLst/>
          </a:prstGeom>
          <a:noFill/>
          <a:ln cap="flat" cmpd="sng" w="9525">
            <a:solidFill>
              <a:schemeClr val="dk1"/>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FFFFFF"/>
              </a:buClr>
              <a:buSzPts val="1600"/>
              <a:buFont typeface="Arial"/>
              <a:buNone/>
            </a:pPr>
            <a:r>
              <a:rPr b="1" i="0" lang="en-ID" sz="1200" u="none" cap="none" strike="noStrike">
                <a:solidFill>
                  <a:schemeClr val="dk1"/>
                </a:solidFill>
                <a:latin typeface="Poppins SemiBold"/>
                <a:ea typeface="Poppins SemiBold"/>
                <a:cs typeface="Poppins SemiBold"/>
                <a:sym typeface="Poppins SemiBold"/>
              </a:rPr>
              <a:t>Total Columns</a:t>
            </a:r>
            <a:endParaRPr b="1" i="0" sz="1200" u="none" cap="none" strike="noStrike">
              <a:solidFill>
                <a:schemeClr val="dk1"/>
              </a:solidFill>
              <a:latin typeface="Poppins SemiBold"/>
              <a:ea typeface="Poppins SemiBold"/>
              <a:cs typeface="Poppins SemiBold"/>
              <a:sym typeface="Poppins SemiBold"/>
            </a:endParaRPr>
          </a:p>
        </p:txBody>
      </p:sp>
      <p:sp>
        <p:nvSpPr>
          <p:cNvPr id="385" name="Google Shape;385;p38"/>
          <p:cNvSpPr/>
          <p:nvPr/>
        </p:nvSpPr>
        <p:spPr>
          <a:xfrm>
            <a:off x="6026236" y="1278590"/>
            <a:ext cx="991500" cy="3936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FFFFFF"/>
              </a:buClr>
              <a:buSzPts val="1600"/>
              <a:buFont typeface="Arial"/>
              <a:buNone/>
            </a:pPr>
            <a:r>
              <a:rPr b="1" lang="en-ID" sz="1600">
                <a:solidFill>
                  <a:schemeClr val="dk1"/>
                </a:solidFill>
                <a:latin typeface="Poppins SemiBold"/>
                <a:ea typeface="Poppins SemiBold"/>
                <a:cs typeface="Poppins SemiBold"/>
                <a:sym typeface="Poppins SemiBold"/>
              </a:rPr>
              <a:t>4</a:t>
            </a:r>
            <a:endParaRPr b="1" i="0" sz="1600" u="none" cap="none" strike="noStrike">
              <a:solidFill>
                <a:schemeClr val="dk1"/>
              </a:solidFill>
              <a:latin typeface="Poppins SemiBold"/>
              <a:ea typeface="Poppins SemiBold"/>
              <a:cs typeface="Poppins SemiBold"/>
              <a:sym typeface="Poppins SemiBold"/>
            </a:endParaRPr>
          </a:p>
        </p:txBody>
      </p:sp>
      <p:sp>
        <p:nvSpPr>
          <p:cNvPr id="386" name="Google Shape;386;p38"/>
          <p:cNvSpPr/>
          <p:nvPr/>
        </p:nvSpPr>
        <p:spPr>
          <a:xfrm>
            <a:off x="1670025" y="1831400"/>
            <a:ext cx="5803800" cy="1624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0000" lIns="91425" spcFirstLastPara="1" rIns="91425" wrap="square" tIns="90000">
            <a:noAutofit/>
          </a:bodyPr>
          <a:lstStyle/>
          <a:p>
            <a:pPr indent="0" lvl="0" marL="0" marR="0" rtl="0" algn="ctr">
              <a:lnSpc>
                <a:spcPct val="100000"/>
              </a:lnSpc>
              <a:spcBef>
                <a:spcPts val="0"/>
              </a:spcBef>
              <a:spcAft>
                <a:spcPts val="0"/>
              </a:spcAft>
              <a:buClr>
                <a:schemeClr val="lt1"/>
              </a:buClr>
              <a:buSzPts val="1600"/>
              <a:buFont typeface="Arial"/>
              <a:buNone/>
            </a:pPr>
            <a:r>
              <a:rPr b="1" i="0" lang="en-ID" sz="1400" u="none" cap="none" strike="noStrike">
                <a:solidFill>
                  <a:schemeClr val="dk1"/>
                </a:solidFill>
                <a:latin typeface="Poppins SemiBold"/>
                <a:ea typeface="Poppins SemiBold"/>
                <a:cs typeface="Poppins SemiBold"/>
                <a:sym typeface="Poppins SemiBold"/>
              </a:rPr>
              <a:t>Nama Kolom </a:t>
            </a:r>
            <a:endParaRPr b="1" i="0" sz="1400" u="none" cap="none" strike="noStrike">
              <a:solidFill>
                <a:schemeClr val="dk1"/>
              </a:solidFill>
              <a:latin typeface="Poppins SemiBold"/>
              <a:ea typeface="Poppins SemiBold"/>
              <a:cs typeface="Poppins SemiBold"/>
              <a:sym typeface="Poppins SemiBold"/>
            </a:endParaRPr>
          </a:p>
        </p:txBody>
      </p:sp>
      <p:sp>
        <p:nvSpPr>
          <p:cNvPr id="387" name="Google Shape;387;p38"/>
          <p:cNvSpPr/>
          <p:nvPr/>
        </p:nvSpPr>
        <p:spPr>
          <a:xfrm>
            <a:off x="2654529" y="2370241"/>
            <a:ext cx="233100" cy="251400"/>
          </a:xfrm>
          <a:prstGeom prst="rect">
            <a:avLst/>
          </a:prstGeom>
          <a:solidFill>
            <a:srgbClr val="4D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8"/>
          <p:cNvSpPr txBox="1"/>
          <p:nvPr/>
        </p:nvSpPr>
        <p:spPr>
          <a:xfrm>
            <a:off x="2887653" y="2370600"/>
            <a:ext cx="1276200" cy="24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ID" sz="1200">
                <a:solidFill>
                  <a:schemeClr val="dk1"/>
                </a:solidFill>
                <a:latin typeface="Livvic"/>
                <a:ea typeface="Livvic"/>
                <a:cs typeface="Livvic"/>
                <a:sym typeface="Livvic"/>
              </a:rPr>
              <a:t>Unnamed: 0</a:t>
            </a:r>
            <a:endParaRPr b="0" i="0" sz="1200" u="none" cap="none" strike="noStrike">
              <a:solidFill>
                <a:schemeClr val="dk1"/>
              </a:solidFill>
              <a:latin typeface="Livvic"/>
              <a:ea typeface="Livvic"/>
              <a:cs typeface="Livvic"/>
              <a:sym typeface="Livvic"/>
            </a:endParaRPr>
          </a:p>
        </p:txBody>
      </p:sp>
      <p:sp>
        <p:nvSpPr>
          <p:cNvPr id="389" name="Google Shape;389;p38"/>
          <p:cNvSpPr/>
          <p:nvPr/>
        </p:nvSpPr>
        <p:spPr>
          <a:xfrm>
            <a:off x="2654517" y="2856754"/>
            <a:ext cx="233100" cy="251400"/>
          </a:xfrm>
          <a:prstGeom prst="rect">
            <a:avLst/>
          </a:prstGeom>
          <a:solidFill>
            <a:srgbClr val="4D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8"/>
          <p:cNvSpPr txBox="1"/>
          <p:nvPr/>
        </p:nvSpPr>
        <p:spPr>
          <a:xfrm>
            <a:off x="2887624" y="2857100"/>
            <a:ext cx="1186800" cy="24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ID" sz="1200">
                <a:solidFill>
                  <a:schemeClr val="dk1"/>
                </a:solidFill>
                <a:latin typeface="Livvic"/>
                <a:ea typeface="Livvic"/>
                <a:cs typeface="Livvic"/>
                <a:sym typeface="Livvic"/>
              </a:rPr>
              <a:t>Sentence_id</a:t>
            </a:r>
            <a:endParaRPr b="0" i="0" sz="1200" u="none" cap="none" strike="noStrike">
              <a:solidFill>
                <a:schemeClr val="dk1"/>
              </a:solidFill>
              <a:latin typeface="Livvic"/>
              <a:ea typeface="Livvic"/>
              <a:cs typeface="Livvic"/>
              <a:sym typeface="Livvic"/>
            </a:endParaRPr>
          </a:p>
        </p:txBody>
      </p:sp>
      <p:sp>
        <p:nvSpPr>
          <p:cNvPr id="391" name="Google Shape;391;p38"/>
          <p:cNvSpPr/>
          <p:nvPr/>
        </p:nvSpPr>
        <p:spPr>
          <a:xfrm>
            <a:off x="5052056" y="2370242"/>
            <a:ext cx="233100" cy="251400"/>
          </a:xfrm>
          <a:prstGeom prst="rect">
            <a:avLst/>
          </a:prstGeom>
          <a:solidFill>
            <a:srgbClr val="4D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8"/>
          <p:cNvSpPr txBox="1"/>
          <p:nvPr/>
        </p:nvSpPr>
        <p:spPr>
          <a:xfrm>
            <a:off x="5285178" y="2370600"/>
            <a:ext cx="1276200" cy="24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ID" sz="1200">
                <a:solidFill>
                  <a:schemeClr val="dk1"/>
                </a:solidFill>
                <a:latin typeface="Livvic"/>
                <a:ea typeface="Livvic"/>
                <a:cs typeface="Livvic"/>
                <a:sym typeface="Livvic"/>
              </a:rPr>
              <a:t>New_Sentence</a:t>
            </a:r>
            <a:endParaRPr b="0" i="0" sz="1200" u="none" cap="none" strike="noStrike">
              <a:solidFill>
                <a:schemeClr val="dk1"/>
              </a:solidFill>
              <a:latin typeface="Livvic"/>
              <a:ea typeface="Livvic"/>
              <a:cs typeface="Livvic"/>
              <a:sym typeface="Livvic"/>
            </a:endParaRPr>
          </a:p>
        </p:txBody>
      </p:sp>
      <p:sp>
        <p:nvSpPr>
          <p:cNvPr id="393" name="Google Shape;393;p38"/>
          <p:cNvSpPr/>
          <p:nvPr/>
        </p:nvSpPr>
        <p:spPr>
          <a:xfrm>
            <a:off x="5052046" y="2846055"/>
            <a:ext cx="233100" cy="256200"/>
          </a:xfrm>
          <a:prstGeom prst="rect">
            <a:avLst/>
          </a:prstGeom>
          <a:solidFill>
            <a:srgbClr val="263E4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8"/>
          <p:cNvSpPr txBox="1"/>
          <p:nvPr/>
        </p:nvSpPr>
        <p:spPr>
          <a:xfrm>
            <a:off x="5285158" y="2812049"/>
            <a:ext cx="1276200" cy="34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ID" sz="1200">
                <a:solidFill>
                  <a:schemeClr val="dk1"/>
                </a:solidFill>
                <a:latin typeface="Livvic"/>
                <a:ea typeface="Livvic"/>
                <a:cs typeface="Livvic"/>
                <a:sym typeface="Livvic"/>
              </a:rPr>
              <a:t>Type</a:t>
            </a:r>
            <a:endParaRPr b="0" i="0" sz="1200" u="none" cap="none" strike="noStrike">
              <a:solidFill>
                <a:schemeClr val="dk1"/>
              </a:solidFill>
              <a:latin typeface="Livvic"/>
              <a:ea typeface="Livvic"/>
              <a:cs typeface="Livvic"/>
              <a:sym typeface="Livvic"/>
            </a:endParaRPr>
          </a:p>
        </p:txBody>
      </p:sp>
      <p:sp>
        <p:nvSpPr>
          <p:cNvPr id="395" name="Google Shape;395;p38"/>
          <p:cNvSpPr/>
          <p:nvPr/>
        </p:nvSpPr>
        <p:spPr>
          <a:xfrm>
            <a:off x="3906818" y="3701098"/>
            <a:ext cx="201900" cy="184500"/>
          </a:xfrm>
          <a:prstGeom prst="rect">
            <a:avLst/>
          </a:prstGeom>
          <a:solidFill>
            <a:srgbClr val="4D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8"/>
          <p:cNvSpPr txBox="1"/>
          <p:nvPr/>
        </p:nvSpPr>
        <p:spPr>
          <a:xfrm>
            <a:off x="4139930" y="3701187"/>
            <a:ext cx="784800" cy="180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ID" sz="1200" u="none" cap="none" strike="noStrike">
                <a:solidFill>
                  <a:schemeClr val="dk1"/>
                </a:solidFill>
                <a:latin typeface="Livvic"/>
                <a:ea typeface="Livvic"/>
                <a:cs typeface="Livvic"/>
                <a:sym typeface="Livvic"/>
              </a:rPr>
              <a:t>features</a:t>
            </a:r>
            <a:endParaRPr b="0" i="0" sz="1200" u="none" cap="none" strike="noStrike">
              <a:solidFill>
                <a:schemeClr val="dk1"/>
              </a:solidFill>
              <a:latin typeface="Livvic"/>
              <a:ea typeface="Livvic"/>
              <a:cs typeface="Livvic"/>
              <a:sym typeface="Livvic"/>
            </a:endParaRPr>
          </a:p>
        </p:txBody>
      </p:sp>
      <p:sp>
        <p:nvSpPr>
          <p:cNvPr id="397" name="Google Shape;397;p38"/>
          <p:cNvSpPr/>
          <p:nvPr/>
        </p:nvSpPr>
        <p:spPr>
          <a:xfrm>
            <a:off x="3902550" y="3993819"/>
            <a:ext cx="201900" cy="184500"/>
          </a:xfrm>
          <a:prstGeom prst="rect">
            <a:avLst/>
          </a:prstGeom>
          <a:solidFill>
            <a:srgbClr val="263E4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8"/>
          <p:cNvSpPr txBox="1"/>
          <p:nvPr/>
        </p:nvSpPr>
        <p:spPr>
          <a:xfrm>
            <a:off x="4135662" y="3965956"/>
            <a:ext cx="1105800" cy="24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ID" sz="1200" u="none" cap="none" strike="noStrike">
                <a:solidFill>
                  <a:schemeClr val="dk1"/>
                </a:solidFill>
                <a:latin typeface="Livvic"/>
                <a:ea typeface="Livvic"/>
                <a:cs typeface="Livvic"/>
                <a:sym typeface="Livvic"/>
              </a:rPr>
              <a:t>target</a:t>
            </a:r>
            <a:endParaRPr b="0" i="0" sz="1200" u="none" cap="none" strike="noStrike">
              <a:solidFill>
                <a:schemeClr val="dk1"/>
              </a:solidFill>
              <a:latin typeface="Livvic"/>
              <a:ea typeface="Livvic"/>
              <a:cs typeface="Livvic"/>
              <a:sym typeface="Livv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grpSp>
        <p:nvGrpSpPr>
          <p:cNvPr id="403" name="Google Shape;403;p39"/>
          <p:cNvGrpSpPr/>
          <p:nvPr/>
        </p:nvGrpSpPr>
        <p:grpSpPr>
          <a:xfrm rot="10800000">
            <a:off x="-15420" y="-20376"/>
            <a:ext cx="2284752" cy="1607436"/>
            <a:chOff x="5539149" y="3176875"/>
            <a:chExt cx="2029449" cy="1427309"/>
          </a:xfrm>
        </p:grpSpPr>
        <p:sp>
          <p:nvSpPr>
            <p:cNvPr id="404" name="Google Shape;404;p39"/>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9"/>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9"/>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7" name="Google Shape;407;p39"/>
          <p:cNvSpPr txBox="1"/>
          <p:nvPr>
            <p:ph type="title"/>
          </p:nvPr>
        </p:nvSpPr>
        <p:spPr>
          <a:xfrm>
            <a:off x="720000" y="539399"/>
            <a:ext cx="7704000" cy="954017"/>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08" name="Google Shape;408;p39"/>
          <p:cNvSpPr txBox="1"/>
          <p:nvPr>
            <p:ph type="title"/>
          </p:nvPr>
        </p:nvSpPr>
        <p:spPr>
          <a:xfrm>
            <a:off x="720000" y="1127425"/>
            <a:ext cx="77040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174B67"/>
              </a:buClr>
              <a:buSzPts val="2000"/>
              <a:buAutoNum type="alphaUcPeriod"/>
            </a:pPr>
            <a:r>
              <a:rPr lang="en-ID" sz="2000">
                <a:solidFill>
                  <a:srgbClr val="174B67"/>
                </a:solidFill>
              </a:rPr>
              <a:t>Handle missing values</a:t>
            </a:r>
            <a:endParaRPr/>
          </a:p>
        </p:txBody>
      </p:sp>
      <p:sp>
        <p:nvSpPr>
          <p:cNvPr id="409" name="Google Shape;409;p39"/>
          <p:cNvSpPr/>
          <p:nvPr/>
        </p:nvSpPr>
        <p:spPr>
          <a:xfrm>
            <a:off x="4175575" y="1541775"/>
            <a:ext cx="4169100" cy="19134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Terlihat bahwa missing value yang ada pada kolom </a:t>
            </a:r>
            <a:r>
              <a:rPr lang="en-ID">
                <a:solidFill>
                  <a:srgbClr val="DA9942"/>
                </a:solidFill>
                <a:latin typeface="Poppins"/>
                <a:ea typeface="Poppins"/>
                <a:cs typeface="Poppins"/>
                <a:sym typeface="Poppins"/>
              </a:rPr>
              <a:t>‘New_Sentence’</a:t>
            </a:r>
            <a:r>
              <a:rPr lang="en-ID">
                <a:solidFill>
                  <a:schemeClr val="dk1"/>
                </a:solidFill>
                <a:latin typeface="Poppins"/>
                <a:ea typeface="Poppins"/>
                <a:cs typeface="Poppins"/>
                <a:sym typeface="Poppins"/>
              </a:rPr>
              <a:t> tidak terlalu signifikan. Oleh karena itu, kami memutuskan untuk men-drop baris dengan nilai kosong di kolom tersebut.</a:t>
            </a:r>
            <a:endParaRPr b="0" i="0" sz="1400" u="none" cap="none" strike="noStrike">
              <a:solidFill>
                <a:schemeClr val="dk1"/>
              </a:solidFill>
              <a:latin typeface="Poppins"/>
              <a:ea typeface="Poppins"/>
              <a:cs typeface="Poppins"/>
              <a:sym typeface="Poppins"/>
            </a:endParaRPr>
          </a:p>
        </p:txBody>
      </p:sp>
      <p:pic>
        <p:nvPicPr>
          <p:cNvPr id="410" name="Google Shape;410;p39"/>
          <p:cNvPicPr preferRelativeResize="0"/>
          <p:nvPr/>
        </p:nvPicPr>
        <p:blipFill>
          <a:blip r:embed="rId3">
            <a:alphaModFix/>
          </a:blip>
          <a:stretch>
            <a:fillRect/>
          </a:stretch>
        </p:blipFill>
        <p:spPr>
          <a:xfrm>
            <a:off x="720000" y="1898400"/>
            <a:ext cx="3162300" cy="1200150"/>
          </a:xfrm>
          <a:prstGeom prst="rect">
            <a:avLst/>
          </a:prstGeom>
          <a:noFill/>
          <a:ln>
            <a:noFill/>
          </a:ln>
        </p:spPr>
      </p:pic>
      <p:pic>
        <p:nvPicPr>
          <p:cNvPr id="411" name="Google Shape;411;p39"/>
          <p:cNvPicPr preferRelativeResize="0"/>
          <p:nvPr/>
        </p:nvPicPr>
        <p:blipFill>
          <a:blip r:embed="rId4">
            <a:alphaModFix/>
          </a:blip>
          <a:stretch>
            <a:fillRect/>
          </a:stretch>
        </p:blipFill>
        <p:spPr>
          <a:xfrm>
            <a:off x="824125" y="3765100"/>
            <a:ext cx="5600700" cy="57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40"/>
          <p:cNvGrpSpPr/>
          <p:nvPr/>
        </p:nvGrpSpPr>
        <p:grpSpPr>
          <a:xfrm rot="10800000">
            <a:off x="-15423" y="-20374"/>
            <a:ext cx="2284754" cy="1607435"/>
            <a:chOff x="5539150" y="3176875"/>
            <a:chExt cx="2029449" cy="1427309"/>
          </a:xfrm>
        </p:grpSpPr>
        <p:sp>
          <p:nvSpPr>
            <p:cNvPr id="417" name="Google Shape;417;p40"/>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0"/>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0"/>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40"/>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21" name="Google Shape;421;p40"/>
          <p:cNvSpPr txBox="1"/>
          <p:nvPr>
            <p:ph type="title"/>
          </p:nvPr>
        </p:nvSpPr>
        <p:spPr>
          <a:xfrm>
            <a:off x="617275" y="1213350"/>
            <a:ext cx="77040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174B67"/>
              </a:buClr>
              <a:buSzPts val="2000"/>
              <a:buAutoNum type="alphaUcPeriod"/>
            </a:pPr>
            <a:r>
              <a:rPr lang="en-ID" sz="2000">
                <a:solidFill>
                  <a:srgbClr val="174B67"/>
                </a:solidFill>
              </a:rPr>
              <a:t>Handle missing values</a:t>
            </a:r>
            <a:endParaRPr/>
          </a:p>
        </p:txBody>
      </p:sp>
      <p:sp>
        <p:nvSpPr>
          <p:cNvPr id="422" name="Google Shape;422;p40"/>
          <p:cNvSpPr txBox="1"/>
          <p:nvPr/>
        </p:nvSpPr>
        <p:spPr>
          <a:xfrm>
            <a:off x="1535025" y="1933550"/>
            <a:ext cx="13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1800">
                <a:solidFill>
                  <a:srgbClr val="DA9942"/>
                </a:solidFill>
                <a:latin typeface="Poppins"/>
                <a:ea typeface="Poppins"/>
                <a:cs typeface="Poppins"/>
                <a:sym typeface="Poppins"/>
              </a:rPr>
              <a:t>before</a:t>
            </a:r>
            <a:endParaRPr sz="1200">
              <a:solidFill>
                <a:srgbClr val="DA9942"/>
              </a:solidFill>
            </a:endParaRPr>
          </a:p>
        </p:txBody>
      </p:sp>
      <p:sp>
        <p:nvSpPr>
          <p:cNvPr id="423" name="Google Shape;423;p40"/>
          <p:cNvSpPr txBox="1"/>
          <p:nvPr/>
        </p:nvSpPr>
        <p:spPr>
          <a:xfrm>
            <a:off x="6210450" y="1948050"/>
            <a:ext cx="13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1800">
                <a:solidFill>
                  <a:srgbClr val="DA9942"/>
                </a:solidFill>
                <a:latin typeface="Poppins"/>
                <a:ea typeface="Poppins"/>
                <a:cs typeface="Poppins"/>
                <a:sym typeface="Poppins"/>
              </a:rPr>
              <a:t>after</a:t>
            </a:r>
            <a:endParaRPr sz="1200">
              <a:solidFill>
                <a:srgbClr val="DA9942"/>
              </a:solidFill>
            </a:endParaRPr>
          </a:p>
        </p:txBody>
      </p:sp>
      <p:sp>
        <p:nvSpPr>
          <p:cNvPr id="424" name="Google Shape;424;p40"/>
          <p:cNvSpPr/>
          <p:nvPr/>
        </p:nvSpPr>
        <p:spPr>
          <a:xfrm>
            <a:off x="4175975" y="2992938"/>
            <a:ext cx="7989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pic>
        <p:nvPicPr>
          <p:cNvPr id="425" name="Google Shape;425;p40"/>
          <p:cNvPicPr preferRelativeResize="0"/>
          <p:nvPr/>
        </p:nvPicPr>
        <p:blipFill rotWithShape="1">
          <a:blip r:embed="rId3">
            <a:alphaModFix/>
          </a:blip>
          <a:srcRect b="0" l="0" r="0" t="9812"/>
          <a:stretch/>
        </p:blipFill>
        <p:spPr>
          <a:xfrm>
            <a:off x="5047021" y="2571750"/>
            <a:ext cx="3634567" cy="1424850"/>
          </a:xfrm>
          <a:prstGeom prst="rect">
            <a:avLst/>
          </a:prstGeom>
          <a:noFill/>
          <a:ln>
            <a:noFill/>
          </a:ln>
        </p:spPr>
      </p:pic>
      <p:pic>
        <p:nvPicPr>
          <p:cNvPr id="426" name="Google Shape;426;p40"/>
          <p:cNvPicPr preferRelativeResize="0"/>
          <p:nvPr/>
        </p:nvPicPr>
        <p:blipFill>
          <a:blip r:embed="rId4">
            <a:alphaModFix/>
          </a:blip>
          <a:stretch>
            <a:fillRect/>
          </a:stretch>
        </p:blipFill>
        <p:spPr>
          <a:xfrm>
            <a:off x="514858" y="2542750"/>
            <a:ext cx="3588967" cy="1362075"/>
          </a:xfrm>
          <a:prstGeom prst="rect">
            <a:avLst/>
          </a:prstGeom>
          <a:noFill/>
          <a:ln>
            <a:noFill/>
          </a:ln>
        </p:spPr>
      </p:pic>
      <p:sp>
        <p:nvSpPr>
          <p:cNvPr id="427" name="Google Shape;427;p40"/>
          <p:cNvSpPr/>
          <p:nvPr/>
        </p:nvSpPr>
        <p:spPr>
          <a:xfrm>
            <a:off x="2120450" y="2540000"/>
            <a:ext cx="1307700" cy="114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428" name="Google Shape;428;p40"/>
          <p:cNvSpPr/>
          <p:nvPr/>
        </p:nvSpPr>
        <p:spPr>
          <a:xfrm>
            <a:off x="6664475" y="2571750"/>
            <a:ext cx="1307700" cy="119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pSp>
        <p:nvGrpSpPr>
          <p:cNvPr id="433" name="Google Shape;433;p41"/>
          <p:cNvGrpSpPr/>
          <p:nvPr/>
        </p:nvGrpSpPr>
        <p:grpSpPr>
          <a:xfrm rot="5400000">
            <a:off x="-344787" y="3943729"/>
            <a:ext cx="2284754" cy="1607435"/>
            <a:chOff x="5539150" y="3176875"/>
            <a:chExt cx="2029449" cy="1427309"/>
          </a:xfrm>
        </p:grpSpPr>
        <p:sp>
          <p:nvSpPr>
            <p:cNvPr id="434" name="Google Shape;434;p4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41"/>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38" name="Google Shape;438;p41"/>
          <p:cNvSpPr txBox="1"/>
          <p:nvPr>
            <p:ph type="title"/>
          </p:nvPr>
        </p:nvSpPr>
        <p:spPr>
          <a:xfrm>
            <a:off x="720000" y="11274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B. </a:t>
            </a:r>
            <a:r>
              <a:rPr lang="en-ID" sz="2000">
                <a:solidFill>
                  <a:srgbClr val="174B67"/>
                </a:solidFill>
              </a:rPr>
              <a:t>Handle duplicated data</a:t>
            </a:r>
            <a:endParaRPr/>
          </a:p>
        </p:txBody>
      </p:sp>
      <p:sp>
        <p:nvSpPr>
          <p:cNvPr id="439" name="Google Shape;439;p41"/>
          <p:cNvSpPr/>
          <p:nvPr/>
        </p:nvSpPr>
        <p:spPr>
          <a:xfrm>
            <a:off x="5089500" y="2401950"/>
            <a:ext cx="3334500" cy="7644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lang="en-ID">
                <a:solidFill>
                  <a:srgbClr val="DA9942"/>
                </a:solidFill>
                <a:latin typeface="Poppins"/>
                <a:ea typeface="Poppins"/>
                <a:cs typeface="Poppins"/>
                <a:sym typeface="Poppins"/>
              </a:rPr>
              <a:t>ditemukan 3 baris</a:t>
            </a:r>
            <a:r>
              <a:rPr lang="en-ID">
                <a:solidFill>
                  <a:schemeClr val="dk1"/>
                </a:solidFill>
                <a:latin typeface="Poppins"/>
                <a:ea typeface="Poppins"/>
                <a:cs typeface="Poppins"/>
                <a:sym typeface="Poppins"/>
              </a:rPr>
              <a:t> data duplikat dan data tersebut kami drop</a:t>
            </a:r>
            <a:endParaRPr>
              <a:solidFill>
                <a:schemeClr val="dk1"/>
              </a:solidFill>
              <a:latin typeface="Poppins"/>
              <a:ea typeface="Poppins"/>
              <a:cs typeface="Poppins"/>
              <a:sym typeface="Poppins"/>
            </a:endParaRPr>
          </a:p>
        </p:txBody>
      </p:sp>
      <p:pic>
        <p:nvPicPr>
          <p:cNvPr id="440" name="Google Shape;440;p41"/>
          <p:cNvPicPr preferRelativeResize="0"/>
          <p:nvPr/>
        </p:nvPicPr>
        <p:blipFill>
          <a:blip r:embed="rId3">
            <a:alphaModFix/>
          </a:blip>
          <a:stretch>
            <a:fillRect/>
          </a:stretch>
        </p:blipFill>
        <p:spPr>
          <a:xfrm>
            <a:off x="850477" y="1591550"/>
            <a:ext cx="3902225" cy="2931642"/>
          </a:xfrm>
          <a:prstGeom prst="rect">
            <a:avLst/>
          </a:prstGeom>
          <a:noFill/>
          <a:ln>
            <a:noFill/>
          </a:ln>
        </p:spPr>
      </p:pic>
      <p:sp>
        <p:nvSpPr>
          <p:cNvPr id="441" name="Google Shape;441;p41"/>
          <p:cNvSpPr/>
          <p:nvPr/>
        </p:nvSpPr>
        <p:spPr>
          <a:xfrm>
            <a:off x="850475" y="4314525"/>
            <a:ext cx="1850400" cy="3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42"/>
          <p:cNvGrpSpPr/>
          <p:nvPr/>
        </p:nvGrpSpPr>
        <p:grpSpPr>
          <a:xfrm rot="10800000">
            <a:off x="-15423" y="-20374"/>
            <a:ext cx="2284754" cy="1607435"/>
            <a:chOff x="5539150" y="3176875"/>
            <a:chExt cx="2029449" cy="1427309"/>
          </a:xfrm>
        </p:grpSpPr>
        <p:sp>
          <p:nvSpPr>
            <p:cNvPr id="447" name="Google Shape;447;p4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42"/>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51" name="Google Shape;451;p42"/>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B. </a:t>
            </a:r>
            <a:r>
              <a:rPr lang="en-ID" sz="2000">
                <a:solidFill>
                  <a:srgbClr val="174B67"/>
                </a:solidFill>
              </a:rPr>
              <a:t>Handle duplicated data</a:t>
            </a:r>
            <a:endParaRPr/>
          </a:p>
        </p:txBody>
      </p:sp>
      <p:sp>
        <p:nvSpPr>
          <p:cNvPr id="452" name="Google Shape;452;p42"/>
          <p:cNvSpPr txBox="1"/>
          <p:nvPr/>
        </p:nvSpPr>
        <p:spPr>
          <a:xfrm>
            <a:off x="1610400" y="1601700"/>
            <a:ext cx="13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1800">
                <a:solidFill>
                  <a:srgbClr val="DA9942"/>
                </a:solidFill>
                <a:latin typeface="Poppins"/>
                <a:ea typeface="Poppins"/>
                <a:cs typeface="Poppins"/>
                <a:sym typeface="Poppins"/>
              </a:rPr>
              <a:t>before</a:t>
            </a:r>
            <a:endParaRPr sz="1200">
              <a:solidFill>
                <a:srgbClr val="DA9942"/>
              </a:solidFill>
            </a:endParaRPr>
          </a:p>
        </p:txBody>
      </p:sp>
      <p:sp>
        <p:nvSpPr>
          <p:cNvPr id="453" name="Google Shape;453;p42"/>
          <p:cNvSpPr txBox="1"/>
          <p:nvPr/>
        </p:nvSpPr>
        <p:spPr>
          <a:xfrm>
            <a:off x="5745050" y="1601700"/>
            <a:ext cx="130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D" sz="1800">
                <a:solidFill>
                  <a:srgbClr val="DA9942"/>
                </a:solidFill>
                <a:latin typeface="Poppins"/>
                <a:ea typeface="Poppins"/>
                <a:cs typeface="Poppins"/>
                <a:sym typeface="Poppins"/>
              </a:rPr>
              <a:t>after</a:t>
            </a:r>
            <a:endParaRPr sz="1200">
              <a:solidFill>
                <a:srgbClr val="DA9942"/>
              </a:solidFill>
            </a:endParaRPr>
          </a:p>
        </p:txBody>
      </p:sp>
      <p:pic>
        <p:nvPicPr>
          <p:cNvPr id="454" name="Google Shape;454;p42"/>
          <p:cNvPicPr preferRelativeResize="0"/>
          <p:nvPr/>
        </p:nvPicPr>
        <p:blipFill rotWithShape="1">
          <a:blip r:embed="rId3">
            <a:alphaModFix/>
          </a:blip>
          <a:srcRect b="17871" l="0" r="0" t="0"/>
          <a:stretch/>
        </p:blipFill>
        <p:spPr>
          <a:xfrm>
            <a:off x="1554025" y="2343750"/>
            <a:ext cx="2128834" cy="1607425"/>
          </a:xfrm>
          <a:prstGeom prst="rect">
            <a:avLst/>
          </a:prstGeom>
          <a:noFill/>
          <a:ln>
            <a:noFill/>
          </a:ln>
          <a:effectLst>
            <a:outerShdw blurRad="57150" rotWithShape="0" algn="bl" dir="5400000" dist="19050">
              <a:srgbClr val="000000">
                <a:alpha val="50000"/>
              </a:srgbClr>
            </a:outerShdw>
          </a:effectLst>
        </p:spPr>
      </p:pic>
      <p:pic>
        <p:nvPicPr>
          <p:cNvPr id="455" name="Google Shape;455;p42"/>
          <p:cNvPicPr preferRelativeResize="0"/>
          <p:nvPr/>
        </p:nvPicPr>
        <p:blipFill>
          <a:blip r:embed="rId4">
            <a:alphaModFix/>
          </a:blip>
          <a:stretch>
            <a:fillRect/>
          </a:stretch>
        </p:blipFill>
        <p:spPr>
          <a:xfrm>
            <a:off x="640838" y="2018375"/>
            <a:ext cx="3650395" cy="2506825"/>
          </a:xfrm>
          <a:prstGeom prst="rect">
            <a:avLst/>
          </a:prstGeom>
          <a:noFill/>
          <a:ln>
            <a:noFill/>
          </a:ln>
        </p:spPr>
      </p:pic>
      <p:pic>
        <p:nvPicPr>
          <p:cNvPr id="456" name="Google Shape;456;p42"/>
          <p:cNvPicPr preferRelativeResize="0"/>
          <p:nvPr/>
        </p:nvPicPr>
        <p:blipFill>
          <a:blip r:embed="rId5">
            <a:alphaModFix/>
          </a:blip>
          <a:stretch>
            <a:fillRect/>
          </a:stretch>
        </p:blipFill>
        <p:spPr>
          <a:xfrm>
            <a:off x="4789325" y="2018375"/>
            <a:ext cx="4045800" cy="2359800"/>
          </a:xfrm>
          <a:prstGeom prst="rect">
            <a:avLst/>
          </a:prstGeom>
          <a:noFill/>
          <a:ln>
            <a:noFill/>
          </a:ln>
        </p:spPr>
      </p:pic>
      <p:sp>
        <p:nvSpPr>
          <p:cNvPr id="457" name="Google Shape;457;p42"/>
          <p:cNvSpPr/>
          <p:nvPr/>
        </p:nvSpPr>
        <p:spPr>
          <a:xfrm>
            <a:off x="640850" y="4333175"/>
            <a:ext cx="1503900" cy="18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458" name="Google Shape;458;p42"/>
          <p:cNvSpPr/>
          <p:nvPr/>
        </p:nvSpPr>
        <p:spPr>
          <a:xfrm>
            <a:off x="4837800" y="4139850"/>
            <a:ext cx="1809300" cy="18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459" name="Google Shape;459;p42"/>
          <p:cNvSpPr/>
          <p:nvPr/>
        </p:nvSpPr>
        <p:spPr>
          <a:xfrm>
            <a:off x="4124575" y="2787073"/>
            <a:ext cx="689400" cy="55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43"/>
          <p:cNvGrpSpPr/>
          <p:nvPr/>
        </p:nvGrpSpPr>
        <p:grpSpPr>
          <a:xfrm rot="10800000">
            <a:off x="-15423" y="-20374"/>
            <a:ext cx="2284754" cy="1607435"/>
            <a:chOff x="5539150" y="3176875"/>
            <a:chExt cx="2029449" cy="1427309"/>
          </a:xfrm>
        </p:grpSpPr>
        <p:sp>
          <p:nvSpPr>
            <p:cNvPr id="465" name="Google Shape;465;p43"/>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3"/>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3"/>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 name="Google Shape;468;p43"/>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69" name="Google Shape;469;p43"/>
          <p:cNvSpPr txBox="1"/>
          <p:nvPr>
            <p:ph type="title"/>
          </p:nvPr>
        </p:nvSpPr>
        <p:spPr>
          <a:xfrm>
            <a:off x="617275" y="9206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C. Handle Outliers</a:t>
            </a:r>
            <a:endParaRPr sz="2000">
              <a:solidFill>
                <a:srgbClr val="174B67"/>
              </a:solidFill>
            </a:endParaRPr>
          </a:p>
        </p:txBody>
      </p:sp>
      <p:sp>
        <p:nvSpPr>
          <p:cNvPr id="470" name="Google Shape;470;p43"/>
          <p:cNvSpPr/>
          <p:nvPr/>
        </p:nvSpPr>
        <p:spPr>
          <a:xfrm>
            <a:off x="1130100" y="3698025"/>
            <a:ext cx="6763800" cy="8970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rtl="0" algn="l">
              <a:lnSpc>
                <a:spcPct val="115000"/>
              </a:lnSpc>
              <a:spcBef>
                <a:spcPts val="1200"/>
              </a:spcBef>
              <a:spcAft>
                <a:spcPts val="1200"/>
              </a:spcAft>
              <a:buNone/>
            </a:pPr>
            <a:r>
              <a:rPr lang="en-ID" sz="1300">
                <a:solidFill>
                  <a:schemeClr val="dk1"/>
                </a:solidFill>
                <a:latin typeface="Poppins"/>
                <a:ea typeface="Poppins"/>
                <a:cs typeface="Poppins"/>
                <a:sym typeface="Poppins"/>
              </a:rPr>
              <a:t>Dapat dilihat bahwa tidak ada data yang frekuensi kemunculannya sangat jarang. Maka tidak perlu melakukan Handle Outliers.</a:t>
            </a:r>
            <a:endParaRPr sz="1300">
              <a:solidFill>
                <a:schemeClr val="dk1"/>
              </a:solidFill>
              <a:latin typeface="Poppins"/>
              <a:ea typeface="Poppins"/>
              <a:cs typeface="Poppins"/>
              <a:sym typeface="Poppins"/>
            </a:endParaRPr>
          </a:p>
        </p:txBody>
      </p:sp>
      <p:pic>
        <p:nvPicPr>
          <p:cNvPr id="471" name="Google Shape;471;p43"/>
          <p:cNvPicPr preferRelativeResize="0"/>
          <p:nvPr/>
        </p:nvPicPr>
        <p:blipFill>
          <a:blip r:embed="rId3">
            <a:alphaModFix/>
          </a:blip>
          <a:stretch>
            <a:fillRect/>
          </a:stretch>
        </p:blipFill>
        <p:spPr>
          <a:xfrm>
            <a:off x="2612164" y="1339125"/>
            <a:ext cx="3714226" cy="2307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ctrTitle"/>
          </p:nvPr>
        </p:nvSpPr>
        <p:spPr>
          <a:xfrm>
            <a:off x="719275" y="780000"/>
            <a:ext cx="6367800" cy="86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8500"/>
              <a:buNone/>
            </a:pPr>
            <a:r>
              <a:rPr lang="en-ID" sz="3200"/>
              <a:t>Stage 4 - Final Project</a:t>
            </a:r>
            <a:r>
              <a:rPr b="1" lang="en-ID" sz="3200">
                <a:latin typeface="Poppins"/>
                <a:ea typeface="Poppins"/>
                <a:cs typeface="Poppins"/>
                <a:sym typeface="Poppins"/>
              </a:rPr>
              <a:t> </a:t>
            </a:r>
            <a:endParaRPr b="0" sz="3600">
              <a:latin typeface="Poppins Medium"/>
              <a:ea typeface="Poppins Medium"/>
              <a:cs typeface="Poppins Medium"/>
              <a:sym typeface="Poppins Medium"/>
            </a:endParaRPr>
          </a:p>
        </p:txBody>
      </p:sp>
      <p:sp>
        <p:nvSpPr>
          <p:cNvPr id="249" name="Google Shape;249;p26"/>
          <p:cNvSpPr/>
          <p:nvPr>
            <p:ph idx="1" type="subTitle"/>
          </p:nvPr>
        </p:nvSpPr>
        <p:spPr>
          <a:xfrm>
            <a:off x="719278" y="2247458"/>
            <a:ext cx="4414582" cy="1919398"/>
          </a:xfrm>
          <a:prstGeom prst="roundRect">
            <a:avLst>
              <a:gd fmla="val 16667" name="adj"/>
            </a:avLst>
          </a:prstGeom>
          <a:solidFill>
            <a:srgbClr val="C9D5DD"/>
          </a:solidFill>
          <a:ln cap="flat" cmpd="sng" w="9525">
            <a:solidFill>
              <a:srgbClr val="8FB3C5"/>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800"/>
              <a:buNone/>
            </a:pPr>
            <a:r>
              <a:rPr b="1" i="0" lang="en-ID" sz="1600">
                <a:latin typeface="Poppins"/>
                <a:ea typeface="Poppins"/>
                <a:cs typeface="Poppins"/>
                <a:sym typeface="Poppins"/>
              </a:rPr>
              <a:t>FOURTASTIC</a:t>
            </a:r>
            <a:endParaRPr/>
          </a:p>
          <a:p>
            <a:pPr indent="-304800" lvl="0" marL="457200" rtl="0" algn="l">
              <a:lnSpc>
                <a:spcPct val="100000"/>
              </a:lnSpc>
              <a:spcBef>
                <a:spcPts val="0"/>
              </a:spcBef>
              <a:spcAft>
                <a:spcPts val="0"/>
              </a:spcAft>
              <a:buSzPts val="1800"/>
              <a:buNone/>
            </a:pPr>
            <a:r>
              <a:t/>
            </a:r>
            <a:endParaRPr/>
          </a:p>
          <a:p>
            <a:pPr indent="-285750" lvl="0" marL="438150" rtl="0" algn="l">
              <a:lnSpc>
                <a:spcPct val="100000"/>
              </a:lnSpc>
              <a:spcBef>
                <a:spcPts val="0"/>
              </a:spcBef>
              <a:spcAft>
                <a:spcPts val="0"/>
              </a:spcAft>
              <a:buSzPts val="1800"/>
              <a:buFont typeface="Arial"/>
              <a:buChar char="•"/>
            </a:pPr>
            <a:r>
              <a:rPr b="0" i="0" lang="en-ID" sz="1600">
                <a:latin typeface="Poppins"/>
                <a:ea typeface="Poppins"/>
                <a:cs typeface="Poppins"/>
                <a:sym typeface="Poppins"/>
              </a:rPr>
              <a:t>Muhammad Fariz Shadiqin</a:t>
            </a:r>
            <a:endParaRPr b="0" i="0" sz="1600">
              <a:latin typeface="Poppins"/>
              <a:ea typeface="Poppins"/>
              <a:cs typeface="Poppins"/>
              <a:sym typeface="Poppins"/>
            </a:endParaRPr>
          </a:p>
          <a:p>
            <a:pPr indent="-285750" lvl="0" marL="438150" rtl="0" algn="l">
              <a:lnSpc>
                <a:spcPct val="100000"/>
              </a:lnSpc>
              <a:spcBef>
                <a:spcPts val="0"/>
              </a:spcBef>
              <a:spcAft>
                <a:spcPts val="0"/>
              </a:spcAft>
              <a:buSzPts val="1800"/>
              <a:buFont typeface="Arial"/>
              <a:buChar char="•"/>
            </a:pPr>
            <a:r>
              <a:rPr b="0" i="0" lang="en-ID" sz="1600">
                <a:latin typeface="Poppins"/>
                <a:ea typeface="Poppins"/>
                <a:cs typeface="Poppins"/>
                <a:sym typeface="Poppins"/>
              </a:rPr>
              <a:t>Prima Praditya</a:t>
            </a:r>
            <a:endParaRPr b="0" i="0" sz="1600">
              <a:latin typeface="Poppins"/>
              <a:ea typeface="Poppins"/>
              <a:cs typeface="Poppins"/>
              <a:sym typeface="Poppins"/>
            </a:endParaRPr>
          </a:p>
          <a:p>
            <a:pPr indent="-285750" lvl="0" marL="438150" rtl="0" algn="l">
              <a:lnSpc>
                <a:spcPct val="100000"/>
              </a:lnSpc>
              <a:spcBef>
                <a:spcPts val="0"/>
              </a:spcBef>
              <a:spcAft>
                <a:spcPts val="0"/>
              </a:spcAft>
              <a:buSzPts val="1800"/>
              <a:buFont typeface="Arial"/>
              <a:buChar char="•"/>
            </a:pPr>
            <a:r>
              <a:rPr b="0" i="0" lang="en-ID" sz="1600">
                <a:latin typeface="Poppins"/>
                <a:ea typeface="Poppins"/>
                <a:cs typeface="Poppins"/>
                <a:sym typeface="Poppins"/>
              </a:rPr>
              <a:t>Evira Marnolia</a:t>
            </a:r>
            <a:endParaRPr b="0" i="0" sz="1600">
              <a:latin typeface="Poppins"/>
              <a:ea typeface="Poppins"/>
              <a:cs typeface="Poppins"/>
              <a:sym typeface="Poppins"/>
            </a:endParaRPr>
          </a:p>
          <a:p>
            <a:pPr indent="-285750" lvl="0" marL="438150" rtl="0" algn="l">
              <a:lnSpc>
                <a:spcPct val="100000"/>
              </a:lnSpc>
              <a:spcBef>
                <a:spcPts val="0"/>
              </a:spcBef>
              <a:spcAft>
                <a:spcPts val="0"/>
              </a:spcAft>
              <a:buSzPts val="1800"/>
              <a:buFont typeface="Arial"/>
              <a:buChar char="•"/>
            </a:pPr>
            <a:r>
              <a:rPr b="0" i="0" lang="en-ID" sz="1600">
                <a:latin typeface="Poppins"/>
                <a:ea typeface="Poppins"/>
                <a:cs typeface="Poppins"/>
                <a:sym typeface="Poppins"/>
              </a:rPr>
              <a:t>Yosafat Angga Gilang Pratama</a:t>
            </a:r>
            <a:endParaRPr b="0" i="0" sz="1600">
              <a:latin typeface="Poppins"/>
              <a:ea typeface="Poppins"/>
              <a:cs typeface="Poppins"/>
              <a:sym typeface="Poppins"/>
            </a:endParaRPr>
          </a:p>
        </p:txBody>
      </p:sp>
      <p:grpSp>
        <p:nvGrpSpPr>
          <p:cNvPr id="250" name="Google Shape;250;p26"/>
          <p:cNvGrpSpPr/>
          <p:nvPr/>
        </p:nvGrpSpPr>
        <p:grpSpPr>
          <a:xfrm>
            <a:off x="7406641" y="1"/>
            <a:ext cx="1763123" cy="2853108"/>
            <a:chOff x="7400701" y="1"/>
            <a:chExt cx="1747050" cy="2853108"/>
          </a:xfrm>
        </p:grpSpPr>
        <p:sp>
          <p:nvSpPr>
            <p:cNvPr id="251" name="Google Shape;251;p26"/>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6"/>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pSp>
        <p:nvGrpSpPr>
          <p:cNvPr id="476" name="Google Shape;476;p44"/>
          <p:cNvGrpSpPr/>
          <p:nvPr/>
        </p:nvGrpSpPr>
        <p:grpSpPr>
          <a:xfrm rot="10800000">
            <a:off x="-15423" y="-20374"/>
            <a:ext cx="2284754" cy="1607435"/>
            <a:chOff x="5539150" y="3176875"/>
            <a:chExt cx="2029449" cy="1427309"/>
          </a:xfrm>
        </p:grpSpPr>
        <p:sp>
          <p:nvSpPr>
            <p:cNvPr id="477" name="Google Shape;477;p44"/>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4"/>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4"/>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0" name="Google Shape;480;p44"/>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81" name="Google Shape;481;p44"/>
          <p:cNvSpPr txBox="1"/>
          <p:nvPr>
            <p:ph type="title"/>
          </p:nvPr>
        </p:nvSpPr>
        <p:spPr>
          <a:xfrm>
            <a:off x="617275" y="92067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C. Handle Outliers</a:t>
            </a:r>
            <a:endParaRPr sz="2000">
              <a:solidFill>
                <a:srgbClr val="174B67"/>
              </a:solidFill>
            </a:endParaRPr>
          </a:p>
        </p:txBody>
      </p:sp>
      <p:pic>
        <p:nvPicPr>
          <p:cNvPr id="482" name="Google Shape;482;p44"/>
          <p:cNvPicPr preferRelativeResize="0"/>
          <p:nvPr/>
        </p:nvPicPr>
        <p:blipFill>
          <a:blip r:embed="rId3">
            <a:alphaModFix/>
          </a:blip>
          <a:stretch>
            <a:fillRect/>
          </a:stretch>
        </p:blipFill>
        <p:spPr>
          <a:xfrm>
            <a:off x="2567438" y="1312350"/>
            <a:ext cx="4009124" cy="3246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grpSp>
        <p:nvGrpSpPr>
          <p:cNvPr id="487" name="Google Shape;487;p45"/>
          <p:cNvGrpSpPr/>
          <p:nvPr/>
        </p:nvGrpSpPr>
        <p:grpSpPr>
          <a:xfrm rot="10800000">
            <a:off x="-15423" y="-20374"/>
            <a:ext cx="2284754" cy="1607435"/>
            <a:chOff x="5539150" y="3176875"/>
            <a:chExt cx="2029449" cy="1427309"/>
          </a:xfrm>
        </p:grpSpPr>
        <p:sp>
          <p:nvSpPr>
            <p:cNvPr id="488" name="Google Shape;488;p45"/>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5"/>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5"/>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45"/>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492" name="Google Shape;492;p45"/>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D. Feature Transformation</a:t>
            </a:r>
            <a:endParaRPr sz="2000">
              <a:solidFill>
                <a:srgbClr val="174B67"/>
              </a:solidFill>
            </a:endParaRPr>
          </a:p>
        </p:txBody>
      </p:sp>
      <p:pic>
        <p:nvPicPr>
          <p:cNvPr id="493" name="Google Shape;493;p45"/>
          <p:cNvPicPr preferRelativeResize="0"/>
          <p:nvPr/>
        </p:nvPicPr>
        <p:blipFill>
          <a:blip r:embed="rId3">
            <a:alphaModFix/>
          </a:blip>
          <a:stretch>
            <a:fillRect/>
          </a:stretch>
        </p:blipFill>
        <p:spPr>
          <a:xfrm>
            <a:off x="771637" y="1536388"/>
            <a:ext cx="5098249" cy="501575"/>
          </a:xfrm>
          <a:prstGeom prst="rect">
            <a:avLst/>
          </a:prstGeom>
          <a:noFill/>
          <a:ln>
            <a:noFill/>
          </a:ln>
        </p:spPr>
      </p:pic>
      <p:pic>
        <p:nvPicPr>
          <p:cNvPr id="494" name="Google Shape;494;p45"/>
          <p:cNvPicPr preferRelativeResize="0"/>
          <p:nvPr/>
        </p:nvPicPr>
        <p:blipFill>
          <a:blip r:embed="rId4">
            <a:alphaModFix/>
          </a:blip>
          <a:stretch>
            <a:fillRect/>
          </a:stretch>
        </p:blipFill>
        <p:spPr>
          <a:xfrm>
            <a:off x="738400" y="2080950"/>
            <a:ext cx="4097924" cy="2321202"/>
          </a:xfrm>
          <a:prstGeom prst="rect">
            <a:avLst/>
          </a:prstGeom>
          <a:noFill/>
          <a:ln>
            <a:noFill/>
          </a:ln>
        </p:spPr>
      </p:pic>
      <p:sp>
        <p:nvSpPr>
          <p:cNvPr id="495" name="Google Shape;495;p45"/>
          <p:cNvSpPr/>
          <p:nvPr/>
        </p:nvSpPr>
        <p:spPr>
          <a:xfrm>
            <a:off x="5021750" y="2793050"/>
            <a:ext cx="3919800" cy="8970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rtl="0" algn="ctr">
              <a:lnSpc>
                <a:spcPct val="115000"/>
              </a:lnSpc>
              <a:spcBef>
                <a:spcPts val="1200"/>
              </a:spcBef>
              <a:spcAft>
                <a:spcPts val="1200"/>
              </a:spcAft>
              <a:buNone/>
            </a:pPr>
            <a:r>
              <a:rPr lang="en-ID" sz="1300">
                <a:solidFill>
                  <a:schemeClr val="dk1"/>
                </a:solidFill>
                <a:latin typeface="Poppins"/>
                <a:ea typeface="Poppins"/>
                <a:cs typeface="Poppins"/>
                <a:sym typeface="Poppins"/>
              </a:rPr>
              <a:t>Menambah kolom sentiment</a:t>
            </a:r>
            <a:endParaRPr sz="1300">
              <a:solidFill>
                <a:schemeClr val="dk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46"/>
          <p:cNvGrpSpPr/>
          <p:nvPr/>
        </p:nvGrpSpPr>
        <p:grpSpPr>
          <a:xfrm rot="10800000">
            <a:off x="-15423" y="-20374"/>
            <a:ext cx="2284754" cy="1607435"/>
            <a:chOff x="5539150" y="3176875"/>
            <a:chExt cx="2029449" cy="1427309"/>
          </a:xfrm>
        </p:grpSpPr>
        <p:sp>
          <p:nvSpPr>
            <p:cNvPr id="501" name="Google Shape;501;p46"/>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6"/>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6"/>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46"/>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05" name="Google Shape;505;p46"/>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D. Feature Transformation</a:t>
            </a:r>
            <a:endParaRPr sz="2000">
              <a:solidFill>
                <a:srgbClr val="174B67"/>
              </a:solidFill>
            </a:endParaRPr>
          </a:p>
        </p:txBody>
      </p:sp>
      <p:sp>
        <p:nvSpPr>
          <p:cNvPr id="506" name="Google Shape;506;p46"/>
          <p:cNvSpPr txBox="1"/>
          <p:nvPr/>
        </p:nvSpPr>
        <p:spPr>
          <a:xfrm>
            <a:off x="622050" y="1587050"/>
            <a:ext cx="7899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D" sz="1300">
                <a:solidFill>
                  <a:schemeClr val="dk1"/>
                </a:solidFill>
                <a:latin typeface="Poppins"/>
                <a:ea typeface="Poppins"/>
                <a:cs typeface="Poppins"/>
                <a:sym typeface="Poppins"/>
              </a:rPr>
              <a:t>Sentiment Analysis (Analisis Sentimen)</a:t>
            </a:r>
            <a:endParaRPr b="1" sz="1300">
              <a:solidFill>
                <a:schemeClr val="dk1"/>
              </a:solidFill>
              <a:latin typeface="Poppins"/>
              <a:ea typeface="Poppins"/>
              <a:cs typeface="Poppins"/>
              <a:sym typeface="Poppins"/>
            </a:endParaRPr>
          </a:p>
          <a:p>
            <a:pPr indent="0" lvl="0" marL="0" rtl="0" algn="l">
              <a:spcBef>
                <a:spcPts val="0"/>
              </a:spcBef>
              <a:spcAft>
                <a:spcPts val="0"/>
              </a:spcAft>
              <a:buNone/>
            </a:pPr>
            <a:r>
              <a:t/>
            </a:r>
            <a:endParaRPr b="1"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Mengubah kalimat menjadi skor sentimen (positif, negatif, netral) untuk mengetahui sikap yang terkandung dalam kalimat tersebut.</a:t>
            </a:r>
            <a:endParaRPr sz="1300">
              <a:solidFill>
                <a:schemeClr val="dk1"/>
              </a:solidFill>
              <a:latin typeface="Poppins"/>
              <a:ea typeface="Poppins"/>
              <a:cs typeface="Poppins"/>
              <a:sym typeface="Poppins"/>
            </a:endParaRPr>
          </a:p>
          <a:p>
            <a:pPr indent="0" lvl="0" marL="0" rtl="0" algn="l">
              <a:spcBef>
                <a:spcPts val="0"/>
              </a:spcBef>
              <a:spcAft>
                <a:spcPts val="0"/>
              </a:spcAft>
              <a:buNone/>
            </a:pPr>
            <a:r>
              <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Melakukan Sentiment Analysis pada kolom New_Sentence (yang berisi deskripsi terkait pekerjaan) memungkinkan perusahaan untuk:</a:t>
            </a:r>
            <a:endParaRPr sz="1300">
              <a:solidFill>
                <a:schemeClr val="dk1"/>
              </a:solidFill>
              <a:latin typeface="Poppins"/>
              <a:ea typeface="Poppins"/>
              <a:cs typeface="Poppins"/>
              <a:sym typeface="Poppins"/>
            </a:endParaRPr>
          </a:p>
          <a:p>
            <a:pPr indent="0" lvl="0" marL="0" rtl="0" algn="l">
              <a:spcBef>
                <a:spcPts val="0"/>
              </a:spcBef>
              <a:spcAft>
                <a:spcPts val="0"/>
              </a:spcAft>
              <a:buNone/>
            </a:pPr>
            <a:r>
              <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Char char="-"/>
            </a:pPr>
            <a:r>
              <a:rPr b="1" lang="en-ID" sz="1300">
                <a:solidFill>
                  <a:schemeClr val="dk1"/>
                </a:solidFill>
                <a:latin typeface="Poppins"/>
                <a:ea typeface="Poppins"/>
                <a:cs typeface="Poppins"/>
                <a:sym typeface="Poppins"/>
              </a:rPr>
              <a:t>Memahami</a:t>
            </a:r>
            <a:r>
              <a:rPr lang="en-ID" sz="1300">
                <a:solidFill>
                  <a:schemeClr val="dk1"/>
                </a:solidFill>
                <a:latin typeface="Poppins"/>
                <a:ea typeface="Poppins"/>
                <a:cs typeface="Poppins"/>
                <a:sym typeface="Poppins"/>
              </a:rPr>
              <a:t> reaksi calon karyawan terhadap deskripsi pekerjaan.</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Char char="-"/>
            </a:pPr>
            <a:r>
              <a:rPr b="1" lang="en-ID" sz="1300">
                <a:solidFill>
                  <a:schemeClr val="dk1"/>
                </a:solidFill>
                <a:latin typeface="Poppins"/>
                <a:ea typeface="Poppins"/>
                <a:cs typeface="Poppins"/>
                <a:sym typeface="Poppins"/>
              </a:rPr>
              <a:t>Mengoptimalkan</a:t>
            </a:r>
            <a:r>
              <a:rPr lang="en-ID" sz="1300">
                <a:solidFill>
                  <a:schemeClr val="dk1"/>
                </a:solidFill>
                <a:latin typeface="Poppins"/>
                <a:ea typeface="Poppins"/>
                <a:cs typeface="Poppins"/>
                <a:sym typeface="Poppins"/>
              </a:rPr>
              <a:t> deskripsi pekerjaan agar lebih menarik dan inklusif.</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Char char="-"/>
            </a:pPr>
            <a:r>
              <a:rPr lang="en-ID" sz="1300">
                <a:solidFill>
                  <a:schemeClr val="dk1"/>
                </a:solidFill>
                <a:latin typeface="Poppins"/>
                <a:ea typeface="Poppins"/>
                <a:cs typeface="Poppins"/>
                <a:sym typeface="Poppins"/>
              </a:rPr>
              <a:t>Menyesuaikan pesan agar sesuai dengan target audiens dan </a:t>
            </a:r>
            <a:r>
              <a:rPr b="1" lang="en-ID" sz="1300">
                <a:solidFill>
                  <a:schemeClr val="dk1"/>
                </a:solidFill>
                <a:latin typeface="Poppins"/>
                <a:ea typeface="Poppins"/>
                <a:cs typeface="Poppins"/>
                <a:sym typeface="Poppins"/>
              </a:rPr>
              <a:t>meningkatkan kualitas</a:t>
            </a:r>
            <a:r>
              <a:rPr lang="en-ID" sz="1300">
                <a:solidFill>
                  <a:schemeClr val="dk1"/>
                </a:solidFill>
                <a:latin typeface="Poppins"/>
                <a:ea typeface="Poppins"/>
                <a:cs typeface="Poppins"/>
                <a:sym typeface="Poppins"/>
              </a:rPr>
              <a:t> perekrutan.</a:t>
            </a:r>
            <a:endParaRPr sz="1300">
              <a:solidFill>
                <a:schemeClr val="dk1"/>
              </a:solidFill>
              <a:latin typeface="Poppins"/>
              <a:ea typeface="Poppins"/>
              <a:cs typeface="Poppins"/>
              <a:sym typeface="Poppins"/>
            </a:endParaRPr>
          </a:p>
          <a:p>
            <a:pPr indent="-311150" lvl="0" marL="457200" rtl="0" algn="l">
              <a:spcBef>
                <a:spcPts val="0"/>
              </a:spcBef>
              <a:spcAft>
                <a:spcPts val="0"/>
              </a:spcAft>
              <a:buClr>
                <a:schemeClr val="dk1"/>
              </a:buClr>
              <a:buSzPts val="1300"/>
              <a:buFont typeface="Poppins"/>
              <a:buChar char="-"/>
            </a:pPr>
            <a:r>
              <a:rPr b="1" lang="en-ID" sz="1300">
                <a:solidFill>
                  <a:schemeClr val="dk1"/>
                </a:solidFill>
                <a:latin typeface="Poppins"/>
                <a:ea typeface="Poppins"/>
                <a:cs typeface="Poppins"/>
                <a:sym typeface="Poppins"/>
              </a:rPr>
              <a:t>Mengurangi bias</a:t>
            </a:r>
            <a:r>
              <a:rPr lang="en-ID" sz="1300">
                <a:solidFill>
                  <a:schemeClr val="dk1"/>
                </a:solidFill>
                <a:latin typeface="Poppins"/>
                <a:ea typeface="Poppins"/>
                <a:cs typeface="Poppins"/>
                <a:sym typeface="Poppins"/>
              </a:rPr>
              <a:t> dan </a:t>
            </a:r>
            <a:r>
              <a:rPr b="1" lang="en-ID" sz="1300">
                <a:solidFill>
                  <a:schemeClr val="dk1"/>
                </a:solidFill>
                <a:latin typeface="Poppins"/>
                <a:ea typeface="Poppins"/>
                <a:cs typeface="Poppins"/>
                <a:sym typeface="Poppins"/>
              </a:rPr>
              <a:t>ketidaksesuaian</a:t>
            </a:r>
            <a:r>
              <a:rPr lang="en-ID" sz="1300">
                <a:solidFill>
                  <a:schemeClr val="dk1"/>
                </a:solidFill>
                <a:latin typeface="Poppins"/>
                <a:ea typeface="Poppins"/>
                <a:cs typeface="Poppins"/>
                <a:sym typeface="Poppins"/>
              </a:rPr>
              <a:t> dalam komunikasi pekerjaan, serta meningkatkan kepuasan dan retensi karyawan.</a:t>
            </a:r>
            <a:endParaRPr sz="1300">
              <a:solidFill>
                <a:schemeClr val="dk1"/>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47"/>
          <p:cNvGrpSpPr/>
          <p:nvPr/>
        </p:nvGrpSpPr>
        <p:grpSpPr>
          <a:xfrm rot="10800000">
            <a:off x="-15423" y="-20374"/>
            <a:ext cx="2284754" cy="1607435"/>
            <a:chOff x="5539150" y="3176875"/>
            <a:chExt cx="2029449" cy="1427309"/>
          </a:xfrm>
        </p:grpSpPr>
        <p:sp>
          <p:nvSpPr>
            <p:cNvPr id="512" name="Google Shape;512;p47"/>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7"/>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7"/>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p47"/>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16" name="Google Shape;516;p47"/>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D. Feature Transformation</a:t>
            </a:r>
            <a:endParaRPr sz="2000">
              <a:solidFill>
                <a:srgbClr val="174B67"/>
              </a:solidFill>
            </a:endParaRPr>
          </a:p>
        </p:txBody>
      </p:sp>
      <p:pic>
        <p:nvPicPr>
          <p:cNvPr id="517" name="Google Shape;517;p47"/>
          <p:cNvPicPr preferRelativeResize="0"/>
          <p:nvPr/>
        </p:nvPicPr>
        <p:blipFill>
          <a:blip r:embed="rId3">
            <a:alphaModFix/>
          </a:blip>
          <a:stretch>
            <a:fillRect/>
          </a:stretch>
        </p:blipFill>
        <p:spPr>
          <a:xfrm>
            <a:off x="271800" y="1493400"/>
            <a:ext cx="4430686" cy="2997497"/>
          </a:xfrm>
          <a:prstGeom prst="rect">
            <a:avLst/>
          </a:prstGeom>
          <a:noFill/>
          <a:ln>
            <a:noFill/>
          </a:ln>
        </p:spPr>
      </p:pic>
      <p:pic>
        <p:nvPicPr>
          <p:cNvPr id="518" name="Google Shape;518;p47"/>
          <p:cNvPicPr preferRelativeResize="0"/>
          <p:nvPr/>
        </p:nvPicPr>
        <p:blipFill>
          <a:blip r:embed="rId4">
            <a:alphaModFix/>
          </a:blip>
          <a:stretch>
            <a:fillRect/>
          </a:stretch>
        </p:blipFill>
        <p:spPr>
          <a:xfrm>
            <a:off x="4770379" y="1493400"/>
            <a:ext cx="4101821" cy="299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48"/>
          <p:cNvGrpSpPr/>
          <p:nvPr/>
        </p:nvGrpSpPr>
        <p:grpSpPr>
          <a:xfrm rot="10800000">
            <a:off x="-15423" y="-20374"/>
            <a:ext cx="2284754" cy="1607435"/>
            <a:chOff x="5539150" y="3176875"/>
            <a:chExt cx="2029449" cy="1427309"/>
          </a:xfrm>
        </p:grpSpPr>
        <p:sp>
          <p:nvSpPr>
            <p:cNvPr id="524" name="Google Shape;524;p48"/>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8"/>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8"/>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48"/>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28" name="Google Shape;528;p48"/>
          <p:cNvSpPr txBox="1"/>
          <p:nvPr/>
        </p:nvSpPr>
        <p:spPr>
          <a:xfrm>
            <a:off x="4378275" y="1102825"/>
            <a:ext cx="4641000" cy="318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D" sz="1300">
                <a:solidFill>
                  <a:schemeClr val="dk1"/>
                </a:solidFill>
                <a:latin typeface="Poppins"/>
                <a:ea typeface="Poppins"/>
                <a:cs typeface="Poppins"/>
                <a:sym typeface="Poppins"/>
              </a:rPr>
              <a:t>Kesimpulan Analisis Sentimen</a:t>
            </a:r>
            <a:endParaRPr sz="1300">
              <a:solidFill>
                <a:schemeClr val="dk1"/>
              </a:solidFill>
              <a:latin typeface="Poppins"/>
              <a:ea typeface="Poppins"/>
              <a:cs typeface="Poppins"/>
              <a:sym typeface="Poppins"/>
            </a:endParaRPr>
          </a:p>
          <a:p>
            <a:pPr indent="0" lvl="0" marL="457200" rtl="0" algn="just">
              <a:spcBef>
                <a:spcPts val="0"/>
              </a:spcBef>
              <a:spcAft>
                <a:spcPts val="0"/>
              </a:spcAft>
              <a:buNone/>
            </a:pPr>
            <a:r>
              <a:t/>
            </a:r>
            <a:endParaRPr sz="1300">
              <a:solidFill>
                <a:schemeClr val="dk1"/>
              </a:solidFill>
              <a:latin typeface="Poppins"/>
              <a:ea typeface="Poppins"/>
              <a:cs typeface="Poppins"/>
              <a:sym typeface="Poppins"/>
            </a:endParaRPr>
          </a:p>
          <a:p>
            <a:pPr indent="-311150" lvl="0" marL="457200" rtl="0" algn="just">
              <a:spcBef>
                <a:spcPts val="0"/>
              </a:spcBef>
              <a:spcAft>
                <a:spcPts val="0"/>
              </a:spcAft>
              <a:buClr>
                <a:schemeClr val="dk1"/>
              </a:buClr>
              <a:buSzPts val="1300"/>
              <a:buFont typeface="Poppins"/>
              <a:buAutoNum type="arabicPeriod"/>
            </a:pPr>
            <a:r>
              <a:rPr lang="en-ID" sz="1300">
                <a:solidFill>
                  <a:schemeClr val="dk1"/>
                </a:solidFill>
                <a:latin typeface="Poppins"/>
                <a:ea typeface="Poppins"/>
                <a:cs typeface="Poppins"/>
                <a:sym typeface="Poppins"/>
              </a:rPr>
              <a:t>Rata-rata nilai sentimen adalah 0.1075. Ini menunjukkan bahwa secara keseluruhan, sentimen dalam dataset cenderung positif, meskipun tidak terlalu kuat.</a:t>
            </a:r>
            <a:endParaRPr sz="1300">
              <a:solidFill>
                <a:schemeClr val="dk1"/>
              </a:solidFill>
              <a:latin typeface="Poppins"/>
              <a:ea typeface="Poppins"/>
              <a:cs typeface="Poppins"/>
              <a:sym typeface="Poppins"/>
            </a:endParaRPr>
          </a:p>
          <a:p>
            <a:pPr indent="-311150" lvl="0" marL="457200" rtl="0" algn="just">
              <a:spcBef>
                <a:spcPts val="0"/>
              </a:spcBef>
              <a:spcAft>
                <a:spcPts val="0"/>
              </a:spcAft>
              <a:buClr>
                <a:schemeClr val="dk1"/>
              </a:buClr>
              <a:buSzPts val="1300"/>
              <a:buFont typeface="Poppins"/>
              <a:buAutoNum type="arabicPeriod"/>
            </a:pPr>
            <a:r>
              <a:rPr lang="en-ID" sz="1300">
                <a:solidFill>
                  <a:schemeClr val="dk1"/>
                </a:solidFill>
                <a:latin typeface="Poppins"/>
                <a:ea typeface="Poppins"/>
                <a:cs typeface="Poppins"/>
                <a:sym typeface="Poppins"/>
              </a:rPr>
              <a:t>Standar deviasi sebesar 0.2293, ada variasi yang cukup signifikan dalam nilai sentimen. Ini menunjukkan bahwa ada beberapa kalimat dengan sentimen yang sangat positif dan beberapa yang sangat negatif.</a:t>
            </a:r>
            <a:endParaRPr sz="1300">
              <a:solidFill>
                <a:schemeClr val="dk1"/>
              </a:solidFill>
              <a:latin typeface="Poppins"/>
              <a:ea typeface="Poppins"/>
              <a:cs typeface="Poppins"/>
              <a:sym typeface="Poppins"/>
            </a:endParaRPr>
          </a:p>
          <a:p>
            <a:pPr indent="-311150" lvl="0" marL="457200" rtl="0" algn="just">
              <a:spcBef>
                <a:spcPts val="0"/>
              </a:spcBef>
              <a:spcAft>
                <a:spcPts val="0"/>
              </a:spcAft>
              <a:buClr>
                <a:schemeClr val="dk1"/>
              </a:buClr>
              <a:buSzPts val="1300"/>
              <a:buFont typeface="Poppins"/>
              <a:buAutoNum type="arabicPeriod"/>
            </a:pPr>
            <a:r>
              <a:rPr lang="en-ID" sz="1300">
                <a:solidFill>
                  <a:schemeClr val="dk1"/>
                </a:solidFill>
                <a:latin typeface="Poppins"/>
                <a:ea typeface="Poppins"/>
                <a:cs typeface="Poppins"/>
                <a:sym typeface="Poppins"/>
              </a:rPr>
              <a:t>Secara keseluruhan, meskipun rata-rata sentimen menunjukkan kecenderungan positif, banyak kalimat dalam dataset bersifat netral atau negatif.</a:t>
            </a:r>
            <a:endParaRPr sz="1300">
              <a:solidFill>
                <a:schemeClr val="dk1"/>
              </a:solidFill>
              <a:latin typeface="Poppins"/>
              <a:ea typeface="Poppins"/>
              <a:cs typeface="Poppins"/>
              <a:sym typeface="Poppins"/>
            </a:endParaRPr>
          </a:p>
        </p:txBody>
      </p:sp>
      <p:pic>
        <p:nvPicPr>
          <p:cNvPr id="529" name="Google Shape;529;p48"/>
          <p:cNvPicPr preferRelativeResize="0"/>
          <p:nvPr/>
        </p:nvPicPr>
        <p:blipFill>
          <a:blip r:embed="rId3">
            <a:alphaModFix/>
          </a:blip>
          <a:stretch>
            <a:fillRect/>
          </a:stretch>
        </p:blipFill>
        <p:spPr>
          <a:xfrm>
            <a:off x="166154" y="1197225"/>
            <a:ext cx="4101821" cy="299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p49"/>
          <p:cNvGrpSpPr/>
          <p:nvPr/>
        </p:nvGrpSpPr>
        <p:grpSpPr>
          <a:xfrm rot="10800000">
            <a:off x="-15423" y="-20374"/>
            <a:ext cx="2284754" cy="1607435"/>
            <a:chOff x="5539150" y="3176875"/>
            <a:chExt cx="2029449" cy="1427309"/>
          </a:xfrm>
        </p:grpSpPr>
        <p:sp>
          <p:nvSpPr>
            <p:cNvPr id="535" name="Google Shape;535;p49"/>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9"/>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9"/>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49"/>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39" name="Google Shape;539;p49"/>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sp>
        <p:nvSpPr>
          <p:cNvPr id="540" name="Google Shape;540;p49"/>
          <p:cNvSpPr txBox="1"/>
          <p:nvPr/>
        </p:nvSpPr>
        <p:spPr>
          <a:xfrm>
            <a:off x="622050" y="1587050"/>
            <a:ext cx="789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300">
                <a:solidFill>
                  <a:schemeClr val="dk1"/>
                </a:solidFill>
                <a:latin typeface="Poppins"/>
                <a:ea typeface="Poppins"/>
                <a:cs typeface="Poppins"/>
                <a:sym typeface="Poppins"/>
              </a:rPr>
              <a:t>Mengubah kolom ‘Type’ menjadi fitur numerik dengan menggunakan teknik </a:t>
            </a:r>
            <a:r>
              <a:rPr lang="en-ID" sz="1300">
                <a:solidFill>
                  <a:srgbClr val="DA9942"/>
                </a:solidFill>
                <a:latin typeface="Poppins"/>
                <a:ea typeface="Poppins"/>
                <a:cs typeface="Poppins"/>
                <a:sym typeface="Poppins"/>
              </a:rPr>
              <a:t>Label Encoding</a:t>
            </a:r>
            <a:endParaRPr sz="1300">
              <a:solidFill>
                <a:srgbClr val="DA9942"/>
              </a:solidFill>
              <a:latin typeface="Poppins"/>
              <a:ea typeface="Poppins"/>
              <a:cs typeface="Poppins"/>
              <a:sym typeface="Poppins"/>
            </a:endParaRPr>
          </a:p>
        </p:txBody>
      </p:sp>
      <p:pic>
        <p:nvPicPr>
          <p:cNvPr id="541" name="Google Shape;541;p49"/>
          <p:cNvPicPr preferRelativeResize="0"/>
          <p:nvPr/>
        </p:nvPicPr>
        <p:blipFill>
          <a:blip r:embed="rId3">
            <a:alphaModFix/>
          </a:blip>
          <a:stretch>
            <a:fillRect/>
          </a:stretch>
        </p:blipFill>
        <p:spPr>
          <a:xfrm>
            <a:off x="720000" y="2094900"/>
            <a:ext cx="5031575" cy="1074725"/>
          </a:xfrm>
          <a:prstGeom prst="rect">
            <a:avLst/>
          </a:prstGeom>
          <a:noFill/>
          <a:ln>
            <a:noFill/>
          </a:ln>
        </p:spPr>
      </p:pic>
      <p:pic>
        <p:nvPicPr>
          <p:cNvPr id="542" name="Google Shape;542;p49"/>
          <p:cNvPicPr preferRelativeResize="0"/>
          <p:nvPr/>
        </p:nvPicPr>
        <p:blipFill>
          <a:blip r:embed="rId4">
            <a:alphaModFix/>
          </a:blip>
          <a:stretch>
            <a:fillRect/>
          </a:stretch>
        </p:blipFill>
        <p:spPr>
          <a:xfrm>
            <a:off x="720000" y="3231100"/>
            <a:ext cx="5031575" cy="1343000"/>
          </a:xfrm>
          <a:prstGeom prst="rect">
            <a:avLst/>
          </a:prstGeom>
          <a:noFill/>
          <a:ln>
            <a:noFill/>
          </a:ln>
        </p:spPr>
      </p:pic>
      <p:sp>
        <p:nvSpPr>
          <p:cNvPr id="543" name="Google Shape;543;p49"/>
          <p:cNvSpPr/>
          <p:nvPr/>
        </p:nvSpPr>
        <p:spPr>
          <a:xfrm>
            <a:off x="5012525" y="3246025"/>
            <a:ext cx="739200" cy="134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544" name="Google Shape;544;p49"/>
          <p:cNvSpPr txBox="1"/>
          <p:nvPr/>
        </p:nvSpPr>
        <p:spPr>
          <a:xfrm>
            <a:off x="6084300" y="2503975"/>
            <a:ext cx="2339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300">
                <a:solidFill>
                  <a:schemeClr val="dk1"/>
                </a:solidFill>
                <a:latin typeface="Poppins"/>
                <a:ea typeface="Poppins"/>
                <a:cs typeface="Poppins"/>
                <a:sym typeface="Poppins"/>
              </a:rPr>
              <a:t>0 = Education</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 1 = Experience</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2 = Requirement</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3 = Responsibility</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4 = Skill</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ID" sz="1300">
                <a:solidFill>
                  <a:schemeClr val="dk1"/>
                </a:solidFill>
                <a:latin typeface="Poppins"/>
                <a:ea typeface="Poppins"/>
                <a:cs typeface="Poppins"/>
                <a:sym typeface="Poppins"/>
              </a:rPr>
              <a:t>5 = SoftSkill</a:t>
            </a:r>
            <a:endParaRPr sz="1300">
              <a:solidFill>
                <a:schemeClr val="dk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pSp>
        <p:nvGrpSpPr>
          <p:cNvPr id="549" name="Google Shape;549;p50"/>
          <p:cNvGrpSpPr/>
          <p:nvPr/>
        </p:nvGrpSpPr>
        <p:grpSpPr>
          <a:xfrm rot="10800000">
            <a:off x="-15423" y="-20374"/>
            <a:ext cx="2284754" cy="1607435"/>
            <a:chOff x="5539150" y="3176875"/>
            <a:chExt cx="2029449" cy="1427309"/>
          </a:xfrm>
        </p:grpSpPr>
        <p:sp>
          <p:nvSpPr>
            <p:cNvPr id="550" name="Google Shape;550;p50"/>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0"/>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0"/>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3" name="Google Shape;553;p50"/>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54" name="Google Shape;554;p50"/>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sp>
        <p:nvSpPr>
          <p:cNvPr id="555" name="Google Shape;555;p50"/>
          <p:cNvSpPr txBox="1"/>
          <p:nvPr/>
        </p:nvSpPr>
        <p:spPr>
          <a:xfrm>
            <a:off x="720000" y="1648525"/>
            <a:ext cx="7899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300">
                <a:solidFill>
                  <a:schemeClr val="dk1"/>
                </a:solidFill>
                <a:latin typeface="Poppins"/>
                <a:ea typeface="Poppins"/>
                <a:cs typeface="Poppins"/>
                <a:sym typeface="Poppins"/>
              </a:rPr>
              <a:t>Menghapus stopwords (seperti "the", "and", "is") dalam pengolahan teks karena kata-kata tersebut tidak memberikan banyak informasi untuk analisis sentimen atau klasifikasi.</a:t>
            </a:r>
            <a:endParaRPr sz="1300">
              <a:solidFill>
                <a:schemeClr val="dk1"/>
              </a:solidFill>
              <a:latin typeface="Poppins"/>
              <a:ea typeface="Poppins"/>
              <a:cs typeface="Poppins"/>
              <a:sym typeface="Poppins"/>
            </a:endParaRPr>
          </a:p>
        </p:txBody>
      </p:sp>
      <p:pic>
        <p:nvPicPr>
          <p:cNvPr id="556" name="Google Shape;556;p50"/>
          <p:cNvPicPr preferRelativeResize="0"/>
          <p:nvPr/>
        </p:nvPicPr>
        <p:blipFill>
          <a:blip r:embed="rId3">
            <a:alphaModFix/>
          </a:blip>
          <a:stretch>
            <a:fillRect/>
          </a:stretch>
        </p:blipFill>
        <p:spPr>
          <a:xfrm>
            <a:off x="842975" y="2233525"/>
            <a:ext cx="5234350" cy="2151970"/>
          </a:xfrm>
          <a:prstGeom prst="rect">
            <a:avLst/>
          </a:prstGeom>
          <a:noFill/>
          <a:ln>
            <a:noFill/>
          </a:ln>
        </p:spPr>
      </p:pic>
      <p:pic>
        <p:nvPicPr>
          <p:cNvPr id="557" name="Google Shape;557;p50"/>
          <p:cNvPicPr preferRelativeResize="0"/>
          <p:nvPr/>
        </p:nvPicPr>
        <p:blipFill rotWithShape="1">
          <a:blip r:embed="rId4">
            <a:alphaModFix/>
          </a:blip>
          <a:srcRect b="18526" l="0" r="0" t="0"/>
          <a:stretch/>
        </p:blipFill>
        <p:spPr>
          <a:xfrm>
            <a:off x="6593700" y="2233524"/>
            <a:ext cx="1882350" cy="2151975"/>
          </a:xfrm>
          <a:prstGeom prst="rect">
            <a:avLst/>
          </a:prstGeom>
          <a:noFill/>
          <a:ln>
            <a:noFill/>
          </a:ln>
        </p:spPr>
      </p:pic>
      <p:sp>
        <p:nvSpPr>
          <p:cNvPr id="558" name="Google Shape;558;p50"/>
          <p:cNvSpPr/>
          <p:nvPr/>
        </p:nvSpPr>
        <p:spPr>
          <a:xfrm>
            <a:off x="5904300" y="2822798"/>
            <a:ext cx="689400" cy="55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51"/>
          <p:cNvGrpSpPr/>
          <p:nvPr/>
        </p:nvGrpSpPr>
        <p:grpSpPr>
          <a:xfrm rot="10800000">
            <a:off x="-15423" y="-20374"/>
            <a:ext cx="2284754" cy="1607435"/>
            <a:chOff x="5539150" y="3176875"/>
            <a:chExt cx="2029449" cy="1427309"/>
          </a:xfrm>
        </p:grpSpPr>
        <p:sp>
          <p:nvSpPr>
            <p:cNvPr id="564" name="Google Shape;564;p5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7" name="Google Shape;567;p51"/>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68" name="Google Shape;568;p51"/>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sp>
        <p:nvSpPr>
          <p:cNvPr id="569" name="Google Shape;569;p51"/>
          <p:cNvSpPr txBox="1"/>
          <p:nvPr/>
        </p:nvSpPr>
        <p:spPr>
          <a:xfrm>
            <a:off x="720000" y="1648525"/>
            <a:ext cx="7899900" cy="7050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lang="en-ID" sz="1300">
                <a:solidFill>
                  <a:schemeClr val="dk1"/>
                </a:solidFill>
                <a:latin typeface="Poppins"/>
                <a:ea typeface="Poppins"/>
                <a:cs typeface="Poppins"/>
                <a:sym typeface="Poppins"/>
              </a:rPr>
              <a:t>Menambahkan feature 'Panjang kalimat' atau 'Sentence_Length' yang mungkin dapat digunakan sebagai fitur numerik.</a:t>
            </a:r>
            <a:endParaRPr sz="1300">
              <a:solidFill>
                <a:schemeClr val="dk1"/>
              </a:solidFill>
              <a:latin typeface="Poppins"/>
              <a:ea typeface="Poppins"/>
              <a:cs typeface="Poppins"/>
              <a:sym typeface="Poppins"/>
            </a:endParaRPr>
          </a:p>
        </p:txBody>
      </p:sp>
      <p:sp>
        <p:nvSpPr>
          <p:cNvPr id="570" name="Google Shape;570;p51"/>
          <p:cNvSpPr/>
          <p:nvPr/>
        </p:nvSpPr>
        <p:spPr>
          <a:xfrm>
            <a:off x="5904300" y="2822798"/>
            <a:ext cx="689400" cy="55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pic>
        <p:nvPicPr>
          <p:cNvPr id="571" name="Google Shape;571;p51"/>
          <p:cNvPicPr preferRelativeResize="0"/>
          <p:nvPr/>
        </p:nvPicPr>
        <p:blipFill>
          <a:blip r:embed="rId3">
            <a:alphaModFix/>
          </a:blip>
          <a:stretch>
            <a:fillRect/>
          </a:stretch>
        </p:blipFill>
        <p:spPr>
          <a:xfrm>
            <a:off x="490200" y="2928313"/>
            <a:ext cx="5268851" cy="348475"/>
          </a:xfrm>
          <a:prstGeom prst="rect">
            <a:avLst/>
          </a:prstGeom>
          <a:noFill/>
          <a:ln>
            <a:noFill/>
          </a:ln>
        </p:spPr>
      </p:pic>
      <p:pic>
        <p:nvPicPr>
          <p:cNvPr id="572" name="Google Shape;572;p51"/>
          <p:cNvPicPr preferRelativeResize="0"/>
          <p:nvPr/>
        </p:nvPicPr>
        <p:blipFill rotWithShape="1">
          <a:blip r:embed="rId4">
            <a:alphaModFix/>
          </a:blip>
          <a:srcRect b="30463" l="0" r="0" t="0"/>
          <a:stretch/>
        </p:blipFill>
        <p:spPr>
          <a:xfrm>
            <a:off x="6738950" y="2122821"/>
            <a:ext cx="1285875" cy="237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grpSp>
        <p:nvGrpSpPr>
          <p:cNvPr id="577" name="Google Shape;577;p52"/>
          <p:cNvGrpSpPr/>
          <p:nvPr/>
        </p:nvGrpSpPr>
        <p:grpSpPr>
          <a:xfrm rot="10800000">
            <a:off x="-15423" y="-20374"/>
            <a:ext cx="2284754" cy="1607435"/>
            <a:chOff x="5539150" y="3176875"/>
            <a:chExt cx="2029449" cy="1427309"/>
          </a:xfrm>
        </p:grpSpPr>
        <p:sp>
          <p:nvSpPr>
            <p:cNvPr id="578" name="Google Shape;578;p5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1" name="Google Shape;581;p52"/>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82" name="Google Shape;582;p52"/>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sp>
        <p:nvSpPr>
          <p:cNvPr id="583" name="Google Shape;583;p52"/>
          <p:cNvSpPr txBox="1"/>
          <p:nvPr/>
        </p:nvSpPr>
        <p:spPr>
          <a:xfrm>
            <a:off x="720000" y="1648525"/>
            <a:ext cx="7899900" cy="1985700"/>
          </a:xfrm>
          <a:prstGeom prst="rect">
            <a:avLst/>
          </a:prstGeom>
          <a:noFill/>
          <a:ln>
            <a:noFill/>
          </a:ln>
        </p:spPr>
        <p:txBody>
          <a:bodyPr anchorCtr="0" anchor="t" bIns="91425" lIns="91425" spcFirstLastPara="1" rIns="91425" wrap="square" tIns="91425">
            <a:spAutoFit/>
          </a:bodyPr>
          <a:lstStyle/>
          <a:p>
            <a:pPr indent="381000" lvl="0" marL="76200" marR="38100" rtl="0" algn="just">
              <a:lnSpc>
                <a:spcPct val="160000"/>
              </a:lnSpc>
              <a:spcBef>
                <a:spcPts val="600"/>
              </a:spcBef>
              <a:spcAft>
                <a:spcPts val="500"/>
              </a:spcAft>
              <a:buNone/>
            </a:pPr>
            <a:r>
              <a:rPr lang="en-ID" sz="1300">
                <a:solidFill>
                  <a:schemeClr val="dk1"/>
                </a:solidFill>
                <a:latin typeface="Poppins"/>
                <a:ea typeface="Poppins"/>
                <a:cs typeface="Poppins"/>
                <a:sym typeface="Poppins"/>
              </a:rPr>
              <a:t>Untuk klasifikasi sentimen menggunakan kolom 'Sentiment' dan 'Sentiment_No_Stopwords' dengan algoritma Naive Bayes, kami perlu mempersiapkan data dan ekstraksi fitur. Di sini, kami akan membuat dua model klasifikasi Naive Bayes terpisah, satu menggunakan 'Sentiment' sebagai target variabel dan yang satu lagi menggunakan 'Sentiment_No_Stopwords'. Kami akan melakukan preprocessing teks, ekstraksi fitur, dan melatih model untuk masing-masing kolom sentimen.</a:t>
            </a:r>
            <a:endParaRPr sz="1300">
              <a:solidFill>
                <a:schemeClr val="dk1"/>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grpSp>
        <p:nvGrpSpPr>
          <p:cNvPr id="588" name="Google Shape;588;p53"/>
          <p:cNvGrpSpPr/>
          <p:nvPr/>
        </p:nvGrpSpPr>
        <p:grpSpPr>
          <a:xfrm rot="10800000">
            <a:off x="-15423" y="-20374"/>
            <a:ext cx="2284754" cy="1607435"/>
            <a:chOff x="5539150" y="3176875"/>
            <a:chExt cx="2029449" cy="1427309"/>
          </a:xfrm>
        </p:grpSpPr>
        <p:sp>
          <p:nvSpPr>
            <p:cNvPr id="589" name="Google Shape;589;p53"/>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3"/>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3"/>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2" name="Google Shape;592;p53"/>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593" name="Google Shape;593;p53"/>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pic>
        <p:nvPicPr>
          <p:cNvPr id="594" name="Google Shape;594;p53"/>
          <p:cNvPicPr preferRelativeResize="0"/>
          <p:nvPr/>
        </p:nvPicPr>
        <p:blipFill>
          <a:blip r:embed="rId3">
            <a:alphaModFix/>
          </a:blip>
          <a:stretch>
            <a:fillRect/>
          </a:stretch>
        </p:blipFill>
        <p:spPr>
          <a:xfrm>
            <a:off x="1954825" y="1648525"/>
            <a:ext cx="5234350" cy="2648097"/>
          </a:xfrm>
          <a:prstGeom prst="rect">
            <a:avLst/>
          </a:prstGeom>
          <a:noFill/>
          <a:ln>
            <a:noFill/>
          </a:ln>
        </p:spPr>
      </p:pic>
      <p:sp>
        <p:nvSpPr>
          <p:cNvPr id="595" name="Google Shape;595;p53"/>
          <p:cNvSpPr txBox="1"/>
          <p:nvPr/>
        </p:nvSpPr>
        <p:spPr>
          <a:xfrm>
            <a:off x="1244100" y="1648525"/>
            <a:ext cx="7899900" cy="3849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b="1" lang="en-ID" sz="1300">
                <a:solidFill>
                  <a:schemeClr val="dk1"/>
                </a:solidFill>
                <a:latin typeface="Poppins"/>
                <a:ea typeface="Poppins"/>
                <a:cs typeface="Poppins"/>
                <a:sym typeface="Poppins"/>
              </a:rPr>
              <a:t>1</a:t>
            </a:r>
            <a:endParaRPr b="1" sz="13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idx="15" type="title"/>
          </p:nvPr>
        </p:nvSpPr>
        <p:spPr>
          <a:xfrm>
            <a:off x="713250" y="539500"/>
            <a:ext cx="7717500" cy="5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D"/>
              <a:t>Table of contents</a:t>
            </a:r>
            <a:endParaRPr/>
          </a:p>
        </p:txBody>
      </p:sp>
      <p:sp>
        <p:nvSpPr>
          <p:cNvPr id="259" name="Google Shape;259;p27"/>
          <p:cNvSpPr txBox="1"/>
          <p:nvPr>
            <p:ph idx="1" type="subTitle"/>
          </p:nvPr>
        </p:nvSpPr>
        <p:spPr>
          <a:xfrm flipH="1">
            <a:off x="1636624" y="1767300"/>
            <a:ext cx="27834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a:t>Background</a:t>
            </a:r>
            <a:endParaRPr/>
          </a:p>
        </p:txBody>
      </p:sp>
      <p:sp>
        <p:nvSpPr>
          <p:cNvPr id="260" name="Google Shape;260;p27"/>
          <p:cNvSpPr txBox="1"/>
          <p:nvPr>
            <p:ph idx="4" type="subTitle"/>
          </p:nvPr>
        </p:nvSpPr>
        <p:spPr>
          <a:xfrm flipH="1">
            <a:off x="1636624" y="3252429"/>
            <a:ext cx="27834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a:t>EDA - Insight</a:t>
            </a:r>
            <a:endParaRPr/>
          </a:p>
        </p:txBody>
      </p:sp>
      <p:sp>
        <p:nvSpPr>
          <p:cNvPr id="261" name="Google Shape;261;p27"/>
          <p:cNvSpPr txBox="1"/>
          <p:nvPr>
            <p:ph idx="7" type="subTitle"/>
          </p:nvPr>
        </p:nvSpPr>
        <p:spPr>
          <a:xfrm>
            <a:off x="5647325" y="1767300"/>
            <a:ext cx="27834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a:t>Modelling</a:t>
            </a:r>
            <a:endParaRPr/>
          </a:p>
        </p:txBody>
      </p:sp>
      <p:sp>
        <p:nvSpPr>
          <p:cNvPr id="262" name="Google Shape;262;p27"/>
          <p:cNvSpPr txBox="1"/>
          <p:nvPr>
            <p:ph idx="13" type="subTitle"/>
          </p:nvPr>
        </p:nvSpPr>
        <p:spPr>
          <a:xfrm>
            <a:off x="5647329" y="3252426"/>
            <a:ext cx="27834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a:t>Business Insight</a:t>
            </a:r>
            <a:endParaRPr/>
          </a:p>
        </p:txBody>
      </p:sp>
      <p:sp>
        <p:nvSpPr>
          <p:cNvPr id="263" name="Google Shape;263;p27"/>
          <p:cNvSpPr txBox="1"/>
          <p:nvPr>
            <p:ph type="title"/>
          </p:nvPr>
        </p:nvSpPr>
        <p:spPr>
          <a:xfrm flipH="1">
            <a:off x="713250" y="1583398"/>
            <a:ext cx="830400" cy="7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a:t>01</a:t>
            </a:r>
            <a:endParaRPr/>
          </a:p>
        </p:txBody>
      </p:sp>
      <p:sp>
        <p:nvSpPr>
          <p:cNvPr id="264" name="Google Shape;264;p27"/>
          <p:cNvSpPr txBox="1"/>
          <p:nvPr>
            <p:ph idx="3" type="title"/>
          </p:nvPr>
        </p:nvSpPr>
        <p:spPr>
          <a:xfrm flipH="1">
            <a:off x="713250" y="3068523"/>
            <a:ext cx="830400" cy="7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a:t>02</a:t>
            </a:r>
            <a:endParaRPr/>
          </a:p>
        </p:txBody>
      </p:sp>
      <p:sp>
        <p:nvSpPr>
          <p:cNvPr id="265" name="Google Shape;265;p27"/>
          <p:cNvSpPr txBox="1"/>
          <p:nvPr>
            <p:ph idx="6" type="title"/>
          </p:nvPr>
        </p:nvSpPr>
        <p:spPr>
          <a:xfrm>
            <a:off x="4714475" y="1583398"/>
            <a:ext cx="830400" cy="7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a:t>03</a:t>
            </a:r>
            <a:endParaRPr/>
          </a:p>
        </p:txBody>
      </p:sp>
      <p:sp>
        <p:nvSpPr>
          <p:cNvPr id="266" name="Google Shape;266;p27"/>
          <p:cNvSpPr txBox="1"/>
          <p:nvPr>
            <p:ph idx="9" type="title"/>
          </p:nvPr>
        </p:nvSpPr>
        <p:spPr>
          <a:xfrm>
            <a:off x="4714475" y="3068523"/>
            <a:ext cx="830400" cy="7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pSp>
        <p:nvGrpSpPr>
          <p:cNvPr id="600" name="Google Shape;600;p54"/>
          <p:cNvGrpSpPr/>
          <p:nvPr/>
        </p:nvGrpSpPr>
        <p:grpSpPr>
          <a:xfrm rot="10800000">
            <a:off x="-15423" y="-20374"/>
            <a:ext cx="2284754" cy="1607435"/>
            <a:chOff x="5539150" y="3176875"/>
            <a:chExt cx="2029449" cy="1427309"/>
          </a:xfrm>
        </p:grpSpPr>
        <p:sp>
          <p:nvSpPr>
            <p:cNvPr id="601" name="Google Shape;601;p54"/>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4"/>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4"/>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4" name="Google Shape;604;p54"/>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05" name="Google Shape;605;p54"/>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pic>
        <p:nvPicPr>
          <p:cNvPr id="606" name="Google Shape;606;p54"/>
          <p:cNvPicPr preferRelativeResize="0"/>
          <p:nvPr/>
        </p:nvPicPr>
        <p:blipFill>
          <a:blip r:embed="rId3">
            <a:alphaModFix/>
          </a:blip>
          <a:stretch>
            <a:fillRect/>
          </a:stretch>
        </p:blipFill>
        <p:spPr>
          <a:xfrm>
            <a:off x="1954825" y="1648525"/>
            <a:ext cx="5234350" cy="2617175"/>
          </a:xfrm>
          <a:prstGeom prst="rect">
            <a:avLst/>
          </a:prstGeom>
          <a:noFill/>
          <a:ln>
            <a:noFill/>
          </a:ln>
        </p:spPr>
      </p:pic>
      <p:sp>
        <p:nvSpPr>
          <p:cNvPr id="607" name="Google Shape;607;p54"/>
          <p:cNvSpPr txBox="1"/>
          <p:nvPr/>
        </p:nvSpPr>
        <p:spPr>
          <a:xfrm>
            <a:off x="1244100" y="1648525"/>
            <a:ext cx="7899900" cy="3849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b="1" lang="en-ID" sz="1300">
                <a:solidFill>
                  <a:schemeClr val="dk1"/>
                </a:solidFill>
                <a:latin typeface="Poppins"/>
                <a:ea typeface="Poppins"/>
                <a:cs typeface="Poppins"/>
                <a:sym typeface="Poppins"/>
              </a:rPr>
              <a:t>2</a:t>
            </a:r>
            <a:endParaRPr b="1" sz="1300">
              <a:solidFill>
                <a:schemeClr val="dk1"/>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grpSp>
        <p:nvGrpSpPr>
          <p:cNvPr id="612" name="Google Shape;612;p55"/>
          <p:cNvGrpSpPr/>
          <p:nvPr/>
        </p:nvGrpSpPr>
        <p:grpSpPr>
          <a:xfrm rot="10800000">
            <a:off x="-15423" y="-20374"/>
            <a:ext cx="2284754" cy="1607435"/>
            <a:chOff x="5539150" y="3176875"/>
            <a:chExt cx="2029449" cy="1427309"/>
          </a:xfrm>
        </p:grpSpPr>
        <p:sp>
          <p:nvSpPr>
            <p:cNvPr id="613" name="Google Shape;613;p55"/>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5"/>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5"/>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55"/>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17" name="Google Shape;617;p55"/>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pic>
        <p:nvPicPr>
          <p:cNvPr id="618" name="Google Shape;618;p55"/>
          <p:cNvPicPr preferRelativeResize="0"/>
          <p:nvPr/>
        </p:nvPicPr>
        <p:blipFill rotWithShape="1">
          <a:blip r:embed="rId3">
            <a:alphaModFix/>
          </a:blip>
          <a:srcRect b="0" l="0" r="0" t="1429"/>
          <a:stretch/>
        </p:blipFill>
        <p:spPr>
          <a:xfrm>
            <a:off x="2731963" y="1493400"/>
            <a:ext cx="3680075" cy="3043250"/>
          </a:xfrm>
          <a:prstGeom prst="rect">
            <a:avLst/>
          </a:prstGeom>
          <a:noFill/>
          <a:ln>
            <a:noFill/>
          </a:ln>
        </p:spPr>
      </p:pic>
      <p:sp>
        <p:nvSpPr>
          <p:cNvPr id="619" name="Google Shape;619;p55"/>
          <p:cNvSpPr txBox="1"/>
          <p:nvPr/>
        </p:nvSpPr>
        <p:spPr>
          <a:xfrm>
            <a:off x="1469700" y="1493400"/>
            <a:ext cx="7899900" cy="3849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b="1" lang="en-ID" sz="1300">
                <a:solidFill>
                  <a:schemeClr val="dk1"/>
                </a:solidFill>
                <a:latin typeface="Poppins"/>
                <a:ea typeface="Poppins"/>
                <a:cs typeface="Poppins"/>
                <a:sym typeface="Poppins"/>
              </a:rPr>
              <a:t>result</a:t>
            </a:r>
            <a:endParaRPr b="1" sz="1300">
              <a:solidFill>
                <a:schemeClr val="dk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grpSp>
        <p:nvGrpSpPr>
          <p:cNvPr id="624" name="Google Shape;624;p56"/>
          <p:cNvGrpSpPr/>
          <p:nvPr/>
        </p:nvGrpSpPr>
        <p:grpSpPr>
          <a:xfrm rot="10800000">
            <a:off x="-15423" y="-20374"/>
            <a:ext cx="2284754" cy="1607435"/>
            <a:chOff x="5539150" y="3176875"/>
            <a:chExt cx="2029449" cy="1427309"/>
          </a:xfrm>
        </p:grpSpPr>
        <p:sp>
          <p:nvSpPr>
            <p:cNvPr id="625" name="Google Shape;625;p56"/>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6"/>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6"/>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8" name="Google Shape;628;p56"/>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29" name="Google Shape;629;p56"/>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E</a:t>
            </a:r>
            <a:r>
              <a:rPr lang="en-ID" sz="2000">
                <a:solidFill>
                  <a:srgbClr val="174B67"/>
                </a:solidFill>
              </a:rPr>
              <a:t>. Feature Encoding</a:t>
            </a:r>
            <a:endParaRPr sz="2000">
              <a:solidFill>
                <a:srgbClr val="174B67"/>
              </a:solidFill>
            </a:endParaRPr>
          </a:p>
        </p:txBody>
      </p:sp>
      <p:sp>
        <p:nvSpPr>
          <p:cNvPr id="630" name="Google Shape;630;p56"/>
          <p:cNvSpPr txBox="1"/>
          <p:nvPr/>
        </p:nvSpPr>
        <p:spPr>
          <a:xfrm>
            <a:off x="617275" y="1446075"/>
            <a:ext cx="8146500" cy="32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ID" sz="1300">
                <a:solidFill>
                  <a:schemeClr val="dk1"/>
                </a:solidFill>
                <a:latin typeface="Poppins"/>
                <a:ea typeface="Poppins"/>
                <a:cs typeface="Poppins"/>
                <a:sym typeface="Poppins"/>
              </a:rPr>
              <a:t>Kesimpulan:</a:t>
            </a:r>
            <a:endParaRPr sz="1300">
              <a:solidFill>
                <a:schemeClr val="dk1"/>
              </a:solidFill>
              <a:latin typeface="Poppins"/>
              <a:ea typeface="Poppins"/>
              <a:cs typeface="Poppins"/>
              <a:sym typeface="Poppins"/>
            </a:endParaRPr>
          </a:p>
          <a:p>
            <a:pPr indent="-311150" lvl="0" marL="457200" rtl="0" algn="just">
              <a:lnSpc>
                <a:spcPct val="115000"/>
              </a:lnSpc>
              <a:spcBef>
                <a:spcPts val="600"/>
              </a:spcBef>
              <a:spcAft>
                <a:spcPts val="0"/>
              </a:spcAft>
              <a:buClr>
                <a:schemeClr val="dk1"/>
              </a:buClr>
              <a:buSzPts val="1300"/>
              <a:buFont typeface="Poppins"/>
              <a:buAutoNum type="arabicPeriod"/>
            </a:pPr>
            <a:r>
              <a:rPr lang="en-ID" sz="1300">
                <a:solidFill>
                  <a:srgbClr val="DA9942"/>
                </a:solidFill>
                <a:latin typeface="Poppins"/>
                <a:ea typeface="Poppins"/>
                <a:cs typeface="Poppins"/>
                <a:sym typeface="Poppins"/>
              </a:rPr>
              <a:t>Performa Model</a:t>
            </a:r>
            <a:r>
              <a:rPr lang="en-ID" sz="1300">
                <a:solidFill>
                  <a:schemeClr val="dk1"/>
                </a:solidFill>
                <a:latin typeface="Poppins"/>
                <a:ea typeface="Poppins"/>
                <a:cs typeface="Poppins"/>
                <a:sym typeface="Poppins"/>
              </a:rPr>
              <a:t>: Kedua model, baik yang menggunakan teks asli (dengan stopwords) maupun yang menggunakan teks tanpa stopwords, memberikan hasil yang sangat mirip. Akurasi keduanya di sekitar 86% dengan perbedaan yang sangat kecil.</a:t>
            </a:r>
            <a:endParaRPr sz="1300">
              <a:solidFill>
                <a:schemeClr val="dk1"/>
              </a:solidFill>
              <a:latin typeface="Poppins"/>
              <a:ea typeface="Poppins"/>
              <a:cs typeface="Poppins"/>
              <a:sym typeface="Poppins"/>
            </a:endParaRPr>
          </a:p>
          <a:p>
            <a:pPr indent="-311150" lvl="0" marL="457200" rtl="0" algn="just">
              <a:lnSpc>
                <a:spcPct val="115000"/>
              </a:lnSpc>
              <a:spcBef>
                <a:spcPts val="0"/>
              </a:spcBef>
              <a:spcAft>
                <a:spcPts val="0"/>
              </a:spcAft>
              <a:buClr>
                <a:schemeClr val="dk1"/>
              </a:buClr>
              <a:buSzPts val="1300"/>
              <a:buFont typeface="Poppins"/>
              <a:buAutoNum type="arabicPeriod"/>
            </a:pPr>
            <a:r>
              <a:rPr lang="en-ID" sz="1300">
                <a:solidFill>
                  <a:srgbClr val="DA9942"/>
                </a:solidFill>
                <a:latin typeface="Poppins"/>
                <a:ea typeface="Poppins"/>
                <a:cs typeface="Poppins"/>
                <a:sym typeface="Poppins"/>
              </a:rPr>
              <a:t>Kelemahan di Kelas Positif (1)</a:t>
            </a:r>
            <a:r>
              <a:rPr lang="en-ID" sz="1300">
                <a:solidFill>
                  <a:schemeClr val="dk1"/>
                </a:solidFill>
                <a:latin typeface="Poppins"/>
                <a:ea typeface="Poppins"/>
                <a:cs typeface="Poppins"/>
                <a:sym typeface="Poppins"/>
              </a:rPr>
              <a:t>: Meski akurasi secara keseluruhan baik, model cenderung kurang sensitif terhadap kelas positif (sentimen positif), terlihat dari recall yang lebih rendah untuk kelas 1. Artinya, meskipun model dengan baik dapat mengidentifikasi banyak contoh negatif, ia cenderung melewatkan beberapa contoh positif.</a:t>
            </a:r>
            <a:endParaRPr sz="1300">
              <a:solidFill>
                <a:schemeClr val="dk1"/>
              </a:solidFill>
              <a:latin typeface="Poppins"/>
              <a:ea typeface="Poppins"/>
              <a:cs typeface="Poppins"/>
              <a:sym typeface="Poppins"/>
            </a:endParaRPr>
          </a:p>
          <a:p>
            <a:pPr indent="-311150" lvl="0" marL="457200" rtl="0" algn="just">
              <a:lnSpc>
                <a:spcPct val="115000"/>
              </a:lnSpc>
              <a:spcBef>
                <a:spcPts val="0"/>
              </a:spcBef>
              <a:spcAft>
                <a:spcPts val="0"/>
              </a:spcAft>
              <a:buClr>
                <a:schemeClr val="dk1"/>
              </a:buClr>
              <a:buSzPts val="1300"/>
              <a:buFont typeface="Poppins"/>
              <a:buAutoNum type="arabicPeriod"/>
            </a:pPr>
            <a:r>
              <a:rPr lang="en-ID" sz="1300">
                <a:solidFill>
                  <a:srgbClr val="DA9942"/>
                </a:solidFill>
                <a:latin typeface="Poppins"/>
                <a:ea typeface="Poppins"/>
                <a:cs typeface="Poppins"/>
                <a:sym typeface="Poppins"/>
              </a:rPr>
              <a:t>Dampak Stopwords</a:t>
            </a:r>
            <a:r>
              <a:rPr lang="en-ID" sz="1300">
                <a:solidFill>
                  <a:schemeClr val="dk1"/>
                </a:solidFill>
                <a:latin typeface="Poppins"/>
                <a:ea typeface="Poppins"/>
                <a:cs typeface="Poppins"/>
                <a:sym typeface="Poppins"/>
              </a:rPr>
              <a:t>: Penghilangan stopwords (seperti dalam model Sentiment_No_Stopwords) tidak memberikan perbedaan besar dalam akurasi atau kinerja model secara keseluruhan. Namun, dapat bermanfaat dalam beberapa kasus, terutama jika model dipengaruhi oleh kata-kata yang sering muncul tanpa memberi banyak informasi.</a:t>
            </a:r>
            <a:endParaRPr sz="1300">
              <a:solidFill>
                <a:schemeClr val="dk1"/>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grpSp>
        <p:nvGrpSpPr>
          <p:cNvPr id="635" name="Google Shape;635;p57"/>
          <p:cNvGrpSpPr/>
          <p:nvPr/>
        </p:nvGrpSpPr>
        <p:grpSpPr>
          <a:xfrm rot="10800000">
            <a:off x="-15423" y="-20374"/>
            <a:ext cx="2284754" cy="1607435"/>
            <a:chOff x="5539150" y="3176875"/>
            <a:chExt cx="2029449" cy="1427309"/>
          </a:xfrm>
        </p:grpSpPr>
        <p:sp>
          <p:nvSpPr>
            <p:cNvPr id="636" name="Google Shape;636;p57"/>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7"/>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7"/>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9" name="Google Shape;639;p57"/>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40" name="Google Shape;640;p57"/>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F</a:t>
            </a:r>
            <a:r>
              <a:rPr lang="en-ID" sz="2000">
                <a:solidFill>
                  <a:srgbClr val="174B67"/>
                </a:solidFill>
              </a:rPr>
              <a:t>. Handle Class Imbalanced</a:t>
            </a:r>
            <a:endParaRPr sz="2000">
              <a:solidFill>
                <a:srgbClr val="174B67"/>
              </a:solidFill>
            </a:endParaRPr>
          </a:p>
        </p:txBody>
      </p:sp>
      <p:pic>
        <p:nvPicPr>
          <p:cNvPr id="641" name="Google Shape;641;p57"/>
          <p:cNvPicPr preferRelativeResize="0"/>
          <p:nvPr/>
        </p:nvPicPr>
        <p:blipFill>
          <a:blip r:embed="rId3">
            <a:alphaModFix/>
          </a:blip>
          <a:stretch>
            <a:fillRect/>
          </a:stretch>
        </p:blipFill>
        <p:spPr>
          <a:xfrm>
            <a:off x="540925" y="1851050"/>
            <a:ext cx="4476750" cy="2190750"/>
          </a:xfrm>
          <a:prstGeom prst="rect">
            <a:avLst/>
          </a:prstGeom>
          <a:noFill/>
          <a:ln>
            <a:noFill/>
          </a:ln>
        </p:spPr>
      </p:pic>
      <p:sp>
        <p:nvSpPr>
          <p:cNvPr id="642" name="Google Shape;642;p57"/>
          <p:cNvSpPr txBox="1"/>
          <p:nvPr/>
        </p:nvSpPr>
        <p:spPr>
          <a:xfrm>
            <a:off x="5258700" y="2212525"/>
            <a:ext cx="3062700" cy="10251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lang="en-ID" sz="1300">
                <a:solidFill>
                  <a:schemeClr val="dk1"/>
                </a:solidFill>
                <a:latin typeface="Poppins"/>
                <a:ea typeface="Poppins"/>
                <a:cs typeface="Poppins"/>
                <a:sym typeface="Poppins"/>
              </a:rPr>
              <a:t>Kami menggunakan oversampling dengan teknik </a:t>
            </a:r>
            <a:r>
              <a:rPr lang="en-ID" sz="1300">
                <a:solidFill>
                  <a:srgbClr val="DA9942"/>
                </a:solidFill>
                <a:latin typeface="Poppins"/>
                <a:ea typeface="Poppins"/>
                <a:cs typeface="Poppins"/>
                <a:sym typeface="Poppins"/>
              </a:rPr>
              <a:t>SMOTE</a:t>
            </a:r>
            <a:endParaRPr sz="1300">
              <a:solidFill>
                <a:srgbClr val="DA9942"/>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grpSp>
        <p:nvGrpSpPr>
          <p:cNvPr id="647" name="Google Shape;647;p58"/>
          <p:cNvGrpSpPr/>
          <p:nvPr/>
        </p:nvGrpSpPr>
        <p:grpSpPr>
          <a:xfrm rot="10800000">
            <a:off x="-15423" y="-20374"/>
            <a:ext cx="2284754" cy="1607435"/>
            <a:chOff x="5539150" y="3176875"/>
            <a:chExt cx="2029449" cy="1427309"/>
          </a:xfrm>
        </p:grpSpPr>
        <p:sp>
          <p:nvSpPr>
            <p:cNvPr id="648" name="Google Shape;648;p58"/>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8"/>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8"/>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58"/>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52" name="Google Shape;652;p58"/>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F. Handle Class Imbalanced</a:t>
            </a:r>
            <a:endParaRPr sz="2000">
              <a:solidFill>
                <a:srgbClr val="174B67"/>
              </a:solidFill>
            </a:endParaRPr>
          </a:p>
        </p:txBody>
      </p:sp>
      <p:pic>
        <p:nvPicPr>
          <p:cNvPr id="653" name="Google Shape;653;p58"/>
          <p:cNvPicPr preferRelativeResize="0"/>
          <p:nvPr/>
        </p:nvPicPr>
        <p:blipFill>
          <a:blip r:embed="rId3">
            <a:alphaModFix/>
          </a:blip>
          <a:stretch>
            <a:fillRect/>
          </a:stretch>
        </p:blipFill>
        <p:spPr>
          <a:xfrm>
            <a:off x="886325" y="2065600"/>
            <a:ext cx="2815483" cy="1607425"/>
          </a:xfrm>
          <a:prstGeom prst="rect">
            <a:avLst/>
          </a:prstGeom>
          <a:noFill/>
          <a:ln>
            <a:noFill/>
          </a:ln>
        </p:spPr>
      </p:pic>
      <p:sp>
        <p:nvSpPr>
          <p:cNvPr id="654" name="Google Shape;654;p58"/>
          <p:cNvSpPr txBox="1"/>
          <p:nvPr/>
        </p:nvSpPr>
        <p:spPr>
          <a:xfrm>
            <a:off x="943463" y="1587050"/>
            <a:ext cx="3000000" cy="3849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500"/>
              </a:spcAft>
              <a:buNone/>
            </a:pPr>
            <a:r>
              <a:rPr lang="en-ID" sz="1300">
                <a:solidFill>
                  <a:schemeClr val="dk1"/>
                </a:solidFill>
                <a:latin typeface="Poppins"/>
                <a:ea typeface="Poppins"/>
                <a:cs typeface="Poppins"/>
                <a:sym typeface="Poppins"/>
              </a:rPr>
              <a:t>Hasil setelah dilakukan </a:t>
            </a:r>
            <a:r>
              <a:rPr lang="en-ID" sz="1300">
                <a:solidFill>
                  <a:srgbClr val="DA9942"/>
                </a:solidFill>
                <a:latin typeface="Poppins"/>
                <a:ea typeface="Poppins"/>
                <a:cs typeface="Poppins"/>
                <a:sym typeface="Poppins"/>
              </a:rPr>
              <a:t>SMOTE</a:t>
            </a:r>
            <a:endParaRPr>
              <a:solidFill>
                <a:srgbClr val="DA9942"/>
              </a:solidFill>
            </a:endParaRPr>
          </a:p>
        </p:txBody>
      </p:sp>
      <p:pic>
        <p:nvPicPr>
          <p:cNvPr id="655" name="Google Shape;655;p58"/>
          <p:cNvPicPr preferRelativeResize="0"/>
          <p:nvPr/>
        </p:nvPicPr>
        <p:blipFill>
          <a:blip r:embed="rId4">
            <a:alphaModFix/>
          </a:blip>
          <a:stretch>
            <a:fillRect/>
          </a:stretch>
        </p:blipFill>
        <p:spPr>
          <a:xfrm>
            <a:off x="3969413" y="1909288"/>
            <a:ext cx="4486275" cy="2428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grpSp>
        <p:nvGrpSpPr>
          <p:cNvPr id="660" name="Google Shape;660;p59"/>
          <p:cNvGrpSpPr/>
          <p:nvPr/>
        </p:nvGrpSpPr>
        <p:grpSpPr>
          <a:xfrm rot="10800000">
            <a:off x="-15423" y="-20374"/>
            <a:ext cx="2284754" cy="1607435"/>
            <a:chOff x="5539150" y="3176875"/>
            <a:chExt cx="2029449" cy="1427309"/>
          </a:xfrm>
        </p:grpSpPr>
        <p:sp>
          <p:nvSpPr>
            <p:cNvPr id="661" name="Google Shape;661;p59"/>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9"/>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9"/>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Google Shape;664;p59"/>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65" name="Google Shape;665;p59"/>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F. Handle Class Imbalanced</a:t>
            </a:r>
            <a:endParaRPr sz="2000">
              <a:solidFill>
                <a:srgbClr val="174B67"/>
              </a:solidFill>
            </a:endParaRPr>
          </a:p>
        </p:txBody>
      </p:sp>
      <p:sp>
        <p:nvSpPr>
          <p:cNvPr id="666" name="Google Shape;666;p59"/>
          <p:cNvSpPr txBox="1"/>
          <p:nvPr/>
        </p:nvSpPr>
        <p:spPr>
          <a:xfrm>
            <a:off x="883051" y="1724900"/>
            <a:ext cx="7377900" cy="228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ID">
                <a:solidFill>
                  <a:schemeClr val="dk1"/>
                </a:solidFill>
                <a:latin typeface="Poppins"/>
                <a:ea typeface="Poppins"/>
                <a:cs typeface="Poppins"/>
                <a:sym typeface="Poppins"/>
              </a:rPr>
              <a:t>Perbandingan Sebelum dan Setelah SMOTE</a:t>
            </a:r>
            <a:endParaRPr>
              <a:solidFill>
                <a:schemeClr val="dk1"/>
              </a:solidFill>
              <a:latin typeface="Poppins"/>
              <a:ea typeface="Poppins"/>
              <a:cs typeface="Poppins"/>
              <a:sym typeface="Poppins"/>
            </a:endParaRPr>
          </a:p>
          <a:p>
            <a:pPr indent="-317500" lvl="0" marL="457200" rtl="0" algn="just">
              <a:lnSpc>
                <a:spcPct val="115000"/>
              </a:lnSpc>
              <a:spcBef>
                <a:spcPts val="600"/>
              </a:spcBef>
              <a:spcAft>
                <a:spcPts val="0"/>
              </a:spcAft>
              <a:buClr>
                <a:schemeClr val="dk1"/>
              </a:buClr>
              <a:buSzPts val="1400"/>
              <a:buFont typeface="Poppins"/>
              <a:buChar char="●"/>
            </a:pPr>
            <a:r>
              <a:rPr lang="en-ID">
                <a:solidFill>
                  <a:srgbClr val="DA9942"/>
                </a:solidFill>
                <a:latin typeface="Poppins"/>
                <a:ea typeface="Poppins"/>
                <a:cs typeface="Poppins"/>
                <a:sym typeface="Poppins"/>
              </a:rPr>
              <a:t>Sebelum SMOTE</a:t>
            </a:r>
            <a:r>
              <a:rPr lang="en-ID">
                <a:solidFill>
                  <a:schemeClr val="dk1"/>
                </a:solidFill>
                <a:latin typeface="Poppins"/>
                <a:ea typeface="Poppins"/>
                <a:cs typeface="Poppins"/>
                <a:sym typeface="Poppins"/>
              </a:rPr>
              <a:t>, model mungkin lebih terfokus pada kelas mayoritas (kelas yang lebih banyak) dan lebih akurat pada kelas tersebut, namun mengabaikan kelas minoritas.</a:t>
            </a:r>
            <a:endParaRPr>
              <a:solidFill>
                <a:schemeClr val="dk1"/>
              </a:solidFill>
              <a:latin typeface="Poppins"/>
              <a:ea typeface="Poppins"/>
              <a:cs typeface="Poppins"/>
              <a:sym typeface="Poppins"/>
            </a:endParaRPr>
          </a:p>
          <a:p>
            <a:pPr indent="-317500" lvl="0" marL="457200" rtl="0" algn="just">
              <a:lnSpc>
                <a:spcPct val="115000"/>
              </a:lnSpc>
              <a:spcBef>
                <a:spcPts val="0"/>
              </a:spcBef>
              <a:spcAft>
                <a:spcPts val="0"/>
              </a:spcAft>
              <a:buClr>
                <a:schemeClr val="dk1"/>
              </a:buClr>
              <a:buSzPts val="1400"/>
              <a:buFont typeface="Poppins"/>
              <a:buChar char="●"/>
            </a:pPr>
            <a:r>
              <a:rPr lang="en-ID">
                <a:solidFill>
                  <a:srgbClr val="DA9942"/>
                </a:solidFill>
                <a:latin typeface="Poppins"/>
                <a:ea typeface="Poppins"/>
                <a:cs typeface="Poppins"/>
                <a:sym typeface="Poppins"/>
              </a:rPr>
              <a:t>Setelah SMOTE</a:t>
            </a:r>
            <a:r>
              <a:rPr lang="en-ID">
                <a:solidFill>
                  <a:schemeClr val="dk1"/>
                </a:solidFill>
                <a:latin typeface="Poppins"/>
                <a:ea typeface="Poppins"/>
                <a:cs typeface="Poppins"/>
                <a:sym typeface="Poppins"/>
              </a:rPr>
              <a:t>, meskipun distribusi kelas menjadi lebih seimbang, model mungkin terpengaruh oleh data sintetis dan kesulitan mempelajari pola yang tepat, sehingga menurunkan kinerja keseluruhan (akurasi menurun).</a:t>
            </a:r>
            <a:endParaRPr>
              <a:solidFill>
                <a:schemeClr val="dk1"/>
              </a:solidFill>
              <a:latin typeface="Poppins"/>
              <a:ea typeface="Poppins"/>
              <a:cs typeface="Poppins"/>
              <a:sym typeface="Poppins"/>
            </a:endParaRPr>
          </a:p>
          <a:p>
            <a:pPr indent="0" lvl="0" marL="76200" marR="38100" rtl="0" algn="just">
              <a:lnSpc>
                <a:spcPct val="160000"/>
              </a:lnSpc>
              <a:spcBef>
                <a:spcPts val="600"/>
              </a:spcBef>
              <a:spcAft>
                <a:spcPts val="50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grpSp>
        <p:nvGrpSpPr>
          <p:cNvPr id="671" name="Google Shape;671;p60"/>
          <p:cNvGrpSpPr/>
          <p:nvPr/>
        </p:nvGrpSpPr>
        <p:grpSpPr>
          <a:xfrm rot="10800000">
            <a:off x="-15423" y="-20374"/>
            <a:ext cx="2284754" cy="1607435"/>
            <a:chOff x="5539150" y="3176875"/>
            <a:chExt cx="2029449" cy="1427309"/>
          </a:xfrm>
        </p:grpSpPr>
        <p:sp>
          <p:nvSpPr>
            <p:cNvPr id="672" name="Google Shape;672;p60"/>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0"/>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0"/>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5" name="Google Shape;675;p60"/>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Data Cleansing</a:t>
            </a:r>
            <a:endParaRPr sz="3000"/>
          </a:p>
        </p:txBody>
      </p:sp>
      <p:sp>
        <p:nvSpPr>
          <p:cNvPr id="676" name="Google Shape;676;p60"/>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F. Handle Class Imbalanced</a:t>
            </a:r>
            <a:endParaRPr sz="2000">
              <a:solidFill>
                <a:srgbClr val="174B67"/>
              </a:solidFill>
            </a:endParaRPr>
          </a:p>
        </p:txBody>
      </p:sp>
      <p:sp>
        <p:nvSpPr>
          <p:cNvPr id="677" name="Google Shape;677;p60"/>
          <p:cNvSpPr txBox="1"/>
          <p:nvPr/>
        </p:nvSpPr>
        <p:spPr>
          <a:xfrm>
            <a:off x="617276" y="1493400"/>
            <a:ext cx="7377900" cy="330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ID" sz="1300">
                <a:solidFill>
                  <a:schemeClr val="dk1"/>
                </a:solidFill>
                <a:latin typeface="Poppins"/>
                <a:ea typeface="Poppins"/>
                <a:cs typeface="Poppins"/>
                <a:sym typeface="Poppins"/>
              </a:rPr>
              <a:t>Kesimpulan</a:t>
            </a:r>
            <a:endParaRPr sz="1300">
              <a:solidFill>
                <a:schemeClr val="dk1"/>
              </a:solidFill>
              <a:latin typeface="Poppins"/>
              <a:ea typeface="Poppins"/>
              <a:cs typeface="Poppins"/>
              <a:sym typeface="Poppins"/>
            </a:endParaRPr>
          </a:p>
          <a:p>
            <a:pPr indent="-311150" lvl="0" marL="457200" rtl="0" algn="just">
              <a:lnSpc>
                <a:spcPct val="115000"/>
              </a:lnSpc>
              <a:spcBef>
                <a:spcPts val="600"/>
              </a:spcBef>
              <a:spcAft>
                <a:spcPts val="0"/>
              </a:spcAft>
              <a:buClr>
                <a:schemeClr val="dk1"/>
              </a:buClr>
              <a:buSzPts val="1300"/>
              <a:buFont typeface="Poppins"/>
              <a:buChar char="●"/>
            </a:pPr>
            <a:r>
              <a:rPr lang="en-ID" sz="1300">
                <a:solidFill>
                  <a:schemeClr val="dk1"/>
                </a:solidFill>
                <a:latin typeface="Poppins"/>
                <a:ea typeface="Poppins"/>
                <a:cs typeface="Poppins"/>
                <a:sym typeface="Poppins"/>
              </a:rPr>
              <a:t>SMOTE memberikan perbaikan dalam hal keseimbangan kelas, tetapi dapat menyebabkan penurunan performa jika tidak diikuti dengan penyesuaian model yang tepat.</a:t>
            </a:r>
            <a:endParaRPr sz="1300">
              <a:solidFill>
                <a:schemeClr val="dk1"/>
              </a:solidFill>
              <a:latin typeface="Poppins"/>
              <a:ea typeface="Poppins"/>
              <a:cs typeface="Poppins"/>
              <a:sym typeface="Poppins"/>
            </a:endParaRPr>
          </a:p>
          <a:p>
            <a:pPr indent="-311150" lvl="0" marL="457200" rtl="0" algn="just">
              <a:lnSpc>
                <a:spcPct val="115000"/>
              </a:lnSpc>
              <a:spcBef>
                <a:spcPts val="0"/>
              </a:spcBef>
              <a:spcAft>
                <a:spcPts val="0"/>
              </a:spcAft>
              <a:buClr>
                <a:schemeClr val="dk1"/>
              </a:buClr>
              <a:buSzPts val="1300"/>
              <a:buFont typeface="Poppins"/>
              <a:buChar char="●"/>
            </a:pPr>
            <a:r>
              <a:rPr lang="en-ID" sz="1300">
                <a:solidFill>
                  <a:schemeClr val="dk1"/>
                </a:solidFill>
                <a:latin typeface="Poppins"/>
                <a:ea typeface="Poppins"/>
                <a:cs typeface="Poppins"/>
                <a:sym typeface="Poppins"/>
              </a:rPr>
              <a:t>Performa model menjadi lebih baik untuk beberapa kelas seperti kelas 3 dan 1, namun menurun untuk kelas 2 dan 4, terutama dalam hal recall yang lebih rendah.</a:t>
            </a:r>
            <a:endParaRPr sz="1300">
              <a:solidFill>
                <a:schemeClr val="dk1"/>
              </a:solidFill>
              <a:latin typeface="Poppins"/>
              <a:ea typeface="Poppins"/>
              <a:cs typeface="Poppins"/>
              <a:sym typeface="Poppins"/>
            </a:endParaRPr>
          </a:p>
          <a:p>
            <a:pPr indent="-311150" lvl="0" marL="457200" rtl="0" algn="just">
              <a:lnSpc>
                <a:spcPct val="115000"/>
              </a:lnSpc>
              <a:spcBef>
                <a:spcPts val="0"/>
              </a:spcBef>
              <a:spcAft>
                <a:spcPts val="0"/>
              </a:spcAft>
              <a:buClr>
                <a:schemeClr val="dk1"/>
              </a:buClr>
              <a:buSzPts val="1300"/>
              <a:buFont typeface="Poppins"/>
              <a:buChar char="●"/>
            </a:pPr>
            <a:r>
              <a:rPr lang="en-ID" sz="1300">
                <a:solidFill>
                  <a:schemeClr val="dk1"/>
                </a:solidFill>
                <a:latin typeface="Poppins"/>
                <a:ea typeface="Poppins"/>
                <a:cs typeface="Poppins"/>
                <a:sym typeface="Poppins"/>
              </a:rPr>
              <a:t>Secara keseluruhan, meskipun akurasi sedikit menurun (68.19%), SMOTE bisa menjadi langkah yang berguna untuk menangani class imbalance, tetapi model harus dievaluasi lebih lanjut dan mungkin perlu diperbaiki atau disesuaikan dengan teknik lain seperti hyperparameter tuning atau menggunakan model yang lebih kompleks.</a:t>
            </a:r>
            <a:endParaRPr sz="1300">
              <a:solidFill>
                <a:schemeClr val="dk1"/>
              </a:solidFill>
              <a:latin typeface="Poppins"/>
              <a:ea typeface="Poppins"/>
              <a:cs typeface="Poppins"/>
              <a:sym typeface="Poppins"/>
            </a:endParaRPr>
          </a:p>
          <a:p>
            <a:pPr indent="0" lvl="0" marL="76200" marR="38100" rtl="0" algn="just">
              <a:lnSpc>
                <a:spcPct val="160000"/>
              </a:lnSpc>
              <a:spcBef>
                <a:spcPts val="600"/>
              </a:spcBef>
              <a:spcAft>
                <a:spcPts val="500"/>
              </a:spcAft>
              <a:buNone/>
            </a:pPr>
            <a:r>
              <a:t/>
            </a:r>
            <a:endParaRPr sz="1300">
              <a:solidFill>
                <a:schemeClr val="dk1"/>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grpSp>
        <p:nvGrpSpPr>
          <p:cNvPr id="682" name="Google Shape;682;p61"/>
          <p:cNvGrpSpPr/>
          <p:nvPr/>
        </p:nvGrpSpPr>
        <p:grpSpPr>
          <a:xfrm rot="10800000">
            <a:off x="-15423" y="-20374"/>
            <a:ext cx="2284754" cy="1607435"/>
            <a:chOff x="5539150" y="3176875"/>
            <a:chExt cx="2029449" cy="1427309"/>
          </a:xfrm>
        </p:grpSpPr>
        <p:sp>
          <p:nvSpPr>
            <p:cNvPr id="683" name="Google Shape;683;p6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61"/>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Feature Engineering</a:t>
            </a:r>
            <a:endParaRPr sz="3000"/>
          </a:p>
        </p:txBody>
      </p:sp>
      <p:sp>
        <p:nvSpPr>
          <p:cNvPr id="687" name="Google Shape;687;p61"/>
          <p:cNvSpPr/>
          <p:nvPr/>
        </p:nvSpPr>
        <p:spPr>
          <a:xfrm>
            <a:off x="1254675" y="2721925"/>
            <a:ext cx="6883800" cy="10887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l">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Kami dalam hal ini, menghapus kolom </a:t>
            </a:r>
            <a:r>
              <a:rPr lang="en-ID">
                <a:solidFill>
                  <a:srgbClr val="DA9942"/>
                </a:solidFill>
                <a:latin typeface="Poppins"/>
                <a:ea typeface="Poppins"/>
                <a:cs typeface="Poppins"/>
                <a:sym typeface="Poppins"/>
              </a:rPr>
              <a:t>‘Unnamed: 0’</a:t>
            </a:r>
            <a:r>
              <a:rPr i="1" lang="en-ID">
                <a:solidFill>
                  <a:schemeClr val="dk1"/>
                </a:solidFill>
                <a:latin typeface="Poppins"/>
                <a:ea typeface="Poppins"/>
                <a:cs typeface="Poppins"/>
                <a:sym typeface="Poppins"/>
              </a:rPr>
              <a:t> </a:t>
            </a:r>
            <a:r>
              <a:rPr lang="en-ID">
                <a:solidFill>
                  <a:schemeClr val="dk1"/>
                </a:solidFill>
                <a:latin typeface="Poppins"/>
                <a:ea typeface="Poppins"/>
                <a:cs typeface="Poppins"/>
                <a:sym typeface="Poppins"/>
              </a:rPr>
              <a:t>karena sangat mirip dengan index. Dengan ini dataset jadi lebih bersih dan bebas dari fitur yang berlebihan.</a:t>
            </a:r>
            <a:endParaRPr b="0" i="0" sz="1400" u="none" cap="none" strike="noStrike">
              <a:solidFill>
                <a:schemeClr val="dk1"/>
              </a:solidFill>
              <a:latin typeface="Poppins"/>
              <a:ea typeface="Poppins"/>
              <a:cs typeface="Poppins"/>
              <a:sym typeface="Poppins"/>
            </a:endParaRPr>
          </a:p>
        </p:txBody>
      </p:sp>
      <p:pic>
        <p:nvPicPr>
          <p:cNvPr id="688" name="Google Shape;688;p61"/>
          <p:cNvPicPr preferRelativeResize="0"/>
          <p:nvPr/>
        </p:nvPicPr>
        <p:blipFill>
          <a:blip r:embed="rId3">
            <a:alphaModFix/>
          </a:blip>
          <a:stretch>
            <a:fillRect/>
          </a:stretch>
        </p:blipFill>
        <p:spPr>
          <a:xfrm>
            <a:off x="2407800" y="1716812"/>
            <a:ext cx="4328425" cy="781700"/>
          </a:xfrm>
          <a:prstGeom prst="rect">
            <a:avLst/>
          </a:prstGeom>
          <a:noFill/>
          <a:ln>
            <a:noFill/>
          </a:ln>
        </p:spPr>
      </p:pic>
      <p:sp>
        <p:nvSpPr>
          <p:cNvPr id="689" name="Google Shape;689;p61"/>
          <p:cNvSpPr txBox="1"/>
          <p:nvPr>
            <p:ph type="title"/>
          </p:nvPr>
        </p:nvSpPr>
        <p:spPr>
          <a:xfrm>
            <a:off x="617275" y="1075825"/>
            <a:ext cx="77040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174B67"/>
              </a:buClr>
              <a:buSzPts val="2000"/>
              <a:buAutoNum type="alphaUcPeriod"/>
            </a:pPr>
            <a:r>
              <a:rPr lang="en-ID" sz="2000">
                <a:solidFill>
                  <a:srgbClr val="174B67"/>
                </a:solidFill>
              </a:rPr>
              <a:t>Feature Selection</a:t>
            </a:r>
            <a:endParaRPr sz="2000">
              <a:solidFill>
                <a:srgbClr val="174B67"/>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grpSp>
        <p:nvGrpSpPr>
          <p:cNvPr id="694" name="Google Shape;694;p62"/>
          <p:cNvGrpSpPr/>
          <p:nvPr/>
        </p:nvGrpSpPr>
        <p:grpSpPr>
          <a:xfrm rot="10800000">
            <a:off x="-15423" y="-20374"/>
            <a:ext cx="2284754" cy="1607435"/>
            <a:chOff x="5539150" y="3176875"/>
            <a:chExt cx="2029449" cy="1427309"/>
          </a:xfrm>
        </p:grpSpPr>
        <p:sp>
          <p:nvSpPr>
            <p:cNvPr id="695" name="Google Shape;695;p6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p62"/>
          <p:cNvSpPr txBox="1"/>
          <p:nvPr>
            <p:ph type="title"/>
          </p:nvPr>
        </p:nvSpPr>
        <p:spPr>
          <a:xfrm>
            <a:off x="720000" y="102574"/>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Feature Selection</a:t>
            </a:r>
            <a:endParaRPr sz="3000"/>
          </a:p>
        </p:txBody>
      </p:sp>
      <p:sp>
        <p:nvSpPr>
          <p:cNvPr id="699" name="Google Shape;699;p62"/>
          <p:cNvSpPr txBox="1"/>
          <p:nvPr/>
        </p:nvSpPr>
        <p:spPr>
          <a:xfrm>
            <a:off x="7098224" y="493790"/>
            <a:ext cx="1307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D" sz="1800">
                <a:solidFill>
                  <a:srgbClr val="DA9942"/>
                </a:solidFill>
                <a:latin typeface="Poppins"/>
                <a:ea typeface="Poppins"/>
                <a:cs typeface="Poppins"/>
                <a:sym typeface="Poppins"/>
              </a:rPr>
              <a:t>before</a:t>
            </a:r>
            <a:endParaRPr sz="1200">
              <a:solidFill>
                <a:srgbClr val="DA9942"/>
              </a:solidFill>
            </a:endParaRPr>
          </a:p>
        </p:txBody>
      </p:sp>
      <p:sp>
        <p:nvSpPr>
          <p:cNvPr id="700" name="Google Shape;700;p62"/>
          <p:cNvSpPr txBox="1"/>
          <p:nvPr/>
        </p:nvSpPr>
        <p:spPr>
          <a:xfrm>
            <a:off x="7116300" y="2837925"/>
            <a:ext cx="1307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D" sz="1800">
                <a:solidFill>
                  <a:srgbClr val="DA9942"/>
                </a:solidFill>
                <a:latin typeface="Poppins"/>
                <a:ea typeface="Poppins"/>
                <a:cs typeface="Poppins"/>
                <a:sym typeface="Poppins"/>
              </a:rPr>
              <a:t>after</a:t>
            </a:r>
            <a:endParaRPr sz="1200">
              <a:solidFill>
                <a:srgbClr val="DA9942"/>
              </a:solidFill>
            </a:endParaRPr>
          </a:p>
        </p:txBody>
      </p:sp>
      <p:pic>
        <p:nvPicPr>
          <p:cNvPr id="701" name="Google Shape;701;p62"/>
          <p:cNvPicPr preferRelativeResize="0"/>
          <p:nvPr/>
        </p:nvPicPr>
        <p:blipFill>
          <a:blip r:embed="rId3">
            <a:alphaModFix/>
          </a:blip>
          <a:stretch>
            <a:fillRect/>
          </a:stretch>
        </p:blipFill>
        <p:spPr>
          <a:xfrm>
            <a:off x="1347775" y="882825"/>
            <a:ext cx="6448425" cy="1790700"/>
          </a:xfrm>
          <a:prstGeom prst="rect">
            <a:avLst/>
          </a:prstGeom>
          <a:noFill/>
          <a:ln>
            <a:noFill/>
          </a:ln>
        </p:spPr>
      </p:pic>
      <p:pic>
        <p:nvPicPr>
          <p:cNvPr id="702" name="Google Shape;702;p62"/>
          <p:cNvPicPr preferRelativeResize="0"/>
          <p:nvPr/>
        </p:nvPicPr>
        <p:blipFill>
          <a:blip r:embed="rId4">
            <a:alphaModFix/>
          </a:blip>
          <a:stretch>
            <a:fillRect/>
          </a:stretch>
        </p:blipFill>
        <p:spPr>
          <a:xfrm>
            <a:off x="1606700" y="3071013"/>
            <a:ext cx="5734050" cy="1800225"/>
          </a:xfrm>
          <a:prstGeom prst="rect">
            <a:avLst/>
          </a:prstGeom>
          <a:noFill/>
          <a:ln>
            <a:noFill/>
          </a:ln>
        </p:spPr>
      </p:pic>
      <p:sp>
        <p:nvSpPr>
          <p:cNvPr id="703" name="Google Shape;703;p62"/>
          <p:cNvSpPr/>
          <p:nvPr/>
        </p:nvSpPr>
        <p:spPr>
          <a:xfrm rot="5400000">
            <a:off x="3947550" y="2674273"/>
            <a:ext cx="689400" cy="55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grpSp>
        <p:nvGrpSpPr>
          <p:cNvPr id="708" name="Google Shape;708;p63"/>
          <p:cNvGrpSpPr/>
          <p:nvPr/>
        </p:nvGrpSpPr>
        <p:grpSpPr>
          <a:xfrm rot="10800000">
            <a:off x="-15423" y="-20374"/>
            <a:ext cx="2284754" cy="1607435"/>
            <a:chOff x="5539150" y="3176875"/>
            <a:chExt cx="2029449" cy="1427309"/>
          </a:xfrm>
        </p:grpSpPr>
        <p:sp>
          <p:nvSpPr>
            <p:cNvPr id="709" name="Google Shape;709;p63"/>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3"/>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2" name="Google Shape;712;p63"/>
          <p:cNvSpPr txBox="1"/>
          <p:nvPr>
            <p:ph type="title"/>
          </p:nvPr>
        </p:nvSpPr>
        <p:spPr>
          <a:xfrm>
            <a:off x="720000" y="539399"/>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Feature Engineering</a:t>
            </a:r>
            <a:endParaRPr sz="3000"/>
          </a:p>
        </p:txBody>
      </p:sp>
      <p:sp>
        <p:nvSpPr>
          <p:cNvPr id="713" name="Google Shape;713;p63"/>
          <p:cNvSpPr/>
          <p:nvPr/>
        </p:nvSpPr>
        <p:spPr>
          <a:xfrm>
            <a:off x="1130100" y="1876225"/>
            <a:ext cx="6883800" cy="17928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l">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Menambah kolom ‘Sentiment’, Label Encoding pada kolom ‘Type’, menghapus stopwords, menambahkan kolom ‘Sentence_Length. </a:t>
            </a:r>
            <a:endParaRPr>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chemeClr val="lt1"/>
              </a:buClr>
              <a:buSzPts val="1600"/>
              <a:buFont typeface="Arial"/>
              <a:buNone/>
            </a:pPr>
            <a:r>
              <a:t/>
            </a:r>
            <a:endParaRPr>
              <a:solidFill>
                <a:schemeClr val="dk1"/>
              </a:solidFill>
              <a:latin typeface="Poppins"/>
              <a:ea typeface="Poppins"/>
              <a:cs typeface="Poppins"/>
              <a:sym typeface="Poppins"/>
            </a:endParaRPr>
          </a:p>
          <a:p>
            <a:pPr indent="0" lvl="0" marL="0" marR="0" rtl="0" algn="l">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Lebih jelasnya sudah dijelaskan pada bagian </a:t>
            </a:r>
            <a:r>
              <a:rPr lang="en-ID">
                <a:solidFill>
                  <a:srgbClr val="DA9942"/>
                </a:solidFill>
                <a:latin typeface="Poppins"/>
                <a:ea typeface="Poppins"/>
                <a:cs typeface="Poppins"/>
                <a:sym typeface="Poppins"/>
              </a:rPr>
              <a:t>Feature Encoding &amp; Feature Transformation.</a:t>
            </a:r>
            <a:endParaRPr>
              <a:solidFill>
                <a:srgbClr val="DA9942"/>
              </a:solidFill>
              <a:latin typeface="Poppins"/>
              <a:ea typeface="Poppins"/>
              <a:cs typeface="Poppins"/>
              <a:sym typeface="Poppins"/>
            </a:endParaRPr>
          </a:p>
        </p:txBody>
      </p:sp>
      <p:sp>
        <p:nvSpPr>
          <p:cNvPr id="714" name="Google Shape;714;p63"/>
          <p:cNvSpPr txBox="1"/>
          <p:nvPr>
            <p:ph type="title"/>
          </p:nvPr>
        </p:nvSpPr>
        <p:spPr>
          <a:xfrm>
            <a:off x="636150" y="1151325"/>
            <a:ext cx="7704000" cy="572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ID" sz="2000">
                <a:solidFill>
                  <a:srgbClr val="174B67"/>
                </a:solidFill>
              </a:rPr>
              <a:t>B. </a:t>
            </a:r>
            <a:r>
              <a:rPr lang="en-ID" sz="2000">
                <a:solidFill>
                  <a:srgbClr val="174B67"/>
                </a:solidFill>
              </a:rPr>
              <a:t>Feature Extraction</a:t>
            </a:r>
            <a:endParaRPr sz="2000">
              <a:solidFill>
                <a:srgbClr val="174B6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idx="1" type="subTitle"/>
          </p:nvPr>
        </p:nvSpPr>
        <p:spPr>
          <a:xfrm flipH="1">
            <a:off x="3483225" y="1875017"/>
            <a:ext cx="3823800" cy="8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sz="4000"/>
              <a:t>Background</a:t>
            </a:r>
            <a:endParaRPr sz="4000"/>
          </a:p>
        </p:txBody>
      </p:sp>
      <p:sp>
        <p:nvSpPr>
          <p:cNvPr id="272" name="Google Shape;272;p28"/>
          <p:cNvSpPr txBox="1"/>
          <p:nvPr>
            <p:ph type="title"/>
          </p:nvPr>
        </p:nvSpPr>
        <p:spPr>
          <a:xfrm flipH="1">
            <a:off x="2342325" y="1926776"/>
            <a:ext cx="1140900" cy="7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sz="4000"/>
              <a:t>01</a:t>
            </a:r>
            <a:endParaRPr sz="4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8" name="Shape 718"/>
        <p:cNvGrpSpPr/>
        <p:nvPr/>
      </p:nvGrpSpPr>
      <p:grpSpPr>
        <a:xfrm>
          <a:off x="0" y="0"/>
          <a:ext cx="0" cy="0"/>
          <a:chOff x="0" y="0"/>
          <a:chExt cx="0" cy="0"/>
        </a:xfrm>
      </p:grpSpPr>
      <p:sp>
        <p:nvSpPr>
          <p:cNvPr id="719" name="Google Shape;719;p64"/>
          <p:cNvSpPr txBox="1"/>
          <p:nvPr>
            <p:ph type="ctrTitle"/>
          </p:nvPr>
        </p:nvSpPr>
        <p:spPr>
          <a:xfrm>
            <a:off x="1225200" y="1390700"/>
            <a:ext cx="6693600" cy="20922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600"/>
              </a:spcBef>
              <a:spcAft>
                <a:spcPts val="0"/>
              </a:spcAft>
              <a:buNone/>
            </a:pPr>
            <a:r>
              <a:rPr lang="en-ID" sz="1600">
                <a:solidFill>
                  <a:srgbClr val="174B67"/>
                </a:solidFill>
              </a:rPr>
              <a:t>4</a:t>
            </a:r>
            <a:r>
              <a:rPr lang="en-ID" sz="1600">
                <a:solidFill>
                  <a:srgbClr val="174B67"/>
                </a:solidFill>
              </a:rPr>
              <a:t>.	Data Modeling</a:t>
            </a:r>
            <a:endParaRPr sz="1600">
              <a:solidFill>
                <a:srgbClr val="174B67"/>
              </a:solidFill>
            </a:endParaRPr>
          </a:p>
          <a:p>
            <a:pPr indent="457200" lvl="0" marL="0" rtl="0" algn="just">
              <a:lnSpc>
                <a:spcPct val="115000"/>
              </a:lnSpc>
              <a:spcBef>
                <a:spcPts val="1200"/>
              </a:spcBef>
              <a:spcAft>
                <a:spcPts val="0"/>
              </a:spcAft>
              <a:buNone/>
            </a:pPr>
            <a:r>
              <a:rPr b="0" lang="en-ID" sz="1600">
                <a:solidFill>
                  <a:srgbClr val="174B67"/>
                </a:solidFill>
              </a:rPr>
              <a:t>Pada tahap ini, dilakukan modeling dengan mencari algoritma terbaik sesuai dengan goal yang ditentukan. Dilakukan juga cross validation dan hyperparameter tuning untuk menghindari overfitting atau underfitting.</a:t>
            </a:r>
            <a:endParaRPr b="0" sz="1600">
              <a:solidFill>
                <a:srgbClr val="174B67"/>
              </a:solidFill>
            </a:endParaRPr>
          </a:p>
          <a:p>
            <a:pPr indent="0" lvl="0" marL="0" rtl="0" algn="just">
              <a:lnSpc>
                <a:spcPct val="115000"/>
              </a:lnSpc>
              <a:spcBef>
                <a:spcPts val="1200"/>
              </a:spcBef>
              <a:spcAft>
                <a:spcPts val="1200"/>
              </a:spcAft>
              <a:buNone/>
            </a:pPr>
            <a:r>
              <a:t/>
            </a:r>
            <a:endParaRPr sz="1600">
              <a:solidFill>
                <a:srgbClr val="174B67"/>
              </a:solidFill>
            </a:endParaRPr>
          </a:p>
        </p:txBody>
      </p:sp>
      <p:grpSp>
        <p:nvGrpSpPr>
          <p:cNvPr id="720" name="Google Shape;720;p64"/>
          <p:cNvGrpSpPr/>
          <p:nvPr/>
        </p:nvGrpSpPr>
        <p:grpSpPr>
          <a:xfrm>
            <a:off x="7406640" y="0"/>
            <a:ext cx="1763123" cy="2853108"/>
            <a:chOff x="7400700" y="1"/>
            <a:chExt cx="1747050" cy="2853108"/>
          </a:xfrm>
        </p:grpSpPr>
        <p:sp>
          <p:nvSpPr>
            <p:cNvPr id="721" name="Google Shape;721;p64"/>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4"/>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4"/>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5"/>
          <p:cNvSpPr txBox="1"/>
          <p:nvPr>
            <p:ph idx="1" type="subTitle"/>
          </p:nvPr>
        </p:nvSpPr>
        <p:spPr>
          <a:xfrm flipH="1">
            <a:off x="3483225" y="1875017"/>
            <a:ext cx="3823800" cy="8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sz="4000"/>
              <a:t>Modelling</a:t>
            </a:r>
            <a:endParaRPr sz="4000"/>
          </a:p>
        </p:txBody>
      </p:sp>
      <p:sp>
        <p:nvSpPr>
          <p:cNvPr id="729" name="Google Shape;729;p65"/>
          <p:cNvSpPr txBox="1"/>
          <p:nvPr>
            <p:ph type="title"/>
          </p:nvPr>
        </p:nvSpPr>
        <p:spPr>
          <a:xfrm flipH="1">
            <a:off x="2342325" y="1926776"/>
            <a:ext cx="1140900" cy="7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sz="4000"/>
              <a:t>03</a:t>
            </a:r>
            <a:endParaRPr sz="4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pSp>
        <p:nvGrpSpPr>
          <p:cNvPr id="734" name="Google Shape;734;p66"/>
          <p:cNvGrpSpPr/>
          <p:nvPr/>
        </p:nvGrpSpPr>
        <p:grpSpPr>
          <a:xfrm rot="10800000">
            <a:off x="-15423" y="-20374"/>
            <a:ext cx="2284754" cy="1607435"/>
            <a:chOff x="5539150" y="3176875"/>
            <a:chExt cx="2029449" cy="1427309"/>
          </a:xfrm>
        </p:grpSpPr>
        <p:sp>
          <p:nvSpPr>
            <p:cNvPr id="735" name="Google Shape;735;p66"/>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6"/>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6"/>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8" name="Google Shape;738;p66"/>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739" name="Google Shape;739;p66"/>
          <p:cNvSpPr txBox="1"/>
          <p:nvPr>
            <p:ph type="title"/>
          </p:nvPr>
        </p:nvSpPr>
        <p:spPr>
          <a:xfrm>
            <a:off x="720000" y="576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Load Dataset</a:t>
            </a:r>
            <a:endParaRPr/>
          </a:p>
        </p:txBody>
      </p:sp>
      <p:sp>
        <p:nvSpPr>
          <p:cNvPr id="740" name="Google Shape;740;p66"/>
          <p:cNvSpPr/>
          <p:nvPr/>
        </p:nvSpPr>
        <p:spPr>
          <a:xfrm>
            <a:off x="2455050" y="3596825"/>
            <a:ext cx="4233900" cy="8577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Menggunakan data cleaned yang sudah dilakukan analysis dan preprocessing.</a:t>
            </a:r>
            <a:endParaRPr b="0" i="0" sz="1400" u="none" cap="none" strike="noStrike">
              <a:solidFill>
                <a:schemeClr val="dk1"/>
              </a:solidFill>
              <a:latin typeface="Poppins"/>
              <a:ea typeface="Poppins"/>
              <a:cs typeface="Poppins"/>
              <a:sym typeface="Poppins"/>
            </a:endParaRPr>
          </a:p>
        </p:txBody>
      </p:sp>
      <p:pic>
        <p:nvPicPr>
          <p:cNvPr id="741" name="Google Shape;741;p66"/>
          <p:cNvPicPr preferRelativeResize="0"/>
          <p:nvPr/>
        </p:nvPicPr>
        <p:blipFill>
          <a:blip r:embed="rId3">
            <a:alphaModFix/>
          </a:blip>
          <a:stretch>
            <a:fillRect/>
          </a:stretch>
        </p:blipFill>
        <p:spPr>
          <a:xfrm>
            <a:off x="1691825" y="1028113"/>
            <a:ext cx="5760350" cy="2425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grpSp>
        <p:nvGrpSpPr>
          <p:cNvPr id="746" name="Google Shape;746;p67"/>
          <p:cNvGrpSpPr/>
          <p:nvPr/>
        </p:nvGrpSpPr>
        <p:grpSpPr>
          <a:xfrm rot="10800000">
            <a:off x="-15423" y="-20374"/>
            <a:ext cx="2284754" cy="1607435"/>
            <a:chOff x="5539150" y="3176875"/>
            <a:chExt cx="2029449" cy="1427309"/>
          </a:xfrm>
        </p:grpSpPr>
        <p:sp>
          <p:nvSpPr>
            <p:cNvPr id="747" name="Google Shape;747;p67"/>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7"/>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7"/>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0" name="Google Shape;750;p67"/>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751" name="Google Shape;751;p67"/>
          <p:cNvSpPr txBox="1"/>
          <p:nvPr>
            <p:ph type="title"/>
          </p:nvPr>
        </p:nvSpPr>
        <p:spPr>
          <a:xfrm>
            <a:off x="720000" y="576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Load Dataset</a:t>
            </a:r>
            <a:endParaRPr/>
          </a:p>
        </p:txBody>
      </p:sp>
      <p:sp>
        <p:nvSpPr>
          <p:cNvPr id="752" name="Google Shape;752;p67"/>
          <p:cNvSpPr/>
          <p:nvPr/>
        </p:nvSpPr>
        <p:spPr>
          <a:xfrm>
            <a:off x="1259700" y="2770200"/>
            <a:ext cx="6624600" cy="8577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Kami membagi data menjadi 80% data train dan 20% data test dengan random_state=42</a:t>
            </a:r>
            <a:endParaRPr b="0" i="0" sz="1400" u="none" cap="none" strike="noStrike">
              <a:solidFill>
                <a:schemeClr val="dk1"/>
              </a:solidFill>
              <a:latin typeface="Poppins"/>
              <a:ea typeface="Poppins"/>
              <a:cs typeface="Poppins"/>
              <a:sym typeface="Poppins"/>
            </a:endParaRPr>
          </a:p>
        </p:txBody>
      </p:sp>
      <p:pic>
        <p:nvPicPr>
          <p:cNvPr id="753" name="Google Shape;753;p67"/>
          <p:cNvPicPr preferRelativeResize="0"/>
          <p:nvPr/>
        </p:nvPicPr>
        <p:blipFill>
          <a:blip r:embed="rId3">
            <a:alphaModFix/>
          </a:blip>
          <a:stretch>
            <a:fillRect/>
          </a:stretch>
        </p:blipFill>
        <p:spPr>
          <a:xfrm>
            <a:off x="796313" y="1636102"/>
            <a:ext cx="7551374" cy="767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grpSp>
        <p:nvGrpSpPr>
          <p:cNvPr id="758" name="Google Shape;758;p68"/>
          <p:cNvGrpSpPr/>
          <p:nvPr/>
        </p:nvGrpSpPr>
        <p:grpSpPr>
          <a:xfrm rot="10800000">
            <a:off x="-15423" y="-20374"/>
            <a:ext cx="2284754" cy="1607435"/>
            <a:chOff x="5539150" y="3176875"/>
            <a:chExt cx="2029449" cy="1427309"/>
          </a:xfrm>
        </p:grpSpPr>
        <p:sp>
          <p:nvSpPr>
            <p:cNvPr id="759" name="Google Shape;759;p68"/>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8"/>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8"/>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2" name="Google Shape;762;p68"/>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graphicFrame>
        <p:nvGraphicFramePr>
          <p:cNvPr id="763" name="Google Shape;763;p68"/>
          <p:cNvGraphicFramePr/>
          <p:nvPr/>
        </p:nvGraphicFramePr>
        <p:xfrm>
          <a:off x="1199338" y="1044013"/>
          <a:ext cx="3000000" cy="3000000"/>
        </p:xfrm>
        <a:graphic>
          <a:graphicData uri="http://schemas.openxmlformats.org/drawingml/2006/table">
            <a:tbl>
              <a:tblPr>
                <a:noFill/>
                <a:tableStyleId>{429C2270-0A90-4C45-9450-6A18850D253E}</a:tableStyleId>
              </a:tblPr>
              <a:tblGrid>
                <a:gridCol w="2684525"/>
                <a:gridCol w="1491400"/>
                <a:gridCol w="1488475"/>
                <a:gridCol w="1241650"/>
              </a:tblGrid>
              <a:tr h="464900">
                <a:tc rowSpan="3">
                  <a:txBody>
                    <a:bodyPr/>
                    <a:lstStyle/>
                    <a:p>
                      <a:pPr indent="0" lvl="0" marL="0" rtl="0" algn="ctr">
                        <a:spcBef>
                          <a:spcPts val="0"/>
                        </a:spcBef>
                        <a:spcAft>
                          <a:spcPts val="0"/>
                        </a:spcAft>
                        <a:buNone/>
                      </a:pPr>
                      <a:r>
                        <a:rPr b="1" lang="en-ID">
                          <a:solidFill>
                            <a:schemeClr val="dk1"/>
                          </a:solidFill>
                        </a:rPr>
                        <a:t>ML Model</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gridSpan="3">
                  <a:txBody>
                    <a:bodyPr/>
                    <a:lstStyle/>
                    <a:p>
                      <a:pPr indent="0" lvl="0" marL="0" rtl="0" algn="ctr">
                        <a:spcBef>
                          <a:spcPts val="0"/>
                        </a:spcBef>
                        <a:spcAft>
                          <a:spcPts val="0"/>
                        </a:spcAft>
                        <a:buNone/>
                      </a:pPr>
                      <a:r>
                        <a:rPr b="1" lang="en-ID">
                          <a:solidFill>
                            <a:schemeClr val="dk1"/>
                          </a:solidFill>
                        </a:rPr>
                        <a:t>Accuracy (%)</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r>
              <a:tr h="358775">
                <a:tc vMerge="1"/>
                <a:tc rowSpan="2">
                  <a:txBody>
                    <a:bodyPr/>
                    <a:lstStyle/>
                    <a:p>
                      <a:pPr indent="0" lvl="0" marL="0" rtl="0" algn="ctr">
                        <a:spcBef>
                          <a:spcPts val="0"/>
                        </a:spcBef>
                        <a:spcAft>
                          <a:spcPts val="0"/>
                        </a:spcAft>
                        <a:buNone/>
                      </a:pPr>
                      <a:r>
                        <a:rPr b="1" lang="en-ID">
                          <a:solidFill>
                            <a:schemeClr val="dk1"/>
                          </a:solidFill>
                        </a:rPr>
                        <a:t>Train</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n-ID">
                          <a:solidFill>
                            <a:schemeClr val="dk1"/>
                          </a:solidFill>
                        </a:rPr>
                        <a:t>Test</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r>
              <a:tr h="358775">
                <a:tc vMerge="1"/>
                <a:tc vMerge="1"/>
                <a:tc>
                  <a:txBody>
                    <a:bodyPr/>
                    <a:lstStyle/>
                    <a:p>
                      <a:pPr indent="0" lvl="0" marL="0" rtl="0" algn="ctr">
                        <a:spcBef>
                          <a:spcPts val="0"/>
                        </a:spcBef>
                        <a:spcAft>
                          <a:spcPts val="0"/>
                        </a:spcAft>
                        <a:buNone/>
                      </a:pPr>
                      <a:r>
                        <a:rPr b="1" lang="en-ID">
                          <a:solidFill>
                            <a:schemeClr val="dk1"/>
                          </a:solidFill>
                        </a:rPr>
                        <a:t>Before Tuning</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D">
                          <a:solidFill>
                            <a:schemeClr val="dk1"/>
                          </a:solidFill>
                        </a:rPr>
                        <a:t>After Tuning</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58775">
                <a:tc>
                  <a:txBody>
                    <a:bodyPr/>
                    <a:lstStyle/>
                    <a:p>
                      <a:pPr indent="0" lvl="0" marL="0" rtl="0" algn="l">
                        <a:spcBef>
                          <a:spcPts val="0"/>
                        </a:spcBef>
                        <a:spcAft>
                          <a:spcPts val="0"/>
                        </a:spcAft>
                        <a:buNone/>
                      </a:pPr>
                      <a:r>
                        <a:rPr b="1" lang="en-ID">
                          <a:solidFill>
                            <a:schemeClr val="dk1"/>
                          </a:solidFill>
                        </a:rPr>
                        <a:t>Logistic Regression</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80.34</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74.85</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75</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58775">
                <a:tc>
                  <a:txBody>
                    <a:bodyPr/>
                    <a:lstStyle/>
                    <a:p>
                      <a:pPr indent="0" lvl="0" marL="0" rtl="0" algn="l">
                        <a:spcBef>
                          <a:spcPts val="0"/>
                        </a:spcBef>
                        <a:spcAft>
                          <a:spcPts val="0"/>
                        </a:spcAft>
                        <a:buNone/>
                      </a:pPr>
                      <a:r>
                        <a:rPr b="1" lang="en-ID">
                          <a:solidFill>
                            <a:schemeClr val="dk1"/>
                          </a:solidFill>
                        </a:rPr>
                        <a:t>KNN (K-Nearest Neighbor)</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60.99</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44.25</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48.88</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51975">
                <a:tc>
                  <a:txBody>
                    <a:bodyPr/>
                    <a:lstStyle/>
                    <a:p>
                      <a:pPr indent="0" lvl="0" marL="0" rtl="0" algn="l">
                        <a:spcBef>
                          <a:spcPts val="0"/>
                        </a:spcBef>
                        <a:spcAft>
                          <a:spcPts val="0"/>
                        </a:spcAft>
                        <a:buNone/>
                      </a:pPr>
                      <a:r>
                        <a:rPr b="1" lang="en-ID">
                          <a:solidFill>
                            <a:srgbClr val="DA9942"/>
                          </a:solidFill>
                        </a:rPr>
                        <a:t>SVM (Support Vector Machine)</a:t>
                      </a:r>
                      <a:endParaRPr b="1">
                        <a:solidFill>
                          <a:srgbClr val="DA9942"/>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rgbClr val="DA9942"/>
                          </a:solidFill>
                        </a:rPr>
                        <a:t>80.59</a:t>
                      </a:r>
                      <a:endParaRPr>
                        <a:solidFill>
                          <a:srgbClr val="DA9942"/>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rgbClr val="DA9942"/>
                          </a:solidFill>
                        </a:rPr>
                        <a:t>75.63</a:t>
                      </a:r>
                      <a:endParaRPr>
                        <a:solidFill>
                          <a:srgbClr val="DA9942"/>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rgbClr val="DA9942"/>
                          </a:solidFill>
                        </a:rPr>
                        <a:t>76.53</a:t>
                      </a:r>
                      <a:endParaRPr>
                        <a:solidFill>
                          <a:srgbClr val="DA9942"/>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58775">
                <a:tc>
                  <a:txBody>
                    <a:bodyPr/>
                    <a:lstStyle/>
                    <a:p>
                      <a:pPr indent="0" lvl="0" marL="0" rtl="0" algn="l">
                        <a:spcBef>
                          <a:spcPts val="0"/>
                        </a:spcBef>
                        <a:spcAft>
                          <a:spcPts val="0"/>
                        </a:spcAft>
                        <a:buNone/>
                      </a:pPr>
                      <a:r>
                        <a:rPr b="1" lang="en-ID">
                          <a:solidFill>
                            <a:schemeClr val="dk1"/>
                          </a:solidFill>
                        </a:rPr>
                        <a:t>Naive Bayes</a:t>
                      </a:r>
                      <a:endParaRPr b="1">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69.55</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68.09</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D">
                          <a:solidFill>
                            <a:schemeClr val="dk1"/>
                          </a:solidFill>
                        </a:rPr>
                        <a:t>68.09</a:t>
                      </a:r>
                      <a:endParaRPr>
                        <a:solidFill>
                          <a:schemeClr val="dk1"/>
                        </a:solidFill>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764" name="Google Shape;764;p68"/>
          <p:cNvSpPr txBox="1"/>
          <p:nvPr>
            <p:ph type="title"/>
          </p:nvPr>
        </p:nvSpPr>
        <p:spPr>
          <a:xfrm>
            <a:off x="720000" y="576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Result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grpSp>
        <p:nvGrpSpPr>
          <p:cNvPr id="769" name="Google Shape;769;p69"/>
          <p:cNvGrpSpPr/>
          <p:nvPr/>
        </p:nvGrpSpPr>
        <p:grpSpPr>
          <a:xfrm rot="10800000">
            <a:off x="-15423" y="-20374"/>
            <a:ext cx="2284754" cy="1607435"/>
            <a:chOff x="5539150" y="3176875"/>
            <a:chExt cx="2029449" cy="1427309"/>
          </a:xfrm>
        </p:grpSpPr>
        <p:sp>
          <p:nvSpPr>
            <p:cNvPr id="770" name="Google Shape;770;p69"/>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9"/>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9"/>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3" name="Google Shape;773;p69"/>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774" name="Google Shape;774;p69"/>
          <p:cNvSpPr/>
          <p:nvPr/>
        </p:nvSpPr>
        <p:spPr>
          <a:xfrm>
            <a:off x="1259700" y="1033825"/>
            <a:ext cx="6624600" cy="27927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b="1" lang="en-ID">
                <a:solidFill>
                  <a:schemeClr val="dk1"/>
                </a:solidFill>
                <a:latin typeface="Poppins"/>
                <a:ea typeface="Poppins"/>
                <a:cs typeface="Poppins"/>
                <a:sym typeface="Poppins"/>
              </a:rPr>
              <a:t>Alasan memilih accuracy sebagai metric:</a:t>
            </a:r>
            <a:endParaRPr b="1">
              <a:solidFill>
                <a:schemeClr val="dk1"/>
              </a:solidFill>
              <a:latin typeface="Poppins"/>
              <a:ea typeface="Poppins"/>
              <a:cs typeface="Poppins"/>
              <a:sym typeface="Poppins"/>
            </a:endParaRPr>
          </a:p>
          <a:p>
            <a:pPr indent="-317500" lvl="0" marL="457200" rtl="0" algn="just">
              <a:lnSpc>
                <a:spcPct val="150000"/>
              </a:lnSpc>
              <a:spcBef>
                <a:spcPts val="0"/>
              </a:spcBef>
              <a:spcAft>
                <a:spcPts val="0"/>
              </a:spcAft>
              <a:buClr>
                <a:schemeClr val="dk1"/>
              </a:buClr>
              <a:buSzPts val="1400"/>
              <a:buFont typeface="Poppins"/>
              <a:buChar char="-"/>
            </a:pPr>
            <a:r>
              <a:rPr lang="en-ID">
                <a:solidFill>
                  <a:schemeClr val="dk1"/>
                </a:solidFill>
                <a:latin typeface="Poppins"/>
                <a:ea typeface="Poppins"/>
                <a:cs typeface="Poppins"/>
                <a:sym typeface="Poppins"/>
              </a:rPr>
              <a:t>Akurasi memberikan gambaran umum tentang seberapa banyak </a:t>
            </a:r>
            <a:r>
              <a:rPr b="1" lang="en-ID">
                <a:solidFill>
                  <a:schemeClr val="dk1"/>
                </a:solidFill>
                <a:latin typeface="Poppins"/>
                <a:ea typeface="Poppins"/>
                <a:cs typeface="Poppins"/>
                <a:sym typeface="Poppins"/>
              </a:rPr>
              <a:t>prediksi yang benar</a:t>
            </a:r>
            <a:r>
              <a:rPr lang="en-ID">
                <a:solidFill>
                  <a:schemeClr val="dk1"/>
                </a:solidFill>
                <a:latin typeface="Poppins"/>
                <a:ea typeface="Poppins"/>
                <a:cs typeface="Poppins"/>
                <a:sym typeface="Poppins"/>
              </a:rPr>
              <a:t> dari total data. Hal ini mempermudah komunikasi hasil model kepada stakeholder.</a:t>
            </a:r>
            <a:endParaRPr>
              <a:solidFill>
                <a:schemeClr val="dk1"/>
              </a:solidFill>
              <a:latin typeface="Poppins"/>
              <a:ea typeface="Poppins"/>
              <a:cs typeface="Poppins"/>
              <a:sym typeface="Poppins"/>
            </a:endParaRPr>
          </a:p>
          <a:p>
            <a:pPr indent="-317500" lvl="0" marL="457200" rtl="0" algn="just">
              <a:lnSpc>
                <a:spcPct val="150000"/>
              </a:lnSpc>
              <a:spcBef>
                <a:spcPts val="0"/>
              </a:spcBef>
              <a:spcAft>
                <a:spcPts val="0"/>
              </a:spcAft>
              <a:buClr>
                <a:schemeClr val="dk1"/>
              </a:buClr>
              <a:buSzPts val="1400"/>
              <a:buFont typeface="Poppins"/>
              <a:buChar char="-"/>
            </a:pPr>
            <a:r>
              <a:rPr lang="en-ID">
                <a:solidFill>
                  <a:schemeClr val="dk1"/>
                </a:solidFill>
                <a:latin typeface="Poppins"/>
                <a:ea typeface="Poppins"/>
                <a:cs typeface="Poppins"/>
                <a:sym typeface="Poppins"/>
              </a:rPr>
              <a:t>Karena goal Ford adalah mengklasifikasikan kalimat ke dalam kategori yang benar untuk meningkatkan pengalaman kandidat, akurasi memberikan fokus pada kemampuan model untuk membuat </a:t>
            </a:r>
            <a:r>
              <a:rPr b="1" lang="en-ID">
                <a:solidFill>
                  <a:schemeClr val="dk1"/>
                </a:solidFill>
                <a:latin typeface="Poppins"/>
                <a:ea typeface="Poppins"/>
                <a:cs typeface="Poppins"/>
                <a:sym typeface="Poppins"/>
              </a:rPr>
              <a:t>prediksi yang benar</a:t>
            </a:r>
            <a:r>
              <a:rPr lang="en-ID">
                <a:solidFill>
                  <a:schemeClr val="dk1"/>
                </a:solidFill>
                <a:latin typeface="Poppins"/>
                <a:ea typeface="Poppins"/>
                <a:cs typeface="Poppins"/>
                <a:sym typeface="Poppins"/>
              </a:rPr>
              <a:t> secara keseluruhan.</a:t>
            </a:r>
            <a:endParaRPr>
              <a:solidFill>
                <a:schemeClr val="dk1"/>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8" name="Shape 778"/>
        <p:cNvGrpSpPr/>
        <p:nvPr/>
      </p:nvGrpSpPr>
      <p:grpSpPr>
        <a:xfrm>
          <a:off x="0" y="0"/>
          <a:ext cx="0" cy="0"/>
          <a:chOff x="0" y="0"/>
          <a:chExt cx="0" cy="0"/>
        </a:xfrm>
      </p:grpSpPr>
      <p:grpSp>
        <p:nvGrpSpPr>
          <p:cNvPr id="779" name="Google Shape;779;p70"/>
          <p:cNvGrpSpPr/>
          <p:nvPr/>
        </p:nvGrpSpPr>
        <p:grpSpPr>
          <a:xfrm rot="10800000">
            <a:off x="-15423" y="-20374"/>
            <a:ext cx="2284754" cy="1607435"/>
            <a:chOff x="5539150" y="3176875"/>
            <a:chExt cx="2029449" cy="1427309"/>
          </a:xfrm>
        </p:grpSpPr>
        <p:sp>
          <p:nvSpPr>
            <p:cNvPr id="780" name="Google Shape;780;p70"/>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0"/>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70"/>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70"/>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784" name="Google Shape;784;p70"/>
          <p:cNvSpPr/>
          <p:nvPr/>
        </p:nvSpPr>
        <p:spPr>
          <a:xfrm>
            <a:off x="1259700" y="1728000"/>
            <a:ext cx="6624600" cy="16875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457200" lvl="0" marL="0" marR="0" rtl="0" algn="just">
              <a:lnSpc>
                <a:spcPct val="150000"/>
              </a:lnSpc>
              <a:spcBef>
                <a:spcPts val="0"/>
              </a:spcBef>
              <a:spcAft>
                <a:spcPts val="0"/>
              </a:spcAft>
              <a:buClr>
                <a:schemeClr val="lt1"/>
              </a:buClr>
              <a:buSzPts val="1600"/>
              <a:buFont typeface="Arial"/>
              <a:buNone/>
            </a:pPr>
            <a:r>
              <a:rPr lang="en-ID">
                <a:solidFill>
                  <a:schemeClr val="dk1"/>
                </a:solidFill>
                <a:latin typeface="Poppins"/>
                <a:ea typeface="Poppins"/>
                <a:cs typeface="Poppins"/>
                <a:sym typeface="Poppins"/>
              </a:rPr>
              <a:t>Model yang dipilih adalah SVM karena berdasarkan metric yang dipilih, model tersebut menunjukkan hasil kinerja yang paling maksimal. Selain itu, model memiliki penanganan overfitting yang dinilai lebih efisien.</a:t>
            </a:r>
            <a:endParaRPr b="0" i="0" sz="1400" u="none" cap="none" strike="noStrike">
              <a:solidFill>
                <a:schemeClr val="dk1"/>
              </a:solidFill>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grpSp>
        <p:nvGrpSpPr>
          <p:cNvPr id="789" name="Google Shape;789;p71"/>
          <p:cNvGrpSpPr/>
          <p:nvPr/>
        </p:nvGrpSpPr>
        <p:grpSpPr>
          <a:xfrm rot="10800000">
            <a:off x="-15423" y="-20374"/>
            <a:ext cx="2284754" cy="1607435"/>
            <a:chOff x="5539150" y="3176875"/>
            <a:chExt cx="2029449" cy="1427309"/>
          </a:xfrm>
        </p:grpSpPr>
        <p:sp>
          <p:nvSpPr>
            <p:cNvPr id="790" name="Google Shape;790;p7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7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7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3" name="Google Shape;793;p71"/>
          <p:cNvSpPr txBox="1"/>
          <p:nvPr>
            <p:ph type="title"/>
          </p:nvPr>
        </p:nvSpPr>
        <p:spPr>
          <a:xfrm>
            <a:off x="7200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pic>
        <p:nvPicPr>
          <p:cNvPr id="794" name="Google Shape;794;p71"/>
          <p:cNvPicPr preferRelativeResize="0"/>
          <p:nvPr/>
        </p:nvPicPr>
        <p:blipFill>
          <a:blip r:embed="rId3">
            <a:alphaModFix/>
          </a:blip>
          <a:stretch>
            <a:fillRect/>
          </a:stretch>
        </p:blipFill>
        <p:spPr>
          <a:xfrm>
            <a:off x="381425" y="1457336"/>
            <a:ext cx="4029075" cy="2228850"/>
          </a:xfrm>
          <a:prstGeom prst="rect">
            <a:avLst/>
          </a:prstGeom>
          <a:noFill/>
          <a:ln>
            <a:noFill/>
          </a:ln>
        </p:spPr>
      </p:pic>
      <p:pic>
        <p:nvPicPr>
          <p:cNvPr id="795" name="Google Shape;795;p71"/>
          <p:cNvPicPr preferRelativeResize="0"/>
          <p:nvPr/>
        </p:nvPicPr>
        <p:blipFill>
          <a:blip r:embed="rId4">
            <a:alphaModFix/>
          </a:blip>
          <a:stretch>
            <a:fillRect/>
          </a:stretch>
        </p:blipFill>
        <p:spPr>
          <a:xfrm>
            <a:off x="4572000" y="849600"/>
            <a:ext cx="3852000" cy="330263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grpSp>
        <p:nvGrpSpPr>
          <p:cNvPr id="800" name="Google Shape;800;p72"/>
          <p:cNvGrpSpPr/>
          <p:nvPr/>
        </p:nvGrpSpPr>
        <p:grpSpPr>
          <a:xfrm rot="10800000">
            <a:off x="-15423" y="-20374"/>
            <a:ext cx="2284754" cy="1607435"/>
            <a:chOff x="5539150" y="3176875"/>
            <a:chExt cx="2029449" cy="1427309"/>
          </a:xfrm>
        </p:grpSpPr>
        <p:sp>
          <p:nvSpPr>
            <p:cNvPr id="801" name="Google Shape;801;p7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7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Google Shape;804;p72"/>
          <p:cNvSpPr txBox="1"/>
          <p:nvPr>
            <p:ph type="title"/>
          </p:nvPr>
        </p:nvSpPr>
        <p:spPr>
          <a:xfrm>
            <a:off x="720000" y="0"/>
            <a:ext cx="7704000" cy="539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805" name="Google Shape;805;p72"/>
          <p:cNvSpPr/>
          <p:nvPr/>
        </p:nvSpPr>
        <p:spPr>
          <a:xfrm>
            <a:off x="1259700" y="1728000"/>
            <a:ext cx="6624600" cy="16875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t/>
            </a:r>
            <a:endParaRPr b="0" i="0" sz="1400" u="none" cap="none" strike="noStrike">
              <a:solidFill>
                <a:schemeClr val="dk1"/>
              </a:solidFill>
              <a:latin typeface="Poppins"/>
              <a:ea typeface="Poppins"/>
              <a:cs typeface="Poppins"/>
              <a:sym typeface="Poppins"/>
            </a:endParaRPr>
          </a:p>
        </p:txBody>
      </p:sp>
      <p:sp>
        <p:nvSpPr>
          <p:cNvPr id="806" name="Google Shape;806;p72"/>
          <p:cNvSpPr txBox="1"/>
          <p:nvPr>
            <p:ph type="title"/>
          </p:nvPr>
        </p:nvSpPr>
        <p:spPr>
          <a:xfrm>
            <a:off x="720000" y="576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Hyperparameter Tuning</a:t>
            </a:r>
            <a:endParaRPr/>
          </a:p>
        </p:txBody>
      </p:sp>
      <p:pic>
        <p:nvPicPr>
          <p:cNvPr id="807" name="Google Shape;807;p72"/>
          <p:cNvPicPr preferRelativeResize="0"/>
          <p:nvPr/>
        </p:nvPicPr>
        <p:blipFill>
          <a:blip r:embed="rId3">
            <a:alphaModFix/>
          </a:blip>
          <a:stretch>
            <a:fillRect/>
          </a:stretch>
        </p:blipFill>
        <p:spPr>
          <a:xfrm>
            <a:off x="933050" y="1075475"/>
            <a:ext cx="7277899" cy="2477575"/>
          </a:xfrm>
          <a:prstGeom prst="rect">
            <a:avLst/>
          </a:prstGeom>
          <a:noFill/>
          <a:ln>
            <a:noFill/>
          </a:ln>
        </p:spPr>
      </p:pic>
      <p:sp>
        <p:nvSpPr>
          <p:cNvPr id="808" name="Google Shape;808;p72"/>
          <p:cNvSpPr txBox="1"/>
          <p:nvPr/>
        </p:nvSpPr>
        <p:spPr>
          <a:xfrm>
            <a:off x="674550" y="3632650"/>
            <a:ext cx="7794900" cy="1046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D">
                <a:solidFill>
                  <a:schemeClr val="dk1"/>
                </a:solidFill>
                <a:latin typeface="Poppins"/>
                <a:ea typeface="Poppins"/>
                <a:cs typeface="Poppins"/>
                <a:sym typeface="Poppins"/>
              </a:rPr>
              <a:t>Dilakukan hyperparameter tuning dan diperoleh best parameternya adalah </a:t>
            </a:r>
            <a:endParaRPr>
              <a:solidFill>
                <a:schemeClr val="dk1"/>
              </a:solidFill>
              <a:latin typeface="Poppins"/>
              <a:ea typeface="Poppins"/>
              <a:cs typeface="Poppins"/>
              <a:sym typeface="Poppins"/>
            </a:endParaRPr>
          </a:p>
          <a:p>
            <a:pPr indent="0" lvl="0" marL="0" rtl="0" algn="just">
              <a:lnSpc>
                <a:spcPct val="150000"/>
              </a:lnSpc>
              <a:spcBef>
                <a:spcPts val="0"/>
              </a:spcBef>
              <a:spcAft>
                <a:spcPts val="0"/>
              </a:spcAft>
              <a:buNone/>
            </a:pPr>
            <a:r>
              <a:rPr lang="en-ID">
                <a:solidFill>
                  <a:schemeClr val="dk1"/>
                </a:solidFill>
                <a:latin typeface="Poppins"/>
                <a:ea typeface="Poppins"/>
                <a:cs typeface="Poppins"/>
                <a:sym typeface="Poppins"/>
              </a:rPr>
              <a:t>C = 1, gamma = ‘scale’, dan kernel = ‘rbf’ </a:t>
            </a:r>
            <a:endParaRPr>
              <a:solidFill>
                <a:schemeClr val="dk1"/>
              </a:solidFill>
              <a:latin typeface="Poppins"/>
              <a:ea typeface="Poppins"/>
              <a:cs typeface="Poppins"/>
              <a:sym typeface="Poppins"/>
            </a:endParaRPr>
          </a:p>
          <a:p>
            <a:pPr indent="0" lvl="0" marL="0" rtl="0" algn="just">
              <a:lnSpc>
                <a:spcPct val="150000"/>
              </a:lnSpc>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grpSp>
        <p:nvGrpSpPr>
          <p:cNvPr id="813" name="Google Shape;813;p73"/>
          <p:cNvGrpSpPr/>
          <p:nvPr/>
        </p:nvGrpSpPr>
        <p:grpSpPr>
          <a:xfrm rot="10800000">
            <a:off x="-15423" y="-20374"/>
            <a:ext cx="2284754" cy="1607435"/>
            <a:chOff x="5539150" y="3176875"/>
            <a:chExt cx="2029449" cy="1427309"/>
          </a:xfrm>
        </p:grpSpPr>
        <p:sp>
          <p:nvSpPr>
            <p:cNvPr id="814" name="Google Shape;814;p73"/>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3"/>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3"/>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7" name="Google Shape;817;p73"/>
          <p:cNvSpPr txBox="1"/>
          <p:nvPr>
            <p:ph type="title"/>
          </p:nvPr>
        </p:nvSpPr>
        <p:spPr>
          <a:xfrm>
            <a:off x="720000" y="0"/>
            <a:ext cx="7704000" cy="539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818" name="Google Shape;818;p73"/>
          <p:cNvSpPr/>
          <p:nvPr/>
        </p:nvSpPr>
        <p:spPr>
          <a:xfrm>
            <a:off x="1259700" y="1728000"/>
            <a:ext cx="6624600" cy="16875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t/>
            </a:r>
            <a:endParaRPr b="0" i="0" sz="1400" u="none" cap="none" strike="noStrike">
              <a:solidFill>
                <a:schemeClr val="dk1"/>
              </a:solidFill>
              <a:latin typeface="Poppins"/>
              <a:ea typeface="Poppins"/>
              <a:cs typeface="Poppins"/>
              <a:sym typeface="Poppins"/>
            </a:endParaRPr>
          </a:p>
        </p:txBody>
      </p:sp>
      <p:sp>
        <p:nvSpPr>
          <p:cNvPr id="819" name="Google Shape;819;p73"/>
          <p:cNvSpPr txBox="1"/>
          <p:nvPr>
            <p:ph type="title"/>
          </p:nvPr>
        </p:nvSpPr>
        <p:spPr>
          <a:xfrm>
            <a:off x="720000" y="12657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Hyperparameter Tuning</a:t>
            </a:r>
            <a:endParaRPr/>
          </a:p>
        </p:txBody>
      </p:sp>
      <p:sp>
        <p:nvSpPr>
          <p:cNvPr id="820" name="Google Shape;820;p73"/>
          <p:cNvSpPr txBox="1"/>
          <p:nvPr/>
        </p:nvSpPr>
        <p:spPr>
          <a:xfrm>
            <a:off x="720000" y="1838400"/>
            <a:ext cx="77949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Poppins"/>
              <a:buChar char="-"/>
            </a:pPr>
            <a:r>
              <a:rPr b="1" lang="en-ID">
                <a:solidFill>
                  <a:schemeClr val="dk1"/>
                </a:solidFill>
                <a:latin typeface="Poppins"/>
                <a:ea typeface="Poppins"/>
                <a:cs typeface="Poppins"/>
                <a:sym typeface="Poppins"/>
              </a:rPr>
              <a:t>c </a:t>
            </a:r>
            <a:r>
              <a:rPr lang="en-ID">
                <a:solidFill>
                  <a:schemeClr val="dk1"/>
                </a:solidFill>
                <a:latin typeface="Poppins"/>
                <a:ea typeface="Poppins"/>
                <a:cs typeface="Poppins"/>
                <a:sym typeface="Poppins"/>
              </a:rPr>
              <a:t>adalah parameter regulasi yang mengontrol seberapa banyak model akan mencoba menghindari kesalahan pada data training.</a:t>
            </a:r>
            <a:endParaRPr>
              <a:solidFill>
                <a:schemeClr val="dk1"/>
              </a:solidFill>
              <a:latin typeface="Poppins"/>
              <a:ea typeface="Poppins"/>
              <a:cs typeface="Poppins"/>
              <a:sym typeface="Poppins"/>
            </a:endParaRPr>
          </a:p>
          <a:p>
            <a:pPr indent="-317500" lvl="0" marL="457200" rtl="0" algn="just">
              <a:lnSpc>
                <a:spcPct val="150000"/>
              </a:lnSpc>
              <a:spcBef>
                <a:spcPts val="0"/>
              </a:spcBef>
              <a:spcAft>
                <a:spcPts val="0"/>
              </a:spcAft>
              <a:buClr>
                <a:schemeClr val="dk1"/>
              </a:buClr>
              <a:buSzPts val="1400"/>
              <a:buFont typeface="Poppins"/>
              <a:buChar char="-"/>
            </a:pPr>
            <a:r>
              <a:rPr b="1" lang="en-ID">
                <a:solidFill>
                  <a:schemeClr val="dk1"/>
                </a:solidFill>
                <a:latin typeface="Poppins"/>
                <a:ea typeface="Poppins"/>
                <a:cs typeface="Poppins"/>
                <a:sym typeface="Poppins"/>
              </a:rPr>
              <a:t>Kernel </a:t>
            </a:r>
            <a:r>
              <a:rPr lang="en-ID">
                <a:solidFill>
                  <a:schemeClr val="dk1"/>
                </a:solidFill>
                <a:latin typeface="Poppins"/>
                <a:ea typeface="Poppins"/>
                <a:cs typeface="Poppins"/>
                <a:sym typeface="Poppins"/>
              </a:rPr>
              <a:t>digunakan untuk memetakan data ke dimensi yang lebih tinggi</a:t>
            </a:r>
            <a:endParaRPr>
              <a:solidFill>
                <a:schemeClr val="dk1"/>
              </a:solidFill>
              <a:latin typeface="Poppins"/>
              <a:ea typeface="Poppins"/>
              <a:cs typeface="Poppins"/>
              <a:sym typeface="Poppins"/>
            </a:endParaRPr>
          </a:p>
          <a:p>
            <a:pPr indent="-317500" lvl="0" marL="457200" rtl="0" algn="just">
              <a:lnSpc>
                <a:spcPct val="150000"/>
              </a:lnSpc>
              <a:spcBef>
                <a:spcPts val="0"/>
              </a:spcBef>
              <a:spcAft>
                <a:spcPts val="0"/>
              </a:spcAft>
              <a:buClr>
                <a:schemeClr val="dk1"/>
              </a:buClr>
              <a:buSzPts val="1400"/>
              <a:buFont typeface="Poppins"/>
              <a:buChar char="-"/>
            </a:pPr>
            <a:r>
              <a:rPr b="1" lang="en-ID">
                <a:solidFill>
                  <a:schemeClr val="dk1"/>
                </a:solidFill>
                <a:latin typeface="Poppins"/>
                <a:ea typeface="Poppins"/>
                <a:cs typeface="Poppins"/>
                <a:sym typeface="Poppins"/>
              </a:rPr>
              <a:t>gamma </a:t>
            </a:r>
            <a:r>
              <a:rPr lang="en-ID">
                <a:solidFill>
                  <a:schemeClr val="dk1"/>
                </a:solidFill>
                <a:latin typeface="Poppins"/>
                <a:ea typeface="Poppins"/>
                <a:cs typeface="Poppins"/>
                <a:sym typeface="Poppins"/>
              </a:rPr>
              <a:t>adalah parameter yang menentukan seberapa besar pengaruh sebuah data point (hanya digunakan untuk kernel non-linear seperti rbf)</a:t>
            </a:r>
            <a:endParaRPr>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9"/>
          <p:cNvPicPr preferRelativeResize="0"/>
          <p:nvPr/>
        </p:nvPicPr>
        <p:blipFill>
          <a:blip r:embed="rId3">
            <a:alphaModFix/>
          </a:blip>
          <a:stretch>
            <a:fillRect/>
          </a:stretch>
        </p:blipFill>
        <p:spPr>
          <a:xfrm>
            <a:off x="746175" y="851450"/>
            <a:ext cx="3447301" cy="3440576"/>
          </a:xfrm>
          <a:prstGeom prst="rect">
            <a:avLst/>
          </a:prstGeom>
          <a:noFill/>
          <a:ln>
            <a:noFill/>
          </a:ln>
        </p:spPr>
      </p:pic>
      <p:sp>
        <p:nvSpPr>
          <p:cNvPr id="278" name="Google Shape;278;p29"/>
          <p:cNvSpPr txBox="1"/>
          <p:nvPr>
            <p:ph idx="1" type="subTitle"/>
          </p:nvPr>
        </p:nvSpPr>
        <p:spPr>
          <a:xfrm>
            <a:off x="4193475" y="974700"/>
            <a:ext cx="4324200" cy="3194100"/>
          </a:xfrm>
          <a:prstGeom prst="rect">
            <a:avLst/>
          </a:prstGeom>
          <a:noFill/>
          <a:ln>
            <a:noFill/>
          </a:ln>
        </p:spPr>
        <p:txBody>
          <a:bodyPr anchorCtr="0" anchor="ctr" bIns="91425" lIns="91425" spcFirstLastPara="1" rIns="91425" wrap="square" tIns="91425">
            <a:noAutofit/>
          </a:bodyPr>
          <a:lstStyle/>
          <a:p>
            <a:pPr indent="0" lvl="0" marL="0" marR="38100" rtl="0" algn="just">
              <a:lnSpc>
                <a:spcPct val="128571"/>
              </a:lnSpc>
              <a:spcBef>
                <a:spcPts val="0"/>
              </a:spcBef>
              <a:spcAft>
                <a:spcPts val="0"/>
              </a:spcAft>
              <a:buNone/>
            </a:pPr>
            <a:r>
              <a:rPr lang="en-ID">
                <a:solidFill>
                  <a:srgbClr val="174B67"/>
                </a:solidFill>
                <a:latin typeface="Poppins"/>
                <a:ea typeface="Poppins"/>
                <a:cs typeface="Poppins"/>
                <a:sym typeface="Poppins"/>
              </a:rPr>
              <a:t>Data Science Lifecycle adalah panduan tahap demi tahap yang menggambarkan bagaimana machine learning dan teknik analitik lainnya dapat digunakan untuk menghasilkan insight dan prediksi dari data untuk mencapai tujuan bisnis.</a:t>
            </a:r>
            <a:endParaRPr>
              <a:solidFill>
                <a:srgbClr val="174B67"/>
              </a:solidFill>
              <a:latin typeface="Poppins"/>
              <a:ea typeface="Poppins"/>
              <a:cs typeface="Poppins"/>
              <a:sym typeface="Poppins"/>
            </a:endParaRPr>
          </a:p>
          <a:p>
            <a:pPr indent="0" lvl="0" marL="0" marR="38100" rtl="0" algn="just">
              <a:lnSpc>
                <a:spcPct val="128571"/>
              </a:lnSpc>
              <a:spcBef>
                <a:spcPts val="0"/>
              </a:spcBef>
              <a:spcAft>
                <a:spcPts val="0"/>
              </a:spcAft>
              <a:buNone/>
            </a:pPr>
            <a:r>
              <a:t/>
            </a:r>
            <a:endParaRPr>
              <a:solidFill>
                <a:srgbClr val="174B67"/>
              </a:solidFill>
              <a:latin typeface="Poppins"/>
              <a:ea typeface="Poppins"/>
              <a:cs typeface="Poppins"/>
              <a:sym typeface="Poppins"/>
            </a:endParaRPr>
          </a:p>
          <a:p>
            <a:pPr indent="0" lvl="0" marL="0" marR="38100" rtl="0" algn="just">
              <a:lnSpc>
                <a:spcPct val="128571"/>
              </a:lnSpc>
              <a:spcBef>
                <a:spcPts val="0"/>
              </a:spcBef>
              <a:spcAft>
                <a:spcPts val="0"/>
              </a:spcAft>
              <a:buNone/>
            </a:pPr>
            <a:r>
              <a:rPr lang="en-ID">
                <a:solidFill>
                  <a:srgbClr val="174B67"/>
                </a:solidFill>
                <a:latin typeface="Poppins"/>
                <a:ea typeface="Poppins"/>
                <a:cs typeface="Poppins"/>
                <a:sym typeface="Poppins"/>
              </a:rPr>
              <a:t>Pada project ini, kami mengikuti panduan dari Data Science Lifecycle agar project lebih terarah.</a:t>
            </a:r>
            <a:endParaRPr>
              <a:solidFill>
                <a:srgbClr val="174B67"/>
              </a:solidFill>
              <a:latin typeface="Poppins"/>
              <a:ea typeface="Poppins"/>
              <a:cs typeface="Poppins"/>
              <a:sym typeface="Poppins"/>
            </a:endParaRPr>
          </a:p>
        </p:txBody>
      </p:sp>
      <p:sp>
        <p:nvSpPr>
          <p:cNvPr id="279" name="Google Shape;279;p29"/>
          <p:cNvSpPr txBox="1"/>
          <p:nvPr>
            <p:ph type="title"/>
          </p:nvPr>
        </p:nvSpPr>
        <p:spPr>
          <a:xfrm>
            <a:off x="2525400" y="188750"/>
            <a:ext cx="4093200" cy="86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ID" sz="2400"/>
              <a:t>Metode</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4"/>
          <p:cNvSpPr txBox="1"/>
          <p:nvPr>
            <p:ph type="title"/>
          </p:nvPr>
        </p:nvSpPr>
        <p:spPr>
          <a:xfrm>
            <a:off x="720000" y="0"/>
            <a:ext cx="7704000" cy="539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Modeling</a:t>
            </a:r>
            <a:endParaRPr sz="3000"/>
          </a:p>
        </p:txBody>
      </p:sp>
      <p:sp>
        <p:nvSpPr>
          <p:cNvPr id="826" name="Google Shape;826;p74"/>
          <p:cNvSpPr/>
          <p:nvPr/>
        </p:nvSpPr>
        <p:spPr>
          <a:xfrm>
            <a:off x="1083313" y="2129225"/>
            <a:ext cx="6624600" cy="1687500"/>
          </a:xfrm>
          <a:prstGeom prst="roundRect">
            <a:avLst>
              <a:gd fmla="val 16667" name="adj"/>
            </a:avLst>
          </a:prstGeom>
          <a:solidFill>
            <a:schemeClr val="lt1"/>
          </a:solidFill>
          <a:ln>
            <a:noFill/>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t/>
            </a:r>
            <a:endParaRPr b="0" i="0" sz="1400" u="none" cap="none" strike="noStrike">
              <a:solidFill>
                <a:schemeClr val="dk1"/>
              </a:solidFill>
              <a:latin typeface="Poppins"/>
              <a:ea typeface="Poppins"/>
              <a:cs typeface="Poppins"/>
              <a:sym typeface="Poppins"/>
            </a:endParaRPr>
          </a:p>
        </p:txBody>
      </p:sp>
      <p:sp>
        <p:nvSpPr>
          <p:cNvPr id="827" name="Google Shape;827;p74"/>
          <p:cNvSpPr txBox="1"/>
          <p:nvPr>
            <p:ph type="title"/>
          </p:nvPr>
        </p:nvSpPr>
        <p:spPr>
          <a:xfrm>
            <a:off x="543613" y="10436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D" sz="2000">
                <a:solidFill>
                  <a:srgbClr val="174B67"/>
                </a:solidFill>
              </a:rPr>
              <a:t>Hyperparameter Tuning</a:t>
            </a:r>
            <a:endParaRPr/>
          </a:p>
        </p:txBody>
      </p:sp>
      <p:sp>
        <p:nvSpPr>
          <p:cNvPr id="828" name="Google Shape;828;p74"/>
          <p:cNvSpPr txBox="1"/>
          <p:nvPr/>
        </p:nvSpPr>
        <p:spPr>
          <a:xfrm>
            <a:off x="543625" y="2841600"/>
            <a:ext cx="7794900" cy="723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D">
                <a:solidFill>
                  <a:schemeClr val="dk1"/>
                </a:solidFill>
                <a:latin typeface="Poppins"/>
                <a:ea typeface="Poppins"/>
                <a:cs typeface="Poppins"/>
                <a:sym typeface="Poppins"/>
              </a:rPr>
              <a:t>Setelah dilakukan hyperparameter tuning, hasil accuracy nya meningkat namun tidak terlalu signifikan</a:t>
            </a:r>
            <a:endParaRPr>
              <a:solidFill>
                <a:schemeClr val="dk1"/>
              </a:solidFill>
              <a:latin typeface="Poppins"/>
              <a:ea typeface="Poppins"/>
              <a:cs typeface="Poppins"/>
              <a:sym typeface="Poppins"/>
            </a:endParaRPr>
          </a:p>
        </p:txBody>
      </p:sp>
      <p:pic>
        <p:nvPicPr>
          <p:cNvPr id="829" name="Google Shape;829;p74"/>
          <p:cNvPicPr preferRelativeResize="0"/>
          <p:nvPr/>
        </p:nvPicPr>
        <p:blipFill>
          <a:blip r:embed="rId3">
            <a:alphaModFix/>
          </a:blip>
          <a:stretch>
            <a:fillRect/>
          </a:stretch>
        </p:blipFill>
        <p:spPr>
          <a:xfrm>
            <a:off x="538163" y="1550250"/>
            <a:ext cx="8067675" cy="1171575"/>
          </a:xfrm>
          <a:prstGeom prst="rect">
            <a:avLst/>
          </a:prstGeom>
          <a:solidFill>
            <a:schemeClr val="lt1"/>
          </a:solidFill>
          <a:ln>
            <a:noFill/>
          </a:ln>
        </p:spPr>
      </p:pic>
      <p:grpSp>
        <p:nvGrpSpPr>
          <p:cNvPr id="830" name="Google Shape;830;p74"/>
          <p:cNvGrpSpPr/>
          <p:nvPr/>
        </p:nvGrpSpPr>
        <p:grpSpPr>
          <a:xfrm rot="10800000">
            <a:off x="-15423" y="-20374"/>
            <a:ext cx="2284754" cy="1607435"/>
            <a:chOff x="5539150" y="3176875"/>
            <a:chExt cx="2029449" cy="1427309"/>
          </a:xfrm>
        </p:grpSpPr>
        <p:sp>
          <p:nvSpPr>
            <p:cNvPr id="831" name="Google Shape;831;p74"/>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4"/>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4"/>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pSp>
        <p:nvGrpSpPr>
          <p:cNvPr id="838" name="Google Shape;838;p75"/>
          <p:cNvGrpSpPr/>
          <p:nvPr/>
        </p:nvGrpSpPr>
        <p:grpSpPr>
          <a:xfrm rot="10800000">
            <a:off x="-15423" y="-20374"/>
            <a:ext cx="2284754" cy="1607435"/>
            <a:chOff x="5539150" y="3176875"/>
            <a:chExt cx="2029449" cy="1427309"/>
          </a:xfrm>
        </p:grpSpPr>
        <p:sp>
          <p:nvSpPr>
            <p:cNvPr id="839" name="Google Shape;839;p75"/>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5"/>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5"/>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2" name="Google Shape;842;p75"/>
          <p:cNvSpPr txBox="1"/>
          <p:nvPr>
            <p:ph type="title"/>
          </p:nvPr>
        </p:nvSpPr>
        <p:spPr>
          <a:xfrm>
            <a:off x="777400"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Feature Importance</a:t>
            </a:r>
            <a:endParaRPr sz="3000"/>
          </a:p>
        </p:txBody>
      </p:sp>
      <p:sp>
        <p:nvSpPr>
          <p:cNvPr id="843" name="Google Shape;843;p75"/>
          <p:cNvSpPr/>
          <p:nvPr/>
        </p:nvSpPr>
        <p:spPr>
          <a:xfrm>
            <a:off x="777400" y="2082550"/>
            <a:ext cx="7704000" cy="24438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b="1" lang="en-ID" sz="800">
                <a:solidFill>
                  <a:schemeClr val="dk1"/>
                </a:solidFill>
                <a:latin typeface="Poppins"/>
                <a:ea typeface="Poppins"/>
                <a:cs typeface="Poppins"/>
                <a:sym typeface="Poppins"/>
              </a:rPr>
              <a:t>Insight 1:</a:t>
            </a:r>
            <a:r>
              <a:rPr lang="en-ID" sz="800">
                <a:solidFill>
                  <a:schemeClr val="dk1"/>
                </a:solidFill>
                <a:latin typeface="Poppins"/>
                <a:ea typeface="Poppins"/>
                <a:cs typeface="Poppins"/>
                <a:sym typeface="Poppins"/>
              </a:rPr>
              <a:t> Kata-kata seperti "we", "course", "degree", dan "graduate" menunjukkan bahwa kualifikasi pendidikan dan kursus yang relevan sangat penting dalam keputusan penerimaan pelamar.</a:t>
            </a:r>
            <a:endParaRPr sz="800">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rPr b="1" lang="en-ID" sz="800">
                <a:solidFill>
                  <a:schemeClr val="dk1"/>
                </a:solidFill>
                <a:latin typeface="Poppins"/>
                <a:ea typeface="Poppins"/>
                <a:cs typeface="Poppins"/>
                <a:sym typeface="Poppins"/>
              </a:rPr>
              <a:t>Insight 2:</a:t>
            </a:r>
            <a:r>
              <a:rPr lang="en-ID" sz="800">
                <a:solidFill>
                  <a:schemeClr val="dk1"/>
                </a:solidFill>
                <a:latin typeface="Poppins"/>
                <a:ea typeface="Poppins"/>
                <a:cs typeface="Poppins"/>
                <a:sym typeface="Poppins"/>
              </a:rPr>
              <a:t> Sentimen positif, yang ditunjukkan dengan kata seperti "good", bisa menunjukkan pelamar dengan tingkat kepercayaan diri tinggi atau kualitas yang dihargai.</a:t>
            </a:r>
            <a:endParaRPr sz="800">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rPr b="1" lang="en-ID" sz="800">
                <a:solidFill>
                  <a:schemeClr val="dk1"/>
                </a:solidFill>
                <a:latin typeface="Poppins"/>
                <a:ea typeface="Poppins"/>
                <a:cs typeface="Poppins"/>
                <a:sym typeface="Poppins"/>
              </a:rPr>
              <a:t>Insight 3:</a:t>
            </a:r>
            <a:r>
              <a:rPr lang="en-ID" sz="800">
                <a:solidFill>
                  <a:schemeClr val="dk1"/>
                </a:solidFill>
                <a:latin typeface="Poppins"/>
                <a:ea typeface="Poppins"/>
                <a:cs typeface="Poppins"/>
                <a:sym typeface="Poppins"/>
              </a:rPr>
              <a:t> Kata-kata yang berhubungan dengan pengetahuan (seperti "knowledge" dan "computer") menunjukkan bahwa keahlian teknis dan kemampuan intelektual sangat berpengaruh dalam keputusan penerimaan.</a:t>
            </a:r>
            <a:endParaRPr sz="800">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t/>
            </a:r>
            <a:endParaRPr b="1" sz="800">
              <a:solidFill>
                <a:schemeClr val="dk1"/>
              </a:solidFill>
              <a:latin typeface="Poppins"/>
              <a:ea typeface="Poppins"/>
              <a:cs typeface="Poppins"/>
              <a:sym typeface="Poppins"/>
            </a:endParaRPr>
          </a:p>
          <a:p>
            <a:pPr indent="457200" lvl="0" marL="0" marR="0" rtl="0" algn="just">
              <a:lnSpc>
                <a:spcPct val="150000"/>
              </a:lnSpc>
              <a:spcBef>
                <a:spcPts val="0"/>
              </a:spcBef>
              <a:spcAft>
                <a:spcPts val="0"/>
              </a:spcAft>
              <a:buClr>
                <a:schemeClr val="lt1"/>
              </a:buClr>
              <a:buSzPts val="1600"/>
              <a:buFont typeface="Arial"/>
              <a:buNone/>
            </a:pPr>
            <a:r>
              <a:rPr lang="en-ID" sz="800">
                <a:solidFill>
                  <a:schemeClr val="dk1"/>
                </a:solidFill>
                <a:latin typeface="Poppins"/>
                <a:ea typeface="Poppins"/>
                <a:cs typeface="Poppins"/>
                <a:sym typeface="Poppins"/>
              </a:rPr>
              <a:t>Secara keseluruhan, hasil ini memberi kita gambaran bahwa kualifikasi pendidikan, keahlian teknis, dan sentimen positif sangat berpengaruh terhadap keputusan penerimaan pelamar dalam rekrutmen. Langkah selanjutnya adalah menyesuaikan proses seleksi untuk lebih memprioritaskan pelamar yang memiliki ciri-ciri ini, serta mengotomatisasi proses screening awal untuk mempermudah seleksi kandidat yang paling cocok.</a:t>
            </a:r>
            <a:endParaRPr sz="800">
              <a:solidFill>
                <a:schemeClr val="dk1"/>
              </a:solidFill>
              <a:latin typeface="Poppins"/>
              <a:ea typeface="Poppins"/>
              <a:cs typeface="Poppins"/>
              <a:sym typeface="Poppins"/>
            </a:endParaRPr>
          </a:p>
        </p:txBody>
      </p:sp>
      <p:pic>
        <p:nvPicPr>
          <p:cNvPr id="844" name="Google Shape;844;p75"/>
          <p:cNvPicPr preferRelativeResize="0"/>
          <p:nvPr/>
        </p:nvPicPr>
        <p:blipFill>
          <a:blip r:embed="rId3">
            <a:alphaModFix/>
          </a:blip>
          <a:stretch>
            <a:fillRect/>
          </a:stretch>
        </p:blipFill>
        <p:spPr>
          <a:xfrm>
            <a:off x="3429626" y="576325"/>
            <a:ext cx="2284750" cy="146581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6"/>
          <p:cNvSpPr txBox="1"/>
          <p:nvPr>
            <p:ph idx="1" type="subTitle"/>
          </p:nvPr>
        </p:nvSpPr>
        <p:spPr>
          <a:xfrm flipH="1">
            <a:off x="3483225" y="1875025"/>
            <a:ext cx="4261200" cy="8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ID" sz="4000"/>
              <a:t>Business Insight</a:t>
            </a:r>
            <a:endParaRPr sz="4000"/>
          </a:p>
        </p:txBody>
      </p:sp>
      <p:sp>
        <p:nvSpPr>
          <p:cNvPr id="850" name="Google Shape;850;p76"/>
          <p:cNvSpPr txBox="1"/>
          <p:nvPr>
            <p:ph type="title"/>
          </p:nvPr>
        </p:nvSpPr>
        <p:spPr>
          <a:xfrm flipH="1">
            <a:off x="2342325" y="1926776"/>
            <a:ext cx="1140900" cy="75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ID" sz="4000"/>
              <a:t>04</a:t>
            </a:r>
            <a:endParaRPr sz="4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grpSp>
        <p:nvGrpSpPr>
          <p:cNvPr id="855" name="Google Shape;855;p77"/>
          <p:cNvGrpSpPr/>
          <p:nvPr/>
        </p:nvGrpSpPr>
        <p:grpSpPr>
          <a:xfrm rot="10800000">
            <a:off x="-15423" y="-20374"/>
            <a:ext cx="2284754" cy="1607435"/>
            <a:chOff x="5539150" y="3176875"/>
            <a:chExt cx="2029449" cy="1427309"/>
          </a:xfrm>
        </p:grpSpPr>
        <p:sp>
          <p:nvSpPr>
            <p:cNvPr id="856" name="Google Shape;856;p77"/>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7"/>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7"/>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9" name="Google Shape;859;p77"/>
          <p:cNvSpPr txBox="1"/>
          <p:nvPr>
            <p:ph type="title"/>
          </p:nvPr>
        </p:nvSpPr>
        <p:spPr>
          <a:xfrm>
            <a:off x="765925"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Rekomendasi &amp; Business Insight</a:t>
            </a:r>
            <a:endParaRPr sz="3000"/>
          </a:p>
        </p:txBody>
      </p:sp>
      <p:sp>
        <p:nvSpPr>
          <p:cNvPr id="860" name="Google Shape;860;p77"/>
          <p:cNvSpPr/>
          <p:nvPr/>
        </p:nvSpPr>
        <p:spPr>
          <a:xfrm>
            <a:off x="777400" y="621625"/>
            <a:ext cx="7704000" cy="38913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317500" lvl="0" marL="457200" marR="0" rtl="0" algn="just">
              <a:lnSpc>
                <a:spcPct val="150000"/>
              </a:lnSpc>
              <a:spcBef>
                <a:spcPts val="0"/>
              </a:spcBef>
              <a:spcAft>
                <a:spcPts val="0"/>
              </a:spcAft>
              <a:buClr>
                <a:schemeClr val="dk1"/>
              </a:buClr>
              <a:buSzPts val="1400"/>
              <a:buFont typeface="Poppins"/>
              <a:buAutoNum type="arabicPeriod"/>
            </a:pPr>
            <a:r>
              <a:rPr b="1" lang="en-ID">
                <a:solidFill>
                  <a:schemeClr val="dk1"/>
                </a:solidFill>
                <a:latin typeface="Poppins"/>
                <a:ea typeface="Poppins"/>
                <a:cs typeface="Poppins"/>
                <a:sym typeface="Poppins"/>
              </a:rPr>
              <a:t>Number of Applicants Accepted (Jumlah Pelamar yang Diterima):</a:t>
            </a:r>
            <a:endParaRPr>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rPr b="1" lang="en-ID">
                <a:solidFill>
                  <a:schemeClr val="dk1"/>
                </a:solidFill>
                <a:latin typeface="Poppins"/>
                <a:ea typeface="Poppins"/>
                <a:cs typeface="Poppins"/>
                <a:sym typeface="Poppins"/>
              </a:rPr>
              <a:t>Action Items:</a:t>
            </a:r>
            <a:endParaRPr b="1">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Optimalisasi Proses Seleksi:</a:t>
            </a:r>
            <a:r>
              <a:rPr lang="en-ID">
                <a:solidFill>
                  <a:schemeClr val="dk1"/>
                </a:solidFill>
                <a:latin typeface="Poppins"/>
                <a:ea typeface="Poppins"/>
                <a:cs typeface="Poppins"/>
                <a:sym typeface="Poppins"/>
              </a:rPr>
              <a:t> Dengan mengidentifikasi faktor-faktor seperti kualifikasi dan keterampilan sebagai fitur terpenting, fokuskan pada automasi seleksi berdasarkan kriteria ini untuk meminimalkan human error dan memastikan hanya pelamar yang memenuhi standar yang diproses lebih lanjut. </a:t>
            </a:r>
            <a:endParaRPr>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Penyempurnaan Profil Kandidat:</a:t>
            </a:r>
            <a:r>
              <a:rPr lang="en-ID">
                <a:solidFill>
                  <a:schemeClr val="dk1"/>
                </a:solidFill>
                <a:latin typeface="Poppins"/>
                <a:ea typeface="Poppins"/>
                <a:cs typeface="Poppins"/>
                <a:sym typeface="Poppins"/>
              </a:rPr>
              <a:t> Gunakan data kualifikasi untuk menyesuaikan lowongan pekerjaan agar dapat menarik pelamar yang lebih berkualitas dan memiliki peluang lebih tinggi untuk diterima.</a:t>
            </a:r>
            <a:endParaRPr>
              <a:solidFill>
                <a:schemeClr val="dk1"/>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grpSp>
        <p:nvGrpSpPr>
          <p:cNvPr id="865" name="Google Shape;865;p78"/>
          <p:cNvGrpSpPr/>
          <p:nvPr/>
        </p:nvGrpSpPr>
        <p:grpSpPr>
          <a:xfrm rot="10800000">
            <a:off x="-15423" y="-20374"/>
            <a:ext cx="2284754" cy="1607435"/>
            <a:chOff x="5539150" y="3176875"/>
            <a:chExt cx="2029449" cy="1427309"/>
          </a:xfrm>
        </p:grpSpPr>
        <p:sp>
          <p:nvSpPr>
            <p:cNvPr id="866" name="Google Shape;866;p78"/>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8"/>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8"/>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9" name="Google Shape;869;p78"/>
          <p:cNvSpPr/>
          <p:nvPr/>
        </p:nvSpPr>
        <p:spPr>
          <a:xfrm>
            <a:off x="777400" y="621625"/>
            <a:ext cx="7704000" cy="38913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None/>
            </a:pPr>
            <a:r>
              <a:rPr b="1" lang="en-ID">
                <a:solidFill>
                  <a:schemeClr val="dk1"/>
                </a:solidFill>
                <a:latin typeface="Poppins"/>
                <a:ea typeface="Poppins"/>
                <a:cs typeface="Poppins"/>
                <a:sym typeface="Poppins"/>
              </a:rPr>
              <a:t>2. Key Performance Indicator (KPI):</a:t>
            </a:r>
            <a:endParaRPr b="1">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rPr b="1" lang="en-ID">
                <a:solidFill>
                  <a:schemeClr val="dk1"/>
                </a:solidFill>
                <a:latin typeface="Poppins"/>
                <a:ea typeface="Poppins"/>
                <a:cs typeface="Poppins"/>
                <a:sym typeface="Poppins"/>
              </a:rPr>
              <a:t>Action Items:</a:t>
            </a:r>
            <a:endParaRPr b="1">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Peningkatan KPI Rekrutmen:</a:t>
            </a:r>
            <a:r>
              <a:rPr lang="en-ID">
                <a:solidFill>
                  <a:schemeClr val="dk1"/>
                </a:solidFill>
                <a:latin typeface="Poppins"/>
                <a:ea typeface="Poppins"/>
                <a:cs typeface="Poppins"/>
                <a:sym typeface="Poppins"/>
              </a:rPr>
              <a:t> Fokus pada waktu pemrosesan dan kecepatan rekrutmen. Jika proses rekrutmen masih memakan waktu lama, gunakan analisis sentimen untuk memahami apakah pelamar merasa prosesnya memakan waktu terlalu lama dan otomatisasi tahap-tahap tertentu. </a:t>
            </a:r>
            <a:endParaRPr>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Set KPI untuk Automasi:</a:t>
            </a:r>
            <a:r>
              <a:rPr lang="en-ID">
                <a:solidFill>
                  <a:schemeClr val="dk1"/>
                </a:solidFill>
                <a:latin typeface="Poppins"/>
                <a:ea typeface="Poppins"/>
                <a:cs typeface="Poppins"/>
                <a:sym typeface="Poppins"/>
              </a:rPr>
              <a:t> Tentukan KPI untuk pengurangan waktu evaluasi pelamar (misalnya, mengurangi waktu wawancara dan tes) dan peningkatan tingkat penerimaan berdasarkan data kualifikasi yang lebih preskriptif.</a:t>
            </a:r>
            <a:endParaRPr>
              <a:solidFill>
                <a:schemeClr val="dk1"/>
              </a:solidFill>
              <a:latin typeface="Poppins"/>
              <a:ea typeface="Poppins"/>
              <a:cs typeface="Poppins"/>
              <a:sym typeface="Poppins"/>
            </a:endParaRPr>
          </a:p>
        </p:txBody>
      </p:sp>
      <p:sp>
        <p:nvSpPr>
          <p:cNvPr id="870" name="Google Shape;870;p78"/>
          <p:cNvSpPr txBox="1"/>
          <p:nvPr>
            <p:ph type="title"/>
          </p:nvPr>
        </p:nvSpPr>
        <p:spPr>
          <a:xfrm>
            <a:off x="765925"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Rekomendasi &amp; Business Insight</a:t>
            </a:r>
            <a:endParaRPr sz="3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grpSp>
        <p:nvGrpSpPr>
          <p:cNvPr id="875" name="Google Shape;875;p79"/>
          <p:cNvGrpSpPr/>
          <p:nvPr/>
        </p:nvGrpSpPr>
        <p:grpSpPr>
          <a:xfrm rot="10800000">
            <a:off x="-15423" y="-20374"/>
            <a:ext cx="2284754" cy="1607435"/>
            <a:chOff x="5539150" y="3176875"/>
            <a:chExt cx="2029449" cy="1427309"/>
          </a:xfrm>
        </p:grpSpPr>
        <p:sp>
          <p:nvSpPr>
            <p:cNvPr id="876" name="Google Shape;876;p79"/>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9"/>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9"/>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9" name="Google Shape;879;p79"/>
          <p:cNvSpPr/>
          <p:nvPr/>
        </p:nvSpPr>
        <p:spPr>
          <a:xfrm>
            <a:off x="777400" y="621625"/>
            <a:ext cx="7704000" cy="38382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just">
              <a:lnSpc>
                <a:spcPct val="150000"/>
              </a:lnSpc>
              <a:spcBef>
                <a:spcPts val="0"/>
              </a:spcBef>
              <a:spcAft>
                <a:spcPts val="0"/>
              </a:spcAft>
              <a:buClr>
                <a:schemeClr val="lt1"/>
              </a:buClr>
              <a:buSzPts val="1600"/>
              <a:buFont typeface="Arial"/>
              <a:buNone/>
            </a:pPr>
            <a:r>
              <a:rPr b="1" lang="en-ID">
                <a:solidFill>
                  <a:schemeClr val="dk1"/>
                </a:solidFill>
                <a:latin typeface="Poppins"/>
                <a:ea typeface="Poppins"/>
                <a:cs typeface="Poppins"/>
                <a:sym typeface="Poppins"/>
              </a:rPr>
              <a:t>3. Efisiensi Rekrutmen Karyawan</a:t>
            </a:r>
            <a:endParaRPr>
              <a:solidFill>
                <a:schemeClr val="dk1"/>
              </a:solidFill>
              <a:latin typeface="Poppins"/>
              <a:ea typeface="Poppins"/>
              <a:cs typeface="Poppins"/>
              <a:sym typeface="Poppins"/>
            </a:endParaRPr>
          </a:p>
          <a:p>
            <a:pPr indent="0" lvl="0" marL="0" marR="0" rtl="0" algn="just">
              <a:lnSpc>
                <a:spcPct val="150000"/>
              </a:lnSpc>
              <a:spcBef>
                <a:spcPts val="0"/>
              </a:spcBef>
              <a:spcAft>
                <a:spcPts val="0"/>
              </a:spcAft>
              <a:buClr>
                <a:schemeClr val="lt1"/>
              </a:buClr>
              <a:buSzPts val="1600"/>
              <a:buFont typeface="Arial"/>
              <a:buNone/>
            </a:pPr>
            <a:r>
              <a:rPr b="1" lang="en-ID">
                <a:solidFill>
                  <a:schemeClr val="dk1"/>
                </a:solidFill>
                <a:latin typeface="Poppins"/>
                <a:ea typeface="Poppins"/>
                <a:cs typeface="Poppins"/>
                <a:sym typeface="Poppins"/>
              </a:rPr>
              <a:t>Action Items:</a:t>
            </a:r>
            <a:endParaRPr>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Implementasi Teknologi Rekrutmen:</a:t>
            </a:r>
            <a:r>
              <a:rPr lang="en-ID">
                <a:solidFill>
                  <a:schemeClr val="dk1"/>
                </a:solidFill>
                <a:latin typeface="Poppins"/>
                <a:ea typeface="Poppins"/>
                <a:cs typeface="Poppins"/>
                <a:sym typeface="Poppins"/>
              </a:rPr>
              <a:t> Gunakan alat otomatisasi seperti video interview otomatis, AI screening tools, dan penjadwalan otomatis untuk mengurangi waktu yang dibutuhkan untuk menyeleksi pelamar. </a:t>
            </a:r>
            <a:endParaRPr>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Penggunaan Tes Kemampuan Otomatis:</a:t>
            </a:r>
            <a:r>
              <a:rPr lang="en-ID">
                <a:solidFill>
                  <a:schemeClr val="dk1"/>
                </a:solidFill>
                <a:latin typeface="Poppins"/>
                <a:ea typeface="Poppins"/>
                <a:cs typeface="Poppins"/>
                <a:sym typeface="Poppins"/>
              </a:rPr>
              <a:t> Implementasikan tes yang otomatis memberikan hasil dalam beberapa menit, dibandingkan dengan metode tradisional yang memakan waktu lebih lama. </a:t>
            </a:r>
            <a:endParaRPr>
              <a:solidFill>
                <a:schemeClr val="dk1"/>
              </a:solidFill>
              <a:latin typeface="Poppins"/>
              <a:ea typeface="Poppins"/>
              <a:cs typeface="Poppins"/>
              <a:sym typeface="Poppins"/>
            </a:endParaRPr>
          </a:p>
          <a:p>
            <a:pPr indent="-317500" lvl="0" marL="457200" marR="0" rtl="0" algn="just">
              <a:lnSpc>
                <a:spcPct val="150000"/>
              </a:lnSpc>
              <a:spcBef>
                <a:spcPts val="0"/>
              </a:spcBef>
              <a:spcAft>
                <a:spcPts val="0"/>
              </a:spcAft>
              <a:buClr>
                <a:schemeClr val="dk1"/>
              </a:buClr>
              <a:buSzPts val="1400"/>
              <a:buFont typeface="Poppins"/>
              <a:buAutoNum type="alphaLcPeriod"/>
            </a:pPr>
            <a:r>
              <a:rPr b="1" lang="en-ID">
                <a:solidFill>
                  <a:schemeClr val="dk1"/>
                </a:solidFill>
                <a:latin typeface="Poppins"/>
                <a:ea typeface="Poppins"/>
                <a:cs typeface="Poppins"/>
                <a:sym typeface="Poppins"/>
              </a:rPr>
              <a:t>Review dan Penyederhanaan Proses Rekrutmen:</a:t>
            </a:r>
            <a:r>
              <a:rPr lang="en-ID">
                <a:solidFill>
                  <a:schemeClr val="dk1"/>
                </a:solidFill>
                <a:latin typeface="Poppins"/>
                <a:ea typeface="Poppins"/>
                <a:cs typeface="Poppins"/>
                <a:sym typeface="Poppins"/>
              </a:rPr>
              <a:t> Identifikasi setiap tahapan dalam proses rekrutmen yang bisa dipercepat tanpa mengorbankan kualitas seleksi.</a:t>
            </a:r>
            <a:endParaRPr>
              <a:solidFill>
                <a:schemeClr val="dk1"/>
              </a:solidFill>
              <a:latin typeface="Poppins"/>
              <a:ea typeface="Poppins"/>
              <a:cs typeface="Poppins"/>
              <a:sym typeface="Poppins"/>
            </a:endParaRPr>
          </a:p>
        </p:txBody>
      </p:sp>
      <p:sp>
        <p:nvSpPr>
          <p:cNvPr id="880" name="Google Shape;880;p79"/>
          <p:cNvSpPr txBox="1"/>
          <p:nvPr>
            <p:ph type="title"/>
          </p:nvPr>
        </p:nvSpPr>
        <p:spPr>
          <a:xfrm>
            <a:off x="765925"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Rekomendasi &amp; Business Insight</a:t>
            </a:r>
            <a:endParaRPr sz="3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grpSp>
        <p:nvGrpSpPr>
          <p:cNvPr id="885" name="Google Shape;885;p80"/>
          <p:cNvGrpSpPr/>
          <p:nvPr/>
        </p:nvGrpSpPr>
        <p:grpSpPr>
          <a:xfrm rot="10800000">
            <a:off x="-15423" y="-20374"/>
            <a:ext cx="2284754" cy="1607435"/>
            <a:chOff x="5539150" y="3176875"/>
            <a:chExt cx="2029449" cy="1427309"/>
          </a:xfrm>
        </p:grpSpPr>
        <p:sp>
          <p:nvSpPr>
            <p:cNvPr id="886" name="Google Shape;886;p80"/>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509"/>
                  </a:srgbClr>
                </a:gs>
                <a:gs pos="100000">
                  <a:srgbClr val="174B67">
                    <a:alpha val="549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0"/>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509"/>
                  </a:srgbClr>
                </a:gs>
                <a:gs pos="100000">
                  <a:srgbClr val="174B67">
                    <a:alpha val="5490"/>
                  </a:srgbClr>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0"/>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509"/>
                  </a:srgbClr>
                </a:gs>
                <a:gs pos="100000">
                  <a:srgbClr val="174B67">
                    <a:alpha val="2549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9" name="Google Shape;889;p80"/>
          <p:cNvSpPr txBox="1"/>
          <p:nvPr>
            <p:ph type="title"/>
          </p:nvPr>
        </p:nvSpPr>
        <p:spPr>
          <a:xfrm>
            <a:off x="765925" y="-1"/>
            <a:ext cx="7704000" cy="954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800"/>
              <a:buNone/>
            </a:pPr>
            <a:r>
              <a:rPr lang="en-ID" sz="3000"/>
              <a:t>Kesimpulan</a:t>
            </a:r>
            <a:endParaRPr sz="3000"/>
          </a:p>
        </p:txBody>
      </p:sp>
      <p:sp>
        <p:nvSpPr>
          <p:cNvPr id="890" name="Google Shape;890;p80"/>
          <p:cNvSpPr/>
          <p:nvPr/>
        </p:nvSpPr>
        <p:spPr>
          <a:xfrm>
            <a:off x="777400" y="621625"/>
            <a:ext cx="7704000" cy="2564700"/>
          </a:xfrm>
          <a:prstGeom prst="roundRect">
            <a:avLst>
              <a:gd fmla="val 16667" name="adj"/>
            </a:avLst>
          </a:prstGeom>
          <a:solidFill>
            <a:schemeClr val="lt1"/>
          </a:solidFill>
          <a:ln cap="flat" cmpd="sng" w="9525">
            <a:solidFill>
              <a:srgbClr val="4D7D95"/>
            </a:solidFill>
            <a:prstDash val="solid"/>
            <a:round/>
            <a:headEnd len="sm" w="sm" type="none"/>
            <a:tailEnd len="sm" w="sm" type="none"/>
          </a:ln>
        </p:spPr>
        <p:txBody>
          <a:bodyPr anchorCtr="0" anchor="ctr" bIns="90000" lIns="91425" spcFirstLastPara="1" rIns="91425" wrap="square" tIns="90000">
            <a:noAutofit/>
          </a:bodyPr>
          <a:lstStyle/>
          <a:p>
            <a:pPr indent="457200" lvl="0" marL="0" marR="0" rtl="0" algn="just">
              <a:lnSpc>
                <a:spcPct val="150000"/>
              </a:lnSpc>
              <a:spcBef>
                <a:spcPts val="0"/>
              </a:spcBef>
              <a:spcAft>
                <a:spcPts val="0"/>
              </a:spcAft>
              <a:buNone/>
            </a:pPr>
            <a:r>
              <a:rPr lang="en-ID">
                <a:solidFill>
                  <a:schemeClr val="dk1"/>
                </a:solidFill>
                <a:latin typeface="Poppins"/>
                <a:ea typeface="Poppins"/>
                <a:cs typeface="Poppins"/>
                <a:sym typeface="Poppins"/>
              </a:rPr>
              <a:t>Dengan memanfaatkan Feature Importance dari model SVM, kita bisa mendapatkan wawasan yang sangat berharga terkait proses rekrutmen. Beberapa business insights yang dapat diperoleh adalah tentang pengaruh kualifikasi, keterampilan, waktu respon, dan demografi terhadap penerimaan pelamar. Dengan implementasi strategi ini, proses rekrutmen menjadi lebih efisien dan dapat menghasilkan hasil yang lebih baik sesuai dengan metrik yang diinginkan.</a:t>
            </a:r>
            <a:endParaRPr>
              <a:solidFill>
                <a:schemeClr val="dk1"/>
              </a:solidFill>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1"/>
          <p:cNvSpPr txBox="1"/>
          <p:nvPr>
            <p:ph type="title"/>
          </p:nvPr>
        </p:nvSpPr>
        <p:spPr>
          <a:xfrm>
            <a:off x="1945500" y="1744325"/>
            <a:ext cx="5253000" cy="137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8500"/>
              <a:buNone/>
            </a:pPr>
            <a:r>
              <a:rPr lang="en-ID"/>
              <a:t>Thanks!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idx="1" type="subTitle"/>
          </p:nvPr>
        </p:nvSpPr>
        <p:spPr>
          <a:xfrm>
            <a:off x="632850" y="810100"/>
            <a:ext cx="7878300" cy="2272500"/>
          </a:xfrm>
          <a:prstGeom prst="rect">
            <a:avLst/>
          </a:prstGeom>
          <a:noFill/>
          <a:ln>
            <a:noFill/>
          </a:ln>
        </p:spPr>
        <p:txBody>
          <a:bodyPr anchorCtr="0" anchor="ctr" bIns="91425" lIns="91425" spcFirstLastPara="1" rIns="91425" wrap="square" tIns="91425">
            <a:noAutofit/>
          </a:bodyPr>
          <a:lstStyle/>
          <a:p>
            <a:pPr indent="457200" lvl="0" marL="0" marR="38100" rtl="0" algn="just">
              <a:lnSpc>
                <a:spcPct val="128571"/>
              </a:lnSpc>
              <a:spcBef>
                <a:spcPts val="0"/>
              </a:spcBef>
              <a:spcAft>
                <a:spcPts val="0"/>
              </a:spcAft>
              <a:buNone/>
            </a:pPr>
            <a:r>
              <a:rPr lang="en-ID" sz="1300">
                <a:solidFill>
                  <a:srgbClr val="174B67"/>
                </a:solidFill>
                <a:latin typeface="Poppins"/>
                <a:ea typeface="Poppins"/>
                <a:cs typeface="Poppins"/>
                <a:sym typeface="Poppins"/>
              </a:rPr>
              <a:t>Ford, sebuah perusahaan </a:t>
            </a:r>
            <a:r>
              <a:rPr b="1" lang="en-ID" sz="1300">
                <a:solidFill>
                  <a:srgbClr val="174B67"/>
                </a:solidFill>
                <a:latin typeface="Poppins"/>
                <a:ea typeface="Poppins"/>
                <a:cs typeface="Poppins"/>
                <a:sym typeface="Poppins"/>
              </a:rPr>
              <a:t>teknologi berbasis CRM</a:t>
            </a:r>
            <a:r>
              <a:rPr lang="en-ID" sz="1300">
                <a:solidFill>
                  <a:srgbClr val="174B67"/>
                </a:solidFill>
                <a:latin typeface="Poppins"/>
                <a:ea typeface="Poppins"/>
                <a:cs typeface="Poppins"/>
                <a:sym typeface="Poppins"/>
              </a:rPr>
              <a:t>, saat ini menghadapi kesulitan dalam merekrut karyawan karena </a:t>
            </a:r>
            <a:r>
              <a:rPr b="1" lang="en-ID" sz="1300">
                <a:solidFill>
                  <a:srgbClr val="174B67"/>
                </a:solidFill>
                <a:latin typeface="Poppins"/>
                <a:ea typeface="Poppins"/>
                <a:cs typeface="Poppins"/>
                <a:sym typeface="Poppins"/>
              </a:rPr>
              <a:t>deskripsi pekerjaan yang terlalu panjang</a:t>
            </a:r>
            <a:r>
              <a:rPr lang="en-ID" sz="1300">
                <a:solidFill>
                  <a:srgbClr val="174B67"/>
                </a:solidFill>
                <a:latin typeface="Poppins"/>
                <a:ea typeface="Poppins"/>
                <a:cs typeface="Poppins"/>
                <a:sym typeface="Poppins"/>
              </a:rPr>
              <a:t>. Hal ini membuat calon kandidat kesulitan memahami persyaratan yang diperlukan dan ragu untuk melamar. Untuk meningkatkan efisiensi, Ford ingin memiliki sistem yang dapat memberikan </a:t>
            </a:r>
            <a:r>
              <a:rPr b="1" lang="en-ID" sz="1300">
                <a:solidFill>
                  <a:srgbClr val="174B67"/>
                </a:solidFill>
                <a:latin typeface="Poppins"/>
                <a:ea typeface="Poppins"/>
                <a:cs typeface="Poppins"/>
                <a:sym typeface="Poppins"/>
              </a:rPr>
              <a:t>rekomendasi pekerjaan sesuai</a:t>
            </a:r>
            <a:r>
              <a:rPr lang="en-ID" sz="1300">
                <a:solidFill>
                  <a:srgbClr val="174B67"/>
                </a:solidFill>
                <a:latin typeface="Poppins"/>
                <a:ea typeface="Poppins"/>
                <a:cs typeface="Poppins"/>
                <a:sym typeface="Poppins"/>
              </a:rPr>
              <a:t> dengan keterampilan dan pengalaman kandidat, sehingga mereka lebih mudah menemukan posisi yang cocok. Dengan cara ini, proses rekrutmen akan lebih efisien dan dapat menarik lebih banyak kandidat yang tepat.</a:t>
            </a:r>
            <a:endParaRPr sz="1300">
              <a:solidFill>
                <a:srgbClr val="174B67"/>
              </a:solidFill>
              <a:latin typeface="Poppins"/>
              <a:ea typeface="Poppins"/>
              <a:cs typeface="Poppins"/>
              <a:sym typeface="Poppins"/>
            </a:endParaRPr>
          </a:p>
        </p:txBody>
      </p:sp>
      <p:sp>
        <p:nvSpPr>
          <p:cNvPr id="285" name="Google Shape;285;p30"/>
          <p:cNvSpPr txBox="1"/>
          <p:nvPr>
            <p:ph type="title"/>
          </p:nvPr>
        </p:nvSpPr>
        <p:spPr>
          <a:xfrm>
            <a:off x="2525400" y="132125"/>
            <a:ext cx="4093200" cy="86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ID" sz="2400"/>
              <a:t>Problem Statement</a:t>
            </a:r>
            <a:endParaRPr sz="2400"/>
          </a:p>
        </p:txBody>
      </p:sp>
      <p:sp>
        <p:nvSpPr>
          <p:cNvPr id="286" name="Google Shape;286;p30"/>
          <p:cNvSpPr txBox="1"/>
          <p:nvPr>
            <p:ph type="title"/>
          </p:nvPr>
        </p:nvSpPr>
        <p:spPr>
          <a:xfrm>
            <a:off x="2525400" y="2571750"/>
            <a:ext cx="4093200" cy="86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ID" sz="2400"/>
              <a:t>Goal</a:t>
            </a:r>
            <a:endParaRPr sz="2400"/>
          </a:p>
        </p:txBody>
      </p:sp>
      <p:sp>
        <p:nvSpPr>
          <p:cNvPr id="287" name="Google Shape;287;p30"/>
          <p:cNvSpPr txBox="1"/>
          <p:nvPr>
            <p:ph idx="1" type="subTitle"/>
          </p:nvPr>
        </p:nvSpPr>
        <p:spPr>
          <a:xfrm>
            <a:off x="632850" y="3161950"/>
            <a:ext cx="7878300" cy="1068300"/>
          </a:xfrm>
          <a:prstGeom prst="rect">
            <a:avLst/>
          </a:prstGeom>
          <a:noFill/>
          <a:ln>
            <a:noFill/>
          </a:ln>
        </p:spPr>
        <p:txBody>
          <a:bodyPr anchorCtr="0" anchor="ctr" bIns="91425" lIns="91425" spcFirstLastPara="1" rIns="91425" wrap="square" tIns="91425">
            <a:noAutofit/>
          </a:bodyPr>
          <a:lstStyle/>
          <a:p>
            <a:pPr indent="457200" lvl="0" marL="0" marR="38100" rtl="0" algn="just">
              <a:lnSpc>
                <a:spcPct val="128571"/>
              </a:lnSpc>
              <a:spcBef>
                <a:spcPts val="0"/>
              </a:spcBef>
              <a:spcAft>
                <a:spcPts val="0"/>
              </a:spcAft>
              <a:buNone/>
            </a:pPr>
            <a:r>
              <a:rPr lang="en-ID" sz="1300">
                <a:solidFill>
                  <a:srgbClr val="174B67"/>
                </a:solidFill>
                <a:latin typeface="Poppins"/>
                <a:ea typeface="Poppins"/>
                <a:cs typeface="Poppins"/>
                <a:sym typeface="Poppins"/>
              </a:rPr>
              <a:t>Mengoptimalkan model machine learning yang dapat mengklasifikasikan kategori kalimat ke dalam salah satu kelas yang diberikan dalam training dataset yang disediakan.</a:t>
            </a:r>
            <a:endParaRPr sz="1300">
              <a:solidFill>
                <a:srgbClr val="174B67"/>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nvSpPr>
        <p:spPr>
          <a:xfrm>
            <a:off x="3485338" y="1208050"/>
            <a:ext cx="2173200" cy="42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2300">
                <a:solidFill>
                  <a:schemeClr val="dk1"/>
                </a:solidFill>
                <a:latin typeface="Hanken Grotesk"/>
                <a:ea typeface="Hanken Grotesk"/>
                <a:cs typeface="Hanken Grotesk"/>
                <a:sym typeface="Hanken Grotesk"/>
              </a:rPr>
              <a:t>Our Objectives</a:t>
            </a:r>
            <a:endParaRPr b="1" sz="2300">
              <a:solidFill>
                <a:schemeClr val="dk1"/>
              </a:solidFill>
              <a:latin typeface="Hanken Grotesk"/>
              <a:ea typeface="Hanken Grotesk"/>
              <a:cs typeface="Hanken Grotesk"/>
              <a:sym typeface="Hanken Grotesk"/>
            </a:endParaRPr>
          </a:p>
        </p:txBody>
      </p:sp>
      <p:sp>
        <p:nvSpPr>
          <p:cNvPr id="293" name="Google Shape;293;p31"/>
          <p:cNvSpPr txBox="1"/>
          <p:nvPr/>
        </p:nvSpPr>
        <p:spPr>
          <a:xfrm>
            <a:off x="2724688" y="2459175"/>
            <a:ext cx="1767900" cy="107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Efisiensi dalam menyampaikan informasi.</a:t>
            </a:r>
            <a:endParaRPr b="1" sz="1800">
              <a:solidFill>
                <a:schemeClr val="dk1"/>
              </a:solidFill>
              <a:latin typeface="Hanken Grotesk"/>
              <a:ea typeface="Hanken Grotesk"/>
              <a:cs typeface="Hanken Grotesk"/>
              <a:sym typeface="Hanken Grotesk"/>
            </a:endParaRPr>
          </a:p>
        </p:txBody>
      </p:sp>
      <p:sp>
        <p:nvSpPr>
          <p:cNvPr id="294" name="Google Shape;294;p31"/>
          <p:cNvSpPr txBox="1"/>
          <p:nvPr/>
        </p:nvSpPr>
        <p:spPr>
          <a:xfrm>
            <a:off x="6746738" y="2459175"/>
            <a:ext cx="1683600" cy="1098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Lingkungan kerja yang nyaman.</a:t>
            </a:r>
            <a:endParaRPr b="1" sz="1800">
              <a:solidFill>
                <a:schemeClr val="dk1"/>
              </a:solidFill>
              <a:latin typeface="Hanken Grotesk"/>
              <a:ea typeface="Hanken Grotesk"/>
              <a:cs typeface="Hanken Grotesk"/>
              <a:sym typeface="Hanken Grotesk"/>
            </a:endParaRPr>
          </a:p>
        </p:txBody>
      </p:sp>
      <p:sp>
        <p:nvSpPr>
          <p:cNvPr id="295" name="Google Shape;295;p31"/>
          <p:cNvSpPr txBox="1"/>
          <p:nvPr/>
        </p:nvSpPr>
        <p:spPr>
          <a:xfrm>
            <a:off x="4735713" y="2459175"/>
            <a:ext cx="1683600" cy="1098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Mempercepat proses seleksi kandidat.</a:t>
            </a:r>
            <a:endParaRPr b="1" sz="1800">
              <a:solidFill>
                <a:schemeClr val="dk1"/>
              </a:solidFill>
              <a:latin typeface="Hanken Grotesk"/>
              <a:ea typeface="Hanken Grotesk"/>
              <a:cs typeface="Hanken Grotesk"/>
              <a:sym typeface="Hanken Grotesk"/>
            </a:endParaRPr>
          </a:p>
        </p:txBody>
      </p:sp>
      <p:sp>
        <p:nvSpPr>
          <p:cNvPr id="296" name="Google Shape;296;p31"/>
          <p:cNvSpPr txBox="1"/>
          <p:nvPr/>
        </p:nvSpPr>
        <p:spPr>
          <a:xfrm>
            <a:off x="713663" y="2459175"/>
            <a:ext cx="1683600" cy="107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Meningkatkan kualitas rekrutmen.</a:t>
            </a:r>
            <a:endParaRPr b="1" sz="1800">
              <a:solidFill>
                <a:schemeClr val="dk1"/>
              </a:solidFill>
              <a:latin typeface="Hanken Grotesk"/>
              <a:ea typeface="Hanken Grotesk"/>
              <a:cs typeface="Hanken Grotesk"/>
              <a:sym typeface="Hanken Grotesk"/>
            </a:endParaRPr>
          </a:p>
        </p:txBody>
      </p:sp>
      <p:cxnSp>
        <p:nvCxnSpPr>
          <p:cNvPr id="297" name="Google Shape;297;p31"/>
          <p:cNvCxnSpPr>
            <a:stCxn id="292" idx="2"/>
            <a:endCxn id="296" idx="0"/>
          </p:cNvCxnSpPr>
          <p:nvPr/>
        </p:nvCxnSpPr>
        <p:spPr>
          <a:xfrm rot="5400000">
            <a:off x="2652538" y="539650"/>
            <a:ext cx="822300" cy="3016500"/>
          </a:xfrm>
          <a:prstGeom prst="bentConnector3">
            <a:avLst>
              <a:gd fmla="val 50008" name="adj1"/>
            </a:avLst>
          </a:prstGeom>
          <a:noFill/>
          <a:ln cap="flat" cmpd="sng" w="19050">
            <a:solidFill>
              <a:schemeClr val="lt2"/>
            </a:solidFill>
            <a:prstDash val="solid"/>
            <a:round/>
            <a:headEnd len="med" w="med" type="none"/>
            <a:tailEnd len="med" w="med" type="oval"/>
          </a:ln>
        </p:spPr>
      </p:cxnSp>
      <p:cxnSp>
        <p:nvCxnSpPr>
          <p:cNvPr id="298" name="Google Shape;298;p31"/>
          <p:cNvCxnSpPr>
            <a:stCxn id="292" idx="2"/>
            <a:endCxn id="293" idx="0"/>
          </p:cNvCxnSpPr>
          <p:nvPr/>
        </p:nvCxnSpPr>
        <p:spPr>
          <a:xfrm rot="5400000">
            <a:off x="3679138" y="1566250"/>
            <a:ext cx="822300" cy="963300"/>
          </a:xfrm>
          <a:prstGeom prst="bentConnector3">
            <a:avLst>
              <a:gd fmla="val 50008" name="adj1"/>
            </a:avLst>
          </a:prstGeom>
          <a:noFill/>
          <a:ln cap="flat" cmpd="sng" w="19050">
            <a:solidFill>
              <a:schemeClr val="lt2"/>
            </a:solidFill>
            <a:prstDash val="solid"/>
            <a:round/>
            <a:headEnd len="med" w="med" type="none"/>
            <a:tailEnd len="med" w="med" type="oval"/>
          </a:ln>
        </p:spPr>
      </p:cxnSp>
      <p:cxnSp>
        <p:nvCxnSpPr>
          <p:cNvPr id="299" name="Google Shape;299;p31"/>
          <p:cNvCxnSpPr>
            <a:stCxn id="292" idx="2"/>
            <a:endCxn id="295" idx="0"/>
          </p:cNvCxnSpPr>
          <p:nvPr/>
        </p:nvCxnSpPr>
        <p:spPr>
          <a:xfrm flipH="1" rot="-5400000">
            <a:off x="4663588" y="1545100"/>
            <a:ext cx="822300" cy="1005600"/>
          </a:xfrm>
          <a:prstGeom prst="bentConnector3">
            <a:avLst>
              <a:gd fmla="val 50008" name="adj1"/>
            </a:avLst>
          </a:prstGeom>
          <a:noFill/>
          <a:ln cap="flat" cmpd="sng" w="19050">
            <a:solidFill>
              <a:schemeClr val="lt2"/>
            </a:solidFill>
            <a:prstDash val="solid"/>
            <a:round/>
            <a:headEnd len="med" w="med" type="none"/>
            <a:tailEnd len="med" w="med" type="oval"/>
          </a:ln>
        </p:spPr>
      </p:cxnSp>
      <p:cxnSp>
        <p:nvCxnSpPr>
          <p:cNvPr id="300" name="Google Shape;300;p31"/>
          <p:cNvCxnSpPr>
            <a:stCxn id="292" idx="2"/>
            <a:endCxn id="294" idx="0"/>
          </p:cNvCxnSpPr>
          <p:nvPr/>
        </p:nvCxnSpPr>
        <p:spPr>
          <a:xfrm flipH="1" rot="-5400000">
            <a:off x="5669038" y="539650"/>
            <a:ext cx="822300" cy="3016500"/>
          </a:xfrm>
          <a:prstGeom prst="bentConnector3">
            <a:avLst>
              <a:gd fmla="val 50008" name="adj1"/>
            </a:avLst>
          </a:prstGeom>
          <a:noFill/>
          <a:ln cap="flat" cmpd="sng" w="19050">
            <a:solidFill>
              <a:schemeClr val="lt2"/>
            </a:solidFill>
            <a:prstDash val="solid"/>
            <a:round/>
            <a:headEnd len="med" w="med" type="none"/>
            <a:tailEnd len="med" w="med" type="oval"/>
          </a:ln>
        </p:spPr>
      </p:cxnSp>
      <p:grpSp>
        <p:nvGrpSpPr>
          <p:cNvPr id="301" name="Google Shape;301;p31"/>
          <p:cNvGrpSpPr/>
          <p:nvPr/>
        </p:nvGrpSpPr>
        <p:grpSpPr>
          <a:xfrm>
            <a:off x="-794375" y="-760700"/>
            <a:ext cx="2349881" cy="2062278"/>
            <a:chOff x="6057275" y="-929775"/>
            <a:chExt cx="2349881" cy="2062278"/>
          </a:xfrm>
        </p:grpSpPr>
        <p:sp>
          <p:nvSpPr>
            <p:cNvPr id="302" name="Google Shape;302;p31"/>
            <p:cNvSpPr/>
            <p:nvPr/>
          </p:nvSpPr>
          <p:spPr>
            <a:xfrm>
              <a:off x="6372904" y="-929775"/>
              <a:ext cx="1375122" cy="1591369"/>
            </a:xfrm>
            <a:custGeom>
              <a:rect b="b" l="l" r="r" t="t"/>
              <a:pathLst>
                <a:path extrusionOk="0" h="37097" w="32056">
                  <a:moveTo>
                    <a:pt x="9554" y="0"/>
                  </a:moveTo>
                  <a:cubicBezTo>
                    <a:pt x="8014" y="0"/>
                    <a:pt x="6455" y="425"/>
                    <a:pt x="5059" y="1314"/>
                  </a:cubicBezTo>
                  <a:cubicBezTo>
                    <a:pt x="1152" y="3799"/>
                    <a:pt x="0" y="8982"/>
                    <a:pt x="2485" y="12889"/>
                  </a:cubicBezTo>
                  <a:lnTo>
                    <a:pt x="15422" y="33212"/>
                  </a:lnTo>
                  <a:cubicBezTo>
                    <a:pt x="17022" y="35724"/>
                    <a:pt x="19734" y="37097"/>
                    <a:pt x="22505" y="37097"/>
                  </a:cubicBezTo>
                  <a:cubicBezTo>
                    <a:pt x="24045" y="37097"/>
                    <a:pt x="25602" y="36673"/>
                    <a:pt x="26998" y="35786"/>
                  </a:cubicBezTo>
                  <a:cubicBezTo>
                    <a:pt x="30904" y="33297"/>
                    <a:pt x="32056" y="28117"/>
                    <a:pt x="29571" y="24210"/>
                  </a:cubicBezTo>
                  <a:lnTo>
                    <a:pt x="16634" y="3884"/>
                  </a:lnTo>
                  <a:cubicBezTo>
                    <a:pt x="15035" y="1373"/>
                    <a:pt x="12324" y="0"/>
                    <a:pt x="9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6057275" y="-402498"/>
              <a:ext cx="1158190" cy="1535001"/>
            </a:xfrm>
            <a:custGeom>
              <a:rect b="b" l="l" r="r" t="t"/>
              <a:pathLst>
                <a:path extrusionOk="0" h="35783" w="26999">
                  <a:moveTo>
                    <a:pt x="4779" y="0"/>
                  </a:moveTo>
                  <a:cubicBezTo>
                    <a:pt x="4008" y="0"/>
                    <a:pt x="3228" y="213"/>
                    <a:pt x="2530" y="658"/>
                  </a:cubicBezTo>
                  <a:cubicBezTo>
                    <a:pt x="575" y="1898"/>
                    <a:pt x="1" y="4492"/>
                    <a:pt x="1245" y="6444"/>
                  </a:cubicBezTo>
                  <a:lnTo>
                    <a:pt x="18683" y="33841"/>
                  </a:lnTo>
                  <a:cubicBezTo>
                    <a:pt x="19483" y="35097"/>
                    <a:pt x="20837" y="35783"/>
                    <a:pt x="22221" y="35783"/>
                  </a:cubicBezTo>
                  <a:cubicBezTo>
                    <a:pt x="22992" y="35783"/>
                    <a:pt x="23771" y="35570"/>
                    <a:pt x="24469" y="35126"/>
                  </a:cubicBezTo>
                  <a:cubicBezTo>
                    <a:pt x="26424" y="33885"/>
                    <a:pt x="26998" y="31291"/>
                    <a:pt x="25758" y="29340"/>
                  </a:cubicBezTo>
                  <a:lnTo>
                    <a:pt x="8316" y="1943"/>
                  </a:lnTo>
                  <a:cubicBezTo>
                    <a:pt x="7519" y="686"/>
                    <a:pt x="6163" y="0"/>
                    <a:pt x="4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7342397" y="-612131"/>
              <a:ext cx="1064759" cy="1510807"/>
            </a:xfrm>
            <a:custGeom>
              <a:rect b="b" l="l" r="r" t="t"/>
              <a:pathLst>
                <a:path extrusionOk="0" h="35219" w="24821">
                  <a:moveTo>
                    <a:pt x="2717" y="0"/>
                  </a:moveTo>
                  <a:cubicBezTo>
                    <a:pt x="2279" y="0"/>
                    <a:pt x="1836" y="121"/>
                    <a:pt x="1439" y="373"/>
                  </a:cubicBezTo>
                  <a:cubicBezTo>
                    <a:pt x="328" y="1080"/>
                    <a:pt x="1" y="2555"/>
                    <a:pt x="708" y="3666"/>
                  </a:cubicBezTo>
                  <a:lnTo>
                    <a:pt x="20085" y="34114"/>
                  </a:lnTo>
                  <a:cubicBezTo>
                    <a:pt x="20539" y="34828"/>
                    <a:pt x="21311" y="35218"/>
                    <a:pt x="22099" y="35218"/>
                  </a:cubicBezTo>
                  <a:cubicBezTo>
                    <a:pt x="22538" y="35218"/>
                    <a:pt x="22981" y="35098"/>
                    <a:pt x="23378" y="34845"/>
                  </a:cubicBezTo>
                  <a:cubicBezTo>
                    <a:pt x="24489" y="34138"/>
                    <a:pt x="24820" y="32663"/>
                    <a:pt x="24109" y="31552"/>
                  </a:cubicBezTo>
                  <a:lnTo>
                    <a:pt x="4732" y="1105"/>
                  </a:lnTo>
                  <a:cubicBezTo>
                    <a:pt x="4277" y="391"/>
                    <a:pt x="3506" y="0"/>
                    <a:pt x="2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1"/>
          <p:cNvGrpSpPr/>
          <p:nvPr/>
        </p:nvGrpSpPr>
        <p:grpSpPr>
          <a:xfrm>
            <a:off x="7833500" y="222975"/>
            <a:ext cx="796100" cy="633050"/>
            <a:chOff x="5898025" y="1440475"/>
            <a:chExt cx="796100" cy="633050"/>
          </a:xfrm>
        </p:grpSpPr>
        <p:sp>
          <p:nvSpPr>
            <p:cNvPr id="306" name="Google Shape;306;p31"/>
            <p:cNvSpPr/>
            <p:nvPr/>
          </p:nvSpPr>
          <p:spPr>
            <a:xfrm>
              <a:off x="5978325" y="1512050"/>
              <a:ext cx="224800" cy="168200"/>
            </a:xfrm>
            <a:custGeom>
              <a:rect b="b" l="l" r="r" t="t"/>
              <a:pathLst>
                <a:path extrusionOk="0" h="6728" w="8992">
                  <a:moveTo>
                    <a:pt x="1371" y="0"/>
                  </a:moveTo>
                  <a:cubicBezTo>
                    <a:pt x="989" y="0"/>
                    <a:pt x="613" y="181"/>
                    <a:pt x="382" y="517"/>
                  </a:cubicBezTo>
                  <a:cubicBezTo>
                    <a:pt x="0" y="1070"/>
                    <a:pt x="138" y="1818"/>
                    <a:pt x="691" y="2192"/>
                  </a:cubicBezTo>
                  <a:lnTo>
                    <a:pt x="6934" y="6517"/>
                  </a:lnTo>
                  <a:cubicBezTo>
                    <a:pt x="7146" y="6659"/>
                    <a:pt x="7386" y="6728"/>
                    <a:pt x="7622" y="6728"/>
                  </a:cubicBezTo>
                  <a:cubicBezTo>
                    <a:pt x="7913" y="6728"/>
                    <a:pt x="8198" y="6625"/>
                    <a:pt x="8422" y="6427"/>
                  </a:cubicBezTo>
                  <a:cubicBezTo>
                    <a:pt x="8495" y="6362"/>
                    <a:pt x="8560" y="6289"/>
                    <a:pt x="8609" y="6208"/>
                  </a:cubicBezTo>
                  <a:cubicBezTo>
                    <a:pt x="8991" y="5663"/>
                    <a:pt x="8853" y="4907"/>
                    <a:pt x="8308" y="4533"/>
                  </a:cubicBezTo>
                  <a:lnTo>
                    <a:pt x="2057" y="217"/>
                  </a:lnTo>
                  <a:cubicBezTo>
                    <a:pt x="1848" y="70"/>
                    <a:pt x="1608" y="0"/>
                    <a:pt x="137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6128300" y="1799425"/>
              <a:ext cx="131525" cy="228875"/>
            </a:xfrm>
            <a:custGeom>
              <a:rect b="b" l="l" r="r" t="t"/>
              <a:pathLst>
                <a:path extrusionOk="0" h="9155" w="5261">
                  <a:moveTo>
                    <a:pt x="3895" y="0"/>
                  </a:moveTo>
                  <a:cubicBezTo>
                    <a:pt x="3409" y="0"/>
                    <a:pt x="2949" y="299"/>
                    <a:pt x="2773" y="778"/>
                  </a:cubicBezTo>
                  <a:lnTo>
                    <a:pt x="236" y="7525"/>
                  </a:lnTo>
                  <a:cubicBezTo>
                    <a:pt x="1" y="8151"/>
                    <a:pt x="318" y="8842"/>
                    <a:pt x="935" y="9078"/>
                  </a:cubicBezTo>
                  <a:cubicBezTo>
                    <a:pt x="1076" y="9130"/>
                    <a:pt x="1219" y="9154"/>
                    <a:pt x="1359" y="9154"/>
                  </a:cubicBezTo>
                  <a:cubicBezTo>
                    <a:pt x="1657" y="9154"/>
                    <a:pt x="1942" y="9044"/>
                    <a:pt x="2163" y="8850"/>
                  </a:cubicBezTo>
                  <a:cubicBezTo>
                    <a:pt x="2301" y="8728"/>
                    <a:pt x="2415" y="8566"/>
                    <a:pt x="2488" y="8370"/>
                  </a:cubicBezTo>
                  <a:lnTo>
                    <a:pt x="5025" y="1631"/>
                  </a:lnTo>
                  <a:cubicBezTo>
                    <a:pt x="5260" y="1005"/>
                    <a:pt x="4943" y="306"/>
                    <a:pt x="4317" y="78"/>
                  </a:cubicBezTo>
                  <a:cubicBezTo>
                    <a:pt x="4178" y="25"/>
                    <a:pt x="4036" y="0"/>
                    <a:pt x="38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6108800" y="1572675"/>
              <a:ext cx="343900" cy="308750"/>
            </a:xfrm>
            <a:custGeom>
              <a:rect b="b" l="l" r="r" t="t"/>
              <a:pathLst>
                <a:path extrusionOk="0" h="12350" w="13756">
                  <a:moveTo>
                    <a:pt x="6880" y="0"/>
                  </a:moveTo>
                  <a:cubicBezTo>
                    <a:pt x="5422" y="0"/>
                    <a:pt x="3958" y="513"/>
                    <a:pt x="2780" y="1556"/>
                  </a:cubicBezTo>
                  <a:cubicBezTo>
                    <a:pt x="228" y="3816"/>
                    <a:pt x="0" y="7718"/>
                    <a:pt x="2260" y="10270"/>
                  </a:cubicBezTo>
                  <a:cubicBezTo>
                    <a:pt x="3479" y="11647"/>
                    <a:pt x="5174" y="12349"/>
                    <a:pt x="6879" y="12349"/>
                  </a:cubicBezTo>
                  <a:cubicBezTo>
                    <a:pt x="8336" y="12349"/>
                    <a:pt x="9799" y="11836"/>
                    <a:pt x="10975" y="10791"/>
                  </a:cubicBezTo>
                  <a:cubicBezTo>
                    <a:pt x="13528" y="8531"/>
                    <a:pt x="13755" y="4628"/>
                    <a:pt x="11495" y="2076"/>
                  </a:cubicBezTo>
                  <a:cubicBezTo>
                    <a:pt x="10278" y="700"/>
                    <a:pt x="8583" y="0"/>
                    <a:pt x="6880"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5898025" y="1440475"/>
              <a:ext cx="173400" cy="155625"/>
            </a:xfrm>
            <a:custGeom>
              <a:rect b="b" l="l" r="r" t="t"/>
              <a:pathLst>
                <a:path extrusionOk="0" h="6225" w="6936">
                  <a:moveTo>
                    <a:pt x="3466" y="0"/>
                  </a:moveTo>
                  <a:cubicBezTo>
                    <a:pt x="2732" y="0"/>
                    <a:pt x="1995" y="259"/>
                    <a:pt x="1399" y="787"/>
                  </a:cubicBezTo>
                  <a:cubicBezTo>
                    <a:pt x="115" y="1925"/>
                    <a:pt x="1" y="3893"/>
                    <a:pt x="1139" y="5177"/>
                  </a:cubicBezTo>
                  <a:cubicBezTo>
                    <a:pt x="1757" y="5870"/>
                    <a:pt x="2614" y="6224"/>
                    <a:pt x="3474" y="6224"/>
                  </a:cubicBezTo>
                  <a:cubicBezTo>
                    <a:pt x="4208" y="6224"/>
                    <a:pt x="4945" y="5965"/>
                    <a:pt x="5537" y="5437"/>
                  </a:cubicBezTo>
                  <a:cubicBezTo>
                    <a:pt x="6822" y="4299"/>
                    <a:pt x="6935" y="2332"/>
                    <a:pt x="5797" y="1047"/>
                  </a:cubicBezTo>
                  <a:cubicBezTo>
                    <a:pt x="5179" y="355"/>
                    <a:pt x="4325" y="0"/>
                    <a:pt x="3466" y="0"/>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072625" y="1920475"/>
              <a:ext cx="170725" cy="153050"/>
            </a:xfrm>
            <a:custGeom>
              <a:rect b="b" l="l" r="r" t="t"/>
              <a:pathLst>
                <a:path extrusionOk="0" h="6122" w="6829">
                  <a:moveTo>
                    <a:pt x="3413" y="1"/>
                  </a:moveTo>
                  <a:cubicBezTo>
                    <a:pt x="2689" y="1"/>
                    <a:pt x="1963" y="255"/>
                    <a:pt x="1382" y="773"/>
                  </a:cubicBezTo>
                  <a:cubicBezTo>
                    <a:pt x="114" y="1894"/>
                    <a:pt x="0" y="3829"/>
                    <a:pt x="1122" y="5097"/>
                  </a:cubicBezTo>
                  <a:cubicBezTo>
                    <a:pt x="1726" y="5776"/>
                    <a:pt x="2565" y="6122"/>
                    <a:pt x="3410" y="6122"/>
                  </a:cubicBezTo>
                  <a:cubicBezTo>
                    <a:pt x="4134" y="6122"/>
                    <a:pt x="4861" y="5867"/>
                    <a:pt x="5447" y="5349"/>
                  </a:cubicBezTo>
                  <a:cubicBezTo>
                    <a:pt x="6707" y="4228"/>
                    <a:pt x="6829" y="2293"/>
                    <a:pt x="5707" y="1033"/>
                  </a:cubicBezTo>
                  <a:cubicBezTo>
                    <a:pt x="5102" y="349"/>
                    <a:pt x="4259" y="1"/>
                    <a:pt x="3413" y="1"/>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307750" y="1586825"/>
              <a:ext cx="292075" cy="134850"/>
            </a:xfrm>
            <a:custGeom>
              <a:rect b="b" l="l" r="r" t="t"/>
              <a:pathLst>
                <a:path extrusionOk="0" h="5394" w="11683">
                  <a:moveTo>
                    <a:pt x="10379" y="1"/>
                  </a:moveTo>
                  <a:cubicBezTo>
                    <a:pt x="10254" y="1"/>
                    <a:pt x="10126" y="21"/>
                    <a:pt x="10000" y="63"/>
                  </a:cubicBezTo>
                  <a:lnTo>
                    <a:pt x="976" y="3046"/>
                  </a:lnTo>
                  <a:cubicBezTo>
                    <a:pt x="342" y="3250"/>
                    <a:pt x="1" y="3932"/>
                    <a:pt x="204" y="4566"/>
                  </a:cubicBezTo>
                  <a:cubicBezTo>
                    <a:pt x="373" y="5073"/>
                    <a:pt x="843" y="5393"/>
                    <a:pt x="1345" y="5393"/>
                  </a:cubicBezTo>
                  <a:cubicBezTo>
                    <a:pt x="1471" y="5393"/>
                    <a:pt x="1599" y="5373"/>
                    <a:pt x="1724" y="5331"/>
                  </a:cubicBezTo>
                  <a:lnTo>
                    <a:pt x="10756" y="2347"/>
                  </a:lnTo>
                  <a:cubicBezTo>
                    <a:pt x="10919" y="2298"/>
                    <a:pt x="11065" y="2217"/>
                    <a:pt x="11179" y="2111"/>
                  </a:cubicBezTo>
                  <a:cubicBezTo>
                    <a:pt x="11528" y="1802"/>
                    <a:pt x="11683" y="1298"/>
                    <a:pt x="11528" y="827"/>
                  </a:cubicBezTo>
                  <a:cubicBezTo>
                    <a:pt x="11359" y="325"/>
                    <a:pt x="10887" y="1"/>
                    <a:pt x="10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6520750" y="1535375"/>
              <a:ext cx="173375" cy="155625"/>
            </a:xfrm>
            <a:custGeom>
              <a:rect b="b" l="l" r="r" t="t"/>
              <a:pathLst>
                <a:path extrusionOk="0" h="6225" w="6935">
                  <a:moveTo>
                    <a:pt x="3469" y="0"/>
                  </a:moveTo>
                  <a:cubicBezTo>
                    <a:pt x="2736" y="0"/>
                    <a:pt x="1999" y="259"/>
                    <a:pt x="1407" y="788"/>
                  </a:cubicBezTo>
                  <a:cubicBezTo>
                    <a:pt x="122" y="1926"/>
                    <a:pt x="1" y="3893"/>
                    <a:pt x="1147" y="5177"/>
                  </a:cubicBezTo>
                  <a:cubicBezTo>
                    <a:pt x="1761" y="5870"/>
                    <a:pt x="2615" y="6225"/>
                    <a:pt x="3474" y="6225"/>
                  </a:cubicBezTo>
                  <a:cubicBezTo>
                    <a:pt x="4208" y="6225"/>
                    <a:pt x="4945" y="5966"/>
                    <a:pt x="5537" y="5438"/>
                  </a:cubicBezTo>
                  <a:cubicBezTo>
                    <a:pt x="6821" y="4299"/>
                    <a:pt x="6935" y="2332"/>
                    <a:pt x="5797" y="1048"/>
                  </a:cubicBezTo>
                  <a:cubicBezTo>
                    <a:pt x="5183" y="355"/>
                    <a:pt x="4328" y="0"/>
                    <a:pt x="3469" y="0"/>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nvSpPr>
        <p:spPr>
          <a:xfrm>
            <a:off x="2871800" y="1100225"/>
            <a:ext cx="3606000" cy="428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2300">
                <a:solidFill>
                  <a:schemeClr val="dk1"/>
                </a:solidFill>
                <a:latin typeface="Hanken Grotesk"/>
                <a:ea typeface="Hanken Grotesk"/>
                <a:cs typeface="Hanken Grotesk"/>
                <a:sym typeface="Hanken Grotesk"/>
              </a:rPr>
              <a:t>Our Business Metrics</a:t>
            </a:r>
            <a:endParaRPr b="1" sz="2300">
              <a:solidFill>
                <a:schemeClr val="dk1"/>
              </a:solidFill>
              <a:latin typeface="Hanken Grotesk"/>
              <a:ea typeface="Hanken Grotesk"/>
              <a:cs typeface="Hanken Grotesk"/>
              <a:sym typeface="Hanken Grotesk"/>
            </a:endParaRPr>
          </a:p>
        </p:txBody>
      </p:sp>
      <p:sp>
        <p:nvSpPr>
          <p:cNvPr id="318" name="Google Shape;318;p32"/>
          <p:cNvSpPr txBox="1"/>
          <p:nvPr/>
        </p:nvSpPr>
        <p:spPr>
          <a:xfrm>
            <a:off x="2827550" y="2351475"/>
            <a:ext cx="1767900" cy="107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Key Performance Indicator (</a:t>
            </a:r>
            <a:r>
              <a:rPr lang="en-ID" sz="1800">
                <a:solidFill>
                  <a:schemeClr val="dk1"/>
                </a:solidFill>
                <a:latin typeface="Hanken Grotesk"/>
                <a:ea typeface="Hanken Grotesk"/>
                <a:cs typeface="Hanken Grotesk"/>
                <a:sym typeface="Hanken Grotesk"/>
              </a:rPr>
              <a:t>KPI</a:t>
            </a:r>
            <a:r>
              <a:rPr b="1" lang="en-ID" sz="1800">
                <a:solidFill>
                  <a:schemeClr val="dk1"/>
                </a:solidFill>
                <a:latin typeface="Hanken Grotesk"/>
                <a:ea typeface="Hanken Grotesk"/>
                <a:cs typeface="Hanken Grotesk"/>
                <a:sym typeface="Hanken Grotesk"/>
              </a:rPr>
              <a:t>).</a:t>
            </a:r>
            <a:endParaRPr b="1" sz="1800">
              <a:solidFill>
                <a:schemeClr val="dk1"/>
              </a:solidFill>
              <a:latin typeface="Hanken Grotesk"/>
              <a:ea typeface="Hanken Grotesk"/>
              <a:cs typeface="Hanken Grotesk"/>
              <a:sym typeface="Hanken Grotesk"/>
            </a:endParaRPr>
          </a:p>
        </p:txBody>
      </p:sp>
      <p:sp>
        <p:nvSpPr>
          <p:cNvPr id="319" name="Google Shape;319;p32"/>
          <p:cNvSpPr txBox="1"/>
          <p:nvPr/>
        </p:nvSpPr>
        <p:spPr>
          <a:xfrm>
            <a:off x="4838575" y="2351475"/>
            <a:ext cx="4059000" cy="1770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Efisiensi rekrutmen karyawan </a:t>
            </a:r>
            <a:endParaRPr b="1" sz="1800">
              <a:solidFill>
                <a:schemeClr val="dk1"/>
              </a:solidFill>
              <a:latin typeface="Hanken Grotesk"/>
              <a:ea typeface="Hanken Grotesk"/>
              <a:cs typeface="Hanken Grotesk"/>
              <a:sym typeface="Hanken Grotesk"/>
            </a:endParaRPr>
          </a:p>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a:t>
            </a:r>
            <a:r>
              <a:rPr lang="en-ID" sz="1800">
                <a:solidFill>
                  <a:schemeClr val="dk1"/>
                </a:solidFill>
                <a:latin typeface="Hanken Grotesk"/>
                <a:ea typeface="Hanken Grotesk"/>
                <a:cs typeface="Hanken Grotesk"/>
                <a:sym typeface="Hanken Grotesk"/>
              </a:rPr>
              <a:t>Dari proses rekrutmen karyawan yang biasanya memakan waktu hingga 1 minggu, dapat diefisienkan menjadi 2-3 hari saja</a:t>
            </a:r>
            <a:r>
              <a:rPr b="1" lang="en-ID" sz="1800">
                <a:solidFill>
                  <a:schemeClr val="dk1"/>
                </a:solidFill>
                <a:latin typeface="Hanken Grotesk"/>
                <a:ea typeface="Hanken Grotesk"/>
                <a:cs typeface="Hanken Grotesk"/>
                <a:sym typeface="Hanken Grotesk"/>
              </a:rPr>
              <a:t>).</a:t>
            </a:r>
            <a:endParaRPr b="1" sz="1800">
              <a:solidFill>
                <a:schemeClr val="dk1"/>
              </a:solidFill>
              <a:latin typeface="Hanken Grotesk"/>
              <a:ea typeface="Hanken Grotesk"/>
              <a:cs typeface="Hanken Grotesk"/>
              <a:sym typeface="Hanken Grotesk"/>
            </a:endParaRPr>
          </a:p>
        </p:txBody>
      </p:sp>
      <p:sp>
        <p:nvSpPr>
          <p:cNvPr id="320" name="Google Shape;320;p32"/>
          <p:cNvSpPr txBox="1"/>
          <p:nvPr/>
        </p:nvSpPr>
        <p:spPr>
          <a:xfrm>
            <a:off x="246425" y="2351475"/>
            <a:ext cx="2253600" cy="1663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ID" sz="1800">
                <a:solidFill>
                  <a:schemeClr val="dk1"/>
                </a:solidFill>
                <a:latin typeface="Hanken Grotesk"/>
                <a:ea typeface="Hanken Grotesk"/>
                <a:cs typeface="Hanken Grotesk"/>
                <a:sym typeface="Hanken Grotesk"/>
              </a:rPr>
              <a:t>Number of Applicants Accepted (</a:t>
            </a:r>
            <a:r>
              <a:rPr lang="en-ID" sz="1800">
                <a:solidFill>
                  <a:schemeClr val="dk1"/>
                </a:solidFill>
                <a:latin typeface="Hanken Grotesk"/>
                <a:ea typeface="Hanken Grotesk"/>
                <a:cs typeface="Hanken Grotesk"/>
                <a:sym typeface="Hanken Grotesk"/>
              </a:rPr>
              <a:t>Jumlah pelamar yang diterima</a:t>
            </a:r>
            <a:r>
              <a:rPr b="1" lang="en-ID" sz="1800">
                <a:solidFill>
                  <a:schemeClr val="dk1"/>
                </a:solidFill>
                <a:latin typeface="Hanken Grotesk"/>
                <a:ea typeface="Hanken Grotesk"/>
                <a:cs typeface="Hanken Grotesk"/>
                <a:sym typeface="Hanken Grotesk"/>
              </a:rPr>
              <a:t>)</a:t>
            </a:r>
            <a:endParaRPr b="1" sz="1800">
              <a:solidFill>
                <a:schemeClr val="dk1"/>
              </a:solidFill>
              <a:latin typeface="Hanken Grotesk"/>
              <a:ea typeface="Hanken Grotesk"/>
              <a:cs typeface="Hanken Grotesk"/>
              <a:sym typeface="Hanken Grotesk"/>
            </a:endParaRPr>
          </a:p>
        </p:txBody>
      </p:sp>
      <p:cxnSp>
        <p:nvCxnSpPr>
          <p:cNvPr id="321" name="Google Shape;321;p32"/>
          <p:cNvCxnSpPr>
            <a:stCxn id="317" idx="2"/>
            <a:endCxn id="320" idx="0"/>
          </p:cNvCxnSpPr>
          <p:nvPr/>
        </p:nvCxnSpPr>
        <p:spPr>
          <a:xfrm rot="5400000">
            <a:off x="2612750" y="289475"/>
            <a:ext cx="822600" cy="3301500"/>
          </a:xfrm>
          <a:prstGeom prst="bentConnector3">
            <a:avLst>
              <a:gd fmla="val 49997" name="adj1"/>
            </a:avLst>
          </a:prstGeom>
          <a:noFill/>
          <a:ln cap="flat" cmpd="sng" w="19050">
            <a:solidFill>
              <a:schemeClr val="lt2"/>
            </a:solidFill>
            <a:prstDash val="solid"/>
            <a:round/>
            <a:headEnd len="med" w="med" type="none"/>
            <a:tailEnd len="med" w="med" type="oval"/>
          </a:ln>
        </p:spPr>
      </p:cxnSp>
      <p:cxnSp>
        <p:nvCxnSpPr>
          <p:cNvPr id="322" name="Google Shape;322;p32"/>
          <p:cNvCxnSpPr>
            <a:stCxn id="317" idx="2"/>
            <a:endCxn id="318" idx="0"/>
          </p:cNvCxnSpPr>
          <p:nvPr/>
        </p:nvCxnSpPr>
        <p:spPr>
          <a:xfrm rot="5400000">
            <a:off x="3781850" y="1458575"/>
            <a:ext cx="822600" cy="963300"/>
          </a:xfrm>
          <a:prstGeom prst="bentConnector3">
            <a:avLst>
              <a:gd fmla="val 49997" name="adj1"/>
            </a:avLst>
          </a:prstGeom>
          <a:noFill/>
          <a:ln cap="flat" cmpd="sng" w="19050">
            <a:solidFill>
              <a:schemeClr val="lt2"/>
            </a:solidFill>
            <a:prstDash val="solid"/>
            <a:round/>
            <a:headEnd len="med" w="med" type="none"/>
            <a:tailEnd len="med" w="med" type="oval"/>
          </a:ln>
        </p:spPr>
      </p:cxnSp>
      <p:cxnSp>
        <p:nvCxnSpPr>
          <p:cNvPr id="323" name="Google Shape;323;p32"/>
          <p:cNvCxnSpPr>
            <a:stCxn id="317" idx="2"/>
            <a:endCxn id="319" idx="0"/>
          </p:cNvCxnSpPr>
          <p:nvPr/>
        </p:nvCxnSpPr>
        <p:spPr>
          <a:xfrm flipH="1" rot="-5400000">
            <a:off x="5360150" y="843575"/>
            <a:ext cx="822600" cy="2193300"/>
          </a:xfrm>
          <a:prstGeom prst="bentConnector3">
            <a:avLst>
              <a:gd fmla="val 49997" name="adj1"/>
            </a:avLst>
          </a:prstGeom>
          <a:noFill/>
          <a:ln cap="flat" cmpd="sng" w="19050">
            <a:solidFill>
              <a:schemeClr val="lt2"/>
            </a:solidFill>
            <a:prstDash val="solid"/>
            <a:round/>
            <a:headEnd len="med" w="med" type="none"/>
            <a:tailEnd len="med" w="med" type="oval"/>
          </a:ln>
        </p:spPr>
      </p:cxnSp>
      <p:grpSp>
        <p:nvGrpSpPr>
          <p:cNvPr id="324" name="Google Shape;324;p32"/>
          <p:cNvGrpSpPr/>
          <p:nvPr/>
        </p:nvGrpSpPr>
        <p:grpSpPr>
          <a:xfrm>
            <a:off x="-673200" y="-767425"/>
            <a:ext cx="2349881" cy="2062278"/>
            <a:chOff x="6057275" y="-929775"/>
            <a:chExt cx="2349881" cy="2062278"/>
          </a:xfrm>
        </p:grpSpPr>
        <p:sp>
          <p:nvSpPr>
            <p:cNvPr id="325" name="Google Shape;325;p32"/>
            <p:cNvSpPr/>
            <p:nvPr/>
          </p:nvSpPr>
          <p:spPr>
            <a:xfrm>
              <a:off x="6372904" y="-929775"/>
              <a:ext cx="1375122" cy="1591369"/>
            </a:xfrm>
            <a:custGeom>
              <a:rect b="b" l="l" r="r" t="t"/>
              <a:pathLst>
                <a:path extrusionOk="0" h="37097" w="32056">
                  <a:moveTo>
                    <a:pt x="9554" y="0"/>
                  </a:moveTo>
                  <a:cubicBezTo>
                    <a:pt x="8014" y="0"/>
                    <a:pt x="6455" y="425"/>
                    <a:pt x="5059" y="1314"/>
                  </a:cubicBezTo>
                  <a:cubicBezTo>
                    <a:pt x="1152" y="3799"/>
                    <a:pt x="0" y="8982"/>
                    <a:pt x="2485" y="12889"/>
                  </a:cubicBezTo>
                  <a:lnTo>
                    <a:pt x="15422" y="33212"/>
                  </a:lnTo>
                  <a:cubicBezTo>
                    <a:pt x="17022" y="35724"/>
                    <a:pt x="19734" y="37097"/>
                    <a:pt x="22505" y="37097"/>
                  </a:cubicBezTo>
                  <a:cubicBezTo>
                    <a:pt x="24045" y="37097"/>
                    <a:pt x="25602" y="36673"/>
                    <a:pt x="26998" y="35786"/>
                  </a:cubicBezTo>
                  <a:cubicBezTo>
                    <a:pt x="30904" y="33297"/>
                    <a:pt x="32056" y="28117"/>
                    <a:pt x="29571" y="24210"/>
                  </a:cubicBezTo>
                  <a:lnTo>
                    <a:pt x="16634" y="3884"/>
                  </a:lnTo>
                  <a:cubicBezTo>
                    <a:pt x="15035" y="1373"/>
                    <a:pt x="12324" y="0"/>
                    <a:pt x="9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6057275" y="-402498"/>
              <a:ext cx="1158190" cy="1535001"/>
            </a:xfrm>
            <a:custGeom>
              <a:rect b="b" l="l" r="r" t="t"/>
              <a:pathLst>
                <a:path extrusionOk="0" h="35783" w="26999">
                  <a:moveTo>
                    <a:pt x="4779" y="0"/>
                  </a:moveTo>
                  <a:cubicBezTo>
                    <a:pt x="4008" y="0"/>
                    <a:pt x="3228" y="213"/>
                    <a:pt x="2530" y="658"/>
                  </a:cubicBezTo>
                  <a:cubicBezTo>
                    <a:pt x="575" y="1898"/>
                    <a:pt x="1" y="4492"/>
                    <a:pt x="1245" y="6444"/>
                  </a:cubicBezTo>
                  <a:lnTo>
                    <a:pt x="18683" y="33841"/>
                  </a:lnTo>
                  <a:cubicBezTo>
                    <a:pt x="19483" y="35097"/>
                    <a:pt x="20837" y="35783"/>
                    <a:pt x="22221" y="35783"/>
                  </a:cubicBezTo>
                  <a:cubicBezTo>
                    <a:pt x="22992" y="35783"/>
                    <a:pt x="23771" y="35570"/>
                    <a:pt x="24469" y="35126"/>
                  </a:cubicBezTo>
                  <a:cubicBezTo>
                    <a:pt x="26424" y="33885"/>
                    <a:pt x="26998" y="31291"/>
                    <a:pt x="25758" y="29340"/>
                  </a:cubicBezTo>
                  <a:lnTo>
                    <a:pt x="8316" y="1943"/>
                  </a:lnTo>
                  <a:cubicBezTo>
                    <a:pt x="7519" y="686"/>
                    <a:pt x="6163" y="0"/>
                    <a:pt x="4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7342397" y="-612131"/>
              <a:ext cx="1064759" cy="1510807"/>
            </a:xfrm>
            <a:custGeom>
              <a:rect b="b" l="l" r="r" t="t"/>
              <a:pathLst>
                <a:path extrusionOk="0" h="35219" w="24821">
                  <a:moveTo>
                    <a:pt x="2717" y="0"/>
                  </a:moveTo>
                  <a:cubicBezTo>
                    <a:pt x="2279" y="0"/>
                    <a:pt x="1836" y="121"/>
                    <a:pt x="1439" y="373"/>
                  </a:cubicBezTo>
                  <a:cubicBezTo>
                    <a:pt x="328" y="1080"/>
                    <a:pt x="1" y="2555"/>
                    <a:pt x="708" y="3666"/>
                  </a:cubicBezTo>
                  <a:lnTo>
                    <a:pt x="20085" y="34114"/>
                  </a:lnTo>
                  <a:cubicBezTo>
                    <a:pt x="20539" y="34828"/>
                    <a:pt x="21311" y="35218"/>
                    <a:pt x="22099" y="35218"/>
                  </a:cubicBezTo>
                  <a:cubicBezTo>
                    <a:pt x="22538" y="35218"/>
                    <a:pt x="22981" y="35098"/>
                    <a:pt x="23378" y="34845"/>
                  </a:cubicBezTo>
                  <a:cubicBezTo>
                    <a:pt x="24489" y="34138"/>
                    <a:pt x="24820" y="32663"/>
                    <a:pt x="24109" y="31552"/>
                  </a:cubicBezTo>
                  <a:lnTo>
                    <a:pt x="4732" y="1105"/>
                  </a:lnTo>
                  <a:cubicBezTo>
                    <a:pt x="4277" y="391"/>
                    <a:pt x="3506" y="0"/>
                    <a:pt x="2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32"/>
          <p:cNvGrpSpPr/>
          <p:nvPr/>
        </p:nvGrpSpPr>
        <p:grpSpPr>
          <a:xfrm>
            <a:off x="7833500" y="222975"/>
            <a:ext cx="796100" cy="633050"/>
            <a:chOff x="5898025" y="1440475"/>
            <a:chExt cx="796100" cy="633050"/>
          </a:xfrm>
        </p:grpSpPr>
        <p:sp>
          <p:nvSpPr>
            <p:cNvPr id="329" name="Google Shape;329;p32"/>
            <p:cNvSpPr/>
            <p:nvPr/>
          </p:nvSpPr>
          <p:spPr>
            <a:xfrm>
              <a:off x="5978325" y="1512050"/>
              <a:ext cx="224800" cy="168200"/>
            </a:xfrm>
            <a:custGeom>
              <a:rect b="b" l="l" r="r" t="t"/>
              <a:pathLst>
                <a:path extrusionOk="0" h="6728" w="8992">
                  <a:moveTo>
                    <a:pt x="1371" y="0"/>
                  </a:moveTo>
                  <a:cubicBezTo>
                    <a:pt x="989" y="0"/>
                    <a:pt x="613" y="181"/>
                    <a:pt x="382" y="517"/>
                  </a:cubicBezTo>
                  <a:cubicBezTo>
                    <a:pt x="0" y="1070"/>
                    <a:pt x="138" y="1818"/>
                    <a:pt x="691" y="2192"/>
                  </a:cubicBezTo>
                  <a:lnTo>
                    <a:pt x="6934" y="6517"/>
                  </a:lnTo>
                  <a:cubicBezTo>
                    <a:pt x="7146" y="6659"/>
                    <a:pt x="7386" y="6728"/>
                    <a:pt x="7622" y="6728"/>
                  </a:cubicBezTo>
                  <a:cubicBezTo>
                    <a:pt x="7913" y="6728"/>
                    <a:pt x="8198" y="6625"/>
                    <a:pt x="8422" y="6427"/>
                  </a:cubicBezTo>
                  <a:cubicBezTo>
                    <a:pt x="8495" y="6362"/>
                    <a:pt x="8560" y="6289"/>
                    <a:pt x="8609" y="6208"/>
                  </a:cubicBezTo>
                  <a:cubicBezTo>
                    <a:pt x="8991" y="5663"/>
                    <a:pt x="8853" y="4907"/>
                    <a:pt x="8308" y="4533"/>
                  </a:cubicBezTo>
                  <a:lnTo>
                    <a:pt x="2057" y="217"/>
                  </a:lnTo>
                  <a:cubicBezTo>
                    <a:pt x="1848" y="70"/>
                    <a:pt x="1608" y="0"/>
                    <a:pt x="1371"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6128300" y="1799425"/>
              <a:ext cx="131525" cy="228875"/>
            </a:xfrm>
            <a:custGeom>
              <a:rect b="b" l="l" r="r" t="t"/>
              <a:pathLst>
                <a:path extrusionOk="0" h="9155" w="5261">
                  <a:moveTo>
                    <a:pt x="3895" y="0"/>
                  </a:moveTo>
                  <a:cubicBezTo>
                    <a:pt x="3409" y="0"/>
                    <a:pt x="2949" y="299"/>
                    <a:pt x="2773" y="778"/>
                  </a:cubicBezTo>
                  <a:lnTo>
                    <a:pt x="236" y="7525"/>
                  </a:lnTo>
                  <a:cubicBezTo>
                    <a:pt x="1" y="8151"/>
                    <a:pt x="318" y="8842"/>
                    <a:pt x="935" y="9078"/>
                  </a:cubicBezTo>
                  <a:cubicBezTo>
                    <a:pt x="1076" y="9130"/>
                    <a:pt x="1219" y="9154"/>
                    <a:pt x="1359" y="9154"/>
                  </a:cubicBezTo>
                  <a:cubicBezTo>
                    <a:pt x="1657" y="9154"/>
                    <a:pt x="1942" y="9044"/>
                    <a:pt x="2163" y="8850"/>
                  </a:cubicBezTo>
                  <a:cubicBezTo>
                    <a:pt x="2301" y="8728"/>
                    <a:pt x="2415" y="8566"/>
                    <a:pt x="2488" y="8370"/>
                  </a:cubicBezTo>
                  <a:lnTo>
                    <a:pt x="5025" y="1631"/>
                  </a:lnTo>
                  <a:cubicBezTo>
                    <a:pt x="5260" y="1005"/>
                    <a:pt x="4943" y="306"/>
                    <a:pt x="4317" y="78"/>
                  </a:cubicBezTo>
                  <a:cubicBezTo>
                    <a:pt x="4178" y="25"/>
                    <a:pt x="4036" y="0"/>
                    <a:pt x="38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6108800" y="1572675"/>
              <a:ext cx="343900" cy="308750"/>
            </a:xfrm>
            <a:custGeom>
              <a:rect b="b" l="l" r="r" t="t"/>
              <a:pathLst>
                <a:path extrusionOk="0" h="12350" w="13756">
                  <a:moveTo>
                    <a:pt x="6880" y="0"/>
                  </a:moveTo>
                  <a:cubicBezTo>
                    <a:pt x="5422" y="0"/>
                    <a:pt x="3958" y="513"/>
                    <a:pt x="2780" y="1556"/>
                  </a:cubicBezTo>
                  <a:cubicBezTo>
                    <a:pt x="228" y="3816"/>
                    <a:pt x="0" y="7718"/>
                    <a:pt x="2260" y="10270"/>
                  </a:cubicBezTo>
                  <a:cubicBezTo>
                    <a:pt x="3479" y="11647"/>
                    <a:pt x="5174" y="12349"/>
                    <a:pt x="6879" y="12349"/>
                  </a:cubicBezTo>
                  <a:cubicBezTo>
                    <a:pt x="8336" y="12349"/>
                    <a:pt x="9799" y="11836"/>
                    <a:pt x="10975" y="10791"/>
                  </a:cubicBezTo>
                  <a:cubicBezTo>
                    <a:pt x="13528" y="8531"/>
                    <a:pt x="13755" y="4628"/>
                    <a:pt x="11495" y="2076"/>
                  </a:cubicBezTo>
                  <a:cubicBezTo>
                    <a:pt x="10278" y="700"/>
                    <a:pt x="8583" y="0"/>
                    <a:pt x="6880" y="0"/>
                  </a:cubicBezTo>
                  <a:close/>
                </a:path>
              </a:pathLst>
            </a:custGeom>
            <a:solidFill>
              <a:srgbClr val="5374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5898025" y="1440475"/>
              <a:ext cx="173400" cy="155625"/>
            </a:xfrm>
            <a:custGeom>
              <a:rect b="b" l="l" r="r" t="t"/>
              <a:pathLst>
                <a:path extrusionOk="0" h="6225" w="6936">
                  <a:moveTo>
                    <a:pt x="3466" y="0"/>
                  </a:moveTo>
                  <a:cubicBezTo>
                    <a:pt x="2732" y="0"/>
                    <a:pt x="1995" y="259"/>
                    <a:pt x="1399" y="787"/>
                  </a:cubicBezTo>
                  <a:cubicBezTo>
                    <a:pt x="115" y="1925"/>
                    <a:pt x="1" y="3893"/>
                    <a:pt x="1139" y="5177"/>
                  </a:cubicBezTo>
                  <a:cubicBezTo>
                    <a:pt x="1757" y="5870"/>
                    <a:pt x="2614" y="6224"/>
                    <a:pt x="3474" y="6224"/>
                  </a:cubicBezTo>
                  <a:cubicBezTo>
                    <a:pt x="4208" y="6224"/>
                    <a:pt x="4945" y="5965"/>
                    <a:pt x="5537" y="5437"/>
                  </a:cubicBezTo>
                  <a:cubicBezTo>
                    <a:pt x="6822" y="4299"/>
                    <a:pt x="6935" y="2332"/>
                    <a:pt x="5797" y="1047"/>
                  </a:cubicBezTo>
                  <a:cubicBezTo>
                    <a:pt x="5179" y="355"/>
                    <a:pt x="4325" y="0"/>
                    <a:pt x="3466" y="0"/>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6072625" y="1920475"/>
              <a:ext cx="170725" cy="153050"/>
            </a:xfrm>
            <a:custGeom>
              <a:rect b="b" l="l" r="r" t="t"/>
              <a:pathLst>
                <a:path extrusionOk="0" h="6122" w="6829">
                  <a:moveTo>
                    <a:pt x="3413" y="1"/>
                  </a:moveTo>
                  <a:cubicBezTo>
                    <a:pt x="2689" y="1"/>
                    <a:pt x="1963" y="255"/>
                    <a:pt x="1382" y="773"/>
                  </a:cubicBezTo>
                  <a:cubicBezTo>
                    <a:pt x="114" y="1894"/>
                    <a:pt x="0" y="3829"/>
                    <a:pt x="1122" y="5097"/>
                  </a:cubicBezTo>
                  <a:cubicBezTo>
                    <a:pt x="1726" y="5776"/>
                    <a:pt x="2565" y="6122"/>
                    <a:pt x="3410" y="6122"/>
                  </a:cubicBezTo>
                  <a:cubicBezTo>
                    <a:pt x="4134" y="6122"/>
                    <a:pt x="4861" y="5867"/>
                    <a:pt x="5447" y="5349"/>
                  </a:cubicBezTo>
                  <a:cubicBezTo>
                    <a:pt x="6707" y="4228"/>
                    <a:pt x="6829" y="2293"/>
                    <a:pt x="5707" y="1033"/>
                  </a:cubicBezTo>
                  <a:cubicBezTo>
                    <a:pt x="5102" y="349"/>
                    <a:pt x="4259" y="1"/>
                    <a:pt x="3413" y="1"/>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6307750" y="1586825"/>
              <a:ext cx="292075" cy="134850"/>
            </a:xfrm>
            <a:custGeom>
              <a:rect b="b" l="l" r="r" t="t"/>
              <a:pathLst>
                <a:path extrusionOk="0" h="5394" w="11683">
                  <a:moveTo>
                    <a:pt x="10379" y="1"/>
                  </a:moveTo>
                  <a:cubicBezTo>
                    <a:pt x="10254" y="1"/>
                    <a:pt x="10126" y="21"/>
                    <a:pt x="10000" y="63"/>
                  </a:cubicBezTo>
                  <a:lnTo>
                    <a:pt x="976" y="3046"/>
                  </a:lnTo>
                  <a:cubicBezTo>
                    <a:pt x="342" y="3250"/>
                    <a:pt x="1" y="3932"/>
                    <a:pt x="204" y="4566"/>
                  </a:cubicBezTo>
                  <a:cubicBezTo>
                    <a:pt x="373" y="5073"/>
                    <a:pt x="843" y="5393"/>
                    <a:pt x="1345" y="5393"/>
                  </a:cubicBezTo>
                  <a:cubicBezTo>
                    <a:pt x="1471" y="5393"/>
                    <a:pt x="1599" y="5373"/>
                    <a:pt x="1724" y="5331"/>
                  </a:cubicBezTo>
                  <a:lnTo>
                    <a:pt x="10756" y="2347"/>
                  </a:lnTo>
                  <a:cubicBezTo>
                    <a:pt x="10919" y="2298"/>
                    <a:pt x="11065" y="2217"/>
                    <a:pt x="11179" y="2111"/>
                  </a:cubicBezTo>
                  <a:cubicBezTo>
                    <a:pt x="11528" y="1802"/>
                    <a:pt x="11683" y="1298"/>
                    <a:pt x="11528" y="827"/>
                  </a:cubicBezTo>
                  <a:cubicBezTo>
                    <a:pt x="11359" y="325"/>
                    <a:pt x="10887" y="1"/>
                    <a:pt x="10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6520750" y="1535375"/>
              <a:ext cx="173375" cy="155625"/>
            </a:xfrm>
            <a:custGeom>
              <a:rect b="b" l="l" r="r" t="t"/>
              <a:pathLst>
                <a:path extrusionOk="0" h="6225" w="6935">
                  <a:moveTo>
                    <a:pt x="3469" y="0"/>
                  </a:moveTo>
                  <a:cubicBezTo>
                    <a:pt x="2736" y="0"/>
                    <a:pt x="1999" y="259"/>
                    <a:pt x="1407" y="788"/>
                  </a:cubicBezTo>
                  <a:cubicBezTo>
                    <a:pt x="122" y="1926"/>
                    <a:pt x="1" y="3893"/>
                    <a:pt x="1147" y="5177"/>
                  </a:cubicBezTo>
                  <a:cubicBezTo>
                    <a:pt x="1761" y="5870"/>
                    <a:pt x="2615" y="6225"/>
                    <a:pt x="3474" y="6225"/>
                  </a:cubicBezTo>
                  <a:cubicBezTo>
                    <a:pt x="4208" y="6225"/>
                    <a:pt x="4945" y="5966"/>
                    <a:pt x="5537" y="5438"/>
                  </a:cubicBezTo>
                  <a:cubicBezTo>
                    <a:pt x="6821" y="4299"/>
                    <a:pt x="6935" y="2332"/>
                    <a:pt x="5797" y="1048"/>
                  </a:cubicBezTo>
                  <a:cubicBezTo>
                    <a:pt x="5183" y="355"/>
                    <a:pt x="4328" y="0"/>
                    <a:pt x="3469" y="0"/>
                  </a:cubicBezTo>
                  <a:close/>
                </a:path>
              </a:pathLst>
            </a:custGeom>
            <a:solidFill>
              <a:srgbClr val="688C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33"/>
          <p:cNvSpPr txBox="1"/>
          <p:nvPr>
            <p:ph type="ctrTitle"/>
          </p:nvPr>
        </p:nvSpPr>
        <p:spPr>
          <a:xfrm>
            <a:off x="1388100" y="627050"/>
            <a:ext cx="6367800" cy="2001900"/>
          </a:xfrm>
          <a:prstGeom prst="rect">
            <a:avLst/>
          </a:prstGeom>
          <a:noFill/>
          <a:ln>
            <a:noFill/>
          </a:ln>
        </p:spPr>
        <p:txBody>
          <a:bodyPr anchorCtr="0" anchor="b" bIns="91425" lIns="91425" spcFirstLastPara="1" rIns="91425" wrap="square" tIns="91425">
            <a:noAutofit/>
          </a:bodyPr>
          <a:lstStyle/>
          <a:p>
            <a:pPr indent="-330200" lvl="0" marL="457200" rtl="0" algn="just">
              <a:lnSpc>
                <a:spcPct val="115000"/>
              </a:lnSpc>
              <a:spcBef>
                <a:spcPts val="600"/>
              </a:spcBef>
              <a:spcAft>
                <a:spcPts val="0"/>
              </a:spcAft>
              <a:buClr>
                <a:srgbClr val="174B67"/>
              </a:buClr>
              <a:buSzPts val="1600"/>
              <a:buAutoNum type="arabicPeriod"/>
            </a:pPr>
            <a:r>
              <a:rPr lang="en-ID" sz="1600">
                <a:solidFill>
                  <a:srgbClr val="174B67"/>
                </a:solidFill>
              </a:rPr>
              <a:t>Identifying Problems &amp; Understanding Business:</a:t>
            </a:r>
            <a:r>
              <a:rPr b="0" lang="en-ID" sz="1600">
                <a:solidFill>
                  <a:srgbClr val="174B67"/>
                </a:solidFill>
              </a:rPr>
              <a:t> </a:t>
            </a:r>
            <a:endParaRPr b="0" sz="1600">
              <a:solidFill>
                <a:srgbClr val="174B67"/>
              </a:solidFill>
            </a:endParaRPr>
          </a:p>
          <a:p>
            <a:pPr indent="457200" lvl="0" marL="0" rtl="0" algn="just">
              <a:lnSpc>
                <a:spcPct val="115000"/>
              </a:lnSpc>
              <a:spcBef>
                <a:spcPts val="1200"/>
              </a:spcBef>
              <a:spcAft>
                <a:spcPts val="1200"/>
              </a:spcAft>
              <a:buNone/>
            </a:pPr>
            <a:r>
              <a:rPr b="0" lang="en-ID" sz="1400">
                <a:solidFill>
                  <a:srgbClr val="174B67"/>
                </a:solidFill>
              </a:rPr>
              <a:t>Pada tahap ini, penting untuk memahami konteks bisnis dan masalah yang ingin diselesaikan. Ini melibatkan diskusi dengan pemangku kepentingan untuk mendefinisikan tujuan dan harapan dari proyek. Memahami kebutuhan bisnis akan membantu menentukan pendekatan yang tepat dalam analisis data dan jenis data yang diperlukan.</a:t>
            </a:r>
            <a:endParaRPr sz="1400">
              <a:solidFill>
                <a:srgbClr val="174B67"/>
              </a:solidFill>
            </a:endParaRPr>
          </a:p>
        </p:txBody>
      </p:sp>
      <p:grpSp>
        <p:nvGrpSpPr>
          <p:cNvPr id="341" name="Google Shape;341;p33"/>
          <p:cNvGrpSpPr/>
          <p:nvPr/>
        </p:nvGrpSpPr>
        <p:grpSpPr>
          <a:xfrm>
            <a:off x="7406640" y="0"/>
            <a:ext cx="1763123" cy="2853108"/>
            <a:chOff x="7400700" y="1"/>
            <a:chExt cx="1747050" cy="2853108"/>
          </a:xfrm>
        </p:grpSpPr>
        <p:sp>
          <p:nvSpPr>
            <p:cNvPr id="342" name="Google Shape;342;p33"/>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509"/>
                  </a:srgbClr>
                </a:gs>
                <a:gs pos="100000">
                  <a:srgbClr val="174B67">
                    <a:alpha val="549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srgbClr>
                </a:gs>
                <a:gs pos="100000">
                  <a:srgbClr val="174B67">
                    <a:alpha val="14901"/>
                  </a:srgbClr>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3"/>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p33"/>
          <p:cNvSpPr txBox="1"/>
          <p:nvPr>
            <p:ph type="ctrTitle"/>
          </p:nvPr>
        </p:nvSpPr>
        <p:spPr>
          <a:xfrm>
            <a:off x="1388100" y="2444875"/>
            <a:ext cx="6367800" cy="23970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600"/>
              </a:spcBef>
              <a:spcAft>
                <a:spcPts val="0"/>
              </a:spcAft>
              <a:buNone/>
            </a:pPr>
            <a:r>
              <a:t/>
            </a:r>
            <a:endParaRPr sz="1600">
              <a:solidFill>
                <a:srgbClr val="174B67"/>
              </a:solidFill>
              <a:latin typeface="Roboto"/>
              <a:ea typeface="Roboto"/>
              <a:cs typeface="Roboto"/>
              <a:sym typeface="Roboto"/>
            </a:endParaRPr>
          </a:p>
          <a:p>
            <a:pPr indent="0" lvl="0" marL="0" rtl="0" algn="l">
              <a:lnSpc>
                <a:spcPct val="115000"/>
              </a:lnSpc>
              <a:spcBef>
                <a:spcPts val="1200"/>
              </a:spcBef>
              <a:spcAft>
                <a:spcPts val="0"/>
              </a:spcAft>
              <a:buNone/>
            </a:pPr>
            <a:r>
              <a:rPr lang="en-ID" sz="1600">
                <a:solidFill>
                  <a:srgbClr val="174B67"/>
                </a:solidFill>
                <a:latin typeface="Roboto"/>
                <a:ea typeface="Roboto"/>
                <a:cs typeface="Roboto"/>
                <a:sym typeface="Roboto"/>
              </a:rPr>
              <a:t>2.	</a:t>
            </a:r>
            <a:r>
              <a:rPr lang="en-ID" sz="1600">
                <a:solidFill>
                  <a:srgbClr val="174B67"/>
                </a:solidFill>
                <a:latin typeface="Roboto"/>
                <a:ea typeface="Roboto"/>
                <a:cs typeface="Roboto"/>
                <a:sym typeface="Roboto"/>
              </a:rPr>
              <a:t>Data Collection:</a:t>
            </a:r>
            <a:r>
              <a:rPr b="0" lang="en-ID" sz="1600">
                <a:solidFill>
                  <a:srgbClr val="174B67"/>
                </a:solidFill>
                <a:latin typeface="Roboto"/>
                <a:ea typeface="Roboto"/>
                <a:cs typeface="Roboto"/>
                <a:sym typeface="Roboto"/>
              </a:rPr>
              <a:t> </a:t>
            </a:r>
            <a:endParaRPr b="0" sz="1600">
              <a:solidFill>
                <a:srgbClr val="174B67"/>
              </a:solidFill>
              <a:latin typeface="Roboto"/>
              <a:ea typeface="Roboto"/>
              <a:cs typeface="Roboto"/>
              <a:sym typeface="Roboto"/>
            </a:endParaRPr>
          </a:p>
          <a:p>
            <a:pPr indent="457200" lvl="0" marL="0" rtl="0" algn="just">
              <a:lnSpc>
                <a:spcPct val="115000"/>
              </a:lnSpc>
              <a:spcBef>
                <a:spcPts val="1200"/>
              </a:spcBef>
              <a:spcAft>
                <a:spcPts val="0"/>
              </a:spcAft>
              <a:buNone/>
            </a:pPr>
            <a:r>
              <a:rPr b="0" lang="en-ID" sz="1400">
                <a:solidFill>
                  <a:srgbClr val="174B67"/>
                </a:solidFill>
              </a:rPr>
              <a:t>Setelah masalah diidentifikasi, tahap berikutnya adalah mengumpulkan data yang relevan. Data dapat diperoleh dari berbagai sumber, seperti database internal, file CSV, API, survei, atau sumber eksternal. Kualitas dan kuantitas data yang dikumpulkan akan sangat mempengaruhi hasil analisis.</a:t>
            </a:r>
            <a:endParaRPr b="0" sz="1400">
              <a:solidFill>
                <a:srgbClr val="174B67"/>
              </a:solidFill>
            </a:endParaRPr>
          </a:p>
          <a:p>
            <a:pPr indent="0" lvl="0" marL="0" rtl="0" algn="just">
              <a:lnSpc>
                <a:spcPct val="115000"/>
              </a:lnSpc>
              <a:spcBef>
                <a:spcPts val="1200"/>
              </a:spcBef>
              <a:spcAft>
                <a:spcPts val="1200"/>
              </a:spcAft>
              <a:buNone/>
            </a:pPr>
            <a:r>
              <a:t/>
            </a:r>
            <a:endParaRPr sz="1600">
              <a:solidFill>
                <a:srgbClr val="174B6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ank Loan Granting Consulting by Slidesgo">
  <a:themeElements>
    <a:clrScheme name="Simple Light">
      <a:dk1>
        <a:srgbClr val="174B67"/>
      </a:dk1>
      <a:lt1>
        <a:srgbClr val="F8F8F8"/>
      </a:lt1>
      <a:dk2>
        <a:srgbClr val="A7BBC7"/>
      </a:dk2>
      <a:lt2>
        <a:srgbClr val="DAE6EC"/>
      </a:lt2>
      <a:accent1>
        <a:srgbClr val="FFFFFF"/>
      </a:accent1>
      <a:accent2>
        <a:srgbClr val="FFFFFF"/>
      </a:accent2>
      <a:accent3>
        <a:srgbClr val="FFFFFF"/>
      </a:accent3>
      <a:accent4>
        <a:srgbClr val="FFFFFF"/>
      </a:accent4>
      <a:accent5>
        <a:srgbClr val="FFFFFF"/>
      </a:accent5>
      <a:accent6>
        <a:srgbClr val="FFFFFF"/>
      </a:accent6>
      <a:hlink>
        <a:srgbClr val="174B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