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74" r:id="rId5"/>
    <p:sldMasterId id="2147483679" r:id="rId6"/>
    <p:sldMasterId id="2147483684" r:id="rId7"/>
    <p:sldMasterId id="2147483710" r:id="rId8"/>
  </p:sldMasterIdLst>
  <p:notesMasterIdLst>
    <p:notesMasterId r:id="rId32"/>
  </p:notesMasterIdLst>
  <p:sldIdLst>
    <p:sldId id="256" r:id="rId9"/>
    <p:sldId id="257" r:id="rId10"/>
    <p:sldId id="258" r:id="rId11"/>
    <p:sldId id="259" r:id="rId12"/>
    <p:sldId id="273" r:id="rId13"/>
    <p:sldId id="261" r:id="rId14"/>
    <p:sldId id="262" r:id="rId15"/>
    <p:sldId id="277" r:id="rId16"/>
    <p:sldId id="278" r:id="rId17"/>
    <p:sldId id="263" r:id="rId18"/>
    <p:sldId id="279" r:id="rId19"/>
    <p:sldId id="280" r:id="rId20"/>
    <p:sldId id="281" r:id="rId21"/>
    <p:sldId id="286" r:id="rId22"/>
    <p:sldId id="264" r:id="rId23"/>
    <p:sldId id="284" r:id="rId24"/>
    <p:sldId id="283" r:id="rId25"/>
    <p:sldId id="285" r:id="rId26"/>
    <p:sldId id="270" r:id="rId27"/>
    <p:sldId id="271" r:id="rId28"/>
    <p:sldId id="274" r:id="rId29"/>
    <p:sldId id="275" r:id="rId30"/>
    <p:sldId id="276" r:id="rId3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6"/>
    <a:srgbClr val="94A3C0"/>
    <a:srgbClr val="009866"/>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492E7C-D06D-44F0-AFF8-0B9CCC1BAAB4}" v="1165" dt="2024-04-10T05:04:43.6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37" autoAdjust="0"/>
  </p:normalViewPr>
  <p:slideViewPr>
    <p:cSldViewPr snapToGrid="0">
      <p:cViewPr varScale="1">
        <p:scale>
          <a:sx n="121" d="100"/>
          <a:sy n="121" d="100"/>
        </p:scale>
        <p:origin x="408"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theme" Target="theme/theme1.xml"/><Relationship Id="rId8" Type="http://schemas.openxmlformats.org/officeDocument/2006/relationships/slideMaster" Target="slideMasters/slideMaster5.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1C5CDB-4DD3-4616-A2B1-CADC4CFE2E43}" type="datetimeFigureOut">
              <a:rPr lang="de-DE" smtClean="0"/>
              <a:t>11.04.2024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BB78E7-9FC0-46C6-A5A3-AA04B3BC5A47}" type="slidenum">
              <a:rPr lang="de-DE" smtClean="0"/>
              <a:t>‹Nr.›</a:t>
            </a:fld>
            <a:endParaRPr lang="de-DE"/>
          </a:p>
        </p:txBody>
      </p:sp>
    </p:spTree>
    <p:extLst>
      <p:ext uri="{BB962C8B-B14F-4D97-AF65-F5344CB8AC3E}">
        <p14:creationId xmlns:p14="http://schemas.microsoft.com/office/powerpoint/2010/main" val="3610901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76BB78E7-9FC0-46C6-A5A3-AA04B3BC5A47}" type="slidenum">
              <a:rPr lang="de-DE" smtClean="0"/>
              <a:t>1</a:t>
            </a:fld>
            <a:endParaRPr lang="de-DE"/>
          </a:p>
        </p:txBody>
      </p:sp>
    </p:spTree>
    <p:extLst>
      <p:ext uri="{BB962C8B-B14F-4D97-AF65-F5344CB8AC3E}">
        <p14:creationId xmlns:p14="http://schemas.microsoft.com/office/powerpoint/2010/main" val="1932984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955220B0-981B-4B91-8046-7C7E0856ABD1}"/>
              </a:ext>
            </a:extLst>
          </p:cNvPr>
          <p:cNvSpPr>
            <a:spLocks noGrp="1"/>
          </p:cNvSpPr>
          <p:nvPr>
            <p:ph type="subTitle" idx="1" hasCustomPrompt="1"/>
          </p:nvPr>
        </p:nvSpPr>
        <p:spPr>
          <a:xfrm>
            <a:off x="889000" y="3582391"/>
            <a:ext cx="6134100" cy="1654772"/>
          </a:xfrm>
          <a:prstGeom prst="rect">
            <a:avLst/>
          </a:prstGeom>
        </p:spPr>
        <p:txBody>
          <a:bodyPr lIns="0" tIns="0" rIns="0">
            <a:normAutofit/>
          </a:bodyPr>
          <a:lstStyle>
            <a:lvl1pPr marL="0" indent="0" algn="l">
              <a:lnSpc>
                <a:spcPct val="80000"/>
              </a:lnSpc>
              <a:buNone/>
              <a:defRPr sz="3800" b="1" i="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z="3800" b="1">
                <a:solidFill>
                  <a:schemeClr val="bg1"/>
                </a:solidFill>
                <a:latin typeface="+mj-lt"/>
              </a:rPr>
              <a:t>Willkommen an der</a:t>
            </a:r>
          </a:p>
          <a:p>
            <a:r>
              <a:rPr lang="de-DE" sz="3800" b="1">
                <a:solidFill>
                  <a:schemeClr val="bg1"/>
                </a:solidFill>
                <a:latin typeface="+mj-lt"/>
              </a:rPr>
              <a:t>Technischen Hochschule Ingolstadt</a:t>
            </a:r>
          </a:p>
        </p:txBody>
      </p:sp>
      <p:sp>
        <p:nvSpPr>
          <p:cNvPr id="10" name="Datumsplatzhalter 9">
            <a:extLst>
              <a:ext uri="{FF2B5EF4-FFF2-40B4-BE49-F238E27FC236}">
                <a16:creationId xmlns:a16="http://schemas.microsoft.com/office/drawing/2014/main" id="{DFEA872E-0143-412F-8A3E-399C96D85CA2}"/>
              </a:ext>
            </a:extLst>
          </p:cNvPr>
          <p:cNvSpPr>
            <a:spLocks noGrp="1"/>
          </p:cNvSpPr>
          <p:nvPr>
            <p:ph type="dt" sz="half" idx="10"/>
          </p:nvPr>
        </p:nvSpPr>
        <p:spPr>
          <a:xfrm>
            <a:off x="8721725" y="6231025"/>
            <a:ext cx="2743200" cy="365125"/>
          </a:xfrm>
          <a:prstGeom prst="rect">
            <a:avLst/>
          </a:prstGeom>
        </p:spPr>
        <p:txBody>
          <a:bodyPr lIns="0" tIns="0" rIns="0" bIns="0"/>
          <a:lstStyle>
            <a:lvl1pPr algn="r">
              <a:defRPr sz="1600" b="1">
                <a:solidFill>
                  <a:srgbClr val="00599C"/>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de-DE" sz="1600" b="1" i="0" u="none" strike="noStrike" kern="1200" cap="none" spc="0" normalizeH="0" baseline="0" noProof="0">
              <a:ln>
                <a:noFill/>
              </a:ln>
              <a:solidFill>
                <a:srgbClr val="00599C"/>
              </a:solidFill>
              <a:effectLst/>
              <a:uLnTx/>
              <a:uFillTx/>
              <a:latin typeface="Arial" panose="020B0604020202020204"/>
              <a:ea typeface="+mn-ea"/>
              <a:cs typeface="+mn-cs"/>
            </a:endParaRPr>
          </a:p>
        </p:txBody>
      </p:sp>
      <p:sp>
        <p:nvSpPr>
          <p:cNvPr id="17" name="Textplatzhalter 16">
            <a:extLst>
              <a:ext uri="{FF2B5EF4-FFF2-40B4-BE49-F238E27FC236}">
                <a16:creationId xmlns:a16="http://schemas.microsoft.com/office/drawing/2014/main" id="{99ABBF9E-483A-49E3-B63F-F34D49842CF8}"/>
              </a:ext>
            </a:extLst>
          </p:cNvPr>
          <p:cNvSpPr>
            <a:spLocks noGrp="1"/>
          </p:cNvSpPr>
          <p:nvPr>
            <p:ph type="body" sz="quarter" idx="13" hasCustomPrompt="1"/>
          </p:nvPr>
        </p:nvSpPr>
        <p:spPr>
          <a:xfrm>
            <a:off x="889001" y="5440363"/>
            <a:ext cx="6311900" cy="552450"/>
          </a:xfrm>
          <a:prstGeom prst="rect">
            <a:avLst/>
          </a:prstGeom>
        </p:spPr>
        <p:txBody>
          <a:bodyPr lIns="0" tIns="0" rIns="0" bIns="0">
            <a:noAutofit/>
          </a:bodyPr>
          <a:lstStyle>
            <a:lvl1pPr marL="0" indent="0" algn="l">
              <a:buFontTx/>
              <a:buNone/>
              <a:defRPr sz="2800" b="0" i="0" baseline="0">
                <a:solidFill>
                  <a:schemeClr val="bg1"/>
                </a:solidFill>
                <a:latin typeface="+mj-lt"/>
              </a:defRPr>
            </a:lvl1pPr>
            <a:lvl2pPr marL="457200" indent="0">
              <a:buFontTx/>
              <a:buNone/>
              <a:defRPr sz="1600" b="1" i="0" baseline="0">
                <a:solidFill>
                  <a:srgbClr val="575756"/>
                </a:solidFill>
                <a:latin typeface="Arial" panose="020B0604020202020204" pitchFamily="34" charset="0"/>
              </a:defRPr>
            </a:lvl2pPr>
            <a:lvl3pPr marL="914400" indent="0">
              <a:buFontTx/>
              <a:buNone/>
              <a:defRPr sz="1600" b="1" i="0" baseline="0">
                <a:solidFill>
                  <a:srgbClr val="575756"/>
                </a:solidFill>
                <a:latin typeface="Arial" panose="020B0604020202020204" pitchFamily="34" charset="0"/>
              </a:defRPr>
            </a:lvl3pPr>
            <a:lvl4pPr marL="1371600" indent="0">
              <a:buFontTx/>
              <a:buNone/>
              <a:defRPr sz="1600" b="1" i="0" baseline="0">
                <a:solidFill>
                  <a:srgbClr val="575756"/>
                </a:solidFill>
                <a:latin typeface="Arial" panose="020B0604020202020204" pitchFamily="34" charset="0"/>
              </a:defRPr>
            </a:lvl4pPr>
            <a:lvl5pPr marL="1828800" indent="0">
              <a:buFontTx/>
              <a:buNone/>
              <a:defRPr sz="1600" b="1" i="0" baseline="0">
                <a:solidFill>
                  <a:srgbClr val="575756"/>
                </a:solidFill>
                <a:latin typeface="Arial" panose="020B0604020202020204" pitchFamily="34" charset="0"/>
              </a:defRPr>
            </a:lvl5pPr>
          </a:lstStyle>
          <a:p>
            <a:pPr lvl="0"/>
            <a:r>
              <a:rPr lang="de-DE"/>
              <a:t>Untertitel durch Klicken bearbeiten</a:t>
            </a:r>
          </a:p>
        </p:txBody>
      </p:sp>
    </p:spTree>
    <p:extLst>
      <p:ext uri="{BB962C8B-B14F-4D97-AF65-F5344CB8AC3E}">
        <p14:creationId xmlns:p14="http://schemas.microsoft.com/office/powerpoint/2010/main" val="3333369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092">
          <p15:clr>
            <a:srgbClr val="FBAE40"/>
          </p15:clr>
        </p15:guide>
        <p15:guide id="2" pos="3840">
          <p15:clr>
            <a:srgbClr val="FBAE40"/>
          </p15:clr>
        </p15:guide>
        <p15:guide id="3" orient="horz" pos="231">
          <p15:clr>
            <a:srgbClr val="FBAE40"/>
          </p15:clr>
        </p15:guide>
        <p15:guide id="4" orient="horz" pos="4085">
          <p15:clr>
            <a:srgbClr val="FBAE40"/>
          </p15:clr>
        </p15:guide>
        <p15:guide id="5" pos="234">
          <p15:clr>
            <a:srgbClr val="FBAE40"/>
          </p15:clr>
        </p15:guide>
        <p15:guide id="6" pos="7222">
          <p15:clr>
            <a:srgbClr val="FBAE40"/>
          </p15:clr>
        </p15:guide>
        <p15:guide id="7" orient="horz" pos="325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4E2D6EFB-4C49-570C-61D9-7E44A040D27A}"/>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4" name="Foliennummernplatzhalter 3">
            <a:extLst>
              <a:ext uri="{FF2B5EF4-FFF2-40B4-BE49-F238E27FC236}">
                <a16:creationId xmlns:a16="http://schemas.microsoft.com/office/drawing/2014/main" id="{49FEC2A8-9949-D70D-F0E8-34F91D6DF81C}"/>
              </a:ext>
            </a:extLst>
          </p:cNvPr>
          <p:cNvSpPr>
            <a:spLocks noGrp="1"/>
          </p:cNvSpPr>
          <p:nvPr>
            <p:ph type="sldNum"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9E9FB2-15AD-4BAD-B5DA-63EA35E480F0}" type="slidenum">
              <a:rPr kumimoji="0" lang="de-DE" sz="1200" b="1" i="0" u="none" strike="noStrike" kern="1200" cap="none" spc="0" normalizeH="0" baseline="0" noProof="0" smtClean="0">
                <a:ln>
                  <a:noFill/>
                </a:ln>
                <a:solidFill>
                  <a:srgbClr val="00599C"/>
                </a:solidFill>
                <a:effectLst/>
                <a:uLnTx/>
                <a:uFillTx/>
                <a:latin typeface="TSTAR" panose="020B060402020202020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‹Nr.›</a:t>
            </a:fld>
            <a:endParaRPr kumimoji="0" lang="de-DE" sz="1200" b="1"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5" name="Titelplatzhalter 1">
            <a:extLst>
              <a:ext uri="{FF2B5EF4-FFF2-40B4-BE49-F238E27FC236}">
                <a16:creationId xmlns:a16="http://schemas.microsoft.com/office/drawing/2014/main" id="{28A6E2C8-0724-8FBD-37E0-84AD813C23CF}"/>
              </a:ext>
            </a:extLst>
          </p:cNvPr>
          <p:cNvSpPr>
            <a:spLocks noGrp="1"/>
          </p:cNvSpPr>
          <p:nvPr>
            <p:ph type="title" hasCustomPrompt="1"/>
          </p:nvPr>
        </p:nvSpPr>
        <p:spPr>
          <a:xfrm>
            <a:off x="840460" y="664647"/>
            <a:ext cx="10132340" cy="709391"/>
          </a:xfrm>
          <a:prstGeom prst="rect">
            <a:avLst/>
          </a:prstGeom>
        </p:spPr>
        <p:txBody>
          <a:bodyPr vert="horz" lIns="91440" tIns="45720" rIns="91440" bIns="45720" rtlCol="0" anchor="ctr">
            <a:normAutofit/>
          </a:bodyPr>
          <a:lstStyle>
            <a:lvl1pPr>
              <a:defRPr sz="3000" b="1"/>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de-DE"/>
              <a:t>Überschrift 2</a:t>
            </a:r>
          </a:p>
        </p:txBody>
      </p:sp>
      <p:sp>
        <p:nvSpPr>
          <p:cNvPr id="7" name="Inhaltsplatzhalter 8">
            <a:extLst>
              <a:ext uri="{FF2B5EF4-FFF2-40B4-BE49-F238E27FC236}">
                <a16:creationId xmlns:a16="http://schemas.microsoft.com/office/drawing/2014/main" id="{755DAC17-192C-C2BB-264C-B8C5B802E138}"/>
              </a:ext>
            </a:extLst>
          </p:cNvPr>
          <p:cNvSpPr>
            <a:spLocks noGrp="1"/>
          </p:cNvSpPr>
          <p:nvPr>
            <p:ph sz="quarter" idx="13" hasCustomPrompt="1"/>
          </p:nvPr>
        </p:nvSpPr>
        <p:spPr>
          <a:xfrm>
            <a:off x="838200" y="472167"/>
            <a:ext cx="10134600" cy="504825"/>
          </a:xfrm>
        </p:spPr>
        <p:txBody>
          <a:bodyPr/>
          <a:lstStyle>
            <a:lvl1pPr marL="0" indent="0">
              <a:buNone/>
              <a:defRPr sz="2000">
                <a:solidFill>
                  <a:srgbClr val="005A96"/>
                </a:solidFill>
              </a:defRPr>
            </a:lvl1pPr>
          </a:lstStyle>
          <a:p>
            <a:pPr lvl="0"/>
            <a:r>
              <a:rPr lang="de-DE"/>
              <a:t>Überschrift 1</a:t>
            </a:r>
          </a:p>
        </p:txBody>
      </p:sp>
    </p:spTree>
    <p:extLst>
      <p:ext uri="{BB962C8B-B14F-4D97-AF65-F5344CB8AC3E}">
        <p14:creationId xmlns:p14="http://schemas.microsoft.com/office/powerpoint/2010/main" val="4274966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Aufz.+Bild">
    <p:spTree>
      <p:nvGrpSpPr>
        <p:cNvPr id="1" name=""/>
        <p:cNvGrpSpPr/>
        <p:nvPr/>
      </p:nvGrpSpPr>
      <p:grpSpPr>
        <a:xfrm>
          <a:off x="0" y="0"/>
          <a:ext cx="0" cy="0"/>
          <a:chOff x="0" y="0"/>
          <a:chExt cx="0" cy="0"/>
        </a:xfrm>
      </p:grpSpPr>
      <p:sp>
        <p:nvSpPr>
          <p:cNvPr id="14" name="Bildplatzhalter 13"/>
          <p:cNvSpPr>
            <a:spLocks noGrp="1"/>
          </p:cNvSpPr>
          <p:nvPr>
            <p:ph type="pic" sz="quarter" idx="16"/>
          </p:nvPr>
        </p:nvSpPr>
        <p:spPr>
          <a:xfrm>
            <a:off x="6308421" y="1771651"/>
            <a:ext cx="5380801" cy="4468502"/>
          </a:xfrm>
          <a:prstGeom prst="rect">
            <a:avLst/>
          </a:prstGeom>
        </p:spPr>
        <p:txBody>
          <a:bodyPr rtlCol="0">
            <a:normAutofit/>
          </a:bodyPr>
          <a:lstStyle>
            <a:lvl1pPr marL="0" indent="0">
              <a:buFontTx/>
              <a:buNone/>
              <a:defRPr/>
            </a:lvl1pPr>
          </a:lstStyle>
          <a:p>
            <a:pPr lvl="0"/>
            <a:endParaRPr lang="de-DE" noProof="0"/>
          </a:p>
        </p:txBody>
      </p:sp>
      <p:sp>
        <p:nvSpPr>
          <p:cNvPr id="18" name="Textplatzhalter 15"/>
          <p:cNvSpPr>
            <a:spLocks noGrp="1"/>
          </p:cNvSpPr>
          <p:nvPr>
            <p:ph type="body" sz="quarter" idx="20"/>
          </p:nvPr>
        </p:nvSpPr>
        <p:spPr>
          <a:xfrm>
            <a:off x="632884" y="1771655"/>
            <a:ext cx="5401253" cy="4739759"/>
          </a:xfrm>
          <a:prstGeom prst="rect">
            <a:avLst/>
          </a:prstGeom>
        </p:spPr>
        <p:txBody>
          <a:bodyPr/>
          <a:lstStyle>
            <a:lvl1pPr marL="0" indent="360000">
              <a:lnSpc>
                <a:spcPct val="150000"/>
              </a:lnSpc>
              <a:spcBef>
                <a:spcPts val="0"/>
              </a:spcBef>
              <a:defRPr sz="1600" b="1" kern="0"/>
            </a:lvl1pPr>
            <a:lvl2pPr marL="360000" indent="360000">
              <a:lnSpc>
                <a:spcPct val="150000"/>
              </a:lnSpc>
              <a:spcBef>
                <a:spcPts val="0"/>
              </a:spcBef>
              <a:defRPr sz="1600" kern="0"/>
            </a:lvl2pPr>
            <a:lvl3pPr marL="720000" indent="360000">
              <a:lnSpc>
                <a:spcPct val="150000"/>
              </a:lnSpc>
              <a:spcBef>
                <a:spcPts val="0"/>
              </a:spcBef>
              <a:defRPr sz="1600" kern="0"/>
            </a:lvl3pPr>
            <a:lvl4pPr marL="1080000" indent="360000">
              <a:lnSpc>
                <a:spcPct val="150000"/>
              </a:lnSpc>
              <a:spcBef>
                <a:spcPts val="0"/>
              </a:spcBef>
              <a:defRPr sz="1600" kern="0"/>
            </a:lvl4pPr>
            <a:lvl5pPr marL="1440000" indent="360000">
              <a:lnSpc>
                <a:spcPct val="150000"/>
              </a:lnSpc>
              <a:spcBef>
                <a:spcPts val="0"/>
              </a:spcBef>
              <a:defRPr sz="1600" kern="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9" name="Titelplatzhalter 16"/>
          <p:cNvSpPr>
            <a:spLocks noGrp="1"/>
          </p:cNvSpPr>
          <p:nvPr>
            <p:ph type="title"/>
          </p:nvPr>
        </p:nvSpPr>
        <p:spPr>
          <a:xfrm>
            <a:off x="393600" y="406800"/>
            <a:ext cx="9753600" cy="327600"/>
          </a:xfrm>
          <a:prstGeom prst="rect">
            <a:avLst/>
          </a:prstGeom>
        </p:spPr>
        <p:txBody>
          <a:bodyPr rtlCol="0">
            <a:normAutofit/>
          </a:bodyPr>
          <a:lstStyle/>
          <a:p>
            <a:r>
              <a:rPr lang="de-DE"/>
              <a:t>Mastertitelformat bearbeiten</a:t>
            </a:r>
          </a:p>
        </p:txBody>
      </p:sp>
      <p:sp>
        <p:nvSpPr>
          <p:cNvPr id="11" name="Subtitle 2"/>
          <p:cNvSpPr>
            <a:spLocks noGrp="1"/>
          </p:cNvSpPr>
          <p:nvPr>
            <p:ph type="subTitle" idx="1"/>
          </p:nvPr>
        </p:nvSpPr>
        <p:spPr>
          <a:xfrm>
            <a:off x="393600" y="745067"/>
            <a:ext cx="9753600" cy="342054"/>
          </a:xfrm>
        </p:spPr>
        <p:txBody>
          <a:bodyPr>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a:p>
        </p:txBody>
      </p:sp>
      <p:sp>
        <p:nvSpPr>
          <p:cNvPr id="12" name="Textplatzhalter 16"/>
          <p:cNvSpPr>
            <a:spLocks noGrp="1"/>
          </p:cNvSpPr>
          <p:nvPr>
            <p:ph type="body" sz="quarter" idx="17"/>
          </p:nvPr>
        </p:nvSpPr>
        <p:spPr>
          <a:xfrm>
            <a:off x="6308422" y="6398644"/>
            <a:ext cx="5380801" cy="112766"/>
          </a:xfrm>
          <a:prstGeom prst="rect">
            <a:avLst/>
          </a:prstGeom>
        </p:spPr>
        <p:txBody>
          <a:bodyPr/>
          <a:lstStyle>
            <a:lvl1pPr marL="0" indent="0">
              <a:lnSpc>
                <a:spcPct val="100000"/>
              </a:lnSpc>
              <a:spcBef>
                <a:spcPts val="0"/>
              </a:spcBef>
              <a:buNone/>
              <a:defRPr sz="1000" b="0" i="1" baseline="0">
                <a:solidFill>
                  <a:schemeClr val="tx1"/>
                </a:solidFill>
                <a:latin typeface="Arial"/>
              </a:defRPr>
            </a:lvl1pPr>
          </a:lstStyle>
          <a:p>
            <a:pPr lvl="0"/>
            <a:r>
              <a:rPr lang="de-DE"/>
              <a:t>Mastertextformat bearbeiten</a:t>
            </a:r>
          </a:p>
        </p:txBody>
      </p:sp>
      <p:sp>
        <p:nvSpPr>
          <p:cNvPr id="7" name="Foliennummernplatzhalter 10"/>
          <p:cNvSpPr>
            <a:spLocks noGrp="1"/>
          </p:cNvSpPr>
          <p:nvPr>
            <p:ph type="sldNum" sz="quarter" idx="21"/>
          </p:nvPr>
        </p:nvSpPr>
        <p:spPr/>
        <p:txBody>
          <a:bodyPr/>
          <a:lstStyle>
            <a:lvl1pPr>
              <a:defRPr/>
            </a:lvl1pPr>
          </a:lstStyle>
          <a:p>
            <a:pPr>
              <a:defRPr/>
            </a:pPr>
            <a:fld id="{AA5DF636-10E3-C843-BAEB-4F17E52BCE01}" type="slidenum">
              <a:rPr lang="de-DE"/>
              <a:pPr>
                <a:defRPr/>
              </a:pPr>
              <a:t>‹Nr.›</a:t>
            </a:fld>
            <a:endParaRPr lang="de-DE"/>
          </a:p>
        </p:txBody>
      </p:sp>
    </p:spTree>
    <p:extLst>
      <p:ext uri="{BB962C8B-B14F-4D97-AF65-F5344CB8AC3E}">
        <p14:creationId xmlns:p14="http://schemas.microsoft.com/office/powerpoint/2010/main" val="3820793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3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51051" y="426565"/>
            <a:ext cx="9401175" cy="644525"/>
          </a:xfrm>
          <a:prstGeom prst="rect">
            <a:avLst/>
          </a:prstGeom>
        </p:spPr>
        <p:txBody>
          <a:bodyPr/>
          <a:lstStyle>
            <a:lvl1pPr>
              <a:defRPr sz="3200" b="1"/>
            </a:lvl1pPr>
          </a:lstStyle>
          <a:p>
            <a:r>
              <a:rPr lang="de-DE"/>
              <a:t>Titelmasterformat durch Klicken bearbeiten</a:t>
            </a:r>
          </a:p>
        </p:txBody>
      </p:sp>
      <p:sp>
        <p:nvSpPr>
          <p:cNvPr id="3" name="Inhaltsplatzhalter 2"/>
          <p:cNvSpPr>
            <a:spLocks noGrp="1"/>
          </p:cNvSpPr>
          <p:nvPr>
            <p:ph idx="1"/>
          </p:nvPr>
        </p:nvSpPr>
        <p:spPr>
          <a:xfrm>
            <a:off x="351052" y="1652705"/>
            <a:ext cx="11496675" cy="3946817"/>
          </a:xfrm>
          <a:prstGeom prst="rect">
            <a:avLst/>
          </a:prstGeo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924076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el und Inhalt">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7AD6A65-D5C1-62AA-1185-F250E93E119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A9100B22-DF33-65BB-0007-83E00049420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4CF9979-3C66-1549-190E-5E0F6FBD1BD5}"/>
              </a:ext>
            </a:extLst>
          </p:cNvPr>
          <p:cNvSpPr>
            <a:spLocks noGrp="1"/>
          </p:cNvSpPr>
          <p:nvPr>
            <p:ph type="sldNum" sz="quarter" idx="12"/>
          </p:nvPr>
        </p:nvSpPr>
        <p:spPr/>
        <p:txBody>
          <a:bodyPr/>
          <a:lstStyle/>
          <a:p>
            <a:fld id="{049E9FB2-15AD-4BAD-B5DA-63EA35E480F0}" type="slidenum">
              <a:rPr lang="de-DE" smtClean="0"/>
              <a:t>‹Nr.›</a:t>
            </a:fld>
            <a:endParaRPr lang="de-DE"/>
          </a:p>
        </p:txBody>
      </p:sp>
      <p:sp>
        <p:nvSpPr>
          <p:cNvPr id="7" name="Titelplatzhalter 1">
            <a:extLst>
              <a:ext uri="{FF2B5EF4-FFF2-40B4-BE49-F238E27FC236}">
                <a16:creationId xmlns:a16="http://schemas.microsoft.com/office/drawing/2014/main" id="{17CD2510-B24F-E08D-439F-08B03EA5DB41}"/>
              </a:ext>
            </a:extLst>
          </p:cNvPr>
          <p:cNvSpPr>
            <a:spLocks noGrp="1"/>
          </p:cNvSpPr>
          <p:nvPr>
            <p:ph type="title" hasCustomPrompt="1"/>
          </p:nvPr>
        </p:nvSpPr>
        <p:spPr>
          <a:xfrm>
            <a:off x="856362" y="520624"/>
            <a:ext cx="10515600" cy="102038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de-DE" sz="2400" b="1" i="0" u="none" strike="noStrike" kern="1200" cap="none" spc="0" normalizeH="0" baseline="0" noProof="0">
                <a:ln>
                  <a:noFill/>
                </a:ln>
                <a:solidFill>
                  <a:srgbClr val="00599C"/>
                </a:solidFill>
                <a:effectLst/>
                <a:uLnTx/>
                <a:uFillTx/>
                <a:latin typeface="TSTAR" panose="020B0604020202020204" charset="0"/>
                <a:ea typeface="+mj-ea"/>
                <a:cs typeface="+mj-cs"/>
              </a:rPr>
              <a:t>Mastertitelformat bearbeiten</a:t>
            </a:r>
            <a:br>
              <a:rPr lang="de-DE"/>
            </a:br>
            <a:r>
              <a:rPr lang="de-DE"/>
              <a:t>Mastertitelformat bearbeiten</a:t>
            </a:r>
          </a:p>
        </p:txBody>
      </p:sp>
      <p:sp>
        <p:nvSpPr>
          <p:cNvPr id="8" name="Rechteck 2">
            <a:extLst>
              <a:ext uri="{FF2B5EF4-FFF2-40B4-BE49-F238E27FC236}">
                <a16:creationId xmlns:a16="http://schemas.microsoft.com/office/drawing/2014/main" id="{7797BBE1-954D-E4C1-E1DC-637E28421130}"/>
              </a:ext>
            </a:extLst>
          </p:cNvPr>
          <p:cNvSpPr/>
          <p:nvPr userDrawn="1"/>
        </p:nvSpPr>
        <p:spPr>
          <a:xfrm rot="900000">
            <a:off x="7915061" y="2023018"/>
            <a:ext cx="4743438" cy="5570800"/>
          </a:xfrm>
          <a:custGeom>
            <a:avLst/>
            <a:gdLst>
              <a:gd name="connsiteX0" fmla="*/ 0 w 4937060"/>
              <a:gd name="connsiteY0" fmla="*/ 0 h 5843634"/>
              <a:gd name="connsiteX1" fmla="*/ 4937060 w 4937060"/>
              <a:gd name="connsiteY1" fmla="*/ 0 h 5843634"/>
              <a:gd name="connsiteX2" fmla="*/ 4937060 w 4937060"/>
              <a:gd name="connsiteY2" fmla="*/ 5843634 h 5843634"/>
              <a:gd name="connsiteX3" fmla="*/ 0 w 4937060"/>
              <a:gd name="connsiteY3" fmla="*/ 5843634 h 5843634"/>
              <a:gd name="connsiteX4" fmla="*/ 0 w 4937060"/>
              <a:gd name="connsiteY4" fmla="*/ 0 h 5843634"/>
              <a:gd name="connsiteX0" fmla="*/ 0 w 4937060"/>
              <a:gd name="connsiteY0" fmla="*/ 3186 h 5846820"/>
              <a:gd name="connsiteX1" fmla="*/ 3593274 w 4937060"/>
              <a:gd name="connsiteY1" fmla="*/ 0 h 5846820"/>
              <a:gd name="connsiteX2" fmla="*/ 4937060 w 4937060"/>
              <a:gd name="connsiteY2" fmla="*/ 5846820 h 5846820"/>
              <a:gd name="connsiteX3" fmla="*/ 0 w 4937060"/>
              <a:gd name="connsiteY3" fmla="*/ 5846820 h 5846820"/>
              <a:gd name="connsiteX4" fmla="*/ 0 w 4937060"/>
              <a:gd name="connsiteY4" fmla="*/ 3186 h 5846820"/>
              <a:gd name="connsiteX0" fmla="*/ 0 w 4743438"/>
              <a:gd name="connsiteY0" fmla="*/ 3186 h 5846820"/>
              <a:gd name="connsiteX1" fmla="*/ 3593274 w 4743438"/>
              <a:gd name="connsiteY1" fmla="*/ 0 h 5846820"/>
              <a:gd name="connsiteX2" fmla="*/ 4743438 w 4743438"/>
              <a:gd name="connsiteY2" fmla="*/ 4302594 h 5846820"/>
              <a:gd name="connsiteX3" fmla="*/ 0 w 4743438"/>
              <a:gd name="connsiteY3" fmla="*/ 5846820 h 5846820"/>
              <a:gd name="connsiteX4" fmla="*/ 0 w 4743438"/>
              <a:gd name="connsiteY4" fmla="*/ 3186 h 5846820"/>
              <a:gd name="connsiteX0" fmla="*/ 0 w 4743438"/>
              <a:gd name="connsiteY0" fmla="*/ 3186 h 5570800"/>
              <a:gd name="connsiteX1" fmla="*/ 3593274 w 4743438"/>
              <a:gd name="connsiteY1" fmla="*/ 0 h 5570800"/>
              <a:gd name="connsiteX2" fmla="*/ 4743438 w 4743438"/>
              <a:gd name="connsiteY2" fmla="*/ 4302594 h 5570800"/>
              <a:gd name="connsiteX3" fmla="*/ 3093 w 4743438"/>
              <a:gd name="connsiteY3" fmla="*/ 5570800 h 5570800"/>
              <a:gd name="connsiteX4" fmla="*/ 0 w 4743438"/>
              <a:gd name="connsiteY4" fmla="*/ 3186 h 557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3438" h="5570800">
                <a:moveTo>
                  <a:pt x="0" y="3186"/>
                </a:moveTo>
                <a:lnTo>
                  <a:pt x="3593274" y="0"/>
                </a:lnTo>
                <a:lnTo>
                  <a:pt x="4743438" y="4302594"/>
                </a:lnTo>
                <a:lnTo>
                  <a:pt x="3093" y="5570800"/>
                </a:lnTo>
                <a:lnTo>
                  <a:pt x="0" y="3186"/>
                </a:lnTo>
                <a:close/>
              </a:path>
            </a:pathLst>
          </a:custGeom>
          <a:solidFill>
            <a:srgbClr val="005A9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white"/>
              </a:solidFill>
              <a:effectLst/>
              <a:uLnTx/>
              <a:uFillTx/>
              <a:latin typeface="Akzidenz-Grotesk Next Regular"/>
              <a:ea typeface="+mn-ea"/>
              <a:cs typeface="+mn-cs"/>
            </a:endParaRPr>
          </a:p>
        </p:txBody>
      </p:sp>
    </p:spTree>
    <p:extLst>
      <p:ext uri="{BB962C8B-B14F-4D97-AF65-F5344CB8AC3E}">
        <p14:creationId xmlns:p14="http://schemas.microsoft.com/office/powerpoint/2010/main" val="115630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51051" y="426565"/>
            <a:ext cx="9401175" cy="644525"/>
          </a:xfrm>
          <a:prstGeom prst="rect">
            <a:avLst/>
          </a:prstGeom>
        </p:spPr>
        <p:txBody>
          <a:bodyPr/>
          <a:lstStyle>
            <a:lvl1pPr>
              <a:defRPr sz="3200" b="1"/>
            </a:lvl1pPr>
          </a:lstStyle>
          <a:p>
            <a:r>
              <a:rPr lang="de-DE"/>
              <a:t>Titelmasterformat durch Klicken bearbeiten</a:t>
            </a:r>
          </a:p>
        </p:txBody>
      </p:sp>
      <p:sp>
        <p:nvSpPr>
          <p:cNvPr id="7" name="Textplatzhalter 6"/>
          <p:cNvSpPr>
            <a:spLocks noGrp="1"/>
          </p:cNvSpPr>
          <p:nvPr>
            <p:ph type="body" sz="quarter" idx="10"/>
          </p:nvPr>
        </p:nvSpPr>
        <p:spPr>
          <a:xfrm>
            <a:off x="350838" y="1658364"/>
            <a:ext cx="11507787" cy="3941157"/>
          </a:xfrm>
          <a:prstGeom prst="rect">
            <a:avLst/>
          </a:prstGeo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198219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51051" y="426565"/>
            <a:ext cx="9401175" cy="644525"/>
          </a:xfrm>
          <a:prstGeom prst="rect">
            <a:avLst/>
          </a:prstGeom>
        </p:spPr>
        <p:txBody>
          <a:bodyPr/>
          <a:lstStyle>
            <a:lvl1pPr>
              <a:defRPr sz="3200" b="1"/>
            </a:lvl1pPr>
          </a:lstStyle>
          <a:p>
            <a:r>
              <a:rPr lang="de-DE"/>
              <a:t>Titelmasterformat durch Klicken bearbeiten</a:t>
            </a:r>
          </a:p>
        </p:txBody>
      </p:sp>
      <p:sp>
        <p:nvSpPr>
          <p:cNvPr id="3" name="Inhaltsplatzhalter 2"/>
          <p:cNvSpPr>
            <a:spLocks noGrp="1"/>
          </p:cNvSpPr>
          <p:nvPr>
            <p:ph idx="1"/>
          </p:nvPr>
        </p:nvSpPr>
        <p:spPr>
          <a:xfrm>
            <a:off x="351052" y="1652705"/>
            <a:ext cx="11496675" cy="3946817"/>
          </a:xfrm>
          <a:prstGeom prst="rect">
            <a:avLst/>
          </a:prstGeo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111591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48006" y="1639492"/>
            <a:ext cx="5487185" cy="3941175"/>
          </a:xfrm>
          <a:prstGeom prst="rect">
            <a:avLst/>
          </a:prstGeo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381946" y="1620640"/>
            <a:ext cx="5480905" cy="3960028"/>
          </a:xfrm>
          <a:prstGeom prst="rect">
            <a:avLst/>
          </a:prstGeo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9" name="Titel 1"/>
          <p:cNvSpPr>
            <a:spLocks noGrp="1"/>
          </p:cNvSpPr>
          <p:nvPr>
            <p:ph type="title"/>
          </p:nvPr>
        </p:nvSpPr>
        <p:spPr>
          <a:xfrm>
            <a:off x="351051" y="426565"/>
            <a:ext cx="9401175" cy="644525"/>
          </a:xfrm>
          <a:prstGeom prst="rect">
            <a:avLst/>
          </a:prstGeom>
        </p:spPr>
        <p:txBody>
          <a:bodyPr/>
          <a:lstStyle>
            <a:lvl1pPr>
              <a:defRPr sz="3200" b="1"/>
            </a:lvl1pPr>
          </a:lstStyle>
          <a:p>
            <a:r>
              <a:rPr lang="de-DE"/>
              <a:t>Titelmasterformat durch Klicken bearbeiten</a:t>
            </a:r>
          </a:p>
        </p:txBody>
      </p:sp>
    </p:spTree>
    <p:extLst>
      <p:ext uri="{BB962C8B-B14F-4D97-AF65-F5344CB8AC3E}">
        <p14:creationId xmlns:p14="http://schemas.microsoft.com/office/powerpoint/2010/main" val="1063870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Leerfoli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56115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Zwischentitel / Kapitel / neuer Abschnitt">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a:prstGeom prst="rect">
            <a:avLst/>
          </a:prstGeom>
        </p:spPr>
        <p:txBody>
          <a:bodyPr anchor="b"/>
          <a:lstStyle>
            <a:lvl1pPr algn="ctr">
              <a:defRPr sz="44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Tree>
    <p:extLst>
      <p:ext uri="{BB962C8B-B14F-4D97-AF65-F5344CB8AC3E}">
        <p14:creationId xmlns:p14="http://schemas.microsoft.com/office/powerpoint/2010/main" val="13751036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o">
    <p:spTree>
      <p:nvGrpSpPr>
        <p:cNvPr id="1" name=""/>
        <p:cNvGrpSpPr/>
        <p:nvPr/>
      </p:nvGrpSpPr>
      <p:grpSpPr>
        <a:xfrm>
          <a:off x="0" y="0"/>
          <a:ext cx="0" cy="0"/>
          <a:chOff x="0" y="0"/>
          <a:chExt cx="0" cy="0"/>
        </a:xfrm>
      </p:grpSpPr>
      <p:sp>
        <p:nvSpPr>
          <p:cNvPr id="11" name="Titelplatzhalter 16"/>
          <p:cNvSpPr>
            <a:spLocks noGrp="1"/>
          </p:cNvSpPr>
          <p:nvPr>
            <p:ph type="title"/>
          </p:nvPr>
        </p:nvSpPr>
        <p:spPr>
          <a:xfrm>
            <a:off x="393600" y="406800"/>
            <a:ext cx="9753600" cy="327600"/>
          </a:xfrm>
          <a:prstGeom prst="rect">
            <a:avLst/>
          </a:prstGeom>
        </p:spPr>
        <p:txBody>
          <a:bodyPr rtlCol="0">
            <a:normAutofit/>
          </a:bodyPr>
          <a:lstStyle/>
          <a:p>
            <a:r>
              <a:rPr lang="de-DE"/>
              <a:t>Mastertitelformat bearbeiten</a:t>
            </a:r>
          </a:p>
        </p:txBody>
      </p:sp>
      <p:sp>
        <p:nvSpPr>
          <p:cNvPr id="17" name="Subtitle 2"/>
          <p:cNvSpPr>
            <a:spLocks noGrp="1"/>
          </p:cNvSpPr>
          <p:nvPr>
            <p:ph type="subTitle" idx="1"/>
          </p:nvPr>
        </p:nvSpPr>
        <p:spPr>
          <a:xfrm>
            <a:off x="393600" y="745067"/>
            <a:ext cx="9753600" cy="342054"/>
          </a:xfrm>
        </p:spPr>
        <p:txBody>
          <a:bodyPr>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a:p>
        </p:txBody>
      </p:sp>
      <p:sp>
        <p:nvSpPr>
          <p:cNvPr id="4" name="Foliennummernplatzhalter 10"/>
          <p:cNvSpPr>
            <a:spLocks noGrp="1"/>
          </p:cNvSpPr>
          <p:nvPr>
            <p:ph type="sldNum" sz="quarter" idx="10"/>
          </p:nvPr>
        </p:nvSpPr>
        <p:spPr/>
        <p:txBody>
          <a:bodyPr/>
          <a:lstStyle>
            <a:lvl1pPr>
              <a:defRPr/>
            </a:lvl1pPr>
          </a:lstStyle>
          <a:p>
            <a:pPr>
              <a:defRPr/>
            </a:pPr>
            <a:fld id="{14D8FB2E-9454-CC40-B155-B924620EFC86}" type="slidenum">
              <a:rPr lang="de-DE"/>
              <a:pPr>
                <a:defRPr/>
              </a:pPr>
              <a:t>‹Nr.›</a:t>
            </a:fld>
            <a:endParaRPr lang="de-DE"/>
          </a:p>
        </p:txBody>
      </p:sp>
    </p:spTree>
    <p:extLst>
      <p:ext uri="{BB962C8B-B14F-4D97-AF65-F5344CB8AC3E}">
        <p14:creationId xmlns:p14="http://schemas.microsoft.com/office/powerpoint/2010/main" val="2263864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D67520-7C8F-7613-5DF1-EFDF91368F70}"/>
              </a:ext>
            </a:extLst>
          </p:cNvPr>
          <p:cNvSpPr>
            <a:spLocks noGrp="1"/>
          </p:cNvSpPr>
          <p:nvPr>
            <p:ph type="ctrTitle"/>
          </p:nvPr>
        </p:nvSpPr>
        <p:spPr>
          <a:xfrm>
            <a:off x="838200" y="1122363"/>
            <a:ext cx="7448550" cy="2387600"/>
          </a:xfrm>
          <a:prstGeom prst="rect">
            <a:avLst/>
          </a:prstGeo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E8A0071-FB47-AC68-D7DB-3B7970DE0444}"/>
              </a:ext>
            </a:extLst>
          </p:cNvPr>
          <p:cNvSpPr>
            <a:spLocks noGrp="1"/>
          </p:cNvSpPr>
          <p:nvPr>
            <p:ph type="subTitle" idx="1"/>
          </p:nvPr>
        </p:nvSpPr>
        <p:spPr>
          <a:xfrm>
            <a:off x="838200" y="3602038"/>
            <a:ext cx="744855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5" name="Fußzeilenplatzhalter 4">
            <a:extLst>
              <a:ext uri="{FF2B5EF4-FFF2-40B4-BE49-F238E27FC236}">
                <a16:creationId xmlns:a16="http://schemas.microsoft.com/office/drawing/2014/main" id="{442ADB0B-7CAA-17E0-560E-EDE236D7D98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6" name="Foliennummernplatzhalter 5">
            <a:extLst>
              <a:ext uri="{FF2B5EF4-FFF2-40B4-BE49-F238E27FC236}">
                <a16:creationId xmlns:a16="http://schemas.microsoft.com/office/drawing/2014/main" id="{D3779BA7-0B48-B00D-6BAF-B396D1180B3E}"/>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9E9FB2-15AD-4BAD-B5DA-63EA35E480F0}" type="slidenum">
              <a:rPr kumimoji="0" lang="de-DE" sz="1200" b="1" i="0" u="none" strike="noStrike" kern="1200" cap="none" spc="0" normalizeH="0" baseline="0" noProof="0" smtClean="0">
                <a:ln>
                  <a:noFill/>
                </a:ln>
                <a:solidFill>
                  <a:srgbClr val="00599C"/>
                </a:solidFill>
                <a:effectLst/>
                <a:uLnTx/>
                <a:uFillTx/>
                <a:latin typeface="TSTAR" panose="020B060402020202020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‹Nr.›</a:t>
            </a:fld>
            <a:endParaRPr kumimoji="0" lang="de-DE" sz="1200" b="1"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8" name="Rechteck 2">
            <a:extLst>
              <a:ext uri="{FF2B5EF4-FFF2-40B4-BE49-F238E27FC236}">
                <a16:creationId xmlns:a16="http://schemas.microsoft.com/office/drawing/2014/main" id="{18D1FF35-9BF2-B781-1F61-D38E0058699D}"/>
              </a:ext>
            </a:extLst>
          </p:cNvPr>
          <p:cNvSpPr/>
          <p:nvPr userDrawn="1"/>
        </p:nvSpPr>
        <p:spPr>
          <a:xfrm rot="900000">
            <a:off x="7915061" y="2023018"/>
            <a:ext cx="4743438" cy="5570800"/>
          </a:xfrm>
          <a:custGeom>
            <a:avLst/>
            <a:gdLst>
              <a:gd name="connsiteX0" fmla="*/ 0 w 4937060"/>
              <a:gd name="connsiteY0" fmla="*/ 0 h 5843634"/>
              <a:gd name="connsiteX1" fmla="*/ 4937060 w 4937060"/>
              <a:gd name="connsiteY1" fmla="*/ 0 h 5843634"/>
              <a:gd name="connsiteX2" fmla="*/ 4937060 w 4937060"/>
              <a:gd name="connsiteY2" fmla="*/ 5843634 h 5843634"/>
              <a:gd name="connsiteX3" fmla="*/ 0 w 4937060"/>
              <a:gd name="connsiteY3" fmla="*/ 5843634 h 5843634"/>
              <a:gd name="connsiteX4" fmla="*/ 0 w 4937060"/>
              <a:gd name="connsiteY4" fmla="*/ 0 h 5843634"/>
              <a:gd name="connsiteX0" fmla="*/ 0 w 4937060"/>
              <a:gd name="connsiteY0" fmla="*/ 3186 h 5846820"/>
              <a:gd name="connsiteX1" fmla="*/ 3593274 w 4937060"/>
              <a:gd name="connsiteY1" fmla="*/ 0 h 5846820"/>
              <a:gd name="connsiteX2" fmla="*/ 4937060 w 4937060"/>
              <a:gd name="connsiteY2" fmla="*/ 5846820 h 5846820"/>
              <a:gd name="connsiteX3" fmla="*/ 0 w 4937060"/>
              <a:gd name="connsiteY3" fmla="*/ 5846820 h 5846820"/>
              <a:gd name="connsiteX4" fmla="*/ 0 w 4937060"/>
              <a:gd name="connsiteY4" fmla="*/ 3186 h 5846820"/>
              <a:gd name="connsiteX0" fmla="*/ 0 w 4743438"/>
              <a:gd name="connsiteY0" fmla="*/ 3186 h 5846820"/>
              <a:gd name="connsiteX1" fmla="*/ 3593274 w 4743438"/>
              <a:gd name="connsiteY1" fmla="*/ 0 h 5846820"/>
              <a:gd name="connsiteX2" fmla="*/ 4743438 w 4743438"/>
              <a:gd name="connsiteY2" fmla="*/ 4302594 h 5846820"/>
              <a:gd name="connsiteX3" fmla="*/ 0 w 4743438"/>
              <a:gd name="connsiteY3" fmla="*/ 5846820 h 5846820"/>
              <a:gd name="connsiteX4" fmla="*/ 0 w 4743438"/>
              <a:gd name="connsiteY4" fmla="*/ 3186 h 5846820"/>
              <a:gd name="connsiteX0" fmla="*/ 0 w 4743438"/>
              <a:gd name="connsiteY0" fmla="*/ 3186 h 5570800"/>
              <a:gd name="connsiteX1" fmla="*/ 3593274 w 4743438"/>
              <a:gd name="connsiteY1" fmla="*/ 0 h 5570800"/>
              <a:gd name="connsiteX2" fmla="*/ 4743438 w 4743438"/>
              <a:gd name="connsiteY2" fmla="*/ 4302594 h 5570800"/>
              <a:gd name="connsiteX3" fmla="*/ 3093 w 4743438"/>
              <a:gd name="connsiteY3" fmla="*/ 5570800 h 5570800"/>
              <a:gd name="connsiteX4" fmla="*/ 0 w 4743438"/>
              <a:gd name="connsiteY4" fmla="*/ 3186 h 557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3438" h="5570800">
                <a:moveTo>
                  <a:pt x="0" y="3186"/>
                </a:moveTo>
                <a:lnTo>
                  <a:pt x="3593274" y="0"/>
                </a:lnTo>
                <a:lnTo>
                  <a:pt x="4743438" y="4302594"/>
                </a:lnTo>
                <a:lnTo>
                  <a:pt x="3093" y="5570800"/>
                </a:lnTo>
                <a:lnTo>
                  <a:pt x="0" y="3186"/>
                </a:lnTo>
                <a:close/>
              </a:path>
            </a:pathLst>
          </a:custGeom>
          <a:solidFill>
            <a:srgbClr val="005A9B"/>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white"/>
              </a:solidFill>
              <a:effectLst/>
              <a:uLnTx/>
              <a:uFillTx/>
              <a:latin typeface="Akzidenz-Grotesk Next Regular"/>
              <a:ea typeface="+mn-ea"/>
              <a:cs typeface="+mn-cs"/>
            </a:endParaRPr>
          </a:p>
        </p:txBody>
      </p:sp>
    </p:spTree>
    <p:extLst>
      <p:ext uri="{BB962C8B-B14F-4D97-AF65-F5344CB8AC3E}">
        <p14:creationId xmlns:p14="http://schemas.microsoft.com/office/powerpoint/2010/main" val="10099856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4" name="Textplatzhalter 22"/>
          <p:cNvSpPr>
            <a:spLocks noGrp="1"/>
          </p:cNvSpPr>
          <p:nvPr>
            <p:ph type="body" sz="quarter" idx="15"/>
          </p:nvPr>
        </p:nvSpPr>
        <p:spPr>
          <a:xfrm>
            <a:off x="632033" y="1770964"/>
            <a:ext cx="11064000" cy="4740451"/>
          </a:xfrm>
          <a:prstGeom prst="rect">
            <a:avLst/>
          </a:prstGeom>
        </p:spPr>
        <p:txBody>
          <a:bodyPr/>
          <a:lstStyle>
            <a:lvl1pPr marL="0" indent="0">
              <a:lnSpc>
                <a:spcPct val="150000"/>
              </a:lnSpc>
              <a:spcBef>
                <a:spcPts val="0"/>
              </a:spcBef>
              <a:buSzPct val="100000"/>
              <a:buFontTx/>
              <a:buNone/>
              <a:defRPr sz="1200" b="0" kern="0" baseline="0">
                <a:solidFill>
                  <a:schemeClr val="tx1"/>
                </a:solidFill>
                <a:latin typeface="Arial"/>
              </a:defRPr>
            </a:lvl1pPr>
            <a:lvl2pPr marL="742950" indent="-285750">
              <a:buSzPct val="100000"/>
              <a:buFontTx/>
              <a:buBlip>
                <a:blip r:embed="rId2"/>
              </a:buBlip>
              <a:defRPr sz="1400" baseline="0">
                <a:solidFill>
                  <a:schemeClr val="tx1"/>
                </a:solidFill>
                <a:latin typeface="Arial"/>
              </a:defRPr>
            </a:lvl2pPr>
            <a:lvl3pPr marL="1143000" indent="-228600">
              <a:buSzPct val="100000"/>
              <a:buFontTx/>
              <a:buBlip>
                <a:blip r:embed="rId2"/>
              </a:buBlip>
              <a:defRPr sz="1400" baseline="0">
                <a:solidFill>
                  <a:schemeClr val="tx1"/>
                </a:solidFill>
                <a:latin typeface="Arial"/>
              </a:defRPr>
            </a:lvl3pPr>
            <a:lvl4pPr marL="1600200" indent="-228600">
              <a:buSzPct val="100000"/>
              <a:buFontTx/>
              <a:buBlip>
                <a:blip r:embed="rId2"/>
              </a:buBlip>
              <a:defRPr sz="1400" baseline="0">
                <a:solidFill>
                  <a:schemeClr val="tx1"/>
                </a:solidFill>
                <a:latin typeface="Arial"/>
              </a:defRPr>
            </a:lvl4pPr>
            <a:lvl5pPr marL="2057400" indent="-228600">
              <a:buSzPct val="100000"/>
              <a:buFontTx/>
              <a:buBlip>
                <a:blip r:embed="rId2"/>
              </a:buBlip>
              <a:defRPr sz="1400" baseline="0">
                <a:solidFill>
                  <a:schemeClr val="tx1"/>
                </a:solidFill>
                <a:latin typeface="Arial"/>
              </a:defRPr>
            </a:lvl5pPr>
          </a:lstStyle>
          <a:p>
            <a:pPr lvl="0"/>
            <a:endParaRPr lang="ro-RO"/>
          </a:p>
        </p:txBody>
      </p:sp>
      <p:sp>
        <p:nvSpPr>
          <p:cNvPr id="15" name="Titelplatzhalter 16"/>
          <p:cNvSpPr>
            <a:spLocks noGrp="1"/>
          </p:cNvSpPr>
          <p:nvPr>
            <p:ph type="title"/>
          </p:nvPr>
        </p:nvSpPr>
        <p:spPr>
          <a:xfrm>
            <a:off x="393600" y="406800"/>
            <a:ext cx="9753600" cy="327600"/>
          </a:xfrm>
          <a:prstGeom prst="rect">
            <a:avLst/>
          </a:prstGeom>
        </p:spPr>
        <p:txBody>
          <a:bodyPr rtlCol="0">
            <a:normAutofit/>
          </a:bodyPr>
          <a:lstStyle/>
          <a:p>
            <a:r>
              <a:rPr lang="de-DE"/>
              <a:t>Mastertitelformat bearbeiten</a:t>
            </a:r>
          </a:p>
        </p:txBody>
      </p:sp>
      <p:sp>
        <p:nvSpPr>
          <p:cNvPr id="8" name="Subtitle 2"/>
          <p:cNvSpPr>
            <a:spLocks noGrp="1"/>
          </p:cNvSpPr>
          <p:nvPr>
            <p:ph type="subTitle" idx="1"/>
          </p:nvPr>
        </p:nvSpPr>
        <p:spPr>
          <a:xfrm>
            <a:off x="393600" y="745067"/>
            <a:ext cx="9753600" cy="342054"/>
          </a:xfrm>
        </p:spPr>
        <p:txBody>
          <a:bodyPr>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a:p>
        </p:txBody>
      </p:sp>
      <p:sp>
        <p:nvSpPr>
          <p:cNvPr id="5" name="Foliennummernplatzhalter 10"/>
          <p:cNvSpPr>
            <a:spLocks noGrp="1"/>
          </p:cNvSpPr>
          <p:nvPr>
            <p:ph type="sldNum" sz="quarter" idx="16"/>
          </p:nvPr>
        </p:nvSpPr>
        <p:spPr/>
        <p:txBody>
          <a:bodyPr/>
          <a:lstStyle>
            <a:lvl1pPr>
              <a:defRPr/>
            </a:lvl1pPr>
          </a:lstStyle>
          <a:p>
            <a:pPr>
              <a:defRPr/>
            </a:pPr>
            <a:fld id="{FBA07125-F287-674A-B4D8-FED3251FDE20}" type="slidenum">
              <a:rPr lang="de-DE"/>
              <a:pPr>
                <a:defRPr/>
              </a:pPr>
              <a:t>‹Nr.›</a:t>
            </a:fld>
            <a:endParaRPr lang="de-DE"/>
          </a:p>
        </p:txBody>
      </p:sp>
      <p:pic>
        <p:nvPicPr>
          <p:cNvPr id="2" name="Grafik 1">
            <a:extLst>
              <a:ext uri="{FF2B5EF4-FFF2-40B4-BE49-F238E27FC236}">
                <a16:creationId xmlns:a16="http://schemas.microsoft.com/office/drawing/2014/main" id="{401C0FF0-7DE2-2B0A-9495-E7604AF1568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41816" y="346585"/>
            <a:ext cx="755370" cy="613908"/>
          </a:xfrm>
          <a:prstGeom prst="rect">
            <a:avLst/>
          </a:prstGeom>
        </p:spPr>
      </p:pic>
    </p:spTree>
    <p:extLst>
      <p:ext uri="{BB962C8B-B14F-4D97-AF65-F5344CB8AC3E}">
        <p14:creationId xmlns:p14="http://schemas.microsoft.com/office/powerpoint/2010/main" val="41045192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 Aufzählung">
    <p:spTree>
      <p:nvGrpSpPr>
        <p:cNvPr id="1" name=""/>
        <p:cNvGrpSpPr/>
        <p:nvPr/>
      </p:nvGrpSpPr>
      <p:grpSpPr>
        <a:xfrm>
          <a:off x="0" y="0"/>
          <a:ext cx="0" cy="0"/>
          <a:chOff x="0" y="0"/>
          <a:chExt cx="0" cy="0"/>
        </a:xfrm>
      </p:grpSpPr>
      <p:sp>
        <p:nvSpPr>
          <p:cNvPr id="24" name="Textplatzhalter 22"/>
          <p:cNvSpPr>
            <a:spLocks noGrp="1"/>
          </p:cNvSpPr>
          <p:nvPr>
            <p:ph type="body" sz="quarter" idx="15"/>
          </p:nvPr>
        </p:nvSpPr>
        <p:spPr>
          <a:xfrm>
            <a:off x="632033" y="1770960"/>
            <a:ext cx="11064000" cy="1064366"/>
          </a:xfrm>
          <a:prstGeom prst="rect">
            <a:avLst/>
          </a:prstGeom>
        </p:spPr>
        <p:txBody>
          <a:bodyPr/>
          <a:lstStyle>
            <a:lvl1pPr marL="0" indent="0">
              <a:lnSpc>
                <a:spcPct val="150000"/>
              </a:lnSpc>
              <a:spcBef>
                <a:spcPts val="0"/>
              </a:spcBef>
              <a:buSzPct val="100000"/>
              <a:buFontTx/>
              <a:buNone/>
              <a:defRPr sz="1200" b="0" baseline="0">
                <a:solidFill>
                  <a:schemeClr val="tx1"/>
                </a:solidFill>
                <a:latin typeface="Arial"/>
              </a:defRPr>
            </a:lvl1pPr>
            <a:lvl2pPr marL="742950" indent="-285750">
              <a:buSzPct val="100000"/>
              <a:buFontTx/>
              <a:buBlip>
                <a:blip r:embed="rId2"/>
              </a:buBlip>
              <a:defRPr sz="1400" baseline="0">
                <a:solidFill>
                  <a:schemeClr val="tx1"/>
                </a:solidFill>
                <a:latin typeface="Arial"/>
              </a:defRPr>
            </a:lvl2pPr>
            <a:lvl3pPr marL="1143000" indent="-228600">
              <a:buSzPct val="100000"/>
              <a:buFontTx/>
              <a:buBlip>
                <a:blip r:embed="rId2"/>
              </a:buBlip>
              <a:defRPr sz="1400" baseline="0">
                <a:solidFill>
                  <a:schemeClr val="tx1"/>
                </a:solidFill>
                <a:latin typeface="Arial"/>
              </a:defRPr>
            </a:lvl3pPr>
            <a:lvl4pPr marL="1600200" indent="-228600">
              <a:buSzPct val="100000"/>
              <a:buFontTx/>
              <a:buBlip>
                <a:blip r:embed="rId2"/>
              </a:buBlip>
              <a:defRPr sz="1400" baseline="0">
                <a:solidFill>
                  <a:schemeClr val="tx1"/>
                </a:solidFill>
                <a:latin typeface="Arial"/>
              </a:defRPr>
            </a:lvl4pPr>
            <a:lvl5pPr marL="2057400" indent="-228600">
              <a:buSzPct val="100000"/>
              <a:buFontTx/>
              <a:buBlip>
                <a:blip r:embed="rId2"/>
              </a:buBlip>
              <a:defRPr sz="1400" baseline="0">
                <a:solidFill>
                  <a:schemeClr val="tx1"/>
                </a:solidFill>
                <a:latin typeface="Arial"/>
              </a:defRPr>
            </a:lvl5pPr>
          </a:lstStyle>
          <a:p>
            <a:pPr lvl="0"/>
            <a:endParaRPr lang="ro-RO"/>
          </a:p>
        </p:txBody>
      </p:sp>
      <p:sp>
        <p:nvSpPr>
          <p:cNvPr id="20" name="Textplatzhalter 15"/>
          <p:cNvSpPr>
            <a:spLocks noGrp="1"/>
          </p:cNvSpPr>
          <p:nvPr>
            <p:ph type="body" sz="quarter" idx="19"/>
          </p:nvPr>
        </p:nvSpPr>
        <p:spPr>
          <a:xfrm>
            <a:off x="632884" y="2978941"/>
            <a:ext cx="11063816" cy="3528000"/>
          </a:xfrm>
          <a:prstGeom prst="rect">
            <a:avLst/>
          </a:prstGeom>
        </p:spPr>
        <p:txBody>
          <a:bodyPr/>
          <a:lstStyle>
            <a:lvl1pPr marL="0" indent="360000">
              <a:lnSpc>
                <a:spcPct val="150000"/>
              </a:lnSpc>
              <a:spcBef>
                <a:spcPts val="0"/>
              </a:spcBef>
              <a:defRPr sz="1600" b="1" kern="0"/>
            </a:lvl1pPr>
            <a:lvl2pPr marL="360000" indent="360000">
              <a:lnSpc>
                <a:spcPct val="150000"/>
              </a:lnSpc>
              <a:spcBef>
                <a:spcPts val="0"/>
              </a:spcBef>
              <a:defRPr sz="1600" kern="0"/>
            </a:lvl2pPr>
            <a:lvl3pPr marL="720000" indent="360000">
              <a:lnSpc>
                <a:spcPct val="150000"/>
              </a:lnSpc>
              <a:spcBef>
                <a:spcPts val="0"/>
              </a:spcBef>
              <a:defRPr sz="1600" kern="0"/>
            </a:lvl3pPr>
            <a:lvl4pPr marL="1080000" indent="360000">
              <a:lnSpc>
                <a:spcPct val="150000"/>
              </a:lnSpc>
              <a:spcBef>
                <a:spcPts val="0"/>
              </a:spcBef>
              <a:defRPr sz="1600" kern="0"/>
            </a:lvl4pPr>
            <a:lvl5pPr marL="1440000" indent="360000">
              <a:lnSpc>
                <a:spcPct val="150000"/>
              </a:lnSpc>
              <a:spcBef>
                <a:spcPts val="0"/>
              </a:spcBef>
              <a:defRPr sz="1600" kern="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5" name="Titelplatzhalter 16"/>
          <p:cNvSpPr>
            <a:spLocks noGrp="1"/>
          </p:cNvSpPr>
          <p:nvPr>
            <p:ph type="title"/>
          </p:nvPr>
        </p:nvSpPr>
        <p:spPr>
          <a:xfrm>
            <a:off x="393600" y="406800"/>
            <a:ext cx="9753600" cy="327600"/>
          </a:xfrm>
          <a:prstGeom prst="rect">
            <a:avLst/>
          </a:prstGeom>
        </p:spPr>
        <p:txBody>
          <a:bodyPr rtlCol="0">
            <a:normAutofit/>
          </a:bodyPr>
          <a:lstStyle/>
          <a:p>
            <a:r>
              <a:rPr lang="de-DE"/>
              <a:t>Mastertitelformat bearbeiten</a:t>
            </a:r>
          </a:p>
        </p:txBody>
      </p:sp>
      <p:sp>
        <p:nvSpPr>
          <p:cNvPr id="12" name="Subtitle 2"/>
          <p:cNvSpPr>
            <a:spLocks noGrp="1"/>
          </p:cNvSpPr>
          <p:nvPr>
            <p:ph type="subTitle" idx="1"/>
          </p:nvPr>
        </p:nvSpPr>
        <p:spPr>
          <a:xfrm>
            <a:off x="393600" y="745067"/>
            <a:ext cx="9753600" cy="342054"/>
          </a:xfrm>
        </p:spPr>
        <p:txBody>
          <a:bodyPr>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a:p>
        </p:txBody>
      </p:sp>
      <p:sp>
        <p:nvSpPr>
          <p:cNvPr id="6" name="Foliennummernplatzhalter 10"/>
          <p:cNvSpPr>
            <a:spLocks noGrp="1"/>
          </p:cNvSpPr>
          <p:nvPr>
            <p:ph type="sldNum" sz="quarter" idx="20"/>
          </p:nvPr>
        </p:nvSpPr>
        <p:spPr/>
        <p:txBody>
          <a:bodyPr/>
          <a:lstStyle>
            <a:lvl1pPr>
              <a:defRPr/>
            </a:lvl1pPr>
          </a:lstStyle>
          <a:p>
            <a:pPr>
              <a:defRPr/>
            </a:pPr>
            <a:fld id="{734D81EC-8C31-054F-B717-4ACEB33BE349}" type="slidenum">
              <a:rPr lang="de-DE"/>
              <a:pPr>
                <a:defRPr/>
              </a:pPr>
              <a:t>‹Nr.›</a:t>
            </a:fld>
            <a:endParaRPr lang="de-DE"/>
          </a:p>
        </p:txBody>
      </p:sp>
    </p:spTree>
    <p:extLst>
      <p:ext uri="{BB962C8B-B14F-4D97-AF65-F5344CB8AC3E}">
        <p14:creationId xmlns:p14="http://schemas.microsoft.com/office/powerpoint/2010/main" val="13927556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ufzählung">
    <p:spTree>
      <p:nvGrpSpPr>
        <p:cNvPr id="1" name=""/>
        <p:cNvGrpSpPr/>
        <p:nvPr/>
      </p:nvGrpSpPr>
      <p:grpSpPr>
        <a:xfrm>
          <a:off x="0" y="0"/>
          <a:ext cx="0" cy="0"/>
          <a:chOff x="0" y="0"/>
          <a:chExt cx="0" cy="0"/>
        </a:xfrm>
      </p:grpSpPr>
      <p:sp>
        <p:nvSpPr>
          <p:cNvPr id="17" name="Textplatzhalter 15"/>
          <p:cNvSpPr>
            <a:spLocks noGrp="1"/>
          </p:cNvSpPr>
          <p:nvPr>
            <p:ph type="body" sz="quarter" idx="19"/>
          </p:nvPr>
        </p:nvSpPr>
        <p:spPr>
          <a:xfrm>
            <a:off x="632884" y="1766888"/>
            <a:ext cx="11063816" cy="4741200"/>
          </a:xfrm>
          <a:prstGeom prst="rect">
            <a:avLst/>
          </a:prstGeom>
        </p:spPr>
        <p:txBody>
          <a:bodyPr>
            <a:normAutofit/>
          </a:bodyPr>
          <a:lstStyle>
            <a:lvl1pPr marL="0" indent="360000">
              <a:lnSpc>
                <a:spcPct val="150000"/>
              </a:lnSpc>
              <a:spcBef>
                <a:spcPts val="0"/>
              </a:spcBef>
              <a:defRPr sz="1800" b="1" kern="0"/>
            </a:lvl1pPr>
            <a:lvl2pPr marL="360000" indent="360000">
              <a:lnSpc>
                <a:spcPct val="150000"/>
              </a:lnSpc>
              <a:spcBef>
                <a:spcPts val="0"/>
              </a:spcBef>
              <a:defRPr sz="1800" kern="0"/>
            </a:lvl2pPr>
            <a:lvl3pPr marL="720000" indent="360000">
              <a:lnSpc>
                <a:spcPct val="150000"/>
              </a:lnSpc>
              <a:spcBef>
                <a:spcPts val="0"/>
              </a:spcBef>
              <a:defRPr sz="1800" kern="0"/>
            </a:lvl3pPr>
            <a:lvl4pPr marL="1080000" indent="360000">
              <a:lnSpc>
                <a:spcPct val="150000"/>
              </a:lnSpc>
              <a:spcBef>
                <a:spcPts val="0"/>
              </a:spcBef>
              <a:defRPr sz="1800" kern="0"/>
            </a:lvl4pPr>
            <a:lvl5pPr marL="1440000" indent="360000">
              <a:lnSpc>
                <a:spcPct val="150000"/>
              </a:lnSpc>
              <a:spcBef>
                <a:spcPts val="0"/>
              </a:spcBef>
              <a:defRPr sz="1800" kern="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0" name="Titelplatzhalter 16"/>
          <p:cNvSpPr>
            <a:spLocks noGrp="1"/>
          </p:cNvSpPr>
          <p:nvPr>
            <p:ph type="title"/>
          </p:nvPr>
        </p:nvSpPr>
        <p:spPr>
          <a:xfrm>
            <a:off x="393600" y="406800"/>
            <a:ext cx="9753600" cy="327600"/>
          </a:xfrm>
          <a:prstGeom prst="rect">
            <a:avLst/>
          </a:prstGeom>
        </p:spPr>
        <p:txBody>
          <a:bodyPr rtlCol="0">
            <a:normAutofit/>
          </a:bodyPr>
          <a:lstStyle/>
          <a:p>
            <a:r>
              <a:rPr lang="de-DE"/>
              <a:t>Mastertitelformat bearbeiten</a:t>
            </a:r>
          </a:p>
        </p:txBody>
      </p:sp>
      <p:sp>
        <p:nvSpPr>
          <p:cNvPr id="10" name="Subtitle 2"/>
          <p:cNvSpPr>
            <a:spLocks noGrp="1"/>
          </p:cNvSpPr>
          <p:nvPr>
            <p:ph type="subTitle" idx="1"/>
          </p:nvPr>
        </p:nvSpPr>
        <p:spPr>
          <a:xfrm>
            <a:off x="393600" y="745067"/>
            <a:ext cx="9753600" cy="342054"/>
          </a:xfrm>
        </p:spPr>
        <p:txBody>
          <a:bodyPr>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a:p>
        </p:txBody>
      </p:sp>
      <p:sp>
        <p:nvSpPr>
          <p:cNvPr id="5" name="Foliennummernplatzhalter 10"/>
          <p:cNvSpPr>
            <a:spLocks noGrp="1"/>
          </p:cNvSpPr>
          <p:nvPr>
            <p:ph type="sldNum" sz="quarter" idx="20"/>
          </p:nvPr>
        </p:nvSpPr>
        <p:spPr/>
        <p:txBody>
          <a:bodyPr/>
          <a:lstStyle>
            <a:lvl1pPr>
              <a:defRPr/>
            </a:lvl1pPr>
          </a:lstStyle>
          <a:p>
            <a:pPr>
              <a:defRPr/>
            </a:pPr>
            <a:fld id="{14E9E765-94CE-0941-BE99-F43834E80C33}" type="slidenum">
              <a:rPr lang="de-DE"/>
              <a:pPr>
                <a:defRPr/>
              </a:pPr>
              <a:t>‹Nr.›</a:t>
            </a:fld>
            <a:endParaRPr lang="de-DE"/>
          </a:p>
        </p:txBody>
      </p:sp>
    </p:spTree>
    <p:extLst>
      <p:ext uri="{BB962C8B-B14F-4D97-AF65-F5344CB8AC3E}">
        <p14:creationId xmlns:p14="http://schemas.microsoft.com/office/powerpoint/2010/main" val="28654211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13"/>
          <p:cNvSpPr>
            <a:spLocks noGrp="1"/>
          </p:cNvSpPr>
          <p:nvPr>
            <p:ph type="pic" sz="quarter" idx="16"/>
          </p:nvPr>
        </p:nvSpPr>
        <p:spPr>
          <a:xfrm>
            <a:off x="633604" y="1767840"/>
            <a:ext cx="11055617" cy="4741200"/>
          </a:xfrm>
          <a:prstGeom prst="rect">
            <a:avLst/>
          </a:prstGeom>
        </p:spPr>
        <p:txBody>
          <a:bodyPr rtlCol="0">
            <a:normAutofit/>
          </a:bodyPr>
          <a:lstStyle>
            <a:lvl1pPr marL="0" indent="0">
              <a:buFontTx/>
              <a:buNone/>
              <a:defRPr/>
            </a:lvl1pPr>
          </a:lstStyle>
          <a:p>
            <a:pPr lvl="0"/>
            <a:endParaRPr lang="de-DE" noProof="0"/>
          </a:p>
        </p:txBody>
      </p:sp>
      <p:sp>
        <p:nvSpPr>
          <p:cNvPr id="14" name="Titelplatzhalter 16"/>
          <p:cNvSpPr>
            <a:spLocks noGrp="1"/>
          </p:cNvSpPr>
          <p:nvPr>
            <p:ph type="title"/>
          </p:nvPr>
        </p:nvSpPr>
        <p:spPr>
          <a:xfrm>
            <a:off x="393600" y="406800"/>
            <a:ext cx="9753600" cy="327600"/>
          </a:xfrm>
          <a:prstGeom prst="rect">
            <a:avLst/>
          </a:prstGeom>
        </p:spPr>
        <p:txBody>
          <a:bodyPr rtlCol="0">
            <a:normAutofit/>
          </a:bodyPr>
          <a:lstStyle/>
          <a:p>
            <a:r>
              <a:rPr lang="de-DE"/>
              <a:t>Mastertitelformat bearbeiten</a:t>
            </a:r>
          </a:p>
        </p:txBody>
      </p:sp>
      <p:sp>
        <p:nvSpPr>
          <p:cNvPr id="15" name="Subtitle 2"/>
          <p:cNvSpPr>
            <a:spLocks noGrp="1"/>
          </p:cNvSpPr>
          <p:nvPr>
            <p:ph type="subTitle" idx="1"/>
          </p:nvPr>
        </p:nvSpPr>
        <p:spPr>
          <a:xfrm>
            <a:off x="393600" y="745067"/>
            <a:ext cx="9753600" cy="342054"/>
          </a:xfrm>
        </p:spPr>
        <p:txBody>
          <a:bodyPr>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a:p>
        </p:txBody>
      </p:sp>
      <p:sp>
        <p:nvSpPr>
          <p:cNvPr id="5" name="Foliennummernplatzhalter 10"/>
          <p:cNvSpPr>
            <a:spLocks noGrp="1"/>
          </p:cNvSpPr>
          <p:nvPr>
            <p:ph type="sldNum" sz="quarter" idx="17"/>
          </p:nvPr>
        </p:nvSpPr>
        <p:spPr/>
        <p:txBody>
          <a:bodyPr/>
          <a:lstStyle>
            <a:lvl1pPr>
              <a:defRPr/>
            </a:lvl1pPr>
          </a:lstStyle>
          <a:p>
            <a:pPr>
              <a:defRPr/>
            </a:pPr>
            <a:fld id="{2EA4BB87-D65B-B741-90D0-3BFE1FF2D190}" type="slidenum">
              <a:rPr lang="de-DE"/>
              <a:pPr>
                <a:defRPr/>
              </a:pPr>
              <a:t>‹Nr.›</a:t>
            </a:fld>
            <a:endParaRPr lang="de-DE"/>
          </a:p>
        </p:txBody>
      </p:sp>
    </p:spTree>
    <p:extLst>
      <p:ext uri="{BB962C8B-B14F-4D97-AF65-F5344CB8AC3E}">
        <p14:creationId xmlns:p14="http://schemas.microsoft.com/office/powerpoint/2010/main" val="7494769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12" name="Textplatzhalter 22"/>
          <p:cNvSpPr>
            <a:spLocks noGrp="1"/>
          </p:cNvSpPr>
          <p:nvPr>
            <p:ph type="body" sz="quarter" idx="15"/>
          </p:nvPr>
        </p:nvSpPr>
        <p:spPr>
          <a:xfrm>
            <a:off x="632038" y="1770964"/>
            <a:ext cx="5402103" cy="4740451"/>
          </a:xfrm>
          <a:prstGeom prst="rect">
            <a:avLst/>
          </a:prstGeom>
        </p:spPr>
        <p:txBody>
          <a:bodyPr/>
          <a:lstStyle>
            <a:lvl1pPr marL="0" indent="0">
              <a:lnSpc>
                <a:spcPct val="150000"/>
              </a:lnSpc>
              <a:spcBef>
                <a:spcPts val="0"/>
              </a:spcBef>
              <a:buSzPct val="100000"/>
              <a:buFontTx/>
              <a:buNone/>
              <a:defRPr sz="1200" b="0" kern="0" baseline="0">
                <a:solidFill>
                  <a:schemeClr val="tx1"/>
                </a:solidFill>
                <a:latin typeface="Arial"/>
              </a:defRPr>
            </a:lvl1pPr>
            <a:lvl2pPr marL="742950" indent="-285750">
              <a:buSzPct val="100000"/>
              <a:buFontTx/>
              <a:buBlip>
                <a:blip r:embed="rId2"/>
              </a:buBlip>
              <a:defRPr sz="1400" baseline="0">
                <a:solidFill>
                  <a:schemeClr val="tx1"/>
                </a:solidFill>
                <a:latin typeface="Arial"/>
              </a:defRPr>
            </a:lvl2pPr>
            <a:lvl3pPr marL="1143000" indent="-228600">
              <a:buSzPct val="100000"/>
              <a:buFontTx/>
              <a:buBlip>
                <a:blip r:embed="rId2"/>
              </a:buBlip>
              <a:defRPr sz="1400" baseline="0">
                <a:solidFill>
                  <a:schemeClr val="tx1"/>
                </a:solidFill>
                <a:latin typeface="Arial"/>
              </a:defRPr>
            </a:lvl3pPr>
            <a:lvl4pPr marL="1600200" indent="-228600">
              <a:buSzPct val="100000"/>
              <a:buFontTx/>
              <a:buBlip>
                <a:blip r:embed="rId2"/>
              </a:buBlip>
              <a:defRPr sz="1400" baseline="0">
                <a:solidFill>
                  <a:schemeClr val="tx1"/>
                </a:solidFill>
                <a:latin typeface="Arial"/>
              </a:defRPr>
            </a:lvl4pPr>
            <a:lvl5pPr marL="2057400" indent="-228600">
              <a:buSzPct val="100000"/>
              <a:buFontTx/>
              <a:buBlip>
                <a:blip r:embed="rId2"/>
              </a:buBlip>
              <a:defRPr sz="1400" baseline="0">
                <a:solidFill>
                  <a:schemeClr val="tx1"/>
                </a:solidFill>
                <a:latin typeface="Arial"/>
              </a:defRPr>
            </a:lvl5pPr>
          </a:lstStyle>
          <a:p>
            <a:pPr lvl="0"/>
            <a:endParaRPr lang="ro-RO"/>
          </a:p>
        </p:txBody>
      </p:sp>
      <p:sp>
        <p:nvSpPr>
          <p:cNvPr id="14" name="Bildplatzhalter 13"/>
          <p:cNvSpPr>
            <a:spLocks noGrp="1"/>
          </p:cNvSpPr>
          <p:nvPr>
            <p:ph type="pic" sz="quarter" idx="16"/>
          </p:nvPr>
        </p:nvSpPr>
        <p:spPr>
          <a:xfrm>
            <a:off x="6308421" y="1771651"/>
            <a:ext cx="5380801" cy="4468502"/>
          </a:xfrm>
          <a:prstGeom prst="rect">
            <a:avLst/>
          </a:prstGeom>
        </p:spPr>
        <p:txBody>
          <a:bodyPr rtlCol="0">
            <a:normAutofit/>
          </a:bodyPr>
          <a:lstStyle>
            <a:lvl1pPr marL="0" indent="0">
              <a:buFontTx/>
              <a:buNone/>
              <a:defRPr/>
            </a:lvl1pPr>
          </a:lstStyle>
          <a:p>
            <a:pPr lvl="0"/>
            <a:endParaRPr lang="de-DE" noProof="0"/>
          </a:p>
        </p:txBody>
      </p:sp>
      <p:sp>
        <p:nvSpPr>
          <p:cNvPr id="15" name="Textplatzhalter 16"/>
          <p:cNvSpPr>
            <a:spLocks noGrp="1"/>
          </p:cNvSpPr>
          <p:nvPr>
            <p:ph type="body" sz="quarter" idx="17"/>
          </p:nvPr>
        </p:nvSpPr>
        <p:spPr>
          <a:xfrm>
            <a:off x="6308422" y="6398644"/>
            <a:ext cx="5380801" cy="112766"/>
          </a:xfrm>
          <a:prstGeom prst="rect">
            <a:avLst/>
          </a:prstGeom>
        </p:spPr>
        <p:txBody>
          <a:bodyPr/>
          <a:lstStyle>
            <a:lvl1pPr marL="0" indent="0">
              <a:lnSpc>
                <a:spcPct val="100000"/>
              </a:lnSpc>
              <a:spcBef>
                <a:spcPts val="0"/>
              </a:spcBef>
              <a:buNone/>
              <a:defRPr sz="1000" b="0" i="1" baseline="0">
                <a:solidFill>
                  <a:schemeClr val="tx1"/>
                </a:solidFill>
                <a:latin typeface="Arial"/>
              </a:defRPr>
            </a:lvl1pPr>
          </a:lstStyle>
          <a:p>
            <a:pPr lvl="0"/>
            <a:r>
              <a:rPr lang="de-DE"/>
              <a:t>Mastertextformat bearbeiten</a:t>
            </a:r>
          </a:p>
        </p:txBody>
      </p:sp>
      <p:sp>
        <p:nvSpPr>
          <p:cNvPr id="18" name="Titelplatzhalter 16"/>
          <p:cNvSpPr>
            <a:spLocks noGrp="1"/>
          </p:cNvSpPr>
          <p:nvPr>
            <p:ph type="title"/>
          </p:nvPr>
        </p:nvSpPr>
        <p:spPr>
          <a:xfrm>
            <a:off x="393600" y="406800"/>
            <a:ext cx="9753600" cy="327600"/>
          </a:xfrm>
          <a:prstGeom prst="rect">
            <a:avLst/>
          </a:prstGeom>
        </p:spPr>
        <p:txBody>
          <a:bodyPr rtlCol="0">
            <a:normAutofit/>
          </a:bodyPr>
          <a:lstStyle/>
          <a:p>
            <a:r>
              <a:rPr lang="de-DE"/>
              <a:t>Mastertitelformat bearbeiten</a:t>
            </a:r>
          </a:p>
        </p:txBody>
      </p:sp>
      <p:sp>
        <p:nvSpPr>
          <p:cNvPr id="13" name="Subtitle 2"/>
          <p:cNvSpPr>
            <a:spLocks noGrp="1"/>
          </p:cNvSpPr>
          <p:nvPr>
            <p:ph type="subTitle" idx="1"/>
          </p:nvPr>
        </p:nvSpPr>
        <p:spPr>
          <a:xfrm>
            <a:off x="393600" y="745067"/>
            <a:ext cx="9753600" cy="342054"/>
          </a:xfrm>
        </p:spPr>
        <p:txBody>
          <a:bodyPr>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a:p>
        </p:txBody>
      </p:sp>
      <p:sp>
        <p:nvSpPr>
          <p:cNvPr id="7" name="Foliennummernplatzhalter 10"/>
          <p:cNvSpPr>
            <a:spLocks noGrp="1"/>
          </p:cNvSpPr>
          <p:nvPr>
            <p:ph type="sldNum" sz="quarter" idx="18"/>
          </p:nvPr>
        </p:nvSpPr>
        <p:spPr/>
        <p:txBody>
          <a:bodyPr/>
          <a:lstStyle>
            <a:lvl1pPr>
              <a:defRPr/>
            </a:lvl1pPr>
          </a:lstStyle>
          <a:p>
            <a:pPr>
              <a:defRPr/>
            </a:pPr>
            <a:fld id="{20549947-ECEE-CD4E-8E00-25DB9EFCD1C0}" type="slidenum">
              <a:rPr lang="de-DE"/>
              <a:pPr>
                <a:defRPr/>
              </a:pPr>
              <a:t>‹Nr.›</a:t>
            </a:fld>
            <a:endParaRPr lang="de-DE"/>
          </a:p>
        </p:txBody>
      </p:sp>
    </p:spTree>
    <p:extLst>
      <p:ext uri="{BB962C8B-B14F-4D97-AF65-F5344CB8AC3E}">
        <p14:creationId xmlns:p14="http://schemas.microsoft.com/office/powerpoint/2010/main" val="5846344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Bild+Bild">
    <p:spTree>
      <p:nvGrpSpPr>
        <p:cNvPr id="1" name=""/>
        <p:cNvGrpSpPr/>
        <p:nvPr/>
      </p:nvGrpSpPr>
      <p:grpSpPr>
        <a:xfrm>
          <a:off x="0" y="0"/>
          <a:ext cx="0" cy="0"/>
          <a:chOff x="0" y="0"/>
          <a:chExt cx="0" cy="0"/>
        </a:xfrm>
      </p:grpSpPr>
      <p:sp>
        <p:nvSpPr>
          <p:cNvPr id="14" name="Bildplatzhalter 13"/>
          <p:cNvSpPr>
            <a:spLocks noGrp="1"/>
          </p:cNvSpPr>
          <p:nvPr>
            <p:ph type="pic" sz="quarter" idx="16"/>
          </p:nvPr>
        </p:nvSpPr>
        <p:spPr>
          <a:xfrm>
            <a:off x="6308421" y="1771651"/>
            <a:ext cx="5380801" cy="4468502"/>
          </a:xfrm>
          <a:prstGeom prst="rect">
            <a:avLst/>
          </a:prstGeom>
        </p:spPr>
        <p:txBody>
          <a:bodyPr rtlCol="0">
            <a:normAutofit/>
          </a:bodyPr>
          <a:lstStyle>
            <a:lvl1pPr marL="0" indent="0">
              <a:buFontTx/>
              <a:buNone/>
              <a:defRPr/>
            </a:lvl1pPr>
          </a:lstStyle>
          <a:p>
            <a:pPr lvl="0"/>
            <a:endParaRPr lang="de-DE" noProof="0"/>
          </a:p>
        </p:txBody>
      </p:sp>
      <p:sp>
        <p:nvSpPr>
          <p:cNvPr id="15" name="Textplatzhalter 16"/>
          <p:cNvSpPr>
            <a:spLocks noGrp="1"/>
          </p:cNvSpPr>
          <p:nvPr>
            <p:ph type="body" sz="quarter" idx="17"/>
          </p:nvPr>
        </p:nvSpPr>
        <p:spPr>
          <a:xfrm>
            <a:off x="6308422" y="6398644"/>
            <a:ext cx="5380801" cy="112766"/>
          </a:xfrm>
          <a:prstGeom prst="rect">
            <a:avLst/>
          </a:prstGeom>
        </p:spPr>
        <p:txBody>
          <a:bodyPr/>
          <a:lstStyle>
            <a:lvl1pPr marL="0" indent="0">
              <a:lnSpc>
                <a:spcPct val="100000"/>
              </a:lnSpc>
              <a:spcBef>
                <a:spcPts val="0"/>
              </a:spcBef>
              <a:buNone/>
              <a:defRPr sz="1000" b="0" i="1" baseline="0">
                <a:solidFill>
                  <a:schemeClr val="tx1"/>
                </a:solidFill>
                <a:latin typeface="Arial"/>
              </a:defRPr>
            </a:lvl1pPr>
          </a:lstStyle>
          <a:p>
            <a:pPr lvl="0"/>
            <a:r>
              <a:rPr lang="de-DE"/>
              <a:t>Mastertextformat bearbeiten</a:t>
            </a:r>
          </a:p>
        </p:txBody>
      </p:sp>
      <p:sp>
        <p:nvSpPr>
          <p:cNvPr id="18" name="Titelplatzhalter 16"/>
          <p:cNvSpPr>
            <a:spLocks noGrp="1"/>
          </p:cNvSpPr>
          <p:nvPr>
            <p:ph type="title"/>
          </p:nvPr>
        </p:nvSpPr>
        <p:spPr>
          <a:xfrm>
            <a:off x="393600" y="406800"/>
            <a:ext cx="9753600" cy="327600"/>
          </a:xfrm>
          <a:prstGeom prst="rect">
            <a:avLst/>
          </a:prstGeom>
        </p:spPr>
        <p:txBody>
          <a:bodyPr rtlCol="0">
            <a:normAutofit/>
          </a:bodyPr>
          <a:lstStyle/>
          <a:p>
            <a:r>
              <a:rPr lang="de-DE"/>
              <a:t>Mastertitelformat bearbeiten</a:t>
            </a:r>
          </a:p>
        </p:txBody>
      </p:sp>
      <p:sp>
        <p:nvSpPr>
          <p:cNvPr id="13" name="Subtitle 2"/>
          <p:cNvSpPr>
            <a:spLocks noGrp="1"/>
          </p:cNvSpPr>
          <p:nvPr>
            <p:ph type="subTitle" idx="1"/>
          </p:nvPr>
        </p:nvSpPr>
        <p:spPr>
          <a:xfrm>
            <a:off x="393600" y="745067"/>
            <a:ext cx="9753600" cy="342054"/>
          </a:xfrm>
        </p:spPr>
        <p:txBody>
          <a:bodyPr>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a:p>
        </p:txBody>
      </p:sp>
      <p:sp>
        <p:nvSpPr>
          <p:cNvPr id="10" name="Bildplatzhalter 13"/>
          <p:cNvSpPr>
            <a:spLocks noGrp="1"/>
          </p:cNvSpPr>
          <p:nvPr>
            <p:ph type="pic" sz="quarter" idx="18"/>
          </p:nvPr>
        </p:nvSpPr>
        <p:spPr>
          <a:xfrm>
            <a:off x="632368" y="1771651"/>
            <a:ext cx="5380801" cy="4468502"/>
          </a:xfrm>
          <a:prstGeom prst="rect">
            <a:avLst/>
          </a:prstGeom>
        </p:spPr>
        <p:txBody>
          <a:bodyPr rtlCol="0">
            <a:normAutofit/>
          </a:bodyPr>
          <a:lstStyle>
            <a:lvl1pPr marL="0" indent="0">
              <a:buFontTx/>
              <a:buNone/>
              <a:defRPr/>
            </a:lvl1pPr>
          </a:lstStyle>
          <a:p>
            <a:pPr lvl="0"/>
            <a:endParaRPr lang="de-DE" noProof="0"/>
          </a:p>
        </p:txBody>
      </p:sp>
      <p:sp>
        <p:nvSpPr>
          <p:cNvPr id="11" name="Textplatzhalter 16"/>
          <p:cNvSpPr>
            <a:spLocks noGrp="1"/>
          </p:cNvSpPr>
          <p:nvPr>
            <p:ph type="body" sz="quarter" idx="19"/>
          </p:nvPr>
        </p:nvSpPr>
        <p:spPr>
          <a:xfrm>
            <a:off x="632369" y="6398644"/>
            <a:ext cx="5380801" cy="112766"/>
          </a:xfrm>
          <a:prstGeom prst="rect">
            <a:avLst/>
          </a:prstGeom>
        </p:spPr>
        <p:txBody>
          <a:bodyPr/>
          <a:lstStyle>
            <a:lvl1pPr marL="0" indent="0">
              <a:lnSpc>
                <a:spcPct val="100000"/>
              </a:lnSpc>
              <a:spcBef>
                <a:spcPts val="0"/>
              </a:spcBef>
              <a:buNone/>
              <a:defRPr sz="1000" b="0" i="1" baseline="0">
                <a:solidFill>
                  <a:schemeClr val="tx1"/>
                </a:solidFill>
                <a:latin typeface="Arial"/>
              </a:defRPr>
            </a:lvl1pPr>
          </a:lstStyle>
          <a:p>
            <a:pPr lvl="0"/>
            <a:r>
              <a:rPr lang="de-DE"/>
              <a:t>Mastertextformat bearbeiten</a:t>
            </a:r>
          </a:p>
        </p:txBody>
      </p:sp>
      <p:sp>
        <p:nvSpPr>
          <p:cNvPr id="8" name="Foliennummernplatzhalter 10"/>
          <p:cNvSpPr>
            <a:spLocks noGrp="1"/>
          </p:cNvSpPr>
          <p:nvPr>
            <p:ph type="sldNum" sz="quarter" idx="20"/>
          </p:nvPr>
        </p:nvSpPr>
        <p:spPr/>
        <p:txBody>
          <a:bodyPr/>
          <a:lstStyle>
            <a:lvl1pPr>
              <a:defRPr/>
            </a:lvl1pPr>
          </a:lstStyle>
          <a:p>
            <a:pPr>
              <a:defRPr/>
            </a:pPr>
            <a:fld id="{0CC90C2B-DDFC-DE4D-9708-9CA1E81D3CA7}" type="slidenum">
              <a:rPr lang="de-DE"/>
              <a:pPr>
                <a:defRPr/>
              </a:pPr>
              <a:t>‹Nr.›</a:t>
            </a:fld>
            <a:endParaRPr lang="de-DE"/>
          </a:p>
        </p:txBody>
      </p:sp>
    </p:spTree>
    <p:extLst>
      <p:ext uri="{BB962C8B-B14F-4D97-AF65-F5344CB8AC3E}">
        <p14:creationId xmlns:p14="http://schemas.microsoft.com/office/powerpoint/2010/main" val="7663261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ufz.+Bild">
    <p:spTree>
      <p:nvGrpSpPr>
        <p:cNvPr id="1" name=""/>
        <p:cNvGrpSpPr/>
        <p:nvPr/>
      </p:nvGrpSpPr>
      <p:grpSpPr>
        <a:xfrm>
          <a:off x="0" y="0"/>
          <a:ext cx="0" cy="0"/>
          <a:chOff x="0" y="0"/>
          <a:chExt cx="0" cy="0"/>
        </a:xfrm>
      </p:grpSpPr>
      <p:sp>
        <p:nvSpPr>
          <p:cNvPr id="14" name="Bildplatzhalter 13"/>
          <p:cNvSpPr>
            <a:spLocks noGrp="1"/>
          </p:cNvSpPr>
          <p:nvPr>
            <p:ph type="pic" sz="quarter" idx="16"/>
          </p:nvPr>
        </p:nvSpPr>
        <p:spPr>
          <a:xfrm>
            <a:off x="6308421" y="1771651"/>
            <a:ext cx="5380801" cy="4468502"/>
          </a:xfrm>
          <a:prstGeom prst="rect">
            <a:avLst/>
          </a:prstGeom>
        </p:spPr>
        <p:txBody>
          <a:bodyPr rtlCol="0">
            <a:normAutofit/>
          </a:bodyPr>
          <a:lstStyle>
            <a:lvl1pPr marL="0" indent="0">
              <a:buFontTx/>
              <a:buNone/>
              <a:defRPr/>
            </a:lvl1pPr>
          </a:lstStyle>
          <a:p>
            <a:pPr lvl="0"/>
            <a:endParaRPr lang="de-DE" noProof="0"/>
          </a:p>
        </p:txBody>
      </p:sp>
      <p:sp>
        <p:nvSpPr>
          <p:cNvPr id="18" name="Textplatzhalter 15"/>
          <p:cNvSpPr>
            <a:spLocks noGrp="1"/>
          </p:cNvSpPr>
          <p:nvPr>
            <p:ph type="body" sz="quarter" idx="20"/>
          </p:nvPr>
        </p:nvSpPr>
        <p:spPr>
          <a:xfrm>
            <a:off x="632884" y="1771655"/>
            <a:ext cx="5401253" cy="4739759"/>
          </a:xfrm>
          <a:prstGeom prst="rect">
            <a:avLst/>
          </a:prstGeom>
        </p:spPr>
        <p:txBody>
          <a:bodyPr/>
          <a:lstStyle>
            <a:lvl1pPr marL="0" indent="360000">
              <a:lnSpc>
                <a:spcPct val="150000"/>
              </a:lnSpc>
              <a:spcBef>
                <a:spcPts val="0"/>
              </a:spcBef>
              <a:defRPr sz="1600" b="1" kern="0"/>
            </a:lvl1pPr>
            <a:lvl2pPr marL="360000" indent="360000">
              <a:lnSpc>
                <a:spcPct val="150000"/>
              </a:lnSpc>
              <a:spcBef>
                <a:spcPts val="0"/>
              </a:spcBef>
              <a:defRPr sz="1600" kern="0"/>
            </a:lvl2pPr>
            <a:lvl3pPr marL="720000" indent="360000">
              <a:lnSpc>
                <a:spcPct val="150000"/>
              </a:lnSpc>
              <a:spcBef>
                <a:spcPts val="0"/>
              </a:spcBef>
              <a:defRPr sz="1600" kern="0"/>
            </a:lvl3pPr>
            <a:lvl4pPr marL="1080000" indent="360000">
              <a:lnSpc>
                <a:spcPct val="150000"/>
              </a:lnSpc>
              <a:spcBef>
                <a:spcPts val="0"/>
              </a:spcBef>
              <a:defRPr sz="1600" kern="0"/>
            </a:lvl4pPr>
            <a:lvl5pPr marL="1440000" indent="360000">
              <a:lnSpc>
                <a:spcPct val="150000"/>
              </a:lnSpc>
              <a:spcBef>
                <a:spcPts val="0"/>
              </a:spcBef>
              <a:defRPr sz="1600" kern="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9" name="Titelplatzhalter 16"/>
          <p:cNvSpPr>
            <a:spLocks noGrp="1"/>
          </p:cNvSpPr>
          <p:nvPr>
            <p:ph type="title"/>
          </p:nvPr>
        </p:nvSpPr>
        <p:spPr>
          <a:xfrm>
            <a:off x="393600" y="406800"/>
            <a:ext cx="9753600" cy="327600"/>
          </a:xfrm>
          <a:prstGeom prst="rect">
            <a:avLst/>
          </a:prstGeom>
        </p:spPr>
        <p:txBody>
          <a:bodyPr rtlCol="0">
            <a:normAutofit/>
          </a:bodyPr>
          <a:lstStyle/>
          <a:p>
            <a:r>
              <a:rPr lang="de-DE"/>
              <a:t>Mastertitelformat bearbeiten</a:t>
            </a:r>
          </a:p>
        </p:txBody>
      </p:sp>
      <p:sp>
        <p:nvSpPr>
          <p:cNvPr id="11" name="Subtitle 2"/>
          <p:cNvSpPr>
            <a:spLocks noGrp="1"/>
          </p:cNvSpPr>
          <p:nvPr>
            <p:ph type="subTitle" idx="1"/>
          </p:nvPr>
        </p:nvSpPr>
        <p:spPr>
          <a:xfrm>
            <a:off x="393600" y="745067"/>
            <a:ext cx="9753600" cy="342054"/>
          </a:xfrm>
        </p:spPr>
        <p:txBody>
          <a:bodyPr>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a:p>
        </p:txBody>
      </p:sp>
      <p:sp>
        <p:nvSpPr>
          <p:cNvPr id="12" name="Textplatzhalter 16"/>
          <p:cNvSpPr>
            <a:spLocks noGrp="1"/>
          </p:cNvSpPr>
          <p:nvPr>
            <p:ph type="body" sz="quarter" idx="17"/>
          </p:nvPr>
        </p:nvSpPr>
        <p:spPr>
          <a:xfrm>
            <a:off x="6308422" y="6398644"/>
            <a:ext cx="5380801" cy="112766"/>
          </a:xfrm>
          <a:prstGeom prst="rect">
            <a:avLst/>
          </a:prstGeom>
        </p:spPr>
        <p:txBody>
          <a:bodyPr/>
          <a:lstStyle>
            <a:lvl1pPr marL="0" indent="0">
              <a:lnSpc>
                <a:spcPct val="100000"/>
              </a:lnSpc>
              <a:spcBef>
                <a:spcPts val="0"/>
              </a:spcBef>
              <a:buNone/>
              <a:defRPr sz="1000" b="0" i="1" baseline="0">
                <a:solidFill>
                  <a:schemeClr val="tx1"/>
                </a:solidFill>
                <a:latin typeface="Arial"/>
              </a:defRPr>
            </a:lvl1pPr>
          </a:lstStyle>
          <a:p>
            <a:pPr lvl="0"/>
            <a:r>
              <a:rPr lang="de-DE"/>
              <a:t>Mastertextformat bearbeiten</a:t>
            </a:r>
          </a:p>
        </p:txBody>
      </p:sp>
      <p:sp>
        <p:nvSpPr>
          <p:cNvPr id="7" name="Foliennummernplatzhalter 10"/>
          <p:cNvSpPr>
            <a:spLocks noGrp="1"/>
          </p:cNvSpPr>
          <p:nvPr>
            <p:ph type="sldNum" sz="quarter" idx="21"/>
          </p:nvPr>
        </p:nvSpPr>
        <p:spPr/>
        <p:txBody>
          <a:bodyPr/>
          <a:lstStyle>
            <a:lvl1pPr>
              <a:defRPr/>
            </a:lvl1pPr>
          </a:lstStyle>
          <a:p>
            <a:pPr>
              <a:defRPr/>
            </a:pPr>
            <a:fld id="{AA5DF636-10E3-C843-BAEB-4F17E52BCE01}" type="slidenum">
              <a:rPr lang="de-DE"/>
              <a:pPr>
                <a:defRPr/>
              </a:pPr>
              <a:t>‹Nr.›</a:t>
            </a:fld>
            <a:endParaRPr lang="de-DE"/>
          </a:p>
        </p:txBody>
      </p:sp>
    </p:spTree>
    <p:extLst>
      <p:ext uri="{BB962C8B-B14F-4D97-AF65-F5344CB8AC3E}">
        <p14:creationId xmlns:p14="http://schemas.microsoft.com/office/powerpoint/2010/main" val="3261528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Aufz.+Bild">
    <p:spTree>
      <p:nvGrpSpPr>
        <p:cNvPr id="1" name=""/>
        <p:cNvGrpSpPr/>
        <p:nvPr/>
      </p:nvGrpSpPr>
      <p:grpSpPr>
        <a:xfrm>
          <a:off x="0" y="0"/>
          <a:ext cx="0" cy="0"/>
          <a:chOff x="0" y="0"/>
          <a:chExt cx="0" cy="0"/>
        </a:xfrm>
      </p:grpSpPr>
      <p:sp>
        <p:nvSpPr>
          <p:cNvPr id="12" name="Textplatzhalter 22"/>
          <p:cNvSpPr>
            <a:spLocks noGrp="1"/>
          </p:cNvSpPr>
          <p:nvPr>
            <p:ph type="body" sz="quarter" idx="15"/>
          </p:nvPr>
        </p:nvSpPr>
        <p:spPr>
          <a:xfrm>
            <a:off x="632038" y="1770960"/>
            <a:ext cx="5402103" cy="1609966"/>
          </a:xfrm>
          <a:prstGeom prst="rect">
            <a:avLst/>
          </a:prstGeom>
        </p:spPr>
        <p:txBody>
          <a:bodyPr/>
          <a:lstStyle>
            <a:lvl1pPr marL="0" indent="0">
              <a:lnSpc>
                <a:spcPct val="150000"/>
              </a:lnSpc>
              <a:spcBef>
                <a:spcPts val="0"/>
              </a:spcBef>
              <a:buSzPct val="100000"/>
              <a:buFontTx/>
              <a:buNone/>
              <a:defRPr sz="1200" b="0" baseline="0">
                <a:solidFill>
                  <a:schemeClr val="tx1"/>
                </a:solidFill>
                <a:latin typeface="Arial"/>
              </a:defRPr>
            </a:lvl1pPr>
            <a:lvl2pPr marL="742950" indent="-285750">
              <a:buSzPct val="100000"/>
              <a:buFontTx/>
              <a:buBlip>
                <a:blip r:embed="rId2"/>
              </a:buBlip>
              <a:defRPr sz="1400" baseline="0">
                <a:solidFill>
                  <a:schemeClr val="tx1"/>
                </a:solidFill>
                <a:latin typeface="Arial"/>
              </a:defRPr>
            </a:lvl2pPr>
            <a:lvl3pPr marL="1143000" indent="-228600">
              <a:buSzPct val="100000"/>
              <a:buFontTx/>
              <a:buBlip>
                <a:blip r:embed="rId2"/>
              </a:buBlip>
              <a:defRPr sz="1400" baseline="0">
                <a:solidFill>
                  <a:schemeClr val="tx1"/>
                </a:solidFill>
                <a:latin typeface="Arial"/>
              </a:defRPr>
            </a:lvl3pPr>
            <a:lvl4pPr marL="1600200" indent="-228600">
              <a:buSzPct val="100000"/>
              <a:buFontTx/>
              <a:buBlip>
                <a:blip r:embed="rId2"/>
              </a:buBlip>
              <a:defRPr sz="1400" baseline="0">
                <a:solidFill>
                  <a:schemeClr val="tx1"/>
                </a:solidFill>
                <a:latin typeface="Arial"/>
              </a:defRPr>
            </a:lvl4pPr>
            <a:lvl5pPr marL="2057400" indent="-228600">
              <a:buSzPct val="100000"/>
              <a:buFontTx/>
              <a:buBlip>
                <a:blip r:embed="rId2"/>
              </a:buBlip>
              <a:defRPr sz="1400" baseline="0">
                <a:solidFill>
                  <a:schemeClr val="tx1"/>
                </a:solidFill>
                <a:latin typeface="Arial"/>
              </a:defRPr>
            </a:lvl5pPr>
          </a:lstStyle>
          <a:p>
            <a:pPr lvl="0"/>
            <a:endParaRPr lang="ro-RO"/>
          </a:p>
        </p:txBody>
      </p:sp>
      <p:sp>
        <p:nvSpPr>
          <p:cNvPr id="14" name="Bildplatzhalter 13"/>
          <p:cNvSpPr>
            <a:spLocks noGrp="1"/>
          </p:cNvSpPr>
          <p:nvPr>
            <p:ph type="pic" sz="quarter" idx="16"/>
          </p:nvPr>
        </p:nvSpPr>
        <p:spPr>
          <a:xfrm>
            <a:off x="6308421" y="1771651"/>
            <a:ext cx="5380801" cy="4468502"/>
          </a:xfrm>
          <a:prstGeom prst="rect">
            <a:avLst/>
          </a:prstGeom>
        </p:spPr>
        <p:txBody>
          <a:bodyPr rtlCol="0">
            <a:normAutofit/>
          </a:bodyPr>
          <a:lstStyle>
            <a:lvl1pPr marL="0" indent="0">
              <a:buFontTx/>
              <a:buNone/>
              <a:defRPr/>
            </a:lvl1pPr>
          </a:lstStyle>
          <a:p>
            <a:pPr lvl="0"/>
            <a:endParaRPr lang="de-DE" noProof="0"/>
          </a:p>
        </p:txBody>
      </p:sp>
      <p:sp>
        <p:nvSpPr>
          <p:cNvPr id="23" name="Textplatzhalter 15"/>
          <p:cNvSpPr>
            <a:spLocks noGrp="1"/>
          </p:cNvSpPr>
          <p:nvPr>
            <p:ph type="body" sz="quarter" idx="20"/>
          </p:nvPr>
        </p:nvSpPr>
        <p:spPr>
          <a:xfrm>
            <a:off x="632884" y="3541926"/>
            <a:ext cx="5401253" cy="2969489"/>
          </a:xfrm>
          <a:prstGeom prst="rect">
            <a:avLst/>
          </a:prstGeom>
        </p:spPr>
        <p:txBody>
          <a:bodyPr/>
          <a:lstStyle>
            <a:lvl1pPr marL="0" indent="360000">
              <a:lnSpc>
                <a:spcPct val="150000"/>
              </a:lnSpc>
              <a:spcBef>
                <a:spcPts val="0"/>
              </a:spcBef>
              <a:defRPr sz="1600" b="1" kern="0"/>
            </a:lvl1pPr>
            <a:lvl2pPr marL="360000" indent="360000">
              <a:lnSpc>
                <a:spcPct val="150000"/>
              </a:lnSpc>
              <a:spcBef>
                <a:spcPts val="0"/>
              </a:spcBef>
              <a:defRPr sz="1600" kern="0"/>
            </a:lvl2pPr>
            <a:lvl3pPr marL="720000" indent="360000">
              <a:lnSpc>
                <a:spcPct val="150000"/>
              </a:lnSpc>
              <a:spcBef>
                <a:spcPts val="0"/>
              </a:spcBef>
              <a:defRPr sz="1600" kern="0"/>
            </a:lvl3pPr>
            <a:lvl4pPr marL="1080000" indent="360000">
              <a:lnSpc>
                <a:spcPct val="150000"/>
              </a:lnSpc>
              <a:spcBef>
                <a:spcPts val="0"/>
              </a:spcBef>
              <a:defRPr sz="1600" kern="0"/>
            </a:lvl4pPr>
            <a:lvl5pPr marL="1440000" indent="360000">
              <a:lnSpc>
                <a:spcPct val="150000"/>
              </a:lnSpc>
              <a:spcBef>
                <a:spcPts val="0"/>
              </a:spcBef>
              <a:defRPr sz="1600" kern="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6" name="Titelplatzhalter 16"/>
          <p:cNvSpPr>
            <a:spLocks noGrp="1"/>
          </p:cNvSpPr>
          <p:nvPr>
            <p:ph type="title"/>
          </p:nvPr>
        </p:nvSpPr>
        <p:spPr>
          <a:xfrm>
            <a:off x="393600" y="406800"/>
            <a:ext cx="9753600" cy="327600"/>
          </a:xfrm>
          <a:prstGeom prst="rect">
            <a:avLst/>
          </a:prstGeom>
        </p:spPr>
        <p:txBody>
          <a:bodyPr rtlCol="0">
            <a:normAutofit/>
          </a:bodyPr>
          <a:lstStyle/>
          <a:p>
            <a:r>
              <a:rPr lang="de-DE"/>
              <a:t>Mastertitelformat bearbeiten</a:t>
            </a:r>
          </a:p>
        </p:txBody>
      </p:sp>
      <p:sp>
        <p:nvSpPr>
          <p:cNvPr id="11" name="Subtitle 2"/>
          <p:cNvSpPr>
            <a:spLocks noGrp="1"/>
          </p:cNvSpPr>
          <p:nvPr>
            <p:ph type="subTitle" idx="1"/>
          </p:nvPr>
        </p:nvSpPr>
        <p:spPr>
          <a:xfrm>
            <a:off x="393600" y="745067"/>
            <a:ext cx="9753600" cy="342054"/>
          </a:xfrm>
        </p:spPr>
        <p:txBody>
          <a:bodyPr>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a:p>
        </p:txBody>
      </p:sp>
      <p:sp>
        <p:nvSpPr>
          <p:cNvPr id="15" name="Textplatzhalter 16"/>
          <p:cNvSpPr>
            <a:spLocks noGrp="1"/>
          </p:cNvSpPr>
          <p:nvPr>
            <p:ph type="body" sz="quarter" idx="17"/>
          </p:nvPr>
        </p:nvSpPr>
        <p:spPr>
          <a:xfrm>
            <a:off x="6308422" y="6398644"/>
            <a:ext cx="5380801" cy="112766"/>
          </a:xfrm>
          <a:prstGeom prst="rect">
            <a:avLst/>
          </a:prstGeom>
        </p:spPr>
        <p:txBody>
          <a:bodyPr/>
          <a:lstStyle>
            <a:lvl1pPr marL="0" indent="0">
              <a:lnSpc>
                <a:spcPct val="100000"/>
              </a:lnSpc>
              <a:spcBef>
                <a:spcPts val="0"/>
              </a:spcBef>
              <a:buNone/>
              <a:defRPr sz="1000" b="0" i="1" baseline="0">
                <a:solidFill>
                  <a:schemeClr val="tx1"/>
                </a:solidFill>
                <a:latin typeface="Arial"/>
              </a:defRPr>
            </a:lvl1pPr>
          </a:lstStyle>
          <a:p>
            <a:pPr lvl="0"/>
            <a:r>
              <a:rPr lang="de-DE"/>
              <a:t>Mastertextformat bearbeiten</a:t>
            </a:r>
          </a:p>
        </p:txBody>
      </p:sp>
      <p:sp>
        <p:nvSpPr>
          <p:cNvPr id="8" name="Foliennummernplatzhalter 10"/>
          <p:cNvSpPr>
            <a:spLocks noGrp="1"/>
          </p:cNvSpPr>
          <p:nvPr>
            <p:ph type="sldNum" sz="quarter" idx="21"/>
          </p:nvPr>
        </p:nvSpPr>
        <p:spPr/>
        <p:txBody>
          <a:bodyPr/>
          <a:lstStyle>
            <a:lvl1pPr>
              <a:defRPr/>
            </a:lvl1pPr>
          </a:lstStyle>
          <a:p>
            <a:pPr>
              <a:defRPr/>
            </a:pPr>
            <a:fld id="{2035EDBF-F42E-4A47-ACDB-0E72DDFC05E8}" type="slidenum">
              <a:rPr lang="de-DE"/>
              <a:pPr>
                <a:defRPr/>
              </a:pPr>
              <a:t>‹Nr.›</a:t>
            </a:fld>
            <a:endParaRPr lang="de-DE"/>
          </a:p>
        </p:txBody>
      </p:sp>
    </p:spTree>
    <p:extLst>
      <p:ext uri="{BB962C8B-B14F-4D97-AF65-F5344CB8AC3E}">
        <p14:creationId xmlns:p14="http://schemas.microsoft.com/office/powerpoint/2010/main" val="26287728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955220B0-981B-4B91-8046-7C7E0856ABD1}"/>
              </a:ext>
            </a:extLst>
          </p:cNvPr>
          <p:cNvSpPr>
            <a:spLocks noGrp="1"/>
          </p:cNvSpPr>
          <p:nvPr>
            <p:ph type="subTitle" idx="1" hasCustomPrompt="1"/>
          </p:nvPr>
        </p:nvSpPr>
        <p:spPr>
          <a:xfrm>
            <a:off x="6096000" y="3372107"/>
            <a:ext cx="5368925" cy="1654772"/>
          </a:xfrm>
          <a:prstGeom prst="rect">
            <a:avLst/>
          </a:prstGeom>
        </p:spPr>
        <p:txBody>
          <a:bodyPr lIns="0" tIns="0" rIns="0">
            <a:normAutofit/>
          </a:bodyPr>
          <a:lstStyle>
            <a:lvl1pPr marL="0" indent="0" algn="r">
              <a:lnSpc>
                <a:spcPct val="80000"/>
              </a:lnSpc>
              <a:buNone/>
              <a:defRPr sz="3600" i="1">
                <a:solidFill>
                  <a:srgbClr val="00599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Titel durch Klicken bearbeiten</a:t>
            </a:r>
          </a:p>
        </p:txBody>
      </p:sp>
      <p:sp>
        <p:nvSpPr>
          <p:cNvPr id="10" name="Datumsplatzhalter 9">
            <a:extLst>
              <a:ext uri="{FF2B5EF4-FFF2-40B4-BE49-F238E27FC236}">
                <a16:creationId xmlns:a16="http://schemas.microsoft.com/office/drawing/2014/main" id="{DFEA872E-0143-412F-8A3E-399C96D85CA2}"/>
              </a:ext>
            </a:extLst>
          </p:cNvPr>
          <p:cNvSpPr>
            <a:spLocks noGrp="1"/>
          </p:cNvSpPr>
          <p:nvPr>
            <p:ph type="dt" sz="half" idx="10"/>
          </p:nvPr>
        </p:nvSpPr>
        <p:spPr>
          <a:xfrm>
            <a:off x="8721725" y="6231025"/>
            <a:ext cx="2743200" cy="365125"/>
          </a:xfrm>
          <a:prstGeom prst="rect">
            <a:avLst/>
          </a:prstGeom>
        </p:spPr>
        <p:txBody>
          <a:bodyPr lIns="0" tIns="0" rIns="0" bIns="0"/>
          <a:lstStyle>
            <a:lvl1pPr algn="r">
              <a:defRPr sz="1600">
                <a:solidFill>
                  <a:srgbClr val="00599C"/>
                </a:solidFill>
              </a:defRPr>
            </a:lvl1pPr>
          </a:lstStyle>
          <a:p>
            <a:fld id="{54E47B7E-1879-468C-AC6C-74FE3DD743D1}" type="datetime1">
              <a:rPr lang="de-DE" smtClean="0"/>
              <a:pPr/>
              <a:t>11.04.2024</a:t>
            </a:fld>
            <a:endParaRPr lang="de-DE"/>
          </a:p>
        </p:txBody>
      </p:sp>
      <p:sp>
        <p:nvSpPr>
          <p:cNvPr id="17" name="Textplatzhalter 16">
            <a:extLst>
              <a:ext uri="{FF2B5EF4-FFF2-40B4-BE49-F238E27FC236}">
                <a16:creationId xmlns:a16="http://schemas.microsoft.com/office/drawing/2014/main" id="{99ABBF9E-483A-49E3-B63F-F34D49842CF8}"/>
              </a:ext>
            </a:extLst>
          </p:cNvPr>
          <p:cNvSpPr>
            <a:spLocks noGrp="1"/>
          </p:cNvSpPr>
          <p:nvPr>
            <p:ph type="body" sz="quarter" idx="13" hasCustomPrompt="1"/>
          </p:nvPr>
        </p:nvSpPr>
        <p:spPr>
          <a:xfrm>
            <a:off x="6096000" y="5160963"/>
            <a:ext cx="5368925" cy="552450"/>
          </a:xfrm>
          <a:prstGeom prst="rect">
            <a:avLst/>
          </a:prstGeom>
        </p:spPr>
        <p:txBody>
          <a:bodyPr lIns="0" tIns="0" rIns="0" bIns="0">
            <a:noAutofit/>
          </a:bodyPr>
          <a:lstStyle>
            <a:lvl1pPr marL="0" indent="0" algn="r">
              <a:buFontTx/>
              <a:buNone/>
              <a:defRPr sz="1600" b="1" i="1" baseline="0">
                <a:solidFill>
                  <a:srgbClr val="575756"/>
                </a:solidFill>
                <a:latin typeface="Arial" panose="020B0604020202020204" pitchFamily="34" charset="0"/>
              </a:defRPr>
            </a:lvl1pPr>
            <a:lvl2pPr marL="457200" indent="0">
              <a:buFontTx/>
              <a:buNone/>
              <a:defRPr sz="1600" b="1" i="0" baseline="0">
                <a:solidFill>
                  <a:srgbClr val="575756"/>
                </a:solidFill>
                <a:latin typeface="Arial" panose="020B0604020202020204" pitchFamily="34" charset="0"/>
              </a:defRPr>
            </a:lvl2pPr>
            <a:lvl3pPr marL="914400" indent="0">
              <a:buFontTx/>
              <a:buNone/>
              <a:defRPr sz="1600" b="1" i="0" baseline="0">
                <a:solidFill>
                  <a:srgbClr val="575756"/>
                </a:solidFill>
                <a:latin typeface="Arial" panose="020B0604020202020204" pitchFamily="34" charset="0"/>
              </a:defRPr>
            </a:lvl3pPr>
            <a:lvl4pPr marL="1371600" indent="0">
              <a:buFontTx/>
              <a:buNone/>
              <a:defRPr sz="1600" b="1" i="0" baseline="0">
                <a:solidFill>
                  <a:srgbClr val="575756"/>
                </a:solidFill>
                <a:latin typeface="Arial" panose="020B0604020202020204" pitchFamily="34" charset="0"/>
              </a:defRPr>
            </a:lvl4pPr>
            <a:lvl5pPr marL="1828800" indent="0">
              <a:buFontTx/>
              <a:buNone/>
              <a:defRPr sz="1600" b="1" i="0" baseline="0">
                <a:solidFill>
                  <a:srgbClr val="575756"/>
                </a:solidFill>
                <a:latin typeface="Arial" panose="020B0604020202020204" pitchFamily="34" charset="0"/>
              </a:defRPr>
            </a:lvl5pPr>
          </a:lstStyle>
          <a:p>
            <a:pPr lvl="0"/>
            <a:r>
              <a:rPr lang="de-DE"/>
              <a:t>Untertitel durch Klicken bearbeiten</a:t>
            </a:r>
          </a:p>
        </p:txBody>
      </p:sp>
    </p:spTree>
    <p:extLst>
      <p:ext uri="{BB962C8B-B14F-4D97-AF65-F5344CB8AC3E}">
        <p14:creationId xmlns:p14="http://schemas.microsoft.com/office/powerpoint/2010/main" val="4024890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p:extLst>
    <p:ext uri="{DCECCB84-F9BA-43D5-87BE-67443E8EF086}">
      <p15:sldGuideLst xmlns:p15="http://schemas.microsoft.com/office/powerpoint/2012/main">
        <p15:guide id="1" orient="horz" pos="2092">
          <p15:clr>
            <a:srgbClr val="FBAE40"/>
          </p15:clr>
        </p15:guide>
        <p15:guide id="2" pos="3840">
          <p15:clr>
            <a:srgbClr val="FBAE40"/>
          </p15:clr>
        </p15:guide>
        <p15:guide id="3" orient="horz" pos="231">
          <p15:clr>
            <a:srgbClr val="FBAE40"/>
          </p15:clr>
        </p15:guide>
        <p15:guide id="4" orient="horz" pos="4085">
          <p15:clr>
            <a:srgbClr val="FBAE40"/>
          </p15:clr>
        </p15:guide>
        <p15:guide id="5" pos="234">
          <p15:clr>
            <a:srgbClr val="FBAE40"/>
          </p15:clr>
        </p15:guide>
        <p15:guide id="6" pos="7222">
          <p15:clr>
            <a:srgbClr val="FBAE40"/>
          </p15:clr>
        </p15:guide>
        <p15:guide id="7" orient="horz" pos="325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7AD6A65-D5C1-62AA-1185-F250E93E119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A9100B22-DF33-65BB-0007-83E00049420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6" name="Foliennummernplatzhalter 5">
            <a:extLst>
              <a:ext uri="{FF2B5EF4-FFF2-40B4-BE49-F238E27FC236}">
                <a16:creationId xmlns:a16="http://schemas.microsoft.com/office/drawing/2014/main" id="{04CF9979-3C66-1549-190E-5E0F6FBD1BD5}"/>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9E9FB2-15AD-4BAD-B5DA-63EA35E480F0}" type="slidenum">
              <a:rPr kumimoji="0" lang="de-DE" sz="1200" b="1" i="0" u="none" strike="noStrike" kern="1200" cap="none" spc="0" normalizeH="0" baseline="0" noProof="0" smtClean="0">
                <a:ln>
                  <a:noFill/>
                </a:ln>
                <a:solidFill>
                  <a:srgbClr val="00599C"/>
                </a:solidFill>
                <a:effectLst/>
                <a:uLnTx/>
                <a:uFillTx/>
                <a:latin typeface="TSTAR" panose="020B060402020202020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‹Nr.›</a:t>
            </a:fld>
            <a:endParaRPr kumimoji="0" lang="de-DE" sz="1200" b="1"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8" name="Rechteck 2">
            <a:extLst>
              <a:ext uri="{FF2B5EF4-FFF2-40B4-BE49-F238E27FC236}">
                <a16:creationId xmlns:a16="http://schemas.microsoft.com/office/drawing/2014/main" id="{7797BBE1-954D-E4C1-E1DC-637E28421130}"/>
              </a:ext>
            </a:extLst>
          </p:cNvPr>
          <p:cNvSpPr/>
          <p:nvPr userDrawn="1"/>
        </p:nvSpPr>
        <p:spPr>
          <a:xfrm rot="900000">
            <a:off x="7915061" y="2023018"/>
            <a:ext cx="4743438" cy="5570800"/>
          </a:xfrm>
          <a:custGeom>
            <a:avLst/>
            <a:gdLst>
              <a:gd name="connsiteX0" fmla="*/ 0 w 4937060"/>
              <a:gd name="connsiteY0" fmla="*/ 0 h 5843634"/>
              <a:gd name="connsiteX1" fmla="*/ 4937060 w 4937060"/>
              <a:gd name="connsiteY1" fmla="*/ 0 h 5843634"/>
              <a:gd name="connsiteX2" fmla="*/ 4937060 w 4937060"/>
              <a:gd name="connsiteY2" fmla="*/ 5843634 h 5843634"/>
              <a:gd name="connsiteX3" fmla="*/ 0 w 4937060"/>
              <a:gd name="connsiteY3" fmla="*/ 5843634 h 5843634"/>
              <a:gd name="connsiteX4" fmla="*/ 0 w 4937060"/>
              <a:gd name="connsiteY4" fmla="*/ 0 h 5843634"/>
              <a:gd name="connsiteX0" fmla="*/ 0 w 4937060"/>
              <a:gd name="connsiteY0" fmla="*/ 3186 h 5846820"/>
              <a:gd name="connsiteX1" fmla="*/ 3593274 w 4937060"/>
              <a:gd name="connsiteY1" fmla="*/ 0 h 5846820"/>
              <a:gd name="connsiteX2" fmla="*/ 4937060 w 4937060"/>
              <a:gd name="connsiteY2" fmla="*/ 5846820 h 5846820"/>
              <a:gd name="connsiteX3" fmla="*/ 0 w 4937060"/>
              <a:gd name="connsiteY3" fmla="*/ 5846820 h 5846820"/>
              <a:gd name="connsiteX4" fmla="*/ 0 w 4937060"/>
              <a:gd name="connsiteY4" fmla="*/ 3186 h 5846820"/>
              <a:gd name="connsiteX0" fmla="*/ 0 w 4743438"/>
              <a:gd name="connsiteY0" fmla="*/ 3186 h 5846820"/>
              <a:gd name="connsiteX1" fmla="*/ 3593274 w 4743438"/>
              <a:gd name="connsiteY1" fmla="*/ 0 h 5846820"/>
              <a:gd name="connsiteX2" fmla="*/ 4743438 w 4743438"/>
              <a:gd name="connsiteY2" fmla="*/ 4302594 h 5846820"/>
              <a:gd name="connsiteX3" fmla="*/ 0 w 4743438"/>
              <a:gd name="connsiteY3" fmla="*/ 5846820 h 5846820"/>
              <a:gd name="connsiteX4" fmla="*/ 0 w 4743438"/>
              <a:gd name="connsiteY4" fmla="*/ 3186 h 5846820"/>
              <a:gd name="connsiteX0" fmla="*/ 0 w 4743438"/>
              <a:gd name="connsiteY0" fmla="*/ 3186 h 5570800"/>
              <a:gd name="connsiteX1" fmla="*/ 3593274 w 4743438"/>
              <a:gd name="connsiteY1" fmla="*/ 0 h 5570800"/>
              <a:gd name="connsiteX2" fmla="*/ 4743438 w 4743438"/>
              <a:gd name="connsiteY2" fmla="*/ 4302594 h 5570800"/>
              <a:gd name="connsiteX3" fmla="*/ 3093 w 4743438"/>
              <a:gd name="connsiteY3" fmla="*/ 5570800 h 5570800"/>
              <a:gd name="connsiteX4" fmla="*/ 0 w 4743438"/>
              <a:gd name="connsiteY4" fmla="*/ 3186 h 557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3438" h="5570800">
                <a:moveTo>
                  <a:pt x="0" y="3186"/>
                </a:moveTo>
                <a:lnTo>
                  <a:pt x="3593274" y="0"/>
                </a:lnTo>
                <a:lnTo>
                  <a:pt x="4743438" y="4302594"/>
                </a:lnTo>
                <a:lnTo>
                  <a:pt x="3093" y="5570800"/>
                </a:lnTo>
                <a:lnTo>
                  <a:pt x="0" y="3186"/>
                </a:lnTo>
                <a:close/>
              </a:path>
            </a:pathLst>
          </a:custGeom>
          <a:solidFill>
            <a:srgbClr val="005A9B"/>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white"/>
              </a:solidFill>
              <a:effectLst/>
              <a:uLnTx/>
              <a:uFillTx/>
              <a:latin typeface="Akzidenz-Grotesk Next Regular"/>
              <a:ea typeface="+mn-ea"/>
              <a:cs typeface="+mn-cs"/>
            </a:endParaRPr>
          </a:p>
        </p:txBody>
      </p:sp>
      <p:sp>
        <p:nvSpPr>
          <p:cNvPr id="2" name="Titelplatzhalter 1">
            <a:extLst>
              <a:ext uri="{FF2B5EF4-FFF2-40B4-BE49-F238E27FC236}">
                <a16:creationId xmlns:a16="http://schemas.microsoft.com/office/drawing/2014/main" id="{8CA1A560-082E-2016-A40A-F5009AF360BC}"/>
              </a:ext>
            </a:extLst>
          </p:cNvPr>
          <p:cNvSpPr>
            <a:spLocks noGrp="1"/>
          </p:cNvSpPr>
          <p:nvPr>
            <p:ph type="title" hasCustomPrompt="1"/>
          </p:nvPr>
        </p:nvSpPr>
        <p:spPr>
          <a:xfrm>
            <a:off x="840460" y="664647"/>
            <a:ext cx="10132340" cy="709391"/>
          </a:xfrm>
          <a:prstGeom prst="rect">
            <a:avLst/>
          </a:prstGeom>
        </p:spPr>
        <p:txBody>
          <a:bodyPr vert="horz" lIns="91440" tIns="45720" rIns="91440" bIns="45720" rtlCol="0" anchor="ctr">
            <a:normAutofit/>
          </a:bodyPr>
          <a:lstStyle>
            <a:lvl1pPr>
              <a:defRPr sz="3000" b="1"/>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de-DE"/>
              <a:t>Überschrift 2</a:t>
            </a:r>
          </a:p>
        </p:txBody>
      </p:sp>
      <p:sp>
        <p:nvSpPr>
          <p:cNvPr id="4" name="Inhaltsplatzhalter 8">
            <a:extLst>
              <a:ext uri="{FF2B5EF4-FFF2-40B4-BE49-F238E27FC236}">
                <a16:creationId xmlns:a16="http://schemas.microsoft.com/office/drawing/2014/main" id="{3272D902-0554-FBF7-C3F2-8BCC4F9A085B}"/>
              </a:ext>
            </a:extLst>
          </p:cNvPr>
          <p:cNvSpPr>
            <a:spLocks noGrp="1"/>
          </p:cNvSpPr>
          <p:nvPr>
            <p:ph sz="quarter" idx="13" hasCustomPrompt="1"/>
          </p:nvPr>
        </p:nvSpPr>
        <p:spPr>
          <a:xfrm>
            <a:off x="838200" y="472167"/>
            <a:ext cx="10134600" cy="504825"/>
          </a:xfrm>
        </p:spPr>
        <p:txBody>
          <a:bodyPr/>
          <a:lstStyle>
            <a:lvl1pPr marL="0" indent="0">
              <a:buNone/>
              <a:defRPr sz="2000">
                <a:solidFill>
                  <a:srgbClr val="005A96"/>
                </a:solidFill>
              </a:defRPr>
            </a:lvl1pPr>
          </a:lstStyle>
          <a:p>
            <a:pPr lvl="0"/>
            <a:r>
              <a:rPr lang="de-DE"/>
              <a:t>Überschrift 1</a:t>
            </a:r>
          </a:p>
        </p:txBody>
      </p:sp>
    </p:spTree>
    <p:extLst>
      <p:ext uri="{BB962C8B-B14F-4D97-AF65-F5344CB8AC3E}">
        <p14:creationId xmlns:p14="http://schemas.microsoft.com/office/powerpoint/2010/main" val="1639424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el und Inhalt">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7AD6A65-D5C1-62AA-1185-F250E93E119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A9100B22-DF33-65BB-0007-83E00049420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6" name="Foliennummernplatzhalter 5">
            <a:extLst>
              <a:ext uri="{FF2B5EF4-FFF2-40B4-BE49-F238E27FC236}">
                <a16:creationId xmlns:a16="http://schemas.microsoft.com/office/drawing/2014/main" id="{04CF9979-3C66-1549-190E-5E0F6FBD1BD5}"/>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9E9FB2-15AD-4BAD-B5DA-63EA35E480F0}" type="slidenum">
              <a:rPr kumimoji="0" lang="de-DE" sz="1200" b="1" i="0" u="none" strike="noStrike" kern="1200" cap="none" spc="0" normalizeH="0" baseline="0" noProof="0" smtClean="0">
                <a:ln>
                  <a:noFill/>
                </a:ln>
                <a:solidFill>
                  <a:srgbClr val="00599C"/>
                </a:solidFill>
                <a:effectLst/>
                <a:uLnTx/>
                <a:uFillTx/>
                <a:latin typeface="TSTAR" panose="020B060402020202020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‹Nr.›</a:t>
            </a:fld>
            <a:endParaRPr kumimoji="0" lang="de-DE" sz="1200" b="1"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2" name="Titelplatzhalter 1">
            <a:extLst>
              <a:ext uri="{FF2B5EF4-FFF2-40B4-BE49-F238E27FC236}">
                <a16:creationId xmlns:a16="http://schemas.microsoft.com/office/drawing/2014/main" id="{8CA1A560-082E-2016-A40A-F5009AF360BC}"/>
              </a:ext>
            </a:extLst>
          </p:cNvPr>
          <p:cNvSpPr>
            <a:spLocks noGrp="1"/>
          </p:cNvSpPr>
          <p:nvPr>
            <p:ph type="title" hasCustomPrompt="1"/>
          </p:nvPr>
        </p:nvSpPr>
        <p:spPr>
          <a:xfrm>
            <a:off x="840460" y="664647"/>
            <a:ext cx="10132340" cy="709391"/>
          </a:xfrm>
          <a:prstGeom prst="rect">
            <a:avLst/>
          </a:prstGeom>
        </p:spPr>
        <p:txBody>
          <a:bodyPr vert="horz" lIns="91440" tIns="45720" rIns="91440" bIns="45720" rtlCol="0" anchor="ctr">
            <a:normAutofit/>
          </a:bodyPr>
          <a:lstStyle>
            <a:lvl1pPr>
              <a:defRPr sz="3000" b="1"/>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de-DE"/>
              <a:t>Überschrift 2</a:t>
            </a:r>
          </a:p>
        </p:txBody>
      </p:sp>
      <p:sp>
        <p:nvSpPr>
          <p:cNvPr id="4" name="Inhaltsplatzhalter 8">
            <a:extLst>
              <a:ext uri="{FF2B5EF4-FFF2-40B4-BE49-F238E27FC236}">
                <a16:creationId xmlns:a16="http://schemas.microsoft.com/office/drawing/2014/main" id="{3272D902-0554-FBF7-C3F2-8BCC4F9A085B}"/>
              </a:ext>
            </a:extLst>
          </p:cNvPr>
          <p:cNvSpPr>
            <a:spLocks noGrp="1"/>
          </p:cNvSpPr>
          <p:nvPr>
            <p:ph sz="quarter" idx="13" hasCustomPrompt="1"/>
          </p:nvPr>
        </p:nvSpPr>
        <p:spPr>
          <a:xfrm>
            <a:off x="838200" y="472167"/>
            <a:ext cx="10134600" cy="504825"/>
          </a:xfrm>
        </p:spPr>
        <p:txBody>
          <a:bodyPr/>
          <a:lstStyle>
            <a:lvl1pPr marL="0" indent="0">
              <a:buNone/>
              <a:defRPr sz="2000">
                <a:solidFill>
                  <a:srgbClr val="005A96"/>
                </a:solidFill>
              </a:defRPr>
            </a:lvl1pPr>
          </a:lstStyle>
          <a:p>
            <a:pPr lvl="0"/>
            <a:r>
              <a:rPr lang="de-DE"/>
              <a:t>Überschrift 1</a:t>
            </a:r>
          </a:p>
        </p:txBody>
      </p:sp>
      <p:sp>
        <p:nvSpPr>
          <p:cNvPr id="9" name="Rechteck 4">
            <a:extLst>
              <a:ext uri="{FF2B5EF4-FFF2-40B4-BE49-F238E27FC236}">
                <a16:creationId xmlns:a16="http://schemas.microsoft.com/office/drawing/2014/main" id="{19FF2D26-B569-39E6-E876-1EBA05CB33EB}"/>
              </a:ext>
            </a:extLst>
          </p:cNvPr>
          <p:cNvSpPr/>
          <p:nvPr userDrawn="1"/>
        </p:nvSpPr>
        <p:spPr>
          <a:xfrm rot="900000">
            <a:off x="6921781" y="-502505"/>
            <a:ext cx="6205790" cy="8324029"/>
          </a:xfrm>
          <a:custGeom>
            <a:avLst/>
            <a:gdLst>
              <a:gd name="connsiteX0" fmla="*/ 0 w 5166047"/>
              <a:gd name="connsiteY0" fmla="*/ 0 h 7103738"/>
              <a:gd name="connsiteX1" fmla="*/ 5166047 w 5166047"/>
              <a:gd name="connsiteY1" fmla="*/ 0 h 7103738"/>
              <a:gd name="connsiteX2" fmla="*/ 5166047 w 5166047"/>
              <a:gd name="connsiteY2" fmla="*/ 7103738 h 7103738"/>
              <a:gd name="connsiteX3" fmla="*/ 0 w 5166047"/>
              <a:gd name="connsiteY3" fmla="*/ 7103738 h 7103738"/>
              <a:gd name="connsiteX4" fmla="*/ 0 w 5166047"/>
              <a:gd name="connsiteY4" fmla="*/ 0 h 7103738"/>
              <a:gd name="connsiteX0" fmla="*/ 0 w 5166047"/>
              <a:gd name="connsiteY0" fmla="*/ 1073163 h 8176901"/>
              <a:gd name="connsiteX1" fmla="*/ 3953853 w 5166047"/>
              <a:gd name="connsiteY1" fmla="*/ 0 h 8176901"/>
              <a:gd name="connsiteX2" fmla="*/ 5166047 w 5166047"/>
              <a:gd name="connsiteY2" fmla="*/ 8176901 h 8176901"/>
              <a:gd name="connsiteX3" fmla="*/ 0 w 5166047"/>
              <a:gd name="connsiteY3" fmla="*/ 8176901 h 8176901"/>
              <a:gd name="connsiteX4" fmla="*/ 0 w 5166047"/>
              <a:gd name="connsiteY4" fmla="*/ 1073163 h 8176901"/>
              <a:gd name="connsiteX0" fmla="*/ 0 w 5725841"/>
              <a:gd name="connsiteY0" fmla="*/ 1073163 h 8176901"/>
              <a:gd name="connsiteX1" fmla="*/ 3953853 w 5725841"/>
              <a:gd name="connsiteY1" fmla="*/ 0 h 8176901"/>
              <a:gd name="connsiteX2" fmla="*/ 5725841 w 5725841"/>
              <a:gd name="connsiteY2" fmla="*/ 6650950 h 8176901"/>
              <a:gd name="connsiteX3" fmla="*/ 0 w 5725841"/>
              <a:gd name="connsiteY3" fmla="*/ 8176901 h 8176901"/>
              <a:gd name="connsiteX4" fmla="*/ 0 w 5725841"/>
              <a:gd name="connsiteY4" fmla="*/ 1073163 h 8176901"/>
              <a:gd name="connsiteX0" fmla="*/ 0 w 5725841"/>
              <a:gd name="connsiteY0" fmla="*/ 1196999 h 8300737"/>
              <a:gd name="connsiteX1" fmla="*/ 4416016 w 5725841"/>
              <a:gd name="connsiteY1" fmla="*/ 0 h 8300737"/>
              <a:gd name="connsiteX2" fmla="*/ 5725841 w 5725841"/>
              <a:gd name="connsiteY2" fmla="*/ 6774786 h 8300737"/>
              <a:gd name="connsiteX3" fmla="*/ 0 w 5725841"/>
              <a:gd name="connsiteY3" fmla="*/ 8300737 h 8300737"/>
              <a:gd name="connsiteX4" fmla="*/ 0 w 5725841"/>
              <a:gd name="connsiteY4" fmla="*/ 1196999 h 8300737"/>
              <a:gd name="connsiteX0" fmla="*/ 0 w 6201024"/>
              <a:gd name="connsiteY0" fmla="*/ 1196999 h 8300737"/>
              <a:gd name="connsiteX1" fmla="*/ 4416016 w 6201024"/>
              <a:gd name="connsiteY1" fmla="*/ 0 h 8300737"/>
              <a:gd name="connsiteX2" fmla="*/ 6201024 w 6201024"/>
              <a:gd name="connsiteY2" fmla="*/ 6658469 h 8300737"/>
              <a:gd name="connsiteX3" fmla="*/ 0 w 6201024"/>
              <a:gd name="connsiteY3" fmla="*/ 8300737 h 8300737"/>
              <a:gd name="connsiteX4" fmla="*/ 0 w 6201024"/>
              <a:gd name="connsiteY4" fmla="*/ 1196999 h 8300737"/>
              <a:gd name="connsiteX0" fmla="*/ 4766 w 6205790"/>
              <a:gd name="connsiteY0" fmla="*/ 1196999 h 8324029"/>
              <a:gd name="connsiteX1" fmla="*/ 4420782 w 6205790"/>
              <a:gd name="connsiteY1" fmla="*/ 0 h 8324029"/>
              <a:gd name="connsiteX2" fmla="*/ 6205790 w 6205790"/>
              <a:gd name="connsiteY2" fmla="*/ 6658469 h 8324029"/>
              <a:gd name="connsiteX3" fmla="*/ 0 w 6205790"/>
              <a:gd name="connsiteY3" fmla="*/ 8324029 h 8324029"/>
              <a:gd name="connsiteX4" fmla="*/ 4766 w 6205790"/>
              <a:gd name="connsiteY4" fmla="*/ 1196999 h 83240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5790" h="8324029">
                <a:moveTo>
                  <a:pt x="4766" y="1196999"/>
                </a:moveTo>
                <a:lnTo>
                  <a:pt x="4420782" y="0"/>
                </a:lnTo>
                <a:lnTo>
                  <a:pt x="6205790" y="6658469"/>
                </a:lnTo>
                <a:lnTo>
                  <a:pt x="0" y="8324029"/>
                </a:lnTo>
                <a:cubicBezTo>
                  <a:pt x="1589" y="5948352"/>
                  <a:pt x="3177" y="3572676"/>
                  <a:pt x="4766" y="1196999"/>
                </a:cubicBezTo>
                <a:close/>
              </a:path>
            </a:pathLst>
          </a:custGeom>
          <a:solidFill>
            <a:srgbClr val="005A9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white"/>
              </a:solidFill>
              <a:effectLst/>
              <a:uLnTx/>
              <a:uFillTx/>
              <a:latin typeface="Akzidenz-Grotesk Next Regular"/>
              <a:ea typeface="+mn-ea"/>
              <a:cs typeface="+mn-cs"/>
            </a:endParaRPr>
          </a:p>
        </p:txBody>
      </p:sp>
      <p:pic>
        <p:nvPicPr>
          <p:cNvPr id="10" name="Inhaltsplatzhalter 8">
            <a:extLst>
              <a:ext uri="{FF2B5EF4-FFF2-40B4-BE49-F238E27FC236}">
                <a16:creationId xmlns:a16="http://schemas.microsoft.com/office/drawing/2014/main" id="{CA39A26B-9A3F-B5D2-47E6-6D4AF8ED2DB9}"/>
              </a:ext>
            </a:extLst>
          </p:cNvPr>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10981660" y="676124"/>
            <a:ext cx="744279" cy="709391"/>
          </a:xfrm>
          <a:prstGeom prst="rect">
            <a:avLst/>
          </a:prstGeom>
        </p:spPr>
      </p:pic>
    </p:spTree>
    <p:extLst>
      <p:ext uri="{BB962C8B-B14F-4D97-AF65-F5344CB8AC3E}">
        <p14:creationId xmlns:p14="http://schemas.microsoft.com/office/powerpoint/2010/main" val="22699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7AD6A65-D5C1-62AA-1185-F250E93E119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A9100B22-DF33-65BB-0007-83E00049420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6" name="Foliennummernplatzhalter 5">
            <a:extLst>
              <a:ext uri="{FF2B5EF4-FFF2-40B4-BE49-F238E27FC236}">
                <a16:creationId xmlns:a16="http://schemas.microsoft.com/office/drawing/2014/main" id="{04CF9979-3C66-1549-190E-5E0F6FBD1BD5}"/>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9E9FB2-15AD-4BAD-B5DA-63EA35E480F0}" type="slidenum">
              <a:rPr kumimoji="0" lang="de-DE" sz="1200" b="1" i="0" u="none" strike="noStrike" kern="1200" cap="none" spc="0" normalizeH="0" baseline="0" noProof="0" smtClean="0">
                <a:ln>
                  <a:noFill/>
                </a:ln>
                <a:solidFill>
                  <a:srgbClr val="00599C"/>
                </a:solidFill>
                <a:effectLst/>
                <a:uLnTx/>
                <a:uFillTx/>
                <a:latin typeface="TSTAR" panose="020B060402020202020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‹Nr.›</a:t>
            </a:fld>
            <a:endParaRPr kumimoji="0" lang="de-DE" sz="1200" b="1"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4" name="Titelplatzhalter 1">
            <a:extLst>
              <a:ext uri="{FF2B5EF4-FFF2-40B4-BE49-F238E27FC236}">
                <a16:creationId xmlns:a16="http://schemas.microsoft.com/office/drawing/2014/main" id="{CB17A1EE-84D9-2D86-9343-309B92DED3C2}"/>
              </a:ext>
            </a:extLst>
          </p:cNvPr>
          <p:cNvSpPr>
            <a:spLocks noGrp="1"/>
          </p:cNvSpPr>
          <p:nvPr>
            <p:ph type="title" hasCustomPrompt="1"/>
          </p:nvPr>
        </p:nvSpPr>
        <p:spPr>
          <a:xfrm>
            <a:off x="840460" y="664647"/>
            <a:ext cx="10132340" cy="709391"/>
          </a:xfrm>
          <a:prstGeom prst="rect">
            <a:avLst/>
          </a:prstGeom>
        </p:spPr>
        <p:txBody>
          <a:bodyPr vert="horz" lIns="91440" tIns="45720" rIns="91440" bIns="45720" rtlCol="0" anchor="ctr">
            <a:normAutofit/>
          </a:bodyPr>
          <a:lstStyle>
            <a:lvl1pPr>
              <a:defRPr sz="3000" b="1"/>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de-DE"/>
              <a:t>Überschrift 2</a:t>
            </a:r>
          </a:p>
        </p:txBody>
      </p:sp>
      <p:sp>
        <p:nvSpPr>
          <p:cNvPr id="8" name="Inhaltsplatzhalter 8">
            <a:extLst>
              <a:ext uri="{FF2B5EF4-FFF2-40B4-BE49-F238E27FC236}">
                <a16:creationId xmlns:a16="http://schemas.microsoft.com/office/drawing/2014/main" id="{AAB17722-489A-13FD-A35A-D8CB100B7F4A}"/>
              </a:ext>
            </a:extLst>
          </p:cNvPr>
          <p:cNvSpPr>
            <a:spLocks noGrp="1"/>
          </p:cNvSpPr>
          <p:nvPr>
            <p:ph sz="quarter" idx="13" hasCustomPrompt="1"/>
          </p:nvPr>
        </p:nvSpPr>
        <p:spPr>
          <a:xfrm>
            <a:off x="838200" y="472167"/>
            <a:ext cx="10134600" cy="504825"/>
          </a:xfrm>
        </p:spPr>
        <p:txBody>
          <a:bodyPr/>
          <a:lstStyle>
            <a:lvl1pPr marL="0" indent="0">
              <a:buNone/>
              <a:defRPr sz="2000">
                <a:solidFill>
                  <a:srgbClr val="005A96"/>
                </a:solidFill>
              </a:defRPr>
            </a:lvl1pPr>
          </a:lstStyle>
          <a:p>
            <a:pPr lvl="0"/>
            <a:r>
              <a:rPr lang="de-DE"/>
              <a:t>Überschrift 1</a:t>
            </a:r>
          </a:p>
        </p:txBody>
      </p:sp>
    </p:spTree>
    <p:extLst>
      <p:ext uri="{BB962C8B-B14F-4D97-AF65-F5344CB8AC3E}">
        <p14:creationId xmlns:p14="http://schemas.microsoft.com/office/powerpoint/2010/main" val="1030780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4E2D6EFB-4C49-570C-61D9-7E44A040D27A}"/>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4" name="Foliennummernplatzhalter 3">
            <a:extLst>
              <a:ext uri="{FF2B5EF4-FFF2-40B4-BE49-F238E27FC236}">
                <a16:creationId xmlns:a16="http://schemas.microsoft.com/office/drawing/2014/main" id="{49FEC2A8-9949-D70D-F0E8-34F91D6DF81C}"/>
              </a:ext>
            </a:extLst>
          </p:cNvPr>
          <p:cNvSpPr>
            <a:spLocks noGrp="1"/>
          </p:cNvSpPr>
          <p:nvPr>
            <p:ph type="sldNum"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9E9FB2-15AD-4BAD-B5DA-63EA35E480F0}" type="slidenum">
              <a:rPr kumimoji="0" lang="de-DE" sz="1200" b="1" i="0" u="none" strike="noStrike" kern="1200" cap="none" spc="0" normalizeH="0" baseline="0" noProof="0" smtClean="0">
                <a:ln>
                  <a:noFill/>
                </a:ln>
                <a:solidFill>
                  <a:srgbClr val="00599C"/>
                </a:solidFill>
                <a:effectLst/>
                <a:uLnTx/>
                <a:uFillTx/>
                <a:latin typeface="TSTAR" panose="020B060402020202020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‹Nr.›</a:t>
            </a:fld>
            <a:endParaRPr kumimoji="0" lang="de-DE" sz="1200" b="1"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5" name="Titelplatzhalter 1">
            <a:extLst>
              <a:ext uri="{FF2B5EF4-FFF2-40B4-BE49-F238E27FC236}">
                <a16:creationId xmlns:a16="http://schemas.microsoft.com/office/drawing/2014/main" id="{28A6E2C8-0724-8FBD-37E0-84AD813C23CF}"/>
              </a:ext>
            </a:extLst>
          </p:cNvPr>
          <p:cNvSpPr>
            <a:spLocks noGrp="1"/>
          </p:cNvSpPr>
          <p:nvPr>
            <p:ph type="title" hasCustomPrompt="1"/>
          </p:nvPr>
        </p:nvSpPr>
        <p:spPr>
          <a:xfrm>
            <a:off x="840460" y="664647"/>
            <a:ext cx="10132340" cy="709391"/>
          </a:xfrm>
          <a:prstGeom prst="rect">
            <a:avLst/>
          </a:prstGeom>
        </p:spPr>
        <p:txBody>
          <a:bodyPr vert="horz" lIns="91440" tIns="45720" rIns="91440" bIns="45720" rtlCol="0" anchor="ctr">
            <a:normAutofit/>
          </a:bodyPr>
          <a:lstStyle>
            <a:lvl1pPr>
              <a:defRPr sz="3000" b="1"/>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de-DE"/>
              <a:t>Überschrift 2</a:t>
            </a:r>
          </a:p>
        </p:txBody>
      </p:sp>
      <p:sp>
        <p:nvSpPr>
          <p:cNvPr id="7" name="Inhaltsplatzhalter 8">
            <a:extLst>
              <a:ext uri="{FF2B5EF4-FFF2-40B4-BE49-F238E27FC236}">
                <a16:creationId xmlns:a16="http://schemas.microsoft.com/office/drawing/2014/main" id="{755DAC17-192C-C2BB-264C-B8C5B802E138}"/>
              </a:ext>
            </a:extLst>
          </p:cNvPr>
          <p:cNvSpPr>
            <a:spLocks noGrp="1"/>
          </p:cNvSpPr>
          <p:nvPr>
            <p:ph sz="quarter" idx="13" hasCustomPrompt="1"/>
          </p:nvPr>
        </p:nvSpPr>
        <p:spPr>
          <a:xfrm>
            <a:off x="838200" y="472167"/>
            <a:ext cx="10134600" cy="504825"/>
          </a:xfrm>
        </p:spPr>
        <p:txBody>
          <a:bodyPr/>
          <a:lstStyle>
            <a:lvl1pPr marL="0" indent="0">
              <a:buNone/>
              <a:defRPr sz="2000">
                <a:solidFill>
                  <a:srgbClr val="005A96"/>
                </a:solidFill>
              </a:defRPr>
            </a:lvl1pPr>
          </a:lstStyle>
          <a:p>
            <a:pPr lvl="0"/>
            <a:r>
              <a:rPr lang="de-DE"/>
              <a:t>Überschrift 1</a:t>
            </a:r>
          </a:p>
        </p:txBody>
      </p:sp>
    </p:spTree>
    <p:extLst>
      <p:ext uri="{BB962C8B-B14F-4D97-AF65-F5344CB8AC3E}">
        <p14:creationId xmlns:p14="http://schemas.microsoft.com/office/powerpoint/2010/main" val="2031124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18E80EAF-E5FB-8104-6451-3CF39FD5E88F}"/>
              </a:ext>
            </a:extLst>
          </p:cNvPr>
          <p:cNvPicPr>
            <a:picLocks noChangeAspect="1"/>
          </p:cNvPicPr>
          <p:nvPr userDrawn="1"/>
        </p:nvPicPr>
        <p:blipFill>
          <a:blip r:embed="rId2"/>
          <a:stretch>
            <a:fillRect/>
          </a:stretch>
        </p:blipFill>
        <p:spPr>
          <a:xfrm>
            <a:off x="0" y="2468500"/>
            <a:ext cx="9248434" cy="4389500"/>
          </a:xfrm>
          <a:prstGeom prst="rect">
            <a:avLst/>
          </a:prstGeom>
        </p:spPr>
      </p:pic>
      <p:sp>
        <p:nvSpPr>
          <p:cNvPr id="2" name="Titel 1">
            <a:extLst>
              <a:ext uri="{FF2B5EF4-FFF2-40B4-BE49-F238E27FC236}">
                <a16:creationId xmlns:a16="http://schemas.microsoft.com/office/drawing/2014/main" id="{D5D67520-7C8F-7613-5DF1-EFDF91368F70}"/>
              </a:ext>
            </a:extLst>
          </p:cNvPr>
          <p:cNvSpPr>
            <a:spLocks noGrp="1"/>
          </p:cNvSpPr>
          <p:nvPr>
            <p:ph type="ctrTitle"/>
          </p:nvPr>
        </p:nvSpPr>
        <p:spPr>
          <a:xfrm>
            <a:off x="4206240" y="1122363"/>
            <a:ext cx="7448550" cy="2387600"/>
          </a:xfrm>
          <a:prstGeom prst="rect">
            <a:avLst/>
          </a:prstGeom>
        </p:spPr>
        <p:txBody>
          <a:bodyPr anchor="b"/>
          <a:lstStyle>
            <a:lvl1pPr algn="ctr">
              <a:defRPr sz="6000" b="1"/>
            </a:lvl1pPr>
          </a:lstStyle>
          <a:p>
            <a:r>
              <a:rPr lang="de-DE"/>
              <a:t>Mastertitelformat bearbeiten</a:t>
            </a:r>
          </a:p>
        </p:txBody>
      </p:sp>
      <p:sp>
        <p:nvSpPr>
          <p:cNvPr id="3" name="Untertitel 2">
            <a:extLst>
              <a:ext uri="{FF2B5EF4-FFF2-40B4-BE49-F238E27FC236}">
                <a16:creationId xmlns:a16="http://schemas.microsoft.com/office/drawing/2014/main" id="{AE8A0071-FB47-AC68-D7DB-3B7970DE0444}"/>
              </a:ext>
            </a:extLst>
          </p:cNvPr>
          <p:cNvSpPr>
            <a:spLocks noGrp="1"/>
          </p:cNvSpPr>
          <p:nvPr>
            <p:ph type="subTitle" idx="1"/>
          </p:nvPr>
        </p:nvSpPr>
        <p:spPr>
          <a:xfrm>
            <a:off x="395620" y="4140023"/>
            <a:ext cx="4525515"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5" name="Fußzeilenplatzhalter 4">
            <a:extLst>
              <a:ext uri="{FF2B5EF4-FFF2-40B4-BE49-F238E27FC236}">
                <a16:creationId xmlns:a16="http://schemas.microsoft.com/office/drawing/2014/main" id="{442ADB0B-7CAA-17E0-560E-EDE236D7D98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6" name="Foliennummernplatzhalter 5">
            <a:extLst>
              <a:ext uri="{FF2B5EF4-FFF2-40B4-BE49-F238E27FC236}">
                <a16:creationId xmlns:a16="http://schemas.microsoft.com/office/drawing/2014/main" id="{D3779BA7-0B48-B00D-6BAF-B396D1180B3E}"/>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9E9FB2-15AD-4BAD-B5DA-63EA35E480F0}" type="slidenum">
              <a:rPr kumimoji="0" lang="de-DE" sz="1200" b="1" i="0" u="none" strike="noStrike" kern="1200" cap="none" spc="0" normalizeH="0" baseline="0" noProof="0" smtClean="0">
                <a:ln>
                  <a:noFill/>
                </a:ln>
                <a:solidFill>
                  <a:srgbClr val="00599C"/>
                </a:solidFill>
                <a:effectLst/>
                <a:uLnTx/>
                <a:uFillTx/>
                <a:latin typeface="TSTAR" panose="020B060402020202020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‹Nr.›</a:t>
            </a:fld>
            <a:endParaRPr kumimoji="0" lang="de-DE" sz="1200" b="1"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Tree>
    <p:extLst>
      <p:ext uri="{BB962C8B-B14F-4D97-AF65-F5344CB8AC3E}">
        <p14:creationId xmlns:p14="http://schemas.microsoft.com/office/powerpoint/2010/main" val="115966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BAAB4838-1A6D-26A3-2490-24EED1DDC6EE}"/>
              </a:ext>
            </a:extLst>
          </p:cNvPr>
          <p:cNvPicPr>
            <a:picLocks noChangeAspect="1"/>
          </p:cNvPicPr>
          <p:nvPr userDrawn="1"/>
        </p:nvPicPr>
        <p:blipFill>
          <a:blip r:embed="rId2"/>
          <a:stretch>
            <a:fillRect/>
          </a:stretch>
        </p:blipFill>
        <p:spPr>
          <a:xfrm>
            <a:off x="0" y="2468500"/>
            <a:ext cx="9248434" cy="4389500"/>
          </a:xfrm>
          <a:prstGeom prst="rect">
            <a:avLst/>
          </a:prstGeom>
        </p:spPr>
      </p:pic>
      <p:sp>
        <p:nvSpPr>
          <p:cNvPr id="3" name="Inhaltsplatzhalter 2">
            <a:extLst>
              <a:ext uri="{FF2B5EF4-FFF2-40B4-BE49-F238E27FC236}">
                <a16:creationId xmlns:a16="http://schemas.microsoft.com/office/drawing/2014/main" id="{47AD6A65-D5C1-62AA-1185-F250E93E119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A9100B22-DF33-65BB-0007-83E000494206}"/>
              </a:ext>
            </a:extLst>
          </p:cNvPr>
          <p:cNvSpPr>
            <a:spLocks noGrp="1"/>
          </p:cNvSpPr>
          <p:nvPr>
            <p:ph type="ftr" sz="quarter" idx="11"/>
          </p:nvPr>
        </p:nvSpPr>
        <p:spPr/>
        <p:txBody>
          <a:bodyPr/>
          <a:lstStyle>
            <a:lvl1pPr>
              <a:defRPr>
                <a:solidFill>
                  <a:schemeClr val="bg1"/>
                </a:solidFill>
              </a:defRPr>
            </a:lvl1pPr>
          </a:lstStyle>
          <a:p>
            <a:pPr>
              <a:defRPr/>
            </a:pPr>
            <a:endParaRPr lang="de-DE"/>
          </a:p>
        </p:txBody>
      </p:sp>
      <p:sp>
        <p:nvSpPr>
          <p:cNvPr id="6" name="Foliennummernplatzhalter 5">
            <a:extLst>
              <a:ext uri="{FF2B5EF4-FFF2-40B4-BE49-F238E27FC236}">
                <a16:creationId xmlns:a16="http://schemas.microsoft.com/office/drawing/2014/main" id="{04CF9979-3C66-1549-190E-5E0F6FBD1BD5}"/>
              </a:ext>
            </a:extLst>
          </p:cNvPr>
          <p:cNvSpPr>
            <a:spLocks noGrp="1"/>
          </p:cNvSpPr>
          <p:nvPr>
            <p:ph type="sldNum" sz="quarter" idx="12"/>
          </p:nvPr>
        </p:nvSpPr>
        <p:spPr/>
        <p:txBody>
          <a:bodyPr/>
          <a:lstStyle>
            <a:lvl1pPr>
              <a:defRPr>
                <a:solidFill>
                  <a:schemeClr val="bg1"/>
                </a:solidFill>
              </a:defRPr>
            </a:lvl1pPr>
          </a:lstStyle>
          <a:p>
            <a:pPr>
              <a:defRPr/>
            </a:pPr>
            <a:fld id="{049E9FB2-15AD-4BAD-B5DA-63EA35E480F0}" type="slidenum">
              <a:rPr lang="de-DE" smtClean="0"/>
              <a:pPr>
                <a:defRPr/>
              </a:pPr>
              <a:t>‹Nr.›</a:t>
            </a:fld>
            <a:endParaRPr lang="de-DE"/>
          </a:p>
        </p:txBody>
      </p:sp>
      <p:sp>
        <p:nvSpPr>
          <p:cNvPr id="2" name="Titelplatzhalter 1">
            <a:extLst>
              <a:ext uri="{FF2B5EF4-FFF2-40B4-BE49-F238E27FC236}">
                <a16:creationId xmlns:a16="http://schemas.microsoft.com/office/drawing/2014/main" id="{8CA1A560-082E-2016-A40A-F5009AF360BC}"/>
              </a:ext>
            </a:extLst>
          </p:cNvPr>
          <p:cNvSpPr>
            <a:spLocks noGrp="1"/>
          </p:cNvSpPr>
          <p:nvPr>
            <p:ph type="title" hasCustomPrompt="1"/>
          </p:nvPr>
        </p:nvSpPr>
        <p:spPr>
          <a:xfrm>
            <a:off x="840460" y="664647"/>
            <a:ext cx="10132340" cy="709391"/>
          </a:xfrm>
          <a:prstGeom prst="rect">
            <a:avLst/>
          </a:prstGeom>
        </p:spPr>
        <p:txBody>
          <a:bodyPr vert="horz" lIns="91440" tIns="45720" rIns="91440" bIns="45720" rtlCol="0" anchor="ctr">
            <a:normAutofit/>
          </a:bodyPr>
          <a:lstStyle>
            <a:lvl1pPr>
              <a:defRPr sz="3000" b="1"/>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de-DE"/>
              <a:t>Überschrift 2</a:t>
            </a:r>
          </a:p>
        </p:txBody>
      </p:sp>
      <p:sp>
        <p:nvSpPr>
          <p:cNvPr id="4" name="Inhaltsplatzhalter 8">
            <a:extLst>
              <a:ext uri="{FF2B5EF4-FFF2-40B4-BE49-F238E27FC236}">
                <a16:creationId xmlns:a16="http://schemas.microsoft.com/office/drawing/2014/main" id="{3272D902-0554-FBF7-C3F2-8BCC4F9A085B}"/>
              </a:ext>
            </a:extLst>
          </p:cNvPr>
          <p:cNvSpPr>
            <a:spLocks noGrp="1"/>
          </p:cNvSpPr>
          <p:nvPr>
            <p:ph sz="quarter" idx="13" hasCustomPrompt="1"/>
          </p:nvPr>
        </p:nvSpPr>
        <p:spPr>
          <a:xfrm>
            <a:off x="838200" y="472167"/>
            <a:ext cx="10134600" cy="504825"/>
          </a:xfrm>
        </p:spPr>
        <p:txBody>
          <a:bodyPr/>
          <a:lstStyle>
            <a:lvl1pPr marL="0" indent="0">
              <a:buNone/>
              <a:defRPr sz="2000">
                <a:solidFill>
                  <a:srgbClr val="005A96"/>
                </a:solidFill>
              </a:defRPr>
            </a:lvl1pPr>
          </a:lstStyle>
          <a:p>
            <a:pPr lvl="0"/>
            <a:r>
              <a:rPr lang="de-DE"/>
              <a:t>Überschrift 1</a:t>
            </a:r>
          </a:p>
        </p:txBody>
      </p:sp>
    </p:spTree>
    <p:extLst>
      <p:ext uri="{BB962C8B-B14F-4D97-AF65-F5344CB8AC3E}">
        <p14:creationId xmlns:p14="http://schemas.microsoft.com/office/powerpoint/2010/main" val="1046967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7AD6A65-D5C1-62AA-1185-F250E93E119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A9100B22-DF33-65BB-0007-83E00049420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6" name="Foliennummernplatzhalter 5">
            <a:extLst>
              <a:ext uri="{FF2B5EF4-FFF2-40B4-BE49-F238E27FC236}">
                <a16:creationId xmlns:a16="http://schemas.microsoft.com/office/drawing/2014/main" id="{04CF9979-3C66-1549-190E-5E0F6FBD1BD5}"/>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9E9FB2-15AD-4BAD-B5DA-63EA35E480F0}" type="slidenum">
              <a:rPr kumimoji="0" lang="de-DE" sz="1200" b="1" i="0" u="none" strike="noStrike" kern="1200" cap="none" spc="0" normalizeH="0" baseline="0" noProof="0" smtClean="0">
                <a:ln>
                  <a:noFill/>
                </a:ln>
                <a:solidFill>
                  <a:srgbClr val="00599C"/>
                </a:solidFill>
                <a:effectLst/>
                <a:uLnTx/>
                <a:uFillTx/>
                <a:latin typeface="TSTAR" panose="020B060402020202020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‹Nr.›</a:t>
            </a:fld>
            <a:endParaRPr kumimoji="0" lang="de-DE" sz="1200" b="1"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4" name="Titelplatzhalter 1">
            <a:extLst>
              <a:ext uri="{FF2B5EF4-FFF2-40B4-BE49-F238E27FC236}">
                <a16:creationId xmlns:a16="http://schemas.microsoft.com/office/drawing/2014/main" id="{CB17A1EE-84D9-2D86-9343-309B92DED3C2}"/>
              </a:ext>
            </a:extLst>
          </p:cNvPr>
          <p:cNvSpPr>
            <a:spLocks noGrp="1"/>
          </p:cNvSpPr>
          <p:nvPr>
            <p:ph type="title" hasCustomPrompt="1"/>
          </p:nvPr>
        </p:nvSpPr>
        <p:spPr>
          <a:xfrm>
            <a:off x="840460" y="664647"/>
            <a:ext cx="10132340" cy="709391"/>
          </a:xfrm>
          <a:prstGeom prst="rect">
            <a:avLst/>
          </a:prstGeom>
        </p:spPr>
        <p:txBody>
          <a:bodyPr vert="horz" lIns="91440" tIns="45720" rIns="91440" bIns="45720" rtlCol="0" anchor="ctr">
            <a:normAutofit/>
          </a:bodyPr>
          <a:lstStyle>
            <a:lvl1pPr>
              <a:defRPr sz="3000" b="1"/>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de-DE"/>
              <a:t>Überschrift 2</a:t>
            </a:r>
          </a:p>
        </p:txBody>
      </p:sp>
      <p:sp>
        <p:nvSpPr>
          <p:cNvPr id="8" name="Inhaltsplatzhalter 8">
            <a:extLst>
              <a:ext uri="{FF2B5EF4-FFF2-40B4-BE49-F238E27FC236}">
                <a16:creationId xmlns:a16="http://schemas.microsoft.com/office/drawing/2014/main" id="{AAB17722-489A-13FD-A35A-D8CB100B7F4A}"/>
              </a:ext>
            </a:extLst>
          </p:cNvPr>
          <p:cNvSpPr>
            <a:spLocks noGrp="1"/>
          </p:cNvSpPr>
          <p:nvPr>
            <p:ph sz="quarter" idx="13" hasCustomPrompt="1"/>
          </p:nvPr>
        </p:nvSpPr>
        <p:spPr>
          <a:xfrm>
            <a:off x="838200" y="472167"/>
            <a:ext cx="10134600" cy="504825"/>
          </a:xfrm>
        </p:spPr>
        <p:txBody>
          <a:bodyPr/>
          <a:lstStyle>
            <a:lvl1pPr marL="0" indent="0">
              <a:buNone/>
              <a:defRPr sz="2000">
                <a:solidFill>
                  <a:srgbClr val="005A96"/>
                </a:solidFill>
              </a:defRPr>
            </a:lvl1pPr>
          </a:lstStyle>
          <a:p>
            <a:pPr lvl="0"/>
            <a:r>
              <a:rPr lang="de-DE"/>
              <a:t>Überschrift 1</a:t>
            </a:r>
          </a:p>
        </p:txBody>
      </p:sp>
    </p:spTree>
    <p:extLst>
      <p:ext uri="{BB962C8B-B14F-4D97-AF65-F5344CB8AC3E}">
        <p14:creationId xmlns:p14="http://schemas.microsoft.com/office/powerpoint/2010/main" val="42788648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6.xml"/><Relationship Id="rId7" Type="http://schemas.openxmlformats.org/officeDocument/2006/relationships/image" Target="../media/image5.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4.xml"/><Relationship Id="rId5" Type="http://schemas.openxmlformats.org/officeDocument/2006/relationships/slideLayout" Target="../slideLayouts/slideLayout18.xml"/><Relationship Id="rId10" Type="http://schemas.openxmlformats.org/officeDocument/2006/relationships/image" Target="../media/image8.png"/><Relationship Id="rId4" Type="http://schemas.openxmlformats.org/officeDocument/2006/relationships/slideLayout" Target="../slideLayouts/slideLayout17.xml"/><Relationship Id="rId9"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10.emf"/><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image" Target="../media/image9.emf"/><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theme" Target="../theme/theme5.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1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Grafik 1" descr="Ein Bild, das Text enthält.&#10;&#10;Automatisch generierte Beschreibung">
            <a:extLst>
              <a:ext uri="{FF2B5EF4-FFF2-40B4-BE49-F238E27FC236}">
                <a16:creationId xmlns:a16="http://schemas.microsoft.com/office/drawing/2014/main" id="{B4A9B2F0-3FEC-5503-6AB9-6A9A08D98BE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250864" y="473284"/>
            <a:ext cx="3220152" cy="1416107"/>
          </a:xfrm>
          <a:prstGeom prst="rect">
            <a:avLst/>
          </a:prstGeom>
        </p:spPr>
      </p:pic>
      <p:grpSp>
        <p:nvGrpSpPr>
          <p:cNvPr id="3" name="Gruppieren 2">
            <a:extLst>
              <a:ext uri="{FF2B5EF4-FFF2-40B4-BE49-F238E27FC236}">
                <a16:creationId xmlns:a16="http://schemas.microsoft.com/office/drawing/2014/main" id="{2C4B237F-1D3E-5D6E-2340-BBADACC6DE4B}"/>
              </a:ext>
            </a:extLst>
          </p:cNvPr>
          <p:cNvGrpSpPr/>
          <p:nvPr userDrawn="1"/>
        </p:nvGrpSpPr>
        <p:grpSpPr>
          <a:xfrm>
            <a:off x="-990690" y="1772087"/>
            <a:ext cx="10849815" cy="6178838"/>
            <a:chOff x="-13375759" y="5567763"/>
            <a:chExt cx="10849815" cy="6178838"/>
          </a:xfrm>
        </p:grpSpPr>
        <p:sp>
          <p:nvSpPr>
            <p:cNvPr id="4" name="Rechteck 3">
              <a:extLst>
                <a:ext uri="{FF2B5EF4-FFF2-40B4-BE49-F238E27FC236}">
                  <a16:creationId xmlns:a16="http://schemas.microsoft.com/office/drawing/2014/main" id="{8DB640FA-9CF3-32D3-C002-A98F1AE2B61D}"/>
                </a:ext>
              </a:extLst>
            </p:cNvPr>
            <p:cNvSpPr/>
            <p:nvPr/>
          </p:nvSpPr>
          <p:spPr>
            <a:xfrm rot="900000">
              <a:off x="-13375759" y="5567763"/>
              <a:ext cx="10849815" cy="6178836"/>
            </a:xfrm>
            <a:custGeom>
              <a:avLst/>
              <a:gdLst>
                <a:gd name="connsiteX0" fmla="*/ 0 w 10099103"/>
                <a:gd name="connsiteY0" fmla="*/ 0 h 5805182"/>
                <a:gd name="connsiteX1" fmla="*/ 10099103 w 10099103"/>
                <a:gd name="connsiteY1" fmla="*/ 0 h 5805182"/>
                <a:gd name="connsiteX2" fmla="*/ 10099103 w 10099103"/>
                <a:gd name="connsiteY2" fmla="*/ 5805182 h 5805182"/>
                <a:gd name="connsiteX3" fmla="*/ 0 w 10099103"/>
                <a:gd name="connsiteY3" fmla="*/ 5805182 h 5805182"/>
                <a:gd name="connsiteX4" fmla="*/ 0 w 10099103"/>
                <a:gd name="connsiteY4" fmla="*/ 0 h 5805182"/>
                <a:gd name="connsiteX0" fmla="*/ 0 w 10099103"/>
                <a:gd name="connsiteY0" fmla="*/ 0 h 5805182"/>
                <a:gd name="connsiteX1" fmla="*/ 10099103 w 10099103"/>
                <a:gd name="connsiteY1" fmla="*/ 0 h 5805182"/>
                <a:gd name="connsiteX2" fmla="*/ 10095599 w 10099103"/>
                <a:gd name="connsiteY2" fmla="*/ 3450487 h 5805182"/>
                <a:gd name="connsiteX3" fmla="*/ 0 w 10099103"/>
                <a:gd name="connsiteY3" fmla="*/ 5805182 h 5805182"/>
                <a:gd name="connsiteX4" fmla="*/ 0 w 10099103"/>
                <a:gd name="connsiteY4" fmla="*/ 0 h 5805182"/>
                <a:gd name="connsiteX0" fmla="*/ 0 w 10099103"/>
                <a:gd name="connsiteY0" fmla="*/ 0 h 5751315"/>
                <a:gd name="connsiteX1" fmla="*/ 10099103 w 10099103"/>
                <a:gd name="connsiteY1" fmla="*/ 0 h 5751315"/>
                <a:gd name="connsiteX2" fmla="*/ 10095599 w 10099103"/>
                <a:gd name="connsiteY2" fmla="*/ 3450487 h 5751315"/>
                <a:gd name="connsiteX3" fmla="*/ 1515627 w 10099103"/>
                <a:gd name="connsiteY3" fmla="*/ 5751315 h 5751315"/>
                <a:gd name="connsiteX4" fmla="*/ 0 w 10099103"/>
                <a:gd name="connsiteY4" fmla="*/ 0 h 5751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99103" h="5751315">
                  <a:moveTo>
                    <a:pt x="0" y="0"/>
                  </a:moveTo>
                  <a:lnTo>
                    <a:pt x="10099103" y="0"/>
                  </a:lnTo>
                  <a:lnTo>
                    <a:pt x="10095599" y="3450487"/>
                  </a:lnTo>
                  <a:lnTo>
                    <a:pt x="1515627" y="5751315"/>
                  </a:lnTo>
                  <a:lnTo>
                    <a:pt x="0" y="0"/>
                  </a:lnTo>
                  <a:close/>
                </a:path>
              </a:pathLst>
            </a:custGeom>
            <a:blipFill dpi="0" rotWithShape="0">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8" name="Rechteck 3">
              <a:extLst>
                <a:ext uri="{FF2B5EF4-FFF2-40B4-BE49-F238E27FC236}">
                  <a16:creationId xmlns:a16="http://schemas.microsoft.com/office/drawing/2014/main" id="{7FBA1A7C-1D52-055F-6AA8-6300F602C51C}"/>
                </a:ext>
              </a:extLst>
            </p:cNvPr>
            <p:cNvSpPr/>
            <p:nvPr/>
          </p:nvSpPr>
          <p:spPr>
            <a:xfrm rot="900000">
              <a:off x="-13375759" y="5567765"/>
              <a:ext cx="10849815" cy="6178836"/>
            </a:xfrm>
            <a:custGeom>
              <a:avLst/>
              <a:gdLst>
                <a:gd name="connsiteX0" fmla="*/ 0 w 10099103"/>
                <a:gd name="connsiteY0" fmla="*/ 0 h 5805182"/>
                <a:gd name="connsiteX1" fmla="*/ 10099103 w 10099103"/>
                <a:gd name="connsiteY1" fmla="*/ 0 h 5805182"/>
                <a:gd name="connsiteX2" fmla="*/ 10099103 w 10099103"/>
                <a:gd name="connsiteY2" fmla="*/ 5805182 h 5805182"/>
                <a:gd name="connsiteX3" fmla="*/ 0 w 10099103"/>
                <a:gd name="connsiteY3" fmla="*/ 5805182 h 5805182"/>
                <a:gd name="connsiteX4" fmla="*/ 0 w 10099103"/>
                <a:gd name="connsiteY4" fmla="*/ 0 h 5805182"/>
                <a:gd name="connsiteX0" fmla="*/ 0 w 10099103"/>
                <a:gd name="connsiteY0" fmla="*/ 0 h 5805182"/>
                <a:gd name="connsiteX1" fmla="*/ 10099103 w 10099103"/>
                <a:gd name="connsiteY1" fmla="*/ 0 h 5805182"/>
                <a:gd name="connsiteX2" fmla="*/ 10095599 w 10099103"/>
                <a:gd name="connsiteY2" fmla="*/ 3450487 h 5805182"/>
                <a:gd name="connsiteX3" fmla="*/ 0 w 10099103"/>
                <a:gd name="connsiteY3" fmla="*/ 5805182 h 5805182"/>
                <a:gd name="connsiteX4" fmla="*/ 0 w 10099103"/>
                <a:gd name="connsiteY4" fmla="*/ 0 h 5805182"/>
                <a:gd name="connsiteX0" fmla="*/ 0 w 10099103"/>
                <a:gd name="connsiteY0" fmla="*/ 0 h 5751315"/>
                <a:gd name="connsiteX1" fmla="*/ 10099103 w 10099103"/>
                <a:gd name="connsiteY1" fmla="*/ 0 h 5751315"/>
                <a:gd name="connsiteX2" fmla="*/ 10095599 w 10099103"/>
                <a:gd name="connsiteY2" fmla="*/ 3450487 h 5751315"/>
                <a:gd name="connsiteX3" fmla="*/ 1515627 w 10099103"/>
                <a:gd name="connsiteY3" fmla="*/ 5751315 h 5751315"/>
                <a:gd name="connsiteX4" fmla="*/ 0 w 10099103"/>
                <a:gd name="connsiteY4" fmla="*/ 0 h 5751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99103" h="5751315">
                  <a:moveTo>
                    <a:pt x="0" y="0"/>
                  </a:moveTo>
                  <a:lnTo>
                    <a:pt x="10099103" y="0"/>
                  </a:lnTo>
                  <a:lnTo>
                    <a:pt x="10095599" y="3450487"/>
                  </a:lnTo>
                  <a:lnTo>
                    <a:pt x="1515627" y="5751315"/>
                  </a:lnTo>
                  <a:lnTo>
                    <a:pt x="0" y="0"/>
                  </a:lnTo>
                  <a:close/>
                </a:path>
              </a:pathLst>
            </a:custGeom>
            <a:solidFill>
              <a:srgbClr val="00599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3777128315"/>
      </p:ext>
    </p:extLst>
  </p:cSld>
  <p:clrMap bg1="lt1" tx1="dk1" bg2="lt2" tx2="dk2" accent1="accent1" accent2="accent2" accent3="accent3" accent4="accent4" accent5="accent5" accent6="accent6" hlink="hlink" folHlink="folHlink"/>
  <p:sldLayoutIdLst>
    <p:sldLayoutId id="2147483673" r:id="rId1"/>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914400" rtl="0" eaLnBrk="1" latinLnBrk="0" hangingPunct="1">
        <a:lnSpc>
          <a:spcPct val="90000"/>
        </a:lnSpc>
        <a:spcBef>
          <a:spcPct val="0"/>
        </a:spcBef>
        <a:buNone/>
        <a:defRPr sz="3600" i="1" kern="1200" baseline="0">
          <a:solidFill>
            <a:srgbClr val="00599C"/>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31">
          <p15:clr>
            <a:srgbClr val="F26B43"/>
          </p15:clr>
        </p15:guide>
        <p15:guide id="4" orient="horz" pos="4088">
          <p15:clr>
            <a:srgbClr val="F26B43"/>
          </p15:clr>
        </p15:guide>
        <p15:guide id="5" pos="7222">
          <p15:clr>
            <a:srgbClr val="F26B43"/>
          </p15:clr>
        </p15:guide>
        <p15:guide id="6" pos="23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B01371E-4544-75B8-D485-0F870F5045FE}"/>
              </a:ext>
            </a:extLst>
          </p:cNvPr>
          <p:cNvSpPr>
            <a:spLocks noGrp="1"/>
          </p:cNvSpPr>
          <p:nvPr>
            <p:ph type="title"/>
          </p:nvPr>
        </p:nvSpPr>
        <p:spPr>
          <a:xfrm>
            <a:off x="856362" y="831622"/>
            <a:ext cx="10515600" cy="709391"/>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de-DE"/>
              <a:t>Mastertitelformat bearbeiten</a:t>
            </a:r>
          </a:p>
        </p:txBody>
      </p:sp>
      <p:sp>
        <p:nvSpPr>
          <p:cNvPr id="3" name="Textplatzhalter 2">
            <a:extLst>
              <a:ext uri="{FF2B5EF4-FFF2-40B4-BE49-F238E27FC236}">
                <a16:creationId xmlns:a16="http://schemas.microsoft.com/office/drawing/2014/main" id="{1F1DAA8A-A072-30FB-5A29-BEDF1BA61E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B4C77381-C8DE-AA6A-B090-EC30F9DC73B8}"/>
              </a:ext>
            </a:extLst>
          </p:cNvPr>
          <p:cNvSpPr>
            <a:spLocks noGrp="1"/>
          </p:cNvSpPr>
          <p:nvPr>
            <p:ph type="ftr" sz="quarter" idx="3"/>
          </p:nvPr>
        </p:nvSpPr>
        <p:spPr>
          <a:xfrm>
            <a:off x="3371849" y="6384281"/>
            <a:ext cx="7981949" cy="396000"/>
          </a:xfrm>
          <a:prstGeom prst="rect">
            <a:avLst/>
          </a:prstGeom>
        </p:spPr>
        <p:txBody>
          <a:bodyPr vert="horz" lIns="91440" tIns="45720" rIns="91440" bIns="45720" rtlCol="0" anchor="ctr"/>
          <a:lstStyle>
            <a:lvl1pPr algn="l">
              <a:defRPr sz="1200">
                <a:solidFill>
                  <a:srgbClr val="00599C"/>
                </a:solidFill>
                <a:latin typeface="TSTAR" panose="020B060402020202020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6" name="Foliennummernplatzhalter 5">
            <a:extLst>
              <a:ext uri="{FF2B5EF4-FFF2-40B4-BE49-F238E27FC236}">
                <a16:creationId xmlns:a16="http://schemas.microsoft.com/office/drawing/2014/main" id="{37797124-5E91-158D-04D9-D0ECF5388283}"/>
              </a:ext>
            </a:extLst>
          </p:cNvPr>
          <p:cNvSpPr>
            <a:spLocks noGrp="1"/>
          </p:cNvSpPr>
          <p:nvPr>
            <p:ph type="sldNum" sz="quarter" idx="4"/>
          </p:nvPr>
        </p:nvSpPr>
        <p:spPr>
          <a:xfrm>
            <a:off x="395620" y="6384281"/>
            <a:ext cx="2579280" cy="396000"/>
          </a:xfrm>
          <a:prstGeom prst="rect">
            <a:avLst/>
          </a:prstGeom>
        </p:spPr>
        <p:txBody>
          <a:bodyPr vert="horz" lIns="91440" tIns="45720" rIns="91440" bIns="45720" rtlCol="0" anchor="ctr"/>
          <a:lstStyle>
            <a:lvl1pPr algn="l">
              <a:defRPr sz="1200" b="1">
                <a:solidFill>
                  <a:srgbClr val="00599C"/>
                </a:solidFill>
                <a:latin typeface="TSTAR" panose="020B060402020202020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49E9FB2-15AD-4BAD-B5DA-63EA35E480F0}" type="slidenum">
              <a:rPr kumimoji="0" lang="de-DE" sz="1200" b="1" i="0" u="none" strike="noStrike" kern="1200" cap="none" spc="0" normalizeH="0" baseline="0" noProof="0" smtClean="0">
                <a:ln>
                  <a:noFill/>
                </a:ln>
                <a:solidFill>
                  <a:srgbClr val="00599C"/>
                </a:solidFill>
                <a:effectLst/>
                <a:uLnTx/>
                <a:uFillTx/>
                <a:latin typeface="TSTAR" panose="020B060402020202020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‹Nr.›</a:t>
            </a:fld>
            <a:endParaRPr kumimoji="0" lang="de-DE" sz="1200" b="1"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pic>
        <p:nvPicPr>
          <p:cNvPr id="17" name="Inhaltsplatzhalter 8">
            <a:extLst>
              <a:ext uri="{FF2B5EF4-FFF2-40B4-BE49-F238E27FC236}">
                <a16:creationId xmlns:a16="http://schemas.microsoft.com/office/drawing/2014/main" id="{934346E9-1737-7679-FB00-125D562B2258}"/>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981660" y="676124"/>
            <a:ext cx="744279" cy="709391"/>
          </a:xfrm>
          <a:prstGeom prst="rect">
            <a:avLst/>
          </a:prstGeom>
        </p:spPr>
      </p:pic>
      <p:cxnSp>
        <p:nvCxnSpPr>
          <p:cNvPr id="23" name="Gerader Verbinder 22">
            <a:extLst>
              <a:ext uri="{FF2B5EF4-FFF2-40B4-BE49-F238E27FC236}">
                <a16:creationId xmlns:a16="http://schemas.microsoft.com/office/drawing/2014/main" id="{58D1D845-7E4B-2EC9-45C4-EC760D5BE5B6}"/>
              </a:ext>
            </a:extLst>
          </p:cNvPr>
          <p:cNvCxnSpPr>
            <a:cxnSpLocks/>
          </p:cNvCxnSpPr>
          <p:nvPr userDrawn="1"/>
        </p:nvCxnSpPr>
        <p:spPr>
          <a:xfrm>
            <a:off x="509920" y="621399"/>
            <a:ext cx="0" cy="5615202"/>
          </a:xfrm>
          <a:prstGeom prst="line">
            <a:avLst/>
          </a:prstGeom>
          <a:noFill/>
          <a:ln w="28575" cap="flat" cmpd="sng" algn="ctr">
            <a:solidFill>
              <a:srgbClr val="00599C"/>
            </a:solidFill>
            <a:prstDash val="solid"/>
            <a:miter lim="800000"/>
          </a:ln>
          <a:effectLst/>
        </p:spPr>
      </p:cxnSp>
    </p:spTree>
    <p:extLst>
      <p:ext uri="{BB962C8B-B14F-4D97-AF65-F5344CB8AC3E}">
        <p14:creationId xmlns:p14="http://schemas.microsoft.com/office/powerpoint/2010/main" val="44321312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0" r:id="rId3"/>
    <p:sldLayoutId id="2147483677" r:id="rId4"/>
    <p:sldLayoutId id="2147483678" r:id="rId5"/>
  </p:sldLayoutIdLst>
  <p:hf hdr="0" ftr="0" dt="0"/>
  <p:txStyles>
    <p:titleStyle>
      <a:lvl1pPr algn="l" defTabSz="914400" rtl="0" eaLnBrk="1" latinLnBrk="0" hangingPunct="1">
        <a:lnSpc>
          <a:spcPct val="90000"/>
        </a:lnSpc>
        <a:spcBef>
          <a:spcPct val="0"/>
        </a:spcBef>
        <a:buNone/>
        <a:defRPr sz="3600" b="0" kern="1200">
          <a:solidFill>
            <a:srgbClr val="00599C"/>
          </a:solidFill>
          <a:latin typeface="TSTAR" panose="020B0604020202020204" charset="0"/>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000" kern="1200">
          <a:solidFill>
            <a:schemeClr val="tx1"/>
          </a:solidFill>
          <a:latin typeface="TSTAR" panose="020B0604020202020204" charset="0"/>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STAR" panose="020B0604020202020204" charset="0"/>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TSTAR" panose="020B0604020202020204" charset="0"/>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TSTAR" panose="020B0604020202020204" charset="0"/>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TSTAR" panose="020B060402020202020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B01371E-4544-75B8-D485-0F870F5045FE}"/>
              </a:ext>
            </a:extLst>
          </p:cNvPr>
          <p:cNvSpPr>
            <a:spLocks noGrp="1"/>
          </p:cNvSpPr>
          <p:nvPr>
            <p:ph type="title"/>
          </p:nvPr>
        </p:nvSpPr>
        <p:spPr>
          <a:xfrm>
            <a:off x="856362" y="831622"/>
            <a:ext cx="10515600" cy="709391"/>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de-DE"/>
              <a:t>Mastertitelformat bearbeiten</a:t>
            </a:r>
          </a:p>
        </p:txBody>
      </p:sp>
      <p:sp>
        <p:nvSpPr>
          <p:cNvPr id="3" name="Textplatzhalter 2">
            <a:extLst>
              <a:ext uri="{FF2B5EF4-FFF2-40B4-BE49-F238E27FC236}">
                <a16:creationId xmlns:a16="http://schemas.microsoft.com/office/drawing/2014/main" id="{1F1DAA8A-A072-30FB-5A29-BEDF1BA61E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B4C77381-C8DE-AA6A-B090-EC30F9DC73B8}"/>
              </a:ext>
            </a:extLst>
          </p:cNvPr>
          <p:cNvSpPr>
            <a:spLocks noGrp="1"/>
          </p:cNvSpPr>
          <p:nvPr>
            <p:ph type="ftr" sz="quarter" idx="3"/>
          </p:nvPr>
        </p:nvSpPr>
        <p:spPr>
          <a:xfrm>
            <a:off x="3371849" y="6384281"/>
            <a:ext cx="7981949" cy="396000"/>
          </a:xfrm>
          <a:prstGeom prst="rect">
            <a:avLst/>
          </a:prstGeom>
        </p:spPr>
        <p:txBody>
          <a:bodyPr vert="horz" lIns="91440" tIns="45720" rIns="91440" bIns="45720" rtlCol="0" anchor="ctr"/>
          <a:lstStyle>
            <a:lvl1pPr algn="l">
              <a:defRPr sz="1200">
                <a:solidFill>
                  <a:srgbClr val="00599C"/>
                </a:solidFill>
                <a:latin typeface="TSTAR" panose="020B060402020202020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6" name="Foliennummernplatzhalter 5">
            <a:extLst>
              <a:ext uri="{FF2B5EF4-FFF2-40B4-BE49-F238E27FC236}">
                <a16:creationId xmlns:a16="http://schemas.microsoft.com/office/drawing/2014/main" id="{37797124-5E91-158D-04D9-D0ECF5388283}"/>
              </a:ext>
            </a:extLst>
          </p:cNvPr>
          <p:cNvSpPr>
            <a:spLocks noGrp="1"/>
          </p:cNvSpPr>
          <p:nvPr>
            <p:ph type="sldNum" sz="quarter" idx="4"/>
          </p:nvPr>
        </p:nvSpPr>
        <p:spPr>
          <a:xfrm>
            <a:off x="395620" y="6384281"/>
            <a:ext cx="2579280" cy="396000"/>
          </a:xfrm>
          <a:prstGeom prst="rect">
            <a:avLst/>
          </a:prstGeom>
        </p:spPr>
        <p:txBody>
          <a:bodyPr vert="horz" lIns="91440" tIns="45720" rIns="91440" bIns="45720" rtlCol="0" anchor="ctr"/>
          <a:lstStyle>
            <a:lvl1pPr algn="l">
              <a:defRPr sz="1200" b="1">
                <a:solidFill>
                  <a:srgbClr val="00599C"/>
                </a:solidFill>
                <a:latin typeface="TSTAR" panose="020B060402020202020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49E9FB2-15AD-4BAD-B5DA-63EA35E480F0}" type="slidenum">
              <a:rPr kumimoji="0" lang="de-DE" sz="1200" b="1" i="0" u="none" strike="noStrike" kern="1200" cap="none" spc="0" normalizeH="0" baseline="0" noProof="0" smtClean="0">
                <a:ln>
                  <a:noFill/>
                </a:ln>
                <a:solidFill>
                  <a:srgbClr val="00599C"/>
                </a:solidFill>
                <a:effectLst/>
                <a:uLnTx/>
                <a:uFillTx/>
                <a:latin typeface="TSTAR" panose="020B060402020202020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‹Nr.›</a:t>
            </a:fld>
            <a:endParaRPr kumimoji="0" lang="de-DE" sz="1200" b="1"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pic>
        <p:nvPicPr>
          <p:cNvPr id="17" name="Inhaltsplatzhalter 8">
            <a:extLst>
              <a:ext uri="{FF2B5EF4-FFF2-40B4-BE49-F238E27FC236}">
                <a16:creationId xmlns:a16="http://schemas.microsoft.com/office/drawing/2014/main" id="{934346E9-1737-7679-FB00-125D562B2258}"/>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10981660" y="676124"/>
            <a:ext cx="744279" cy="709391"/>
          </a:xfrm>
          <a:prstGeom prst="rect">
            <a:avLst/>
          </a:prstGeom>
        </p:spPr>
      </p:pic>
    </p:spTree>
    <p:extLst>
      <p:ext uri="{BB962C8B-B14F-4D97-AF65-F5344CB8AC3E}">
        <p14:creationId xmlns:p14="http://schemas.microsoft.com/office/powerpoint/2010/main" val="297152044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92" r:id="rId5"/>
    <p:sldLayoutId id="2147483693" r:id="rId6"/>
    <p:sldLayoutId id="2147483694" r:id="rId7"/>
  </p:sldLayoutIdLst>
  <p:hf hdr="0" ftr="0" dt="0"/>
  <p:txStyles>
    <p:titleStyle>
      <a:lvl1pPr algn="l" defTabSz="914400" rtl="0" eaLnBrk="1" latinLnBrk="0" hangingPunct="1">
        <a:lnSpc>
          <a:spcPct val="90000"/>
        </a:lnSpc>
        <a:spcBef>
          <a:spcPct val="0"/>
        </a:spcBef>
        <a:buNone/>
        <a:defRPr sz="3600" b="0" kern="1200">
          <a:solidFill>
            <a:srgbClr val="00599C"/>
          </a:solidFill>
          <a:latin typeface="TSTAR" panose="020B0604020202020204" charset="0"/>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000" kern="1200">
          <a:solidFill>
            <a:schemeClr val="tx1"/>
          </a:solidFill>
          <a:latin typeface="TSTAR" panose="020B0604020202020204" charset="0"/>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STAR" panose="020B0604020202020204" charset="0"/>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TSTAR" panose="020B0604020202020204" charset="0"/>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TSTAR" panose="020B0604020202020204" charset="0"/>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TSTAR" panose="020B060402020202020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0" y="5841528"/>
            <a:ext cx="12201525" cy="1016472"/>
          </a:xfrm>
          <a:prstGeom prst="rect">
            <a:avLst/>
          </a:prstGeom>
        </p:spPr>
      </p:pic>
      <p:pic>
        <p:nvPicPr>
          <p:cNvPr id="8" name="Grafik 7"/>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26026" y="6260659"/>
            <a:ext cx="2072098" cy="313852"/>
          </a:xfrm>
          <a:prstGeom prst="rect">
            <a:avLst/>
          </a:prstGeom>
        </p:spPr>
      </p:pic>
      <p:pic>
        <p:nvPicPr>
          <p:cNvPr id="9" name="Grafik 8"/>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9820274" y="6260659"/>
            <a:ext cx="2038352" cy="374598"/>
          </a:xfrm>
          <a:prstGeom prst="rect">
            <a:avLst/>
          </a:prstGeom>
        </p:spPr>
      </p:pic>
      <p:pic>
        <p:nvPicPr>
          <p:cNvPr id="10" name="Grafik 9"/>
          <p:cNvPicPr>
            <a:picLocks noChangeAspect="1"/>
          </p:cNvPicPr>
          <p:nvPr userDrawn="1"/>
        </p:nvPicPr>
        <p:blipFill rotWithShape="1">
          <a:blip r:embed="rId10" cstate="screen">
            <a:extLst>
              <a:ext uri="{28A0092B-C50C-407E-A947-70E740481C1C}">
                <a14:useLocalDpi xmlns:a14="http://schemas.microsoft.com/office/drawing/2010/main"/>
              </a:ext>
            </a:extLst>
          </a:blip>
          <a:srcRect/>
          <a:stretch/>
        </p:blipFill>
        <p:spPr>
          <a:xfrm>
            <a:off x="9719595" y="166594"/>
            <a:ext cx="2173955" cy="936812"/>
          </a:xfrm>
          <a:prstGeom prst="rect">
            <a:avLst/>
          </a:prstGeom>
        </p:spPr>
      </p:pic>
    </p:spTree>
    <p:extLst>
      <p:ext uri="{BB962C8B-B14F-4D97-AF65-F5344CB8AC3E}">
        <p14:creationId xmlns:p14="http://schemas.microsoft.com/office/powerpoint/2010/main" val="35068774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Fußzeilenplatzhalter 8"/>
          <p:cNvSpPr txBox="1">
            <a:spLocks/>
          </p:cNvSpPr>
          <p:nvPr/>
        </p:nvSpPr>
        <p:spPr>
          <a:xfrm>
            <a:off x="504825" y="6583363"/>
            <a:ext cx="1096963" cy="207962"/>
          </a:xfrm>
          <a:prstGeom prst="rect">
            <a:avLst/>
          </a:prstGeom>
        </p:spPr>
        <p:txBody>
          <a:bodyPr lIns="0" tIns="0" rIns="0" bIns="0"/>
          <a:lstStyle>
            <a:defPPr>
              <a:defRPr lang="de-DE"/>
            </a:defPPr>
            <a:lvl1pPr marL="0" algn="l" defTabSz="457200" rtl="0" eaLnBrk="1" latinLnBrk="0" hangingPunct="1">
              <a:defRPr sz="800" kern="1200">
                <a:solidFill>
                  <a:srgbClr val="005A9B"/>
                </a:solidFill>
                <a:latin typeface="Arial"/>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de-DE"/>
          </a:p>
        </p:txBody>
      </p:sp>
      <p:sp>
        <p:nvSpPr>
          <p:cNvPr id="2052" name="Titelplatzhalter 16"/>
          <p:cNvSpPr>
            <a:spLocks noGrp="1"/>
          </p:cNvSpPr>
          <p:nvPr>
            <p:ph type="title"/>
          </p:nvPr>
        </p:nvSpPr>
        <p:spPr bwMode="auto">
          <a:xfrm>
            <a:off x="393700" y="406400"/>
            <a:ext cx="9753600" cy="328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p>
            <a:pPr lvl="0"/>
            <a:r>
              <a:rPr lang="de-DE"/>
              <a:t>Mastertitelformat bearbeiten</a:t>
            </a:r>
          </a:p>
        </p:txBody>
      </p:sp>
      <p:sp>
        <p:nvSpPr>
          <p:cNvPr id="2053" name="Textplatzhalter 17"/>
          <p:cNvSpPr>
            <a:spLocks noGrp="1"/>
          </p:cNvSpPr>
          <p:nvPr>
            <p:ph type="body" idx="1"/>
          </p:nvPr>
        </p:nvSpPr>
        <p:spPr bwMode="auto">
          <a:xfrm>
            <a:off x="633413" y="1766888"/>
            <a:ext cx="11064875" cy="4741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0" name="Foliennummernplatzhalter 10"/>
          <p:cNvSpPr>
            <a:spLocks noGrp="1"/>
          </p:cNvSpPr>
          <p:nvPr>
            <p:ph type="sldNum" sz="quarter" idx="4"/>
          </p:nvPr>
        </p:nvSpPr>
        <p:spPr>
          <a:xfrm>
            <a:off x="393700" y="6627813"/>
            <a:ext cx="255588" cy="207962"/>
          </a:xfrm>
          <a:prstGeom prst="rect">
            <a:avLst/>
          </a:prstGeom>
        </p:spPr>
        <p:txBody>
          <a:bodyPr vert="horz" lIns="0" tIns="0" rIns="0" bIns="0" rtlCol="0" anchor="t" anchorCtr="0"/>
          <a:lstStyle>
            <a:lvl1pPr algn="l" fontAlgn="auto">
              <a:spcBef>
                <a:spcPts val="0"/>
              </a:spcBef>
              <a:spcAft>
                <a:spcPts val="0"/>
              </a:spcAft>
              <a:defRPr sz="800" baseline="0" smtClean="0">
                <a:solidFill>
                  <a:srgbClr val="005A9B"/>
                </a:solidFill>
                <a:latin typeface="Arial"/>
                <a:ea typeface="+mn-ea"/>
                <a:cs typeface="+mn-cs"/>
              </a:defRPr>
            </a:lvl1pPr>
          </a:lstStyle>
          <a:p>
            <a:pPr>
              <a:defRPr/>
            </a:pPr>
            <a:fld id="{F4603CEF-B396-964A-9571-AA9A38748142}" type="slidenum">
              <a:rPr lang="de-DE"/>
              <a:pPr>
                <a:defRPr/>
              </a:pPr>
              <a:t>‹Nr.›</a:t>
            </a:fld>
            <a:endParaRPr lang="de-DE"/>
          </a:p>
        </p:txBody>
      </p:sp>
      <p:pic>
        <p:nvPicPr>
          <p:cNvPr id="2055" name="Bild 8"/>
          <p:cNvPicPr>
            <a:picLocks noChangeAspect="1"/>
          </p:cNvPicPr>
          <p:nvPr userDrawn="1"/>
        </p:nvPicPr>
        <p:blipFill>
          <a:blip r:embed="rId12" cstate="print">
            <a:extLst>
              <a:ext uri="{28A0092B-C50C-407E-A947-70E740481C1C}">
                <a14:useLocalDpi xmlns:a14="http://schemas.microsoft.com/office/drawing/2010/main"/>
              </a:ext>
            </a:extLst>
          </a:blip>
          <a:srcRect r="95213"/>
          <a:stretch>
            <a:fillRect/>
          </a:stretch>
        </p:blipFill>
        <p:spPr bwMode="auto">
          <a:xfrm>
            <a:off x="0" y="0"/>
            <a:ext cx="43815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6" name="Textfeld 13"/>
          <p:cNvSpPr txBox="1">
            <a:spLocks noChangeArrowheads="1"/>
          </p:cNvSpPr>
          <p:nvPr userDrawn="1"/>
        </p:nvSpPr>
        <p:spPr bwMode="auto">
          <a:xfrm>
            <a:off x="633413" y="6627813"/>
            <a:ext cx="8224837"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r>
              <a:rPr lang="de-DE" sz="800"/>
              <a:t> Technische Hochschule Ingolstadt</a:t>
            </a:r>
          </a:p>
        </p:txBody>
      </p:sp>
      <p:pic>
        <p:nvPicPr>
          <p:cNvPr id="9" name="Bild 6"/>
          <p:cNvPicPr>
            <a:picLocks noChangeAspect="1"/>
          </p:cNvPicPr>
          <p:nvPr userDrawn="1"/>
        </p:nvPicPr>
        <p:blipFill rotWithShape="1">
          <a:blip r:embed="rId13" cstate="print">
            <a:extLst>
              <a:ext uri="{28A0092B-C50C-407E-A947-70E740481C1C}">
                <a14:useLocalDpi xmlns:a14="http://schemas.microsoft.com/office/drawing/2010/main"/>
              </a:ext>
            </a:extLst>
          </a:blip>
          <a:srcRect l="88378" t="3003" b="83303"/>
          <a:stretch/>
        </p:blipFill>
        <p:spPr>
          <a:xfrm>
            <a:off x="10963703" y="101149"/>
            <a:ext cx="1062681" cy="939113"/>
          </a:xfrm>
          <a:prstGeom prst="rect">
            <a:avLst/>
          </a:prstGeom>
        </p:spPr>
      </p:pic>
    </p:spTree>
    <p:extLst>
      <p:ext uri="{BB962C8B-B14F-4D97-AF65-F5344CB8AC3E}">
        <p14:creationId xmlns:p14="http://schemas.microsoft.com/office/powerpoint/2010/main" val="175044320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Lst>
  <p:hf hdr="0" dt="0"/>
  <p:txStyles>
    <p:titleStyle>
      <a:lvl1pPr algn="l" defTabSz="457200" rtl="0" fontAlgn="base">
        <a:spcBef>
          <a:spcPct val="0"/>
        </a:spcBef>
        <a:spcAft>
          <a:spcPct val="0"/>
        </a:spcAft>
        <a:defRPr sz="2200" i="1">
          <a:solidFill>
            <a:schemeClr val="tx1"/>
          </a:solidFill>
          <a:latin typeface="+mj-lt"/>
          <a:ea typeface="ＭＳ Ｐゴシック" charset="0"/>
          <a:cs typeface="ＭＳ Ｐゴシック" charset="0"/>
        </a:defRPr>
      </a:lvl1pPr>
      <a:lvl2pPr algn="l" defTabSz="457200" rtl="0" fontAlgn="base">
        <a:spcBef>
          <a:spcPct val="0"/>
        </a:spcBef>
        <a:spcAft>
          <a:spcPct val="0"/>
        </a:spcAft>
        <a:defRPr sz="2200" i="1">
          <a:solidFill>
            <a:schemeClr val="tx1"/>
          </a:solidFill>
          <a:latin typeface="Arial" charset="0"/>
          <a:ea typeface="ＭＳ Ｐゴシック" charset="0"/>
          <a:cs typeface="ＭＳ Ｐゴシック" charset="0"/>
        </a:defRPr>
      </a:lvl2pPr>
      <a:lvl3pPr algn="l" defTabSz="457200" rtl="0" fontAlgn="base">
        <a:spcBef>
          <a:spcPct val="0"/>
        </a:spcBef>
        <a:spcAft>
          <a:spcPct val="0"/>
        </a:spcAft>
        <a:defRPr sz="2200" i="1">
          <a:solidFill>
            <a:schemeClr val="tx1"/>
          </a:solidFill>
          <a:latin typeface="Arial" charset="0"/>
          <a:ea typeface="ＭＳ Ｐゴシック" charset="0"/>
          <a:cs typeface="ＭＳ Ｐゴシック" charset="0"/>
        </a:defRPr>
      </a:lvl3pPr>
      <a:lvl4pPr algn="l" defTabSz="457200" rtl="0" fontAlgn="base">
        <a:spcBef>
          <a:spcPct val="0"/>
        </a:spcBef>
        <a:spcAft>
          <a:spcPct val="0"/>
        </a:spcAft>
        <a:defRPr sz="2200" i="1">
          <a:solidFill>
            <a:schemeClr val="tx1"/>
          </a:solidFill>
          <a:latin typeface="Arial" charset="0"/>
          <a:ea typeface="ＭＳ Ｐゴシック" charset="0"/>
          <a:cs typeface="ＭＳ Ｐゴシック" charset="0"/>
        </a:defRPr>
      </a:lvl4pPr>
      <a:lvl5pPr algn="l" defTabSz="457200" rtl="0" fontAlgn="base">
        <a:spcBef>
          <a:spcPct val="0"/>
        </a:spcBef>
        <a:spcAft>
          <a:spcPct val="0"/>
        </a:spcAft>
        <a:defRPr sz="2200" i="1">
          <a:solidFill>
            <a:schemeClr val="tx1"/>
          </a:solidFill>
          <a:latin typeface="Arial" charset="0"/>
          <a:ea typeface="ＭＳ Ｐゴシック" charset="0"/>
          <a:cs typeface="ＭＳ Ｐゴシック" charset="0"/>
        </a:defRPr>
      </a:lvl5pPr>
      <a:lvl6pPr marL="457200" algn="l" defTabSz="457200" rtl="0" fontAlgn="base">
        <a:spcBef>
          <a:spcPct val="0"/>
        </a:spcBef>
        <a:spcAft>
          <a:spcPct val="0"/>
        </a:spcAft>
        <a:defRPr sz="2200" i="1">
          <a:solidFill>
            <a:schemeClr val="tx1"/>
          </a:solidFill>
          <a:latin typeface="Arial" charset="0"/>
          <a:ea typeface="ＭＳ Ｐゴシック" charset="0"/>
          <a:cs typeface="ＭＳ Ｐゴシック" charset="0"/>
        </a:defRPr>
      </a:lvl6pPr>
      <a:lvl7pPr marL="914400" algn="l" defTabSz="457200" rtl="0" fontAlgn="base">
        <a:spcBef>
          <a:spcPct val="0"/>
        </a:spcBef>
        <a:spcAft>
          <a:spcPct val="0"/>
        </a:spcAft>
        <a:defRPr sz="2200" i="1">
          <a:solidFill>
            <a:schemeClr val="tx1"/>
          </a:solidFill>
          <a:latin typeface="Arial" charset="0"/>
          <a:ea typeface="ＭＳ Ｐゴシック" charset="0"/>
          <a:cs typeface="ＭＳ Ｐゴシック" charset="0"/>
        </a:defRPr>
      </a:lvl7pPr>
      <a:lvl8pPr marL="1371600" algn="l" defTabSz="457200" rtl="0" fontAlgn="base">
        <a:spcBef>
          <a:spcPct val="0"/>
        </a:spcBef>
        <a:spcAft>
          <a:spcPct val="0"/>
        </a:spcAft>
        <a:defRPr sz="2200" i="1">
          <a:solidFill>
            <a:schemeClr val="tx1"/>
          </a:solidFill>
          <a:latin typeface="Arial" charset="0"/>
          <a:ea typeface="ＭＳ Ｐゴシック" charset="0"/>
          <a:cs typeface="ＭＳ Ｐゴシック" charset="0"/>
        </a:defRPr>
      </a:lvl8pPr>
      <a:lvl9pPr marL="1828800" algn="l" defTabSz="457200" rtl="0" fontAlgn="base">
        <a:spcBef>
          <a:spcPct val="0"/>
        </a:spcBef>
        <a:spcAft>
          <a:spcPct val="0"/>
        </a:spcAft>
        <a:defRPr sz="2200" i="1">
          <a:solidFill>
            <a:schemeClr val="tx1"/>
          </a:solidFill>
          <a:latin typeface="Arial" charset="0"/>
          <a:ea typeface="ＭＳ Ｐゴシック" charset="0"/>
          <a:cs typeface="ＭＳ Ｐゴシック" charset="0"/>
        </a:defRPr>
      </a:lvl9pPr>
    </p:titleStyle>
    <p:bodyStyle>
      <a:lvl1pPr indent="358775" algn="l" defTabSz="457200" rtl="0" fontAlgn="base">
        <a:lnSpc>
          <a:spcPct val="150000"/>
        </a:lnSpc>
        <a:spcBef>
          <a:spcPct val="0"/>
        </a:spcBef>
        <a:spcAft>
          <a:spcPct val="0"/>
        </a:spcAft>
        <a:buSzPct val="100000"/>
        <a:buBlip>
          <a:blip r:embed="rId14"/>
        </a:buBlip>
        <a:defRPr b="1">
          <a:solidFill>
            <a:schemeClr val="tx1"/>
          </a:solidFill>
          <a:latin typeface="+mn-lt"/>
          <a:ea typeface="ＭＳ Ｐゴシック" charset="0"/>
          <a:cs typeface="ＭＳ Ｐゴシック" charset="0"/>
        </a:defRPr>
      </a:lvl1pPr>
      <a:lvl2pPr marL="358775" indent="358775" algn="l" defTabSz="457200" rtl="0" fontAlgn="base">
        <a:lnSpc>
          <a:spcPct val="150000"/>
        </a:lnSpc>
        <a:spcBef>
          <a:spcPct val="0"/>
        </a:spcBef>
        <a:spcAft>
          <a:spcPct val="0"/>
        </a:spcAft>
        <a:buSzPct val="100000"/>
        <a:buBlip>
          <a:blip r:embed="rId14"/>
        </a:buBlip>
        <a:defRPr>
          <a:solidFill>
            <a:schemeClr val="tx1"/>
          </a:solidFill>
          <a:latin typeface="+mn-lt"/>
          <a:ea typeface="ＭＳ Ｐゴシック" charset="0"/>
          <a:cs typeface="+mn-cs"/>
        </a:defRPr>
      </a:lvl2pPr>
      <a:lvl3pPr marL="719138" indent="358775" algn="l" defTabSz="457200" rtl="0" fontAlgn="base">
        <a:lnSpc>
          <a:spcPct val="150000"/>
        </a:lnSpc>
        <a:spcBef>
          <a:spcPct val="0"/>
        </a:spcBef>
        <a:spcAft>
          <a:spcPct val="0"/>
        </a:spcAft>
        <a:buSzPct val="100000"/>
        <a:buBlip>
          <a:blip r:embed="rId14"/>
        </a:buBlip>
        <a:defRPr>
          <a:solidFill>
            <a:schemeClr val="tx1"/>
          </a:solidFill>
          <a:latin typeface="+mn-lt"/>
          <a:ea typeface="ＭＳ Ｐゴシック" charset="0"/>
          <a:cs typeface="+mn-cs"/>
        </a:defRPr>
      </a:lvl3pPr>
      <a:lvl4pPr marL="1079500" indent="358775" algn="l" defTabSz="457200" rtl="0" fontAlgn="base">
        <a:lnSpc>
          <a:spcPct val="150000"/>
        </a:lnSpc>
        <a:spcBef>
          <a:spcPct val="0"/>
        </a:spcBef>
        <a:spcAft>
          <a:spcPct val="0"/>
        </a:spcAft>
        <a:buSzPct val="100000"/>
        <a:buBlip>
          <a:blip r:embed="rId14"/>
        </a:buBlip>
        <a:defRPr>
          <a:solidFill>
            <a:schemeClr val="tx1"/>
          </a:solidFill>
          <a:latin typeface="+mn-lt"/>
          <a:ea typeface="ＭＳ Ｐゴシック" charset="0"/>
          <a:cs typeface="+mn-cs"/>
        </a:defRPr>
      </a:lvl4pPr>
      <a:lvl5pPr marL="1439863" indent="358775" algn="l" defTabSz="457200" rtl="0" fontAlgn="base">
        <a:lnSpc>
          <a:spcPct val="150000"/>
        </a:lnSpc>
        <a:spcBef>
          <a:spcPct val="0"/>
        </a:spcBef>
        <a:spcAft>
          <a:spcPct val="0"/>
        </a:spcAft>
        <a:buSzPct val="100000"/>
        <a:buBlip>
          <a:blip r:embed="rId14"/>
        </a:buBlip>
        <a:defRPr>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www.wallpaperflare.com/don-t-tread-on-memes-pepe-the-frog-illustration-pepe-meme-wallpaper-svfkh/download/1366x768" TargetMode="External"/><Relationship Id="rId2" Type="http://schemas.openxmlformats.org/officeDocument/2006/relationships/image" Target="../media/image28.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5.gif"/><Relationship Id="rId1" Type="http://schemas.openxmlformats.org/officeDocument/2006/relationships/slideLayout" Target="../slideLayouts/slideLayout5.xml"/><Relationship Id="rId6" Type="http://schemas.openxmlformats.org/officeDocument/2006/relationships/image" Target="../media/image16.gif"/><Relationship Id="rId5" Type="http://schemas.openxmlformats.org/officeDocument/2006/relationships/image" Target="../media/image31.gif"/><Relationship Id="rId4" Type="http://schemas.openxmlformats.org/officeDocument/2006/relationships/image" Target="../media/image29.gif"/></Relationships>
</file>

<file path=ppt/slides/_rels/slide3.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gif"/><Relationship Id="rId1" Type="http://schemas.openxmlformats.org/officeDocument/2006/relationships/slideLayout" Target="../slideLayouts/slideLayout4.xml"/><Relationship Id="rId5" Type="http://schemas.openxmlformats.org/officeDocument/2006/relationships/image" Target="../media/image20.gif"/><Relationship Id="rId4" Type="http://schemas.openxmlformats.org/officeDocument/2006/relationships/image" Target="../media/image19.gif"/></Relationships>
</file>

<file path=ppt/slides/_rels/slide5.xml.rels><?xml version="1.0" encoding="UTF-8" standalone="yes"?>
<Relationships xmlns="http://schemas.openxmlformats.org/package/2006/relationships"><Relationship Id="rId3" Type="http://schemas.openxmlformats.org/officeDocument/2006/relationships/hyperlink" Target="https://www.socketloop.com/blogs/play-pacman-on-google" TargetMode="External"/><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pngall.com/infinity-png/" TargetMode="External"/><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Untertitel 1">
            <a:extLst>
              <a:ext uri="{FF2B5EF4-FFF2-40B4-BE49-F238E27FC236}">
                <a16:creationId xmlns:a16="http://schemas.microsoft.com/office/drawing/2014/main" id="{9FFEA2D7-E96E-6641-D825-0A44ECC3E908}"/>
              </a:ext>
            </a:extLst>
          </p:cNvPr>
          <p:cNvSpPr>
            <a:spLocks noGrp="1"/>
          </p:cNvSpPr>
          <p:nvPr>
            <p:ph type="subTitle" idx="1"/>
          </p:nvPr>
        </p:nvSpPr>
        <p:spPr>
          <a:xfrm>
            <a:off x="889000" y="3582391"/>
            <a:ext cx="6134100" cy="1654772"/>
          </a:xfrm>
        </p:spPr>
        <p:txBody>
          <a:bodyPr>
            <a:normAutofit/>
          </a:bodyPr>
          <a:lstStyle/>
          <a:p>
            <a:r>
              <a:rPr lang="de-DE" err="1"/>
              <a:t>Principles</a:t>
            </a:r>
            <a:r>
              <a:rPr lang="de-DE"/>
              <a:t> </a:t>
            </a:r>
            <a:r>
              <a:rPr lang="de-DE" err="1"/>
              <a:t>of</a:t>
            </a:r>
            <a:r>
              <a:rPr lang="de-DE"/>
              <a:t> </a:t>
            </a:r>
            <a:r>
              <a:rPr lang="de-DE" err="1"/>
              <a:t>Autonomy</a:t>
            </a:r>
            <a:r>
              <a:rPr lang="de-DE"/>
              <a:t> and </a:t>
            </a:r>
            <a:r>
              <a:rPr lang="de-DE" err="1"/>
              <a:t>Decision</a:t>
            </a:r>
            <a:r>
              <a:rPr lang="de-DE"/>
              <a:t> Making</a:t>
            </a:r>
          </a:p>
          <a:p>
            <a:r>
              <a:rPr lang="de-DE" sz="2400"/>
              <a:t>(AI_PrincAutonomy_2808)</a:t>
            </a:r>
          </a:p>
          <a:p>
            <a:endParaRPr lang="de-DE" sz="2400"/>
          </a:p>
        </p:txBody>
      </p:sp>
      <p:sp>
        <p:nvSpPr>
          <p:cNvPr id="14" name="Textplatzhalter 2">
            <a:extLst>
              <a:ext uri="{FF2B5EF4-FFF2-40B4-BE49-F238E27FC236}">
                <a16:creationId xmlns:a16="http://schemas.microsoft.com/office/drawing/2014/main" id="{775C4B38-49D3-4993-8C82-3A540CC169D3}"/>
              </a:ext>
            </a:extLst>
          </p:cNvPr>
          <p:cNvSpPr>
            <a:spLocks noGrp="1"/>
          </p:cNvSpPr>
          <p:nvPr>
            <p:ph type="body" sz="quarter" idx="13"/>
          </p:nvPr>
        </p:nvSpPr>
        <p:spPr>
          <a:xfrm>
            <a:off x="889000" y="5440362"/>
            <a:ext cx="7960031" cy="665469"/>
          </a:xfrm>
        </p:spPr>
        <p:txBody>
          <a:bodyPr/>
          <a:lstStyle/>
          <a:p>
            <a:r>
              <a:rPr lang="de-DE" dirty="0"/>
              <a:t>Week 3: </a:t>
            </a:r>
            <a:r>
              <a:rPr lang="de-DE" dirty="0" err="1"/>
              <a:t>Uninformed</a:t>
            </a:r>
            <a:r>
              <a:rPr lang="de-DE" dirty="0"/>
              <a:t> and </a:t>
            </a:r>
            <a:r>
              <a:rPr lang="de-DE" dirty="0" err="1"/>
              <a:t>Informed</a:t>
            </a:r>
            <a:r>
              <a:rPr lang="de-DE" dirty="0"/>
              <a:t> Search</a:t>
            </a:r>
          </a:p>
          <a:p>
            <a:r>
              <a:rPr lang="de-DE" sz="1500" b="1" dirty="0" err="1"/>
              <a:t>Ref</a:t>
            </a:r>
            <a:r>
              <a:rPr lang="de-DE" sz="1500" dirty="0"/>
              <a:t>: </a:t>
            </a:r>
            <a:r>
              <a:rPr lang="de-DE" sz="1500" dirty="0" err="1"/>
              <a:t>Adapted</a:t>
            </a:r>
            <a:r>
              <a:rPr lang="de-DE" sz="1500" dirty="0"/>
              <a:t> </a:t>
            </a:r>
            <a:r>
              <a:rPr lang="de-DE" sz="1500" dirty="0" err="1"/>
              <a:t>from</a:t>
            </a:r>
            <a:r>
              <a:rPr lang="de-DE" sz="1500" dirty="0"/>
              <a:t> UC Berkeley CS 188 Fall 2023</a:t>
            </a:r>
          </a:p>
        </p:txBody>
      </p:sp>
      <p:sp>
        <p:nvSpPr>
          <p:cNvPr id="15" name="Untertitel 2">
            <a:extLst>
              <a:ext uri="{FF2B5EF4-FFF2-40B4-BE49-F238E27FC236}">
                <a16:creationId xmlns:a16="http://schemas.microsoft.com/office/drawing/2014/main" id="{E1389113-09A5-1B6F-73EC-9F71B9D34FE4}"/>
              </a:ext>
            </a:extLst>
          </p:cNvPr>
          <p:cNvSpPr txBox="1">
            <a:spLocks/>
          </p:cNvSpPr>
          <p:nvPr/>
        </p:nvSpPr>
        <p:spPr>
          <a:xfrm>
            <a:off x="9988106" y="5277950"/>
            <a:ext cx="2260601" cy="1655762"/>
          </a:xfrm>
          <a:prstGeom prst="rect">
            <a:avLst/>
          </a:prstGeom>
        </p:spPr>
        <p:txBody>
          <a:bodyPr lIns="0" tIns="0" rIns="0" anchor="ctr">
            <a:normAutofit/>
          </a:bodyPr>
          <a:lstStyle>
            <a:lvl1pPr marL="0" indent="0" algn="l" defTabSz="914400" rtl="0" eaLnBrk="1" latinLnBrk="0" hangingPunct="1">
              <a:lnSpc>
                <a:spcPct val="80000"/>
              </a:lnSpc>
              <a:spcBef>
                <a:spcPts val="1000"/>
              </a:spcBef>
              <a:buFont typeface="Arial" panose="020B0604020202020204" pitchFamily="34" charset="0"/>
              <a:buNone/>
              <a:defRPr sz="3800" b="1" i="0" kern="1200">
                <a:solidFill>
                  <a:schemeClr val="bg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1000" u="sng">
                <a:solidFill>
                  <a:srgbClr val="00599C"/>
                </a:solidFill>
                <a:latin typeface="Arial" panose="020B0604020202020204"/>
              </a:rPr>
              <a:t>Team</a:t>
            </a:r>
            <a:r>
              <a:rPr lang="de-DE" sz="1000">
                <a:solidFill>
                  <a:srgbClr val="00599C"/>
                </a:solidFill>
                <a:latin typeface="Arial" panose="020B0604020202020204"/>
              </a:rPr>
              <a:t>:</a:t>
            </a:r>
          </a:p>
          <a:p>
            <a:pPr marL="171450" indent="-171450">
              <a:buFont typeface="Arial" panose="020B0604020202020204" pitchFamily="34" charset="0"/>
              <a:buChar char="•"/>
            </a:pPr>
            <a:r>
              <a:rPr lang="de-DE" sz="1000">
                <a:solidFill>
                  <a:srgbClr val="00599C"/>
                </a:solidFill>
                <a:latin typeface="Arial" panose="020B0604020202020204"/>
              </a:rPr>
              <a:t>Prof. Dr. rer. nat. Lenz Belzner</a:t>
            </a:r>
          </a:p>
          <a:p>
            <a:pPr marL="171450" indent="-171450">
              <a:buFont typeface="Arial" panose="020B0604020202020204" pitchFamily="34" charset="0"/>
              <a:buChar char="•"/>
            </a:pPr>
            <a:r>
              <a:rPr lang="de-DE" sz="1000">
                <a:solidFill>
                  <a:srgbClr val="00599C"/>
                </a:solidFill>
                <a:latin typeface="Arial" panose="020B0604020202020204"/>
              </a:rPr>
              <a:t>Chidvilas Karpenahalli </a:t>
            </a:r>
            <a:r>
              <a:rPr lang="de-DE" sz="1000" err="1">
                <a:solidFill>
                  <a:srgbClr val="00599C"/>
                </a:solidFill>
                <a:latin typeface="Arial" panose="020B0604020202020204"/>
              </a:rPr>
              <a:t>Ramakrishna</a:t>
            </a:r>
            <a:r>
              <a:rPr lang="de-DE" sz="1000">
                <a:solidFill>
                  <a:srgbClr val="00599C"/>
                </a:solidFill>
                <a:latin typeface="Arial" panose="020B0604020202020204"/>
              </a:rPr>
              <a:t>, </a:t>
            </a:r>
            <a:r>
              <a:rPr lang="de-DE" sz="1000" err="1">
                <a:solidFill>
                  <a:srgbClr val="00599C"/>
                </a:solidFill>
                <a:latin typeface="Arial" panose="020B0604020202020204"/>
              </a:rPr>
              <a:t>M.Eng</a:t>
            </a:r>
            <a:r>
              <a:rPr lang="de-DE" sz="1000">
                <a:solidFill>
                  <a:srgbClr val="00599C"/>
                </a:solidFill>
                <a:latin typeface="Arial" panose="020B0604020202020204"/>
              </a:rPr>
              <a:t>.</a:t>
            </a:r>
          </a:p>
          <a:p>
            <a:pPr marL="171450" indent="-171450">
              <a:buFont typeface="Arial" panose="020B0604020202020204" pitchFamily="34" charset="0"/>
              <a:buChar char="•"/>
            </a:pPr>
            <a:r>
              <a:rPr lang="de-DE" sz="1000">
                <a:solidFill>
                  <a:srgbClr val="00599C"/>
                </a:solidFill>
                <a:latin typeface="Arial" panose="020B0604020202020204"/>
              </a:rPr>
              <a:t>Adithya Mohan, </a:t>
            </a:r>
            <a:r>
              <a:rPr lang="de-DE" sz="1000" err="1">
                <a:solidFill>
                  <a:srgbClr val="00599C"/>
                </a:solidFill>
                <a:latin typeface="Arial" panose="020B0604020202020204"/>
              </a:rPr>
              <a:t>M.Eng</a:t>
            </a:r>
            <a:r>
              <a:rPr lang="de-DE" sz="1000">
                <a:solidFill>
                  <a:srgbClr val="00599C"/>
                </a:solidFill>
                <a:latin typeface="Arial" panose="020B0604020202020204"/>
              </a:rPr>
              <a:t>.</a:t>
            </a:r>
          </a:p>
          <a:p>
            <a:pPr marL="171450" indent="-171450">
              <a:buFont typeface="Arial" panose="020B0604020202020204" pitchFamily="34" charset="0"/>
              <a:buChar char="•"/>
            </a:pPr>
            <a:r>
              <a:rPr lang="de-DE" sz="1000">
                <a:solidFill>
                  <a:srgbClr val="00599C"/>
                </a:solidFill>
                <a:latin typeface="Arial" panose="020B0604020202020204"/>
              </a:rPr>
              <a:t>Zahra Zeinaly, </a:t>
            </a:r>
            <a:r>
              <a:rPr lang="de-DE" sz="1000" err="1">
                <a:solidFill>
                  <a:srgbClr val="00599C"/>
                </a:solidFill>
                <a:latin typeface="Arial" panose="020B0604020202020204"/>
              </a:rPr>
              <a:t>Ph.D</a:t>
            </a:r>
            <a:r>
              <a:rPr lang="de-DE" sz="1000">
                <a:solidFill>
                  <a:srgbClr val="00599C"/>
                </a:solidFill>
                <a:latin typeface="Arial" panose="020B0604020202020204"/>
              </a:rPr>
              <a:t>.</a:t>
            </a:r>
          </a:p>
        </p:txBody>
      </p:sp>
    </p:spTree>
    <p:extLst>
      <p:ext uri="{BB962C8B-B14F-4D97-AF65-F5344CB8AC3E}">
        <p14:creationId xmlns:p14="http://schemas.microsoft.com/office/powerpoint/2010/main" val="1367712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1390A-331D-4A58-58D1-58C795CA874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15F8FE-4C4F-E9F6-3942-9C9AF00123B2}"/>
              </a:ext>
            </a:extLst>
          </p:cNvPr>
          <p:cNvSpPr>
            <a:spLocks noGrp="1"/>
          </p:cNvSpPr>
          <p:nvPr>
            <p:ph idx="1"/>
          </p:nvPr>
        </p:nvSpPr>
        <p:spPr>
          <a:xfrm>
            <a:off x="838200" y="1825625"/>
            <a:ext cx="4692343" cy="4351338"/>
          </a:xfrm>
        </p:spPr>
        <p:txBody>
          <a:bodyPr>
            <a:normAutofit lnSpcReduction="10000"/>
          </a:bodyPr>
          <a:lstStyle/>
          <a:p>
            <a:r>
              <a:rPr lang="de-DE" dirty="0"/>
              <a:t>Definition:</a:t>
            </a:r>
          </a:p>
          <a:p>
            <a:pPr lvl="1"/>
            <a:r>
              <a:rPr lang="de-DE" dirty="0"/>
              <a:t>„</a:t>
            </a:r>
            <a:r>
              <a:rPr lang="en-IN" b="0" i="0" dirty="0">
                <a:solidFill>
                  <a:srgbClr val="0D0D0D"/>
                </a:solidFill>
                <a:effectLst/>
                <a:latin typeface="Söhne"/>
              </a:rPr>
              <a:t>An algorithm for traversing or searching tree or graph data structures. It starts at the root and explores as far as possible along each branch before backtracking.</a:t>
            </a:r>
            <a:r>
              <a:rPr lang="de-DE" b="0" i="0" dirty="0">
                <a:solidFill>
                  <a:srgbClr val="0D0D0D"/>
                </a:solidFill>
                <a:effectLst/>
                <a:latin typeface="Söhne"/>
              </a:rPr>
              <a:t>“</a:t>
            </a:r>
          </a:p>
          <a:p>
            <a:pPr lvl="1"/>
            <a:endParaRPr lang="de-DE" dirty="0">
              <a:solidFill>
                <a:srgbClr val="0D0D0D"/>
              </a:solidFill>
              <a:latin typeface="Söhne"/>
            </a:endParaRPr>
          </a:p>
          <a:p>
            <a:r>
              <a:rPr lang="de-DE" dirty="0" err="1">
                <a:solidFill>
                  <a:srgbClr val="0D0D0D"/>
                </a:solidFill>
                <a:latin typeface="Söhne"/>
              </a:rPr>
              <a:t>Completeness</a:t>
            </a:r>
            <a:r>
              <a:rPr lang="de-DE" dirty="0">
                <a:solidFill>
                  <a:srgbClr val="0D0D0D"/>
                </a:solidFill>
                <a:latin typeface="Söhne"/>
              </a:rPr>
              <a:t>:</a:t>
            </a:r>
          </a:p>
          <a:p>
            <a:pPr lvl="1"/>
            <a:r>
              <a:rPr lang="en-IN" b="0" i="0" dirty="0">
                <a:solidFill>
                  <a:srgbClr val="0D0D0D"/>
                </a:solidFill>
                <a:effectLst/>
                <a:latin typeface="Söhne"/>
              </a:rPr>
              <a:t>Not complete, as it can get trapped exploring down an infinite branch and never find the goal node.</a:t>
            </a:r>
          </a:p>
          <a:p>
            <a:pPr lvl="1"/>
            <a:endParaRPr lang="en-IN" dirty="0">
              <a:solidFill>
                <a:srgbClr val="0D0D0D"/>
              </a:solidFill>
              <a:latin typeface="Söhne"/>
            </a:endParaRPr>
          </a:p>
          <a:p>
            <a:r>
              <a:rPr lang="en-IN" dirty="0">
                <a:solidFill>
                  <a:srgbClr val="0D0D0D"/>
                </a:solidFill>
                <a:latin typeface="Söhne"/>
              </a:rPr>
              <a:t>Optimality:</a:t>
            </a:r>
          </a:p>
          <a:p>
            <a:pPr lvl="1"/>
            <a:r>
              <a:rPr lang="en-IN" b="0" i="0" dirty="0">
                <a:solidFill>
                  <a:srgbClr val="0D0D0D"/>
                </a:solidFill>
                <a:effectLst/>
                <a:latin typeface="Söhne"/>
              </a:rPr>
              <a:t>Not optimal. DFS may find a solution that is not the shortest path in terms of edge count or path cost.</a:t>
            </a:r>
            <a:endParaRPr lang="en-GB" dirty="0"/>
          </a:p>
        </p:txBody>
      </p:sp>
      <p:sp>
        <p:nvSpPr>
          <p:cNvPr id="3" name="Slide Number Placeholder 2">
            <a:extLst>
              <a:ext uri="{FF2B5EF4-FFF2-40B4-BE49-F238E27FC236}">
                <a16:creationId xmlns:a16="http://schemas.microsoft.com/office/drawing/2014/main" id="{86EF87B9-F265-C075-C410-4D8C13C5394B}"/>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9E9FB2-15AD-4BAD-B5DA-63EA35E480F0}" type="slidenum">
              <a:rPr kumimoji="0" lang="de-DE" sz="1200" b="1" i="0" u="none" strike="noStrike" kern="1200" cap="none" spc="0" normalizeH="0" baseline="0" noProof="0" smtClean="0">
                <a:ln>
                  <a:noFill/>
                </a:ln>
                <a:solidFill>
                  <a:srgbClr val="00599C"/>
                </a:solidFill>
                <a:effectLst/>
                <a:uLnTx/>
                <a:uFillTx/>
                <a:latin typeface="TSTAR" panose="020B060402020202020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de-DE" sz="1200" b="1"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4" name="Title 3">
            <a:extLst>
              <a:ext uri="{FF2B5EF4-FFF2-40B4-BE49-F238E27FC236}">
                <a16:creationId xmlns:a16="http://schemas.microsoft.com/office/drawing/2014/main" id="{CCDD3C20-01AE-3216-0859-C8874DDCB07C}"/>
              </a:ext>
            </a:extLst>
          </p:cNvPr>
          <p:cNvSpPr>
            <a:spLocks noGrp="1"/>
          </p:cNvSpPr>
          <p:nvPr>
            <p:ph type="title"/>
          </p:nvPr>
        </p:nvSpPr>
        <p:spPr/>
        <p:txBody>
          <a:bodyPr/>
          <a:lstStyle/>
          <a:p>
            <a:r>
              <a:rPr lang="de-DE" dirty="0" err="1"/>
              <a:t>Uninformed</a:t>
            </a:r>
            <a:r>
              <a:rPr lang="de-DE" dirty="0"/>
              <a:t>: Depth-First Search (DFS)</a:t>
            </a:r>
            <a:endParaRPr lang="en-GB" dirty="0"/>
          </a:p>
        </p:txBody>
      </p:sp>
      <p:sp>
        <p:nvSpPr>
          <p:cNvPr id="5" name="Content Placeholder 4">
            <a:extLst>
              <a:ext uri="{FF2B5EF4-FFF2-40B4-BE49-F238E27FC236}">
                <a16:creationId xmlns:a16="http://schemas.microsoft.com/office/drawing/2014/main" id="{C41B7F9A-9F9F-27C7-A511-E1ACF0811CCF}"/>
              </a:ext>
            </a:extLst>
          </p:cNvPr>
          <p:cNvSpPr>
            <a:spLocks noGrp="1"/>
          </p:cNvSpPr>
          <p:nvPr>
            <p:ph sz="quarter" idx="13"/>
          </p:nvPr>
        </p:nvSpPr>
        <p:spPr/>
        <p:txBody>
          <a:bodyPr/>
          <a:lstStyle/>
          <a:p>
            <a:r>
              <a:rPr lang="de-DE" dirty="0"/>
              <a:t>Week 3: </a:t>
            </a:r>
            <a:r>
              <a:rPr lang="de-DE" dirty="0" err="1"/>
              <a:t>Uninformed</a:t>
            </a:r>
            <a:r>
              <a:rPr lang="de-DE" dirty="0"/>
              <a:t> and </a:t>
            </a:r>
            <a:r>
              <a:rPr lang="de-DE" dirty="0" err="1"/>
              <a:t>Informed</a:t>
            </a:r>
            <a:r>
              <a:rPr lang="de-DE" dirty="0"/>
              <a:t> Search</a:t>
            </a:r>
            <a:endParaRPr lang="en-GB" dirty="0"/>
          </a:p>
        </p:txBody>
      </p:sp>
      <p:sp>
        <p:nvSpPr>
          <p:cNvPr id="6" name="Oval 5">
            <a:extLst>
              <a:ext uri="{FF2B5EF4-FFF2-40B4-BE49-F238E27FC236}">
                <a16:creationId xmlns:a16="http://schemas.microsoft.com/office/drawing/2014/main" id="{3CA7B4EF-0E87-8371-E93F-0F0EB802246E}"/>
              </a:ext>
            </a:extLst>
          </p:cNvPr>
          <p:cNvSpPr/>
          <p:nvPr/>
        </p:nvSpPr>
        <p:spPr>
          <a:xfrm>
            <a:off x="7920695" y="1445765"/>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00B0EB8A-C26C-7479-DC8F-7293406496F7}"/>
              </a:ext>
            </a:extLst>
          </p:cNvPr>
          <p:cNvSpPr txBox="1"/>
          <p:nvPr/>
        </p:nvSpPr>
        <p:spPr>
          <a:xfrm>
            <a:off x="7908681" y="1394317"/>
            <a:ext cx="290464" cy="369332"/>
          </a:xfrm>
          <a:prstGeom prst="rect">
            <a:avLst/>
          </a:prstGeom>
          <a:noFill/>
        </p:spPr>
        <p:txBody>
          <a:bodyPr wrap="none" rtlCol="0">
            <a:spAutoFit/>
          </a:bodyPr>
          <a:lstStyle/>
          <a:p>
            <a:r>
              <a:rPr lang="de-DE" dirty="0"/>
              <a:t>S</a:t>
            </a:r>
            <a:endParaRPr lang="en-GB" dirty="0"/>
          </a:p>
        </p:txBody>
      </p:sp>
      <p:sp>
        <p:nvSpPr>
          <p:cNvPr id="8" name="Oval 7">
            <a:extLst>
              <a:ext uri="{FF2B5EF4-FFF2-40B4-BE49-F238E27FC236}">
                <a16:creationId xmlns:a16="http://schemas.microsoft.com/office/drawing/2014/main" id="{92BAE871-1BB3-D3F0-5789-3D759BD0F2C3}"/>
              </a:ext>
            </a:extLst>
          </p:cNvPr>
          <p:cNvSpPr/>
          <p:nvPr/>
        </p:nvSpPr>
        <p:spPr>
          <a:xfrm>
            <a:off x="5674490" y="2320256"/>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227A5146-5F3F-A342-0784-E12B8469BE7F}"/>
              </a:ext>
            </a:extLst>
          </p:cNvPr>
          <p:cNvSpPr txBox="1"/>
          <p:nvPr/>
        </p:nvSpPr>
        <p:spPr>
          <a:xfrm>
            <a:off x="5662476" y="2268808"/>
            <a:ext cx="306494" cy="369332"/>
          </a:xfrm>
          <a:prstGeom prst="rect">
            <a:avLst/>
          </a:prstGeom>
          <a:noFill/>
        </p:spPr>
        <p:txBody>
          <a:bodyPr wrap="none" rtlCol="0">
            <a:spAutoFit/>
          </a:bodyPr>
          <a:lstStyle/>
          <a:p>
            <a:r>
              <a:rPr lang="de-DE" dirty="0"/>
              <a:t>p</a:t>
            </a:r>
            <a:endParaRPr lang="en-GB" dirty="0"/>
          </a:p>
        </p:txBody>
      </p:sp>
      <p:sp>
        <p:nvSpPr>
          <p:cNvPr id="10" name="Oval 9">
            <a:extLst>
              <a:ext uri="{FF2B5EF4-FFF2-40B4-BE49-F238E27FC236}">
                <a16:creationId xmlns:a16="http://schemas.microsoft.com/office/drawing/2014/main" id="{1C752A60-1AFC-9CDD-2903-CDCC29978888}"/>
              </a:ext>
            </a:extLst>
          </p:cNvPr>
          <p:cNvSpPr/>
          <p:nvPr/>
        </p:nvSpPr>
        <p:spPr>
          <a:xfrm>
            <a:off x="7097647" y="2289549"/>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E85B2645-ACA1-CE8D-8039-0D088A6E7E58}"/>
              </a:ext>
            </a:extLst>
          </p:cNvPr>
          <p:cNvSpPr txBox="1"/>
          <p:nvPr/>
        </p:nvSpPr>
        <p:spPr>
          <a:xfrm>
            <a:off x="7085633" y="2238101"/>
            <a:ext cx="306494" cy="369332"/>
          </a:xfrm>
          <a:prstGeom prst="rect">
            <a:avLst/>
          </a:prstGeom>
          <a:noFill/>
        </p:spPr>
        <p:txBody>
          <a:bodyPr wrap="none" rtlCol="0">
            <a:spAutoFit/>
          </a:bodyPr>
          <a:lstStyle/>
          <a:p>
            <a:r>
              <a:rPr lang="de-DE" dirty="0"/>
              <a:t>d</a:t>
            </a:r>
            <a:endParaRPr lang="en-GB" dirty="0"/>
          </a:p>
        </p:txBody>
      </p:sp>
      <p:sp>
        <p:nvSpPr>
          <p:cNvPr id="12" name="Oval 11">
            <a:extLst>
              <a:ext uri="{FF2B5EF4-FFF2-40B4-BE49-F238E27FC236}">
                <a16:creationId xmlns:a16="http://schemas.microsoft.com/office/drawing/2014/main" id="{CE5B7698-2479-7992-A1ED-627D99AFF428}"/>
              </a:ext>
            </a:extLst>
          </p:cNvPr>
          <p:cNvSpPr/>
          <p:nvPr/>
        </p:nvSpPr>
        <p:spPr>
          <a:xfrm>
            <a:off x="10514723" y="2580059"/>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91A60BFA-4CDA-07C6-6B21-E9A0EAF33C68}"/>
              </a:ext>
            </a:extLst>
          </p:cNvPr>
          <p:cNvSpPr txBox="1"/>
          <p:nvPr/>
        </p:nvSpPr>
        <p:spPr>
          <a:xfrm>
            <a:off x="10502709" y="2528611"/>
            <a:ext cx="300082" cy="369332"/>
          </a:xfrm>
          <a:prstGeom prst="rect">
            <a:avLst/>
          </a:prstGeom>
          <a:noFill/>
        </p:spPr>
        <p:txBody>
          <a:bodyPr wrap="none" rtlCol="0">
            <a:spAutoFit/>
          </a:bodyPr>
          <a:lstStyle/>
          <a:p>
            <a:r>
              <a:rPr lang="de-DE" dirty="0"/>
              <a:t>e</a:t>
            </a:r>
            <a:endParaRPr lang="en-GB" dirty="0"/>
          </a:p>
        </p:txBody>
      </p:sp>
      <p:sp>
        <p:nvSpPr>
          <p:cNvPr id="14" name="Oval 13">
            <a:extLst>
              <a:ext uri="{FF2B5EF4-FFF2-40B4-BE49-F238E27FC236}">
                <a16:creationId xmlns:a16="http://schemas.microsoft.com/office/drawing/2014/main" id="{9BA9F85A-4504-065D-DD42-59B3D932A46D}"/>
              </a:ext>
            </a:extLst>
          </p:cNvPr>
          <p:cNvSpPr/>
          <p:nvPr/>
        </p:nvSpPr>
        <p:spPr>
          <a:xfrm>
            <a:off x="5674490" y="3024697"/>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2D1164EE-13C2-8C42-035D-59B726B59DC2}"/>
              </a:ext>
            </a:extLst>
          </p:cNvPr>
          <p:cNvSpPr txBox="1"/>
          <p:nvPr/>
        </p:nvSpPr>
        <p:spPr>
          <a:xfrm>
            <a:off x="5662476" y="2973249"/>
            <a:ext cx="306494" cy="369332"/>
          </a:xfrm>
          <a:prstGeom prst="rect">
            <a:avLst/>
          </a:prstGeom>
          <a:noFill/>
        </p:spPr>
        <p:txBody>
          <a:bodyPr wrap="none" rtlCol="0">
            <a:spAutoFit/>
          </a:bodyPr>
          <a:lstStyle/>
          <a:p>
            <a:r>
              <a:rPr lang="de-DE" dirty="0"/>
              <a:t>q</a:t>
            </a:r>
            <a:endParaRPr lang="en-GB" dirty="0"/>
          </a:p>
        </p:txBody>
      </p:sp>
      <p:sp>
        <p:nvSpPr>
          <p:cNvPr id="16" name="Oval 15">
            <a:extLst>
              <a:ext uri="{FF2B5EF4-FFF2-40B4-BE49-F238E27FC236}">
                <a16:creationId xmlns:a16="http://schemas.microsoft.com/office/drawing/2014/main" id="{2BF222FB-C3AB-0F37-565F-8FB867021446}"/>
              </a:ext>
            </a:extLst>
          </p:cNvPr>
          <p:cNvSpPr/>
          <p:nvPr/>
        </p:nvSpPr>
        <p:spPr>
          <a:xfrm>
            <a:off x="6455459" y="2891302"/>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0AD17DD5-4AD5-784F-884E-CAE816FD133F}"/>
              </a:ext>
            </a:extLst>
          </p:cNvPr>
          <p:cNvSpPr txBox="1"/>
          <p:nvPr/>
        </p:nvSpPr>
        <p:spPr>
          <a:xfrm>
            <a:off x="6443445" y="2839854"/>
            <a:ext cx="306494" cy="369332"/>
          </a:xfrm>
          <a:prstGeom prst="rect">
            <a:avLst/>
          </a:prstGeom>
          <a:noFill/>
        </p:spPr>
        <p:txBody>
          <a:bodyPr wrap="none" rtlCol="0">
            <a:spAutoFit/>
          </a:bodyPr>
          <a:lstStyle/>
          <a:p>
            <a:r>
              <a:rPr lang="de-DE" dirty="0"/>
              <a:t>b</a:t>
            </a:r>
            <a:endParaRPr lang="en-GB" dirty="0"/>
          </a:p>
        </p:txBody>
      </p:sp>
      <p:sp>
        <p:nvSpPr>
          <p:cNvPr id="18" name="Oval 17">
            <a:extLst>
              <a:ext uri="{FF2B5EF4-FFF2-40B4-BE49-F238E27FC236}">
                <a16:creationId xmlns:a16="http://schemas.microsoft.com/office/drawing/2014/main" id="{74ABA204-34D5-A8BB-24F6-D4F8BDBA44D1}"/>
              </a:ext>
            </a:extLst>
          </p:cNvPr>
          <p:cNvSpPr/>
          <p:nvPr/>
        </p:nvSpPr>
        <p:spPr>
          <a:xfrm>
            <a:off x="7564052" y="2912426"/>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8B3CDD68-98B3-56D4-98DE-A32A7C3CEA87}"/>
              </a:ext>
            </a:extLst>
          </p:cNvPr>
          <p:cNvSpPr txBox="1"/>
          <p:nvPr/>
        </p:nvSpPr>
        <p:spPr>
          <a:xfrm>
            <a:off x="7552038" y="2860978"/>
            <a:ext cx="300082" cy="369332"/>
          </a:xfrm>
          <a:prstGeom prst="rect">
            <a:avLst/>
          </a:prstGeom>
          <a:noFill/>
        </p:spPr>
        <p:txBody>
          <a:bodyPr wrap="none" rtlCol="0">
            <a:spAutoFit/>
          </a:bodyPr>
          <a:lstStyle/>
          <a:p>
            <a:r>
              <a:rPr lang="de-DE" dirty="0"/>
              <a:t>e</a:t>
            </a:r>
            <a:endParaRPr lang="en-GB" dirty="0"/>
          </a:p>
        </p:txBody>
      </p:sp>
      <p:sp>
        <p:nvSpPr>
          <p:cNvPr id="20" name="Oval 19">
            <a:extLst>
              <a:ext uri="{FF2B5EF4-FFF2-40B4-BE49-F238E27FC236}">
                <a16:creationId xmlns:a16="http://schemas.microsoft.com/office/drawing/2014/main" id="{CE691C0F-D375-5DDA-0267-351AD1AC3F51}"/>
              </a:ext>
            </a:extLst>
          </p:cNvPr>
          <p:cNvSpPr/>
          <p:nvPr/>
        </p:nvSpPr>
        <p:spPr>
          <a:xfrm>
            <a:off x="6455459" y="3578695"/>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8E265FD7-F910-3F19-1214-1ED50571D996}"/>
              </a:ext>
            </a:extLst>
          </p:cNvPr>
          <p:cNvSpPr txBox="1"/>
          <p:nvPr/>
        </p:nvSpPr>
        <p:spPr>
          <a:xfrm>
            <a:off x="6443445" y="3527247"/>
            <a:ext cx="295274" cy="369332"/>
          </a:xfrm>
          <a:prstGeom prst="rect">
            <a:avLst/>
          </a:prstGeom>
          <a:noFill/>
        </p:spPr>
        <p:txBody>
          <a:bodyPr wrap="none" rtlCol="0">
            <a:spAutoFit/>
          </a:bodyPr>
          <a:lstStyle/>
          <a:p>
            <a:r>
              <a:rPr lang="de-DE" dirty="0"/>
              <a:t>a</a:t>
            </a:r>
            <a:endParaRPr lang="en-GB" dirty="0"/>
          </a:p>
        </p:txBody>
      </p:sp>
      <p:sp>
        <p:nvSpPr>
          <p:cNvPr id="22" name="Oval 21">
            <a:extLst>
              <a:ext uri="{FF2B5EF4-FFF2-40B4-BE49-F238E27FC236}">
                <a16:creationId xmlns:a16="http://schemas.microsoft.com/office/drawing/2014/main" id="{9065EA7B-69F1-8857-CF17-84BFDBB120D7}"/>
              </a:ext>
            </a:extLst>
          </p:cNvPr>
          <p:cNvSpPr/>
          <p:nvPr/>
        </p:nvSpPr>
        <p:spPr>
          <a:xfrm>
            <a:off x="11057761" y="3251486"/>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42188DEA-758D-20AE-DE88-C9FBEA24CA15}"/>
              </a:ext>
            </a:extLst>
          </p:cNvPr>
          <p:cNvSpPr txBox="1"/>
          <p:nvPr/>
        </p:nvSpPr>
        <p:spPr>
          <a:xfrm>
            <a:off x="11045747" y="3200038"/>
            <a:ext cx="264816" cy="369332"/>
          </a:xfrm>
          <a:prstGeom prst="rect">
            <a:avLst/>
          </a:prstGeom>
          <a:noFill/>
        </p:spPr>
        <p:txBody>
          <a:bodyPr wrap="none" rtlCol="0">
            <a:spAutoFit/>
          </a:bodyPr>
          <a:lstStyle/>
          <a:p>
            <a:r>
              <a:rPr lang="de-DE" dirty="0"/>
              <a:t>r</a:t>
            </a:r>
            <a:endParaRPr lang="en-GB" dirty="0"/>
          </a:p>
        </p:txBody>
      </p:sp>
      <p:sp>
        <p:nvSpPr>
          <p:cNvPr id="24" name="Oval 23">
            <a:extLst>
              <a:ext uri="{FF2B5EF4-FFF2-40B4-BE49-F238E27FC236}">
                <a16:creationId xmlns:a16="http://schemas.microsoft.com/office/drawing/2014/main" id="{7E523666-AB11-C197-DB49-3B401E7ECF1C}"/>
              </a:ext>
            </a:extLst>
          </p:cNvPr>
          <p:cNvSpPr/>
          <p:nvPr/>
        </p:nvSpPr>
        <p:spPr>
          <a:xfrm>
            <a:off x="6803597" y="4135670"/>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B8450D4A-2E75-1AEF-B566-9865ED37A6E5}"/>
              </a:ext>
            </a:extLst>
          </p:cNvPr>
          <p:cNvSpPr txBox="1"/>
          <p:nvPr/>
        </p:nvSpPr>
        <p:spPr>
          <a:xfrm>
            <a:off x="6791583" y="4084222"/>
            <a:ext cx="306494" cy="369332"/>
          </a:xfrm>
          <a:prstGeom prst="rect">
            <a:avLst/>
          </a:prstGeom>
          <a:noFill/>
        </p:spPr>
        <p:txBody>
          <a:bodyPr wrap="none" rtlCol="0">
            <a:spAutoFit/>
          </a:bodyPr>
          <a:lstStyle/>
          <a:p>
            <a:r>
              <a:rPr lang="de-DE" dirty="0"/>
              <a:t>h</a:t>
            </a:r>
            <a:endParaRPr lang="en-GB" dirty="0"/>
          </a:p>
        </p:txBody>
      </p:sp>
      <p:sp>
        <p:nvSpPr>
          <p:cNvPr id="26" name="Oval 25">
            <a:extLst>
              <a:ext uri="{FF2B5EF4-FFF2-40B4-BE49-F238E27FC236}">
                <a16:creationId xmlns:a16="http://schemas.microsoft.com/office/drawing/2014/main" id="{152F116A-53F8-C0B1-C2E1-81CD00931B26}"/>
              </a:ext>
            </a:extLst>
          </p:cNvPr>
          <p:cNvSpPr/>
          <p:nvPr/>
        </p:nvSpPr>
        <p:spPr>
          <a:xfrm>
            <a:off x="6494723" y="4919056"/>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D3BE18F7-493B-AD65-DA04-75529054C4A1}"/>
              </a:ext>
            </a:extLst>
          </p:cNvPr>
          <p:cNvSpPr txBox="1"/>
          <p:nvPr/>
        </p:nvSpPr>
        <p:spPr>
          <a:xfrm>
            <a:off x="6482709" y="4867608"/>
            <a:ext cx="306494" cy="369332"/>
          </a:xfrm>
          <a:prstGeom prst="rect">
            <a:avLst/>
          </a:prstGeom>
          <a:noFill/>
        </p:spPr>
        <p:txBody>
          <a:bodyPr wrap="none" rtlCol="0">
            <a:spAutoFit/>
          </a:bodyPr>
          <a:lstStyle/>
          <a:p>
            <a:r>
              <a:rPr lang="de-DE" dirty="0"/>
              <a:t>q</a:t>
            </a:r>
            <a:endParaRPr lang="en-GB" dirty="0"/>
          </a:p>
        </p:txBody>
      </p:sp>
      <p:sp>
        <p:nvSpPr>
          <p:cNvPr id="28" name="Oval 27">
            <a:extLst>
              <a:ext uri="{FF2B5EF4-FFF2-40B4-BE49-F238E27FC236}">
                <a16:creationId xmlns:a16="http://schemas.microsoft.com/office/drawing/2014/main" id="{F536803C-5057-6ECB-A4F2-88A967D652AD}"/>
              </a:ext>
            </a:extLst>
          </p:cNvPr>
          <p:cNvSpPr/>
          <p:nvPr/>
        </p:nvSpPr>
        <p:spPr>
          <a:xfrm>
            <a:off x="7074376" y="4925235"/>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589F8620-C173-979C-FF0A-3828CB8D1123}"/>
              </a:ext>
            </a:extLst>
          </p:cNvPr>
          <p:cNvSpPr txBox="1"/>
          <p:nvPr/>
        </p:nvSpPr>
        <p:spPr>
          <a:xfrm>
            <a:off x="7062362" y="4873787"/>
            <a:ext cx="306494" cy="369332"/>
          </a:xfrm>
          <a:prstGeom prst="rect">
            <a:avLst/>
          </a:prstGeom>
          <a:noFill/>
        </p:spPr>
        <p:txBody>
          <a:bodyPr wrap="none" rtlCol="0">
            <a:spAutoFit/>
          </a:bodyPr>
          <a:lstStyle/>
          <a:p>
            <a:r>
              <a:rPr lang="de-DE" dirty="0"/>
              <a:t>p</a:t>
            </a:r>
            <a:endParaRPr lang="en-GB" dirty="0"/>
          </a:p>
        </p:txBody>
      </p:sp>
      <p:sp>
        <p:nvSpPr>
          <p:cNvPr id="30" name="Oval 29">
            <a:extLst>
              <a:ext uri="{FF2B5EF4-FFF2-40B4-BE49-F238E27FC236}">
                <a16:creationId xmlns:a16="http://schemas.microsoft.com/office/drawing/2014/main" id="{2B3A8EFF-AB73-6BF9-62DD-D9F4C9AC7124}"/>
              </a:ext>
            </a:extLst>
          </p:cNvPr>
          <p:cNvSpPr/>
          <p:nvPr/>
        </p:nvSpPr>
        <p:spPr>
          <a:xfrm>
            <a:off x="7102419" y="5548254"/>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82BB3763-91DB-C617-E534-BA0F84E12534}"/>
              </a:ext>
            </a:extLst>
          </p:cNvPr>
          <p:cNvSpPr txBox="1"/>
          <p:nvPr/>
        </p:nvSpPr>
        <p:spPr>
          <a:xfrm>
            <a:off x="7090405" y="5496806"/>
            <a:ext cx="306494" cy="369332"/>
          </a:xfrm>
          <a:prstGeom prst="rect">
            <a:avLst/>
          </a:prstGeom>
          <a:noFill/>
        </p:spPr>
        <p:txBody>
          <a:bodyPr wrap="none" rtlCol="0">
            <a:spAutoFit/>
          </a:bodyPr>
          <a:lstStyle/>
          <a:p>
            <a:r>
              <a:rPr lang="de-DE" dirty="0"/>
              <a:t>q</a:t>
            </a:r>
            <a:endParaRPr lang="en-GB" dirty="0"/>
          </a:p>
        </p:txBody>
      </p:sp>
      <p:sp>
        <p:nvSpPr>
          <p:cNvPr id="32" name="Oval 31">
            <a:extLst>
              <a:ext uri="{FF2B5EF4-FFF2-40B4-BE49-F238E27FC236}">
                <a16:creationId xmlns:a16="http://schemas.microsoft.com/office/drawing/2014/main" id="{53A91436-0563-81F2-13D1-47BF62CDE67F}"/>
              </a:ext>
            </a:extLst>
          </p:cNvPr>
          <p:cNvSpPr/>
          <p:nvPr/>
        </p:nvSpPr>
        <p:spPr>
          <a:xfrm>
            <a:off x="11093918" y="4002048"/>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C1020244-0787-DFAC-8F36-3EA98BCDBA92}"/>
              </a:ext>
            </a:extLst>
          </p:cNvPr>
          <p:cNvSpPr txBox="1"/>
          <p:nvPr/>
        </p:nvSpPr>
        <p:spPr>
          <a:xfrm>
            <a:off x="11081904" y="3950600"/>
            <a:ext cx="255198" cy="369332"/>
          </a:xfrm>
          <a:prstGeom prst="rect">
            <a:avLst/>
          </a:prstGeom>
          <a:noFill/>
        </p:spPr>
        <p:txBody>
          <a:bodyPr wrap="none" rtlCol="0">
            <a:spAutoFit/>
          </a:bodyPr>
          <a:lstStyle/>
          <a:p>
            <a:r>
              <a:rPr lang="de-DE" dirty="0"/>
              <a:t>f</a:t>
            </a:r>
            <a:endParaRPr lang="en-GB" dirty="0"/>
          </a:p>
        </p:txBody>
      </p:sp>
      <p:sp>
        <p:nvSpPr>
          <p:cNvPr id="34" name="Oval 33">
            <a:extLst>
              <a:ext uri="{FF2B5EF4-FFF2-40B4-BE49-F238E27FC236}">
                <a16:creationId xmlns:a16="http://schemas.microsoft.com/office/drawing/2014/main" id="{EF49A21D-28A6-582E-F0D1-AFEFB27029D6}"/>
              </a:ext>
            </a:extLst>
          </p:cNvPr>
          <p:cNvSpPr/>
          <p:nvPr/>
        </p:nvSpPr>
        <p:spPr>
          <a:xfrm>
            <a:off x="11525866" y="4624329"/>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BC79BEC2-94B2-9B49-5848-B434F550C884}"/>
              </a:ext>
            </a:extLst>
          </p:cNvPr>
          <p:cNvSpPr txBox="1"/>
          <p:nvPr/>
        </p:nvSpPr>
        <p:spPr>
          <a:xfrm>
            <a:off x="11482774" y="4585626"/>
            <a:ext cx="330540" cy="369332"/>
          </a:xfrm>
          <a:prstGeom prst="rect">
            <a:avLst/>
          </a:prstGeom>
          <a:noFill/>
        </p:spPr>
        <p:txBody>
          <a:bodyPr wrap="none" rtlCol="0">
            <a:spAutoFit/>
          </a:bodyPr>
          <a:lstStyle/>
          <a:p>
            <a:r>
              <a:rPr lang="de-DE" dirty="0"/>
              <a:t>G</a:t>
            </a:r>
            <a:endParaRPr lang="en-GB" dirty="0"/>
          </a:p>
        </p:txBody>
      </p:sp>
      <p:sp>
        <p:nvSpPr>
          <p:cNvPr id="36" name="Oval 35">
            <a:extLst>
              <a:ext uri="{FF2B5EF4-FFF2-40B4-BE49-F238E27FC236}">
                <a16:creationId xmlns:a16="http://schemas.microsoft.com/office/drawing/2014/main" id="{CF7C4592-3DEA-421C-63BD-38A3A492A47C}"/>
              </a:ext>
            </a:extLst>
          </p:cNvPr>
          <p:cNvSpPr/>
          <p:nvPr/>
        </p:nvSpPr>
        <p:spPr>
          <a:xfrm>
            <a:off x="10809111" y="4637074"/>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F6BEB9F4-BCA8-4273-7733-A1252132A77D}"/>
              </a:ext>
            </a:extLst>
          </p:cNvPr>
          <p:cNvSpPr txBox="1"/>
          <p:nvPr/>
        </p:nvSpPr>
        <p:spPr>
          <a:xfrm>
            <a:off x="10797097" y="4585626"/>
            <a:ext cx="282450" cy="369332"/>
          </a:xfrm>
          <a:prstGeom prst="rect">
            <a:avLst/>
          </a:prstGeom>
          <a:noFill/>
        </p:spPr>
        <p:txBody>
          <a:bodyPr wrap="square" rtlCol="0">
            <a:spAutoFit/>
          </a:bodyPr>
          <a:lstStyle/>
          <a:p>
            <a:r>
              <a:rPr lang="de-DE" dirty="0"/>
              <a:t>c</a:t>
            </a:r>
            <a:endParaRPr lang="en-GB" dirty="0"/>
          </a:p>
        </p:txBody>
      </p:sp>
      <p:cxnSp>
        <p:nvCxnSpPr>
          <p:cNvPr id="38" name="Straight Arrow Connector 37">
            <a:extLst>
              <a:ext uri="{FF2B5EF4-FFF2-40B4-BE49-F238E27FC236}">
                <a16:creationId xmlns:a16="http://schemas.microsoft.com/office/drawing/2014/main" id="{BDBFAD5D-48DD-FAE3-3EA9-C6B3B437D65F}"/>
              </a:ext>
            </a:extLst>
          </p:cNvPr>
          <p:cNvCxnSpPr>
            <a:stCxn id="7" idx="1"/>
            <a:endCxn id="9" idx="0"/>
          </p:cNvCxnSpPr>
          <p:nvPr/>
        </p:nvCxnSpPr>
        <p:spPr>
          <a:xfrm flipH="1">
            <a:off x="5815723" y="1578983"/>
            <a:ext cx="2092958" cy="68982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D761A19-02DC-6579-7CB2-2780645B632C}"/>
              </a:ext>
            </a:extLst>
          </p:cNvPr>
          <p:cNvCxnSpPr>
            <a:cxnSpLocks/>
            <a:stCxn id="7" idx="2"/>
            <a:endCxn id="11" idx="0"/>
          </p:cNvCxnSpPr>
          <p:nvPr/>
        </p:nvCxnSpPr>
        <p:spPr>
          <a:xfrm flipH="1">
            <a:off x="7238880" y="1763649"/>
            <a:ext cx="815033" cy="474452"/>
          </a:xfrm>
          <a:prstGeom prst="straightConnector1">
            <a:avLst/>
          </a:prstGeom>
          <a:ln w="12700">
            <a:solidFill>
              <a:srgbClr val="005A96"/>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9A32BDB-310A-EA7A-540A-A767E998BB7D}"/>
              </a:ext>
            </a:extLst>
          </p:cNvPr>
          <p:cNvCxnSpPr>
            <a:stCxn id="7" idx="3"/>
            <a:endCxn id="13" idx="0"/>
          </p:cNvCxnSpPr>
          <p:nvPr/>
        </p:nvCxnSpPr>
        <p:spPr>
          <a:xfrm>
            <a:off x="8199145" y="1578983"/>
            <a:ext cx="2453605" cy="949628"/>
          </a:xfrm>
          <a:prstGeom prst="straightConnector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CD842A3-90B1-EBDE-1103-BCB836F775A8}"/>
              </a:ext>
            </a:extLst>
          </p:cNvPr>
          <p:cNvCxnSpPr>
            <a:stCxn id="11" idx="1"/>
            <a:endCxn id="17" idx="0"/>
          </p:cNvCxnSpPr>
          <p:nvPr/>
        </p:nvCxnSpPr>
        <p:spPr>
          <a:xfrm flipH="1">
            <a:off x="6596692" y="2422767"/>
            <a:ext cx="488941" cy="417087"/>
          </a:xfrm>
          <a:prstGeom prst="straightConnector1">
            <a:avLst/>
          </a:prstGeom>
          <a:ln w="12700">
            <a:solidFill>
              <a:srgbClr val="005A9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7D499AD-0771-5837-E3F9-8438E1617130}"/>
              </a:ext>
            </a:extLst>
          </p:cNvPr>
          <p:cNvCxnSpPr>
            <a:stCxn id="17" idx="2"/>
            <a:endCxn id="21" idx="0"/>
          </p:cNvCxnSpPr>
          <p:nvPr/>
        </p:nvCxnSpPr>
        <p:spPr>
          <a:xfrm flipH="1">
            <a:off x="6591082" y="3209186"/>
            <a:ext cx="5610" cy="318061"/>
          </a:xfrm>
          <a:prstGeom prst="straightConnector1">
            <a:avLst/>
          </a:prstGeom>
          <a:ln w="12700">
            <a:solidFill>
              <a:srgbClr val="005A96"/>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0DF7BD9-D3C0-479A-D4CC-4EEC6699035A}"/>
              </a:ext>
            </a:extLst>
          </p:cNvPr>
          <p:cNvCxnSpPr>
            <a:stCxn id="11" idx="3"/>
            <a:endCxn id="19" idx="0"/>
          </p:cNvCxnSpPr>
          <p:nvPr/>
        </p:nvCxnSpPr>
        <p:spPr>
          <a:xfrm>
            <a:off x="7392127" y="2422767"/>
            <a:ext cx="309952" cy="438211"/>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747CA6E8-F106-4884-601B-A70D12BE4EEA}"/>
              </a:ext>
            </a:extLst>
          </p:cNvPr>
          <p:cNvSpPr/>
          <p:nvPr/>
        </p:nvSpPr>
        <p:spPr>
          <a:xfrm>
            <a:off x="8666646" y="2717195"/>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TextBox 44">
            <a:extLst>
              <a:ext uri="{FF2B5EF4-FFF2-40B4-BE49-F238E27FC236}">
                <a16:creationId xmlns:a16="http://schemas.microsoft.com/office/drawing/2014/main" id="{C846016B-8DD9-F555-9A6B-08921BFB45ED}"/>
              </a:ext>
            </a:extLst>
          </p:cNvPr>
          <p:cNvSpPr txBox="1"/>
          <p:nvPr/>
        </p:nvSpPr>
        <p:spPr>
          <a:xfrm>
            <a:off x="8654632" y="2665747"/>
            <a:ext cx="282450" cy="369332"/>
          </a:xfrm>
          <a:prstGeom prst="rect">
            <a:avLst/>
          </a:prstGeom>
          <a:noFill/>
        </p:spPr>
        <p:txBody>
          <a:bodyPr wrap="none" rtlCol="0">
            <a:spAutoFit/>
          </a:bodyPr>
          <a:lstStyle/>
          <a:p>
            <a:r>
              <a:rPr lang="de-DE" dirty="0"/>
              <a:t>c</a:t>
            </a:r>
            <a:endParaRPr lang="en-GB" dirty="0"/>
          </a:p>
        </p:txBody>
      </p:sp>
      <p:sp>
        <p:nvSpPr>
          <p:cNvPr id="46" name="Oval 45">
            <a:extLst>
              <a:ext uri="{FF2B5EF4-FFF2-40B4-BE49-F238E27FC236}">
                <a16:creationId xmlns:a16="http://schemas.microsoft.com/office/drawing/2014/main" id="{121EA8CB-5244-4C72-5B41-57AEEE852779}"/>
              </a:ext>
            </a:extLst>
          </p:cNvPr>
          <p:cNvSpPr/>
          <p:nvPr/>
        </p:nvSpPr>
        <p:spPr>
          <a:xfrm>
            <a:off x="8666646" y="3364348"/>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a:extLst>
              <a:ext uri="{FF2B5EF4-FFF2-40B4-BE49-F238E27FC236}">
                <a16:creationId xmlns:a16="http://schemas.microsoft.com/office/drawing/2014/main" id="{133FBDA7-896A-9877-D6C0-2D71A89A377F}"/>
              </a:ext>
            </a:extLst>
          </p:cNvPr>
          <p:cNvSpPr txBox="1"/>
          <p:nvPr/>
        </p:nvSpPr>
        <p:spPr>
          <a:xfrm>
            <a:off x="8654632" y="3312900"/>
            <a:ext cx="295274" cy="369332"/>
          </a:xfrm>
          <a:prstGeom prst="rect">
            <a:avLst/>
          </a:prstGeom>
          <a:noFill/>
        </p:spPr>
        <p:txBody>
          <a:bodyPr wrap="none" rtlCol="0">
            <a:spAutoFit/>
          </a:bodyPr>
          <a:lstStyle/>
          <a:p>
            <a:r>
              <a:rPr lang="de-DE" dirty="0"/>
              <a:t>a</a:t>
            </a:r>
            <a:endParaRPr lang="en-GB" dirty="0"/>
          </a:p>
        </p:txBody>
      </p:sp>
      <p:cxnSp>
        <p:nvCxnSpPr>
          <p:cNvPr id="48" name="Straight Arrow Connector 47">
            <a:extLst>
              <a:ext uri="{FF2B5EF4-FFF2-40B4-BE49-F238E27FC236}">
                <a16:creationId xmlns:a16="http://schemas.microsoft.com/office/drawing/2014/main" id="{43F35084-B250-A8CB-E205-261EDAF6672D}"/>
              </a:ext>
            </a:extLst>
          </p:cNvPr>
          <p:cNvCxnSpPr>
            <a:stCxn id="19" idx="2"/>
            <a:endCxn id="25" idx="0"/>
          </p:cNvCxnSpPr>
          <p:nvPr/>
        </p:nvCxnSpPr>
        <p:spPr>
          <a:xfrm flipH="1">
            <a:off x="6944830" y="3230310"/>
            <a:ext cx="757249" cy="853912"/>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B0C0B27-2460-D629-2843-39B5157BB989}"/>
              </a:ext>
            </a:extLst>
          </p:cNvPr>
          <p:cNvCxnSpPr>
            <a:stCxn id="11" idx="3"/>
            <a:endCxn id="45" idx="0"/>
          </p:cNvCxnSpPr>
          <p:nvPr/>
        </p:nvCxnSpPr>
        <p:spPr>
          <a:xfrm>
            <a:off x="7392127" y="2422767"/>
            <a:ext cx="1403730" cy="24298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ADC2ABC-24C4-1FA4-37F8-749EB0AEB373}"/>
              </a:ext>
            </a:extLst>
          </p:cNvPr>
          <p:cNvCxnSpPr>
            <a:cxnSpLocks/>
            <a:stCxn id="25" idx="2"/>
            <a:endCxn id="27" idx="0"/>
          </p:cNvCxnSpPr>
          <p:nvPr/>
        </p:nvCxnSpPr>
        <p:spPr>
          <a:xfrm flipH="1">
            <a:off x="6635956" y="4453554"/>
            <a:ext cx="308874" cy="414054"/>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C566FBE-845E-9603-C115-BE13C1BD79FD}"/>
              </a:ext>
            </a:extLst>
          </p:cNvPr>
          <p:cNvCxnSpPr>
            <a:cxnSpLocks/>
            <a:stCxn id="25" idx="2"/>
            <a:endCxn id="29" idx="0"/>
          </p:cNvCxnSpPr>
          <p:nvPr/>
        </p:nvCxnSpPr>
        <p:spPr>
          <a:xfrm>
            <a:off x="6944830" y="4453554"/>
            <a:ext cx="270779" cy="420233"/>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E909531-AF36-E41D-C40C-9CC2B84CA721}"/>
              </a:ext>
            </a:extLst>
          </p:cNvPr>
          <p:cNvCxnSpPr>
            <a:stCxn id="29" idx="2"/>
            <a:endCxn id="31" idx="0"/>
          </p:cNvCxnSpPr>
          <p:nvPr/>
        </p:nvCxnSpPr>
        <p:spPr>
          <a:xfrm>
            <a:off x="7215609" y="5243119"/>
            <a:ext cx="28043" cy="25368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64B3420-BD79-30AC-52AB-4CF885079692}"/>
              </a:ext>
            </a:extLst>
          </p:cNvPr>
          <p:cNvCxnSpPr>
            <a:stCxn id="45" idx="2"/>
            <a:endCxn id="47" idx="0"/>
          </p:cNvCxnSpPr>
          <p:nvPr/>
        </p:nvCxnSpPr>
        <p:spPr>
          <a:xfrm>
            <a:off x="8795857" y="3035079"/>
            <a:ext cx="6412" cy="277821"/>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A49DC0D-C208-357A-3B05-0F5B791EC4D3}"/>
              </a:ext>
            </a:extLst>
          </p:cNvPr>
          <p:cNvCxnSpPr>
            <a:stCxn id="13" idx="2"/>
            <a:endCxn id="23" idx="0"/>
          </p:cNvCxnSpPr>
          <p:nvPr/>
        </p:nvCxnSpPr>
        <p:spPr>
          <a:xfrm>
            <a:off x="10652750" y="2897943"/>
            <a:ext cx="525405" cy="302095"/>
          </a:xfrm>
          <a:prstGeom prst="straightConnector1">
            <a:avLst/>
          </a:prstGeom>
          <a:ln w="127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60BE5CD-58A3-2330-F320-B481C0631CC4}"/>
              </a:ext>
            </a:extLst>
          </p:cNvPr>
          <p:cNvCxnSpPr>
            <a:cxnSpLocks/>
            <a:stCxn id="23" idx="2"/>
            <a:endCxn id="33" idx="0"/>
          </p:cNvCxnSpPr>
          <p:nvPr/>
        </p:nvCxnSpPr>
        <p:spPr>
          <a:xfrm>
            <a:off x="11178155" y="3569370"/>
            <a:ext cx="31348" cy="381230"/>
          </a:xfrm>
          <a:prstGeom prst="straightConnector1">
            <a:avLst/>
          </a:prstGeom>
          <a:ln w="127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C2D7B67-B46A-FF8B-8931-512A2CD5CBBE}"/>
              </a:ext>
            </a:extLst>
          </p:cNvPr>
          <p:cNvCxnSpPr>
            <a:cxnSpLocks/>
            <a:stCxn id="33" idx="2"/>
            <a:endCxn id="37" idx="0"/>
          </p:cNvCxnSpPr>
          <p:nvPr/>
        </p:nvCxnSpPr>
        <p:spPr>
          <a:xfrm flipH="1">
            <a:off x="10938322" y="4319932"/>
            <a:ext cx="271181" cy="265694"/>
          </a:xfrm>
          <a:prstGeom prst="straightConnector1">
            <a:avLst/>
          </a:prstGeom>
          <a:ln w="127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7082901E-8741-B664-2818-912E81003E06}"/>
              </a:ext>
            </a:extLst>
          </p:cNvPr>
          <p:cNvSpPr/>
          <p:nvPr/>
        </p:nvSpPr>
        <p:spPr>
          <a:xfrm>
            <a:off x="10822552" y="5279016"/>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TextBox 57">
            <a:extLst>
              <a:ext uri="{FF2B5EF4-FFF2-40B4-BE49-F238E27FC236}">
                <a16:creationId xmlns:a16="http://schemas.microsoft.com/office/drawing/2014/main" id="{293F325C-AB3D-86FF-A933-3566DD27E74C}"/>
              </a:ext>
            </a:extLst>
          </p:cNvPr>
          <p:cNvSpPr txBox="1"/>
          <p:nvPr/>
        </p:nvSpPr>
        <p:spPr>
          <a:xfrm>
            <a:off x="10810538" y="5227568"/>
            <a:ext cx="295274" cy="369332"/>
          </a:xfrm>
          <a:prstGeom prst="rect">
            <a:avLst/>
          </a:prstGeom>
          <a:noFill/>
        </p:spPr>
        <p:txBody>
          <a:bodyPr wrap="square" rtlCol="0">
            <a:spAutoFit/>
          </a:bodyPr>
          <a:lstStyle/>
          <a:p>
            <a:r>
              <a:rPr lang="de-DE" dirty="0"/>
              <a:t>a</a:t>
            </a:r>
            <a:endParaRPr lang="en-GB" dirty="0"/>
          </a:p>
        </p:txBody>
      </p:sp>
      <p:cxnSp>
        <p:nvCxnSpPr>
          <p:cNvPr id="59" name="Straight Arrow Connector 58">
            <a:extLst>
              <a:ext uri="{FF2B5EF4-FFF2-40B4-BE49-F238E27FC236}">
                <a16:creationId xmlns:a16="http://schemas.microsoft.com/office/drawing/2014/main" id="{07A8DEDB-1916-AA5C-81AB-C949C557A332}"/>
              </a:ext>
            </a:extLst>
          </p:cNvPr>
          <p:cNvCxnSpPr>
            <a:cxnSpLocks/>
            <a:stCxn id="37" idx="2"/>
            <a:endCxn id="58" idx="0"/>
          </p:cNvCxnSpPr>
          <p:nvPr/>
        </p:nvCxnSpPr>
        <p:spPr>
          <a:xfrm>
            <a:off x="10938322" y="4954958"/>
            <a:ext cx="19853" cy="272610"/>
          </a:xfrm>
          <a:prstGeom prst="straightConnector1">
            <a:avLst/>
          </a:prstGeom>
          <a:ln w="127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A3BB8D2-D483-ADF5-7C8C-7AD4BE1EB918}"/>
              </a:ext>
            </a:extLst>
          </p:cNvPr>
          <p:cNvCxnSpPr>
            <a:stCxn id="9" idx="2"/>
            <a:endCxn id="15" idx="0"/>
          </p:cNvCxnSpPr>
          <p:nvPr/>
        </p:nvCxnSpPr>
        <p:spPr>
          <a:xfrm>
            <a:off x="5815723" y="2638140"/>
            <a:ext cx="0" cy="33510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035DA58-A21C-54D0-8D5A-C8E58BFB742A}"/>
              </a:ext>
            </a:extLst>
          </p:cNvPr>
          <p:cNvCxnSpPr>
            <a:cxnSpLocks/>
            <a:stCxn id="33" idx="2"/>
            <a:endCxn id="35" idx="0"/>
          </p:cNvCxnSpPr>
          <p:nvPr/>
        </p:nvCxnSpPr>
        <p:spPr>
          <a:xfrm>
            <a:off x="11209503" y="4319932"/>
            <a:ext cx="438541" cy="265694"/>
          </a:xfrm>
          <a:prstGeom prst="straightConnector1">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0266559C-AB98-B0A2-6F8C-E67ABF378E9E}"/>
              </a:ext>
            </a:extLst>
          </p:cNvPr>
          <p:cNvSpPr/>
          <p:nvPr/>
        </p:nvSpPr>
        <p:spPr>
          <a:xfrm>
            <a:off x="8089163" y="4113896"/>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366AA611-CB7E-245C-35F5-B9EEF3B1E60B}"/>
              </a:ext>
            </a:extLst>
          </p:cNvPr>
          <p:cNvSpPr txBox="1"/>
          <p:nvPr/>
        </p:nvSpPr>
        <p:spPr>
          <a:xfrm>
            <a:off x="8077149" y="4062448"/>
            <a:ext cx="264816" cy="369332"/>
          </a:xfrm>
          <a:prstGeom prst="rect">
            <a:avLst/>
          </a:prstGeom>
          <a:noFill/>
        </p:spPr>
        <p:txBody>
          <a:bodyPr wrap="none" rtlCol="0">
            <a:spAutoFit/>
          </a:bodyPr>
          <a:lstStyle/>
          <a:p>
            <a:r>
              <a:rPr lang="de-DE" dirty="0"/>
              <a:t>r</a:t>
            </a:r>
            <a:endParaRPr lang="en-GB" dirty="0"/>
          </a:p>
        </p:txBody>
      </p:sp>
      <p:sp>
        <p:nvSpPr>
          <p:cNvPr id="64" name="Oval 63">
            <a:extLst>
              <a:ext uri="{FF2B5EF4-FFF2-40B4-BE49-F238E27FC236}">
                <a16:creationId xmlns:a16="http://schemas.microsoft.com/office/drawing/2014/main" id="{9BCDC608-EDF4-95A9-9AF4-6711F0F8929B}"/>
              </a:ext>
            </a:extLst>
          </p:cNvPr>
          <p:cNvSpPr/>
          <p:nvPr/>
        </p:nvSpPr>
        <p:spPr>
          <a:xfrm>
            <a:off x="8133414" y="4828657"/>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TextBox 64">
            <a:extLst>
              <a:ext uri="{FF2B5EF4-FFF2-40B4-BE49-F238E27FC236}">
                <a16:creationId xmlns:a16="http://schemas.microsoft.com/office/drawing/2014/main" id="{9853B8B1-CF67-AA8A-1189-6A65DE10CA76}"/>
              </a:ext>
            </a:extLst>
          </p:cNvPr>
          <p:cNvSpPr txBox="1"/>
          <p:nvPr/>
        </p:nvSpPr>
        <p:spPr>
          <a:xfrm>
            <a:off x="8121400" y="4777209"/>
            <a:ext cx="255198" cy="369332"/>
          </a:xfrm>
          <a:prstGeom prst="rect">
            <a:avLst/>
          </a:prstGeom>
          <a:noFill/>
        </p:spPr>
        <p:txBody>
          <a:bodyPr wrap="none" rtlCol="0">
            <a:spAutoFit/>
          </a:bodyPr>
          <a:lstStyle/>
          <a:p>
            <a:r>
              <a:rPr lang="de-DE" dirty="0"/>
              <a:t>f</a:t>
            </a:r>
            <a:endParaRPr lang="en-GB" dirty="0"/>
          </a:p>
        </p:txBody>
      </p:sp>
      <p:sp>
        <p:nvSpPr>
          <p:cNvPr id="66" name="Oval 65">
            <a:extLst>
              <a:ext uri="{FF2B5EF4-FFF2-40B4-BE49-F238E27FC236}">
                <a16:creationId xmlns:a16="http://schemas.microsoft.com/office/drawing/2014/main" id="{627AE7FD-D097-2F69-07F8-3F20610FB016}"/>
              </a:ext>
            </a:extLst>
          </p:cNvPr>
          <p:cNvSpPr/>
          <p:nvPr/>
        </p:nvSpPr>
        <p:spPr>
          <a:xfrm>
            <a:off x="8565362" y="5450938"/>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TextBox 66">
            <a:extLst>
              <a:ext uri="{FF2B5EF4-FFF2-40B4-BE49-F238E27FC236}">
                <a16:creationId xmlns:a16="http://schemas.microsoft.com/office/drawing/2014/main" id="{49E4F4C7-9097-255B-C3EE-DEC9292BAE95}"/>
              </a:ext>
            </a:extLst>
          </p:cNvPr>
          <p:cNvSpPr txBox="1"/>
          <p:nvPr/>
        </p:nvSpPr>
        <p:spPr>
          <a:xfrm>
            <a:off x="8522270" y="5412235"/>
            <a:ext cx="330540" cy="369332"/>
          </a:xfrm>
          <a:prstGeom prst="rect">
            <a:avLst/>
          </a:prstGeom>
          <a:noFill/>
        </p:spPr>
        <p:txBody>
          <a:bodyPr wrap="none" rtlCol="0">
            <a:spAutoFit/>
          </a:bodyPr>
          <a:lstStyle/>
          <a:p>
            <a:r>
              <a:rPr lang="de-DE" dirty="0"/>
              <a:t>G</a:t>
            </a:r>
            <a:endParaRPr lang="en-GB" dirty="0"/>
          </a:p>
        </p:txBody>
      </p:sp>
      <p:sp>
        <p:nvSpPr>
          <p:cNvPr id="68" name="Oval 67">
            <a:extLst>
              <a:ext uri="{FF2B5EF4-FFF2-40B4-BE49-F238E27FC236}">
                <a16:creationId xmlns:a16="http://schemas.microsoft.com/office/drawing/2014/main" id="{9F632658-B4B5-7E87-7338-0856CBD283A1}"/>
              </a:ext>
            </a:extLst>
          </p:cNvPr>
          <p:cNvSpPr/>
          <p:nvPr/>
        </p:nvSpPr>
        <p:spPr>
          <a:xfrm>
            <a:off x="7848607" y="5463683"/>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TextBox 68">
            <a:extLst>
              <a:ext uri="{FF2B5EF4-FFF2-40B4-BE49-F238E27FC236}">
                <a16:creationId xmlns:a16="http://schemas.microsoft.com/office/drawing/2014/main" id="{D2CB192B-5471-6A60-BC7D-0467439BCE35}"/>
              </a:ext>
            </a:extLst>
          </p:cNvPr>
          <p:cNvSpPr txBox="1"/>
          <p:nvPr/>
        </p:nvSpPr>
        <p:spPr>
          <a:xfrm>
            <a:off x="7836593" y="5412235"/>
            <a:ext cx="282450" cy="369332"/>
          </a:xfrm>
          <a:prstGeom prst="rect">
            <a:avLst/>
          </a:prstGeom>
          <a:noFill/>
        </p:spPr>
        <p:txBody>
          <a:bodyPr wrap="square" rtlCol="0">
            <a:spAutoFit/>
          </a:bodyPr>
          <a:lstStyle/>
          <a:p>
            <a:r>
              <a:rPr lang="de-DE" dirty="0"/>
              <a:t>c</a:t>
            </a:r>
            <a:endParaRPr lang="en-GB" dirty="0"/>
          </a:p>
        </p:txBody>
      </p:sp>
      <p:cxnSp>
        <p:nvCxnSpPr>
          <p:cNvPr id="70" name="Straight Arrow Connector 69">
            <a:extLst>
              <a:ext uri="{FF2B5EF4-FFF2-40B4-BE49-F238E27FC236}">
                <a16:creationId xmlns:a16="http://schemas.microsoft.com/office/drawing/2014/main" id="{AC5E0852-A91B-5148-E176-66BADF28497A}"/>
              </a:ext>
            </a:extLst>
          </p:cNvPr>
          <p:cNvCxnSpPr>
            <a:cxnSpLocks/>
            <a:stCxn id="19" idx="2"/>
            <a:endCxn id="63" idx="0"/>
          </p:cNvCxnSpPr>
          <p:nvPr/>
        </p:nvCxnSpPr>
        <p:spPr>
          <a:xfrm>
            <a:off x="7702079" y="3230310"/>
            <a:ext cx="507478" cy="832138"/>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FEB6C472-B36C-57FA-B893-9A1AACBFB00B}"/>
              </a:ext>
            </a:extLst>
          </p:cNvPr>
          <p:cNvCxnSpPr>
            <a:cxnSpLocks/>
            <a:stCxn id="63" idx="2"/>
            <a:endCxn id="65" idx="0"/>
          </p:cNvCxnSpPr>
          <p:nvPr/>
        </p:nvCxnSpPr>
        <p:spPr>
          <a:xfrm>
            <a:off x="8209557" y="4431780"/>
            <a:ext cx="39442" cy="345429"/>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06096C8-BC8D-BAD9-4FBF-FE9CED802E64}"/>
              </a:ext>
            </a:extLst>
          </p:cNvPr>
          <p:cNvCxnSpPr>
            <a:cxnSpLocks/>
            <a:stCxn id="65" idx="2"/>
            <a:endCxn id="69" idx="0"/>
          </p:cNvCxnSpPr>
          <p:nvPr/>
        </p:nvCxnSpPr>
        <p:spPr>
          <a:xfrm flipH="1">
            <a:off x="7977818" y="5146541"/>
            <a:ext cx="271181" cy="265694"/>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E5BFCF2D-0BBB-E468-B486-297F55500513}"/>
              </a:ext>
            </a:extLst>
          </p:cNvPr>
          <p:cNvSpPr/>
          <p:nvPr/>
        </p:nvSpPr>
        <p:spPr>
          <a:xfrm>
            <a:off x="7862048" y="6105625"/>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4" name="Straight Arrow Connector 73">
            <a:extLst>
              <a:ext uri="{FF2B5EF4-FFF2-40B4-BE49-F238E27FC236}">
                <a16:creationId xmlns:a16="http://schemas.microsoft.com/office/drawing/2014/main" id="{10E7919D-4D88-318C-0E11-614986A57C2F}"/>
              </a:ext>
            </a:extLst>
          </p:cNvPr>
          <p:cNvCxnSpPr>
            <a:cxnSpLocks/>
            <a:stCxn id="69" idx="2"/>
          </p:cNvCxnSpPr>
          <p:nvPr/>
        </p:nvCxnSpPr>
        <p:spPr>
          <a:xfrm>
            <a:off x="7977818" y="5781567"/>
            <a:ext cx="19853" cy="27261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19F7BDE-13A9-1D5D-ABB0-90D332EADF68}"/>
              </a:ext>
            </a:extLst>
          </p:cNvPr>
          <p:cNvCxnSpPr>
            <a:cxnSpLocks/>
            <a:stCxn id="65" idx="2"/>
            <a:endCxn id="67" idx="0"/>
          </p:cNvCxnSpPr>
          <p:nvPr/>
        </p:nvCxnSpPr>
        <p:spPr>
          <a:xfrm>
            <a:off x="8248999" y="5146541"/>
            <a:ext cx="438541" cy="265694"/>
          </a:xfrm>
          <a:prstGeom prst="straightConnector1">
            <a:avLst/>
          </a:prstGeom>
          <a:ln w="127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Oval 75">
            <a:extLst>
              <a:ext uri="{FF2B5EF4-FFF2-40B4-BE49-F238E27FC236}">
                <a16:creationId xmlns:a16="http://schemas.microsoft.com/office/drawing/2014/main" id="{9159FAB4-1256-00BA-28F0-F90C944BA5AD}"/>
              </a:ext>
            </a:extLst>
          </p:cNvPr>
          <p:cNvSpPr/>
          <p:nvPr/>
        </p:nvSpPr>
        <p:spPr>
          <a:xfrm>
            <a:off x="9788443" y="3258279"/>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TextBox 76">
            <a:extLst>
              <a:ext uri="{FF2B5EF4-FFF2-40B4-BE49-F238E27FC236}">
                <a16:creationId xmlns:a16="http://schemas.microsoft.com/office/drawing/2014/main" id="{C103657D-74A4-E5CB-CC66-CA5AE647E914}"/>
              </a:ext>
            </a:extLst>
          </p:cNvPr>
          <p:cNvSpPr txBox="1"/>
          <p:nvPr/>
        </p:nvSpPr>
        <p:spPr>
          <a:xfrm>
            <a:off x="9776429" y="3206831"/>
            <a:ext cx="306494" cy="369332"/>
          </a:xfrm>
          <a:prstGeom prst="rect">
            <a:avLst/>
          </a:prstGeom>
          <a:noFill/>
        </p:spPr>
        <p:txBody>
          <a:bodyPr wrap="none" rtlCol="0">
            <a:spAutoFit/>
          </a:bodyPr>
          <a:lstStyle/>
          <a:p>
            <a:r>
              <a:rPr lang="de-DE" dirty="0"/>
              <a:t>h</a:t>
            </a:r>
            <a:endParaRPr lang="en-GB" dirty="0"/>
          </a:p>
        </p:txBody>
      </p:sp>
      <p:sp>
        <p:nvSpPr>
          <p:cNvPr id="78" name="Oval 77">
            <a:extLst>
              <a:ext uri="{FF2B5EF4-FFF2-40B4-BE49-F238E27FC236}">
                <a16:creationId xmlns:a16="http://schemas.microsoft.com/office/drawing/2014/main" id="{199226D4-A4CE-480D-CE24-60CFB1918261}"/>
              </a:ext>
            </a:extLst>
          </p:cNvPr>
          <p:cNvSpPr/>
          <p:nvPr/>
        </p:nvSpPr>
        <p:spPr>
          <a:xfrm>
            <a:off x="9479569" y="4041665"/>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a:extLst>
              <a:ext uri="{FF2B5EF4-FFF2-40B4-BE49-F238E27FC236}">
                <a16:creationId xmlns:a16="http://schemas.microsoft.com/office/drawing/2014/main" id="{B72F0693-68D4-2739-AE02-22A42708243C}"/>
              </a:ext>
            </a:extLst>
          </p:cNvPr>
          <p:cNvSpPr txBox="1"/>
          <p:nvPr/>
        </p:nvSpPr>
        <p:spPr>
          <a:xfrm>
            <a:off x="9467555" y="3990217"/>
            <a:ext cx="306494" cy="369332"/>
          </a:xfrm>
          <a:prstGeom prst="rect">
            <a:avLst/>
          </a:prstGeom>
          <a:noFill/>
        </p:spPr>
        <p:txBody>
          <a:bodyPr wrap="none" rtlCol="0">
            <a:spAutoFit/>
          </a:bodyPr>
          <a:lstStyle/>
          <a:p>
            <a:r>
              <a:rPr lang="de-DE" dirty="0"/>
              <a:t>q</a:t>
            </a:r>
            <a:endParaRPr lang="en-GB" dirty="0"/>
          </a:p>
        </p:txBody>
      </p:sp>
      <p:sp>
        <p:nvSpPr>
          <p:cNvPr id="80" name="Oval 79">
            <a:extLst>
              <a:ext uri="{FF2B5EF4-FFF2-40B4-BE49-F238E27FC236}">
                <a16:creationId xmlns:a16="http://schemas.microsoft.com/office/drawing/2014/main" id="{07A4F164-A4FF-479E-72E3-2F10443511C0}"/>
              </a:ext>
            </a:extLst>
          </p:cNvPr>
          <p:cNvSpPr/>
          <p:nvPr/>
        </p:nvSpPr>
        <p:spPr>
          <a:xfrm>
            <a:off x="10059222" y="4047844"/>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a:extLst>
              <a:ext uri="{FF2B5EF4-FFF2-40B4-BE49-F238E27FC236}">
                <a16:creationId xmlns:a16="http://schemas.microsoft.com/office/drawing/2014/main" id="{AA61BAD1-482C-18AD-6561-C95B7E071AF1}"/>
              </a:ext>
            </a:extLst>
          </p:cNvPr>
          <p:cNvSpPr txBox="1"/>
          <p:nvPr/>
        </p:nvSpPr>
        <p:spPr>
          <a:xfrm>
            <a:off x="10047208" y="3996396"/>
            <a:ext cx="306494" cy="369332"/>
          </a:xfrm>
          <a:prstGeom prst="rect">
            <a:avLst/>
          </a:prstGeom>
          <a:noFill/>
        </p:spPr>
        <p:txBody>
          <a:bodyPr wrap="none" rtlCol="0">
            <a:spAutoFit/>
          </a:bodyPr>
          <a:lstStyle/>
          <a:p>
            <a:r>
              <a:rPr lang="de-DE" dirty="0"/>
              <a:t>p</a:t>
            </a:r>
            <a:endParaRPr lang="en-GB" dirty="0"/>
          </a:p>
        </p:txBody>
      </p:sp>
      <p:sp>
        <p:nvSpPr>
          <p:cNvPr id="82" name="Oval 81">
            <a:extLst>
              <a:ext uri="{FF2B5EF4-FFF2-40B4-BE49-F238E27FC236}">
                <a16:creationId xmlns:a16="http://schemas.microsoft.com/office/drawing/2014/main" id="{B9BBB888-124D-5857-ED19-36D513A68C7D}"/>
              </a:ext>
            </a:extLst>
          </p:cNvPr>
          <p:cNvSpPr/>
          <p:nvPr/>
        </p:nvSpPr>
        <p:spPr>
          <a:xfrm>
            <a:off x="10087265" y="4670863"/>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TextBox 82">
            <a:extLst>
              <a:ext uri="{FF2B5EF4-FFF2-40B4-BE49-F238E27FC236}">
                <a16:creationId xmlns:a16="http://schemas.microsoft.com/office/drawing/2014/main" id="{8FEF27D6-A47F-4BBE-9882-292E59617AD4}"/>
              </a:ext>
            </a:extLst>
          </p:cNvPr>
          <p:cNvSpPr txBox="1"/>
          <p:nvPr/>
        </p:nvSpPr>
        <p:spPr>
          <a:xfrm>
            <a:off x="10075251" y="4619415"/>
            <a:ext cx="306494" cy="369332"/>
          </a:xfrm>
          <a:prstGeom prst="rect">
            <a:avLst/>
          </a:prstGeom>
          <a:noFill/>
        </p:spPr>
        <p:txBody>
          <a:bodyPr wrap="none" rtlCol="0">
            <a:spAutoFit/>
          </a:bodyPr>
          <a:lstStyle/>
          <a:p>
            <a:r>
              <a:rPr lang="de-DE" dirty="0"/>
              <a:t>q</a:t>
            </a:r>
            <a:endParaRPr lang="en-GB" dirty="0"/>
          </a:p>
        </p:txBody>
      </p:sp>
      <p:cxnSp>
        <p:nvCxnSpPr>
          <p:cNvPr id="84" name="Straight Arrow Connector 83">
            <a:extLst>
              <a:ext uri="{FF2B5EF4-FFF2-40B4-BE49-F238E27FC236}">
                <a16:creationId xmlns:a16="http://schemas.microsoft.com/office/drawing/2014/main" id="{162CBA9A-47C0-E11D-532A-00C2EDDD361A}"/>
              </a:ext>
            </a:extLst>
          </p:cNvPr>
          <p:cNvCxnSpPr>
            <a:cxnSpLocks/>
            <a:stCxn id="77" idx="2"/>
          </p:cNvCxnSpPr>
          <p:nvPr/>
        </p:nvCxnSpPr>
        <p:spPr>
          <a:xfrm flipH="1">
            <a:off x="9593432" y="3576163"/>
            <a:ext cx="336244" cy="402053"/>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CF1DD92C-5FEC-01A2-4CA9-25D73B73BCDC}"/>
              </a:ext>
            </a:extLst>
          </p:cNvPr>
          <p:cNvCxnSpPr>
            <a:cxnSpLocks/>
            <a:stCxn id="77" idx="2"/>
            <a:endCxn id="81" idx="0"/>
          </p:cNvCxnSpPr>
          <p:nvPr/>
        </p:nvCxnSpPr>
        <p:spPr>
          <a:xfrm>
            <a:off x="9929676" y="3576163"/>
            <a:ext cx="270779" cy="420233"/>
          </a:xfrm>
          <a:prstGeom prst="straightConnector1">
            <a:avLst/>
          </a:prstGeom>
          <a:ln w="12700">
            <a:solidFill>
              <a:srgbClr val="94A3C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D032F3A6-F205-AC40-E1D2-E29EC521BA6F}"/>
              </a:ext>
            </a:extLst>
          </p:cNvPr>
          <p:cNvCxnSpPr>
            <a:cxnSpLocks/>
            <a:stCxn id="81" idx="2"/>
            <a:endCxn id="83" idx="0"/>
          </p:cNvCxnSpPr>
          <p:nvPr/>
        </p:nvCxnSpPr>
        <p:spPr>
          <a:xfrm>
            <a:off x="10200455" y="4365728"/>
            <a:ext cx="28043" cy="253687"/>
          </a:xfrm>
          <a:prstGeom prst="straightConnector1">
            <a:avLst/>
          </a:prstGeom>
          <a:ln w="12700">
            <a:solidFill>
              <a:srgbClr val="94A3C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55DA7A2-F331-EF51-F3B1-D512E8AA1926}"/>
              </a:ext>
            </a:extLst>
          </p:cNvPr>
          <p:cNvCxnSpPr>
            <a:stCxn id="13" idx="2"/>
            <a:endCxn id="77" idx="0"/>
          </p:cNvCxnSpPr>
          <p:nvPr/>
        </p:nvCxnSpPr>
        <p:spPr>
          <a:xfrm flipH="1">
            <a:off x="9929676" y="2897943"/>
            <a:ext cx="723074" cy="308888"/>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BA2618B5-1C4D-0839-FBA8-67B529273265}"/>
              </a:ext>
            </a:extLst>
          </p:cNvPr>
          <p:cNvSpPr txBox="1"/>
          <p:nvPr/>
        </p:nvSpPr>
        <p:spPr>
          <a:xfrm>
            <a:off x="8768677" y="6111168"/>
            <a:ext cx="1423788" cy="276999"/>
          </a:xfrm>
          <a:prstGeom prst="rect">
            <a:avLst/>
          </a:prstGeom>
          <a:noFill/>
        </p:spPr>
        <p:txBody>
          <a:bodyPr wrap="none" rtlCol="0">
            <a:spAutoFit/>
          </a:bodyPr>
          <a:lstStyle/>
          <a:p>
            <a:r>
              <a:rPr lang="de-DE" sz="1200" dirty="0"/>
              <a:t>Fig 1. DFS </a:t>
            </a:r>
            <a:r>
              <a:rPr lang="de-DE" sz="1200" dirty="0" err="1"/>
              <a:t>algorithm</a:t>
            </a:r>
            <a:endParaRPr lang="en-GB" sz="1200" dirty="0"/>
          </a:p>
        </p:txBody>
      </p:sp>
      <p:sp>
        <p:nvSpPr>
          <p:cNvPr id="299" name="TextBox 298">
            <a:extLst>
              <a:ext uri="{FF2B5EF4-FFF2-40B4-BE49-F238E27FC236}">
                <a16:creationId xmlns:a16="http://schemas.microsoft.com/office/drawing/2014/main" id="{57E1FED7-CA19-E2BC-42D3-C612EB3056FF}"/>
              </a:ext>
            </a:extLst>
          </p:cNvPr>
          <p:cNvSpPr txBox="1"/>
          <p:nvPr/>
        </p:nvSpPr>
        <p:spPr>
          <a:xfrm>
            <a:off x="7850008" y="6014949"/>
            <a:ext cx="295274" cy="369332"/>
          </a:xfrm>
          <a:prstGeom prst="rect">
            <a:avLst/>
          </a:prstGeom>
          <a:noFill/>
        </p:spPr>
        <p:txBody>
          <a:bodyPr wrap="square" rtlCol="0">
            <a:spAutoFit/>
          </a:bodyPr>
          <a:lstStyle/>
          <a:p>
            <a:r>
              <a:rPr lang="de-DE" dirty="0"/>
              <a:t>a</a:t>
            </a:r>
            <a:endParaRPr lang="en-GB" dirty="0"/>
          </a:p>
        </p:txBody>
      </p:sp>
      <p:sp>
        <p:nvSpPr>
          <p:cNvPr id="90" name="TextBox 89">
            <a:extLst>
              <a:ext uri="{FF2B5EF4-FFF2-40B4-BE49-F238E27FC236}">
                <a16:creationId xmlns:a16="http://schemas.microsoft.com/office/drawing/2014/main" id="{0C1D2EB7-E151-55B0-0DD3-71D7BF58FFBF}"/>
              </a:ext>
            </a:extLst>
          </p:cNvPr>
          <p:cNvSpPr txBox="1"/>
          <p:nvPr/>
        </p:nvSpPr>
        <p:spPr>
          <a:xfrm>
            <a:off x="6524676" y="1560924"/>
            <a:ext cx="301686" cy="369332"/>
          </a:xfrm>
          <a:prstGeom prst="rect">
            <a:avLst/>
          </a:prstGeom>
          <a:noFill/>
        </p:spPr>
        <p:txBody>
          <a:bodyPr wrap="none" rtlCol="0">
            <a:spAutoFit/>
          </a:bodyPr>
          <a:lstStyle/>
          <a:p>
            <a:r>
              <a:rPr lang="de-DE" dirty="0">
                <a:solidFill>
                  <a:srgbClr val="FF0000"/>
                </a:solidFill>
              </a:rPr>
              <a:t>1</a:t>
            </a:r>
            <a:endParaRPr lang="en-GB" dirty="0">
              <a:solidFill>
                <a:srgbClr val="FF0000"/>
              </a:solidFill>
            </a:endParaRPr>
          </a:p>
        </p:txBody>
      </p:sp>
      <p:sp>
        <p:nvSpPr>
          <p:cNvPr id="91" name="TextBox 90">
            <a:extLst>
              <a:ext uri="{FF2B5EF4-FFF2-40B4-BE49-F238E27FC236}">
                <a16:creationId xmlns:a16="http://schemas.microsoft.com/office/drawing/2014/main" id="{061FAB12-71A5-D3DD-D287-6675437A7272}"/>
              </a:ext>
            </a:extLst>
          </p:cNvPr>
          <p:cNvSpPr txBox="1"/>
          <p:nvPr/>
        </p:nvSpPr>
        <p:spPr>
          <a:xfrm>
            <a:off x="6720179" y="2238101"/>
            <a:ext cx="301686" cy="369332"/>
          </a:xfrm>
          <a:prstGeom prst="rect">
            <a:avLst/>
          </a:prstGeom>
          <a:noFill/>
        </p:spPr>
        <p:txBody>
          <a:bodyPr wrap="none" rtlCol="0">
            <a:spAutoFit/>
          </a:bodyPr>
          <a:lstStyle/>
          <a:p>
            <a:r>
              <a:rPr lang="de-DE" dirty="0">
                <a:solidFill>
                  <a:srgbClr val="005A96"/>
                </a:solidFill>
              </a:rPr>
              <a:t>2</a:t>
            </a:r>
            <a:endParaRPr lang="en-GB" dirty="0">
              <a:solidFill>
                <a:srgbClr val="005A96"/>
              </a:solidFill>
            </a:endParaRPr>
          </a:p>
        </p:txBody>
      </p:sp>
      <p:sp>
        <p:nvSpPr>
          <p:cNvPr id="92" name="TextBox 91">
            <a:extLst>
              <a:ext uri="{FF2B5EF4-FFF2-40B4-BE49-F238E27FC236}">
                <a16:creationId xmlns:a16="http://schemas.microsoft.com/office/drawing/2014/main" id="{84145497-5532-2889-9098-EA3617824DF9}"/>
              </a:ext>
            </a:extLst>
          </p:cNvPr>
          <p:cNvSpPr txBox="1"/>
          <p:nvPr/>
        </p:nvSpPr>
        <p:spPr>
          <a:xfrm>
            <a:off x="7144233" y="3213500"/>
            <a:ext cx="301686" cy="369332"/>
          </a:xfrm>
          <a:prstGeom prst="rect">
            <a:avLst/>
          </a:prstGeom>
          <a:noFill/>
        </p:spPr>
        <p:txBody>
          <a:bodyPr wrap="none" rtlCol="0">
            <a:spAutoFit/>
          </a:bodyPr>
          <a:lstStyle/>
          <a:p>
            <a:r>
              <a:rPr lang="de-DE" dirty="0">
                <a:solidFill>
                  <a:srgbClr val="FFC000"/>
                </a:solidFill>
              </a:rPr>
              <a:t>3</a:t>
            </a:r>
            <a:endParaRPr lang="en-GB" dirty="0">
              <a:solidFill>
                <a:srgbClr val="FFC000"/>
              </a:solidFill>
            </a:endParaRPr>
          </a:p>
        </p:txBody>
      </p:sp>
      <p:sp>
        <p:nvSpPr>
          <p:cNvPr id="93" name="TextBox 92">
            <a:extLst>
              <a:ext uri="{FF2B5EF4-FFF2-40B4-BE49-F238E27FC236}">
                <a16:creationId xmlns:a16="http://schemas.microsoft.com/office/drawing/2014/main" id="{0E142026-D91D-801A-D5FE-A9C54D50DF0F}"/>
              </a:ext>
            </a:extLst>
          </p:cNvPr>
          <p:cNvSpPr txBox="1"/>
          <p:nvPr/>
        </p:nvSpPr>
        <p:spPr>
          <a:xfrm>
            <a:off x="7943149" y="3384704"/>
            <a:ext cx="301686" cy="369332"/>
          </a:xfrm>
          <a:prstGeom prst="rect">
            <a:avLst/>
          </a:prstGeom>
          <a:noFill/>
        </p:spPr>
        <p:txBody>
          <a:bodyPr wrap="none" rtlCol="0">
            <a:spAutoFit/>
          </a:bodyPr>
          <a:lstStyle/>
          <a:p>
            <a:r>
              <a:rPr lang="de-DE" dirty="0">
                <a:solidFill>
                  <a:srgbClr val="009866"/>
                </a:solidFill>
              </a:rPr>
              <a:t>5</a:t>
            </a:r>
            <a:endParaRPr lang="en-GB" dirty="0">
              <a:solidFill>
                <a:srgbClr val="009866"/>
              </a:solidFill>
            </a:endParaRPr>
          </a:p>
        </p:txBody>
      </p:sp>
      <p:sp>
        <p:nvSpPr>
          <p:cNvPr id="94" name="TextBox 93">
            <a:extLst>
              <a:ext uri="{FF2B5EF4-FFF2-40B4-BE49-F238E27FC236}">
                <a16:creationId xmlns:a16="http://schemas.microsoft.com/office/drawing/2014/main" id="{7C03DD4E-1939-F8FA-E730-2AA27176F564}"/>
              </a:ext>
            </a:extLst>
          </p:cNvPr>
          <p:cNvSpPr txBox="1"/>
          <p:nvPr/>
        </p:nvSpPr>
        <p:spPr>
          <a:xfrm>
            <a:off x="7087330" y="4382436"/>
            <a:ext cx="301686" cy="369332"/>
          </a:xfrm>
          <a:prstGeom prst="rect">
            <a:avLst/>
          </a:prstGeom>
          <a:noFill/>
        </p:spPr>
        <p:txBody>
          <a:bodyPr wrap="none" rtlCol="0">
            <a:spAutoFit/>
          </a:bodyPr>
          <a:lstStyle/>
          <a:p>
            <a:r>
              <a:rPr lang="de-DE" dirty="0">
                <a:solidFill>
                  <a:srgbClr val="7030A0"/>
                </a:solidFill>
              </a:rPr>
              <a:t>4</a:t>
            </a:r>
            <a:endParaRPr lang="en-GB" dirty="0">
              <a:solidFill>
                <a:srgbClr val="7030A0"/>
              </a:solidFill>
            </a:endParaRPr>
          </a:p>
        </p:txBody>
      </p:sp>
      <p:sp>
        <p:nvSpPr>
          <p:cNvPr id="95" name="TextBox 94">
            <a:extLst>
              <a:ext uri="{FF2B5EF4-FFF2-40B4-BE49-F238E27FC236}">
                <a16:creationId xmlns:a16="http://schemas.microsoft.com/office/drawing/2014/main" id="{79B96937-895F-3CF5-2974-52475D611FB8}"/>
              </a:ext>
            </a:extLst>
          </p:cNvPr>
          <p:cNvSpPr txBox="1"/>
          <p:nvPr/>
        </p:nvSpPr>
        <p:spPr>
          <a:xfrm>
            <a:off x="11406393" y="4109543"/>
            <a:ext cx="418704" cy="369332"/>
          </a:xfrm>
          <a:prstGeom prst="rect">
            <a:avLst/>
          </a:prstGeom>
          <a:noFill/>
        </p:spPr>
        <p:txBody>
          <a:bodyPr wrap="none" rtlCol="0">
            <a:spAutoFit/>
          </a:bodyPr>
          <a:lstStyle/>
          <a:p>
            <a:r>
              <a:rPr lang="de-DE" dirty="0">
                <a:solidFill>
                  <a:srgbClr val="00B0F0"/>
                </a:solidFill>
              </a:rPr>
              <a:t>11</a:t>
            </a:r>
            <a:endParaRPr lang="en-GB" baseline="30000" dirty="0">
              <a:solidFill>
                <a:srgbClr val="00B0F0"/>
              </a:solidFill>
            </a:endParaRPr>
          </a:p>
        </p:txBody>
      </p:sp>
      <p:sp>
        <p:nvSpPr>
          <p:cNvPr id="98" name="TextBox 97">
            <a:extLst>
              <a:ext uri="{FF2B5EF4-FFF2-40B4-BE49-F238E27FC236}">
                <a16:creationId xmlns:a16="http://schemas.microsoft.com/office/drawing/2014/main" id="{DBD21182-8F35-F8E1-0A5E-D434425230E1}"/>
              </a:ext>
            </a:extLst>
          </p:cNvPr>
          <p:cNvSpPr txBox="1"/>
          <p:nvPr/>
        </p:nvSpPr>
        <p:spPr>
          <a:xfrm>
            <a:off x="8865267" y="2939542"/>
            <a:ext cx="301686" cy="369332"/>
          </a:xfrm>
          <a:prstGeom prst="rect">
            <a:avLst/>
          </a:prstGeom>
          <a:noFill/>
        </p:spPr>
        <p:txBody>
          <a:bodyPr wrap="none" rtlCol="0">
            <a:spAutoFit/>
          </a:bodyPr>
          <a:lstStyle/>
          <a:p>
            <a:r>
              <a:rPr lang="de-DE" dirty="0">
                <a:solidFill>
                  <a:srgbClr val="C00000"/>
                </a:solidFill>
              </a:rPr>
              <a:t>7</a:t>
            </a:r>
            <a:endParaRPr lang="en-GB" dirty="0">
              <a:solidFill>
                <a:srgbClr val="C00000"/>
              </a:solidFill>
            </a:endParaRPr>
          </a:p>
        </p:txBody>
      </p:sp>
      <p:sp>
        <p:nvSpPr>
          <p:cNvPr id="99" name="TextBox 98">
            <a:extLst>
              <a:ext uri="{FF2B5EF4-FFF2-40B4-BE49-F238E27FC236}">
                <a16:creationId xmlns:a16="http://schemas.microsoft.com/office/drawing/2014/main" id="{3869AC44-63F3-F65E-3FC7-3A7F73564DB6}"/>
              </a:ext>
            </a:extLst>
          </p:cNvPr>
          <p:cNvSpPr txBox="1"/>
          <p:nvPr/>
        </p:nvSpPr>
        <p:spPr>
          <a:xfrm>
            <a:off x="8487248" y="4975407"/>
            <a:ext cx="301686" cy="369332"/>
          </a:xfrm>
          <a:prstGeom prst="rect">
            <a:avLst/>
          </a:prstGeom>
          <a:noFill/>
        </p:spPr>
        <p:txBody>
          <a:bodyPr wrap="none" rtlCol="0">
            <a:spAutoFit/>
          </a:bodyPr>
          <a:lstStyle/>
          <a:p>
            <a:r>
              <a:rPr lang="de-DE" dirty="0">
                <a:solidFill>
                  <a:schemeClr val="bg1">
                    <a:lumMod val="50000"/>
                  </a:schemeClr>
                </a:solidFill>
              </a:rPr>
              <a:t>6</a:t>
            </a:r>
            <a:endParaRPr lang="en-GB" dirty="0">
              <a:solidFill>
                <a:schemeClr val="bg1">
                  <a:lumMod val="50000"/>
                </a:schemeClr>
              </a:solidFill>
            </a:endParaRPr>
          </a:p>
        </p:txBody>
      </p:sp>
      <p:sp>
        <p:nvSpPr>
          <p:cNvPr id="100" name="TextBox 99">
            <a:extLst>
              <a:ext uri="{FF2B5EF4-FFF2-40B4-BE49-F238E27FC236}">
                <a16:creationId xmlns:a16="http://schemas.microsoft.com/office/drawing/2014/main" id="{9359C577-6BF2-BB1A-521E-6C9BB311A790}"/>
              </a:ext>
            </a:extLst>
          </p:cNvPr>
          <p:cNvSpPr txBox="1"/>
          <p:nvPr/>
        </p:nvSpPr>
        <p:spPr>
          <a:xfrm>
            <a:off x="9444320" y="3403653"/>
            <a:ext cx="301686" cy="369332"/>
          </a:xfrm>
          <a:prstGeom prst="rect">
            <a:avLst/>
          </a:prstGeom>
          <a:noFill/>
        </p:spPr>
        <p:txBody>
          <a:bodyPr wrap="none" rtlCol="0">
            <a:spAutoFit/>
          </a:bodyPr>
          <a:lstStyle/>
          <a:p>
            <a:r>
              <a:rPr lang="de-DE" dirty="0">
                <a:solidFill>
                  <a:schemeClr val="accent2">
                    <a:lumMod val="75000"/>
                  </a:schemeClr>
                </a:solidFill>
              </a:rPr>
              <a:t>8</a:t>
            </a:r>
            <a:endParaRPr lang="en-GB" dirty="0">
              <a:solidFill>
                <a:schemeClr val="accent2">
                  <a:lumMod val="75000"/>
                </a:schemeClr>
              </a:solidFill>
            </a:endParaRPr>
          </a:p>
        </p:txBody>
      </p:sp>
      <p:sp>
        <p:nvSpPr>
          <p:cNvPr id="101" name="TextBox 100">
            <a:extLst>
              <a:ext uri="{FF2B5EF4-FFF2-40B4-BE49-F238E27FC236}">
                <a16:creationId xmlns:a16="http://schemas.microsoft.com/office/drawing/2014/main" id="{5C0AE8DB-C2C4-CC59-0F09-7596FBEEBEB5}"/>
              </a:ext>
            </a:extLst>
          </p:cNvPr>
          <p:cNvSpPr txBox="1"/>
          <p:nvPr/>
        </p:nvSpPr>
        <p:spPr>
          <a:xfrm>
            <a:off x="10144945" y="3608655"/>
            <a:ext cx="301686" cy="369332"/>
          </a:xfrm>
          <a:prstGeom prst="rect">
            <a:avLst/>
          </a:prstGeom>
          <a:noFill/>
        </p:spPr>
        <p:txBody>
          <a:bodyPr wrap="none" rtlCol="0">
            <a:spAutoFit/>
          </a:bodyPr>
          <a:lstStyle/>
          <a:p>
            <a:r>
              <a:rPr lang="de-DE" dirty="0">
                <a:solidFill>
                  <a:srgbClr val="94A3C0"/>
                </a:solidFill>
              </a:rPr>
              <a:t>9</a:t>
            </a:r>
            <a:endParaRPr lang="en-GB" dirty="0">
              <a:solidFill>
                <a:srgbClr val="94A3C0"/>
              </a:solidFill>
            </a:endParaRPr>
          </a:p>
        </p:txBody>
      </p:sp>
      <p:sp>
        <p:nvSpPr>
          <p:cNvPr id="102" name="TextBox 101">
            <a:extLst>
              <a:ext uri="{FF2B5EF4-FFF2-40B4-BE49-F238E27FC236}">
                <a16:creationId xmlns:a16="http://schemas.microsoft.com/office/drawing/2014/main" id="{08F52A9B-D88E-3C5B-0BD7-4A9BCF44BA94}"/>
              </a:ext>
            </a:extLst>
          </p:cNvPr>
          <p:cNvSpPr txBox="1"/>
          <p:nvPr/>
        </p:nvSpPr>
        <p:spPr>
          <a:xfrm>
            <a:off x="10481486" y="4879333"/>
            <a:ext cx="418704" cy="369332"/>
          </a:xfrm>
          <a:prstGeom prst="rect">
            <a:avLst/>
          </a:prstGeom>
          <a:noFill/>
        </p:spPr>
        <p:txBody>
          <a:bodyPr wrap="none" rtlCol="0">
            <a:spAutoFit/>
          </a:bodyPr>
          <a:lstStyle/>
          <a:p>
            <a:r>
              <a:rPr lang="de-DE" dirty="0">
                <a:solidFill>
                  <a:schemeClr val="accent4">
                    <a:lumMod val="75000"/>
                  </a:schemeClr>
                </a:solidFill>
              </a:rPr>
              <a:t>10</a:t>
            </a:r>
            <a:endParaRPr lang="en-GB" dirty="0">
              <a:solidFill>
                <a:schemeClr val="accent4">
                  <a:lumMod val="75000"/>
                </a:schemeClr>
              </a:solidFill>
            </a:endParaRPr>
          </a:p>
        </p:txBody>
      </p:sp>
      <p:sp>
        <p:nvSpPr>
          <p:cNvPr id="103" name="TextBox 102">
            <a:extLst>
              <a:ext uri="{FF2B5EF4-FFF2-40B4-BE49-F238E27FC236}">
                <a16:creationId xmlns:a16="http://schemas.microsoft.com/office/drawing/2014/main" id="{F671731B-8836-1CFF-ADBF-7909360959D7}"/>
              </a:ext>
            </a:extLst>
          </p:cNvPr>
          <p:cNvSpPr txBox="1"/>
          <p:nvPr/>
        </p:nvSpPr>
        <p:spPr>
          <a:xfrm>
            <a:off x="653365" y="6423509"/>
            <a:ext cx="2305824" cy="276999"/>
          </a:xfrm>
          <a:prstGeom prst="rect">
            <a:avLst/>
          </a:prstGeom>
          <a:noFill/>
        </p:spPr>
        <p:txBody>
          <a:bodyPr wrap="none" rtlCol="0">
            <a:spAutoFit/>
          </a:bodyPr>
          <a:lstStyle/>
          <a:p>
            <a:r>
              <a:rPr lang="de-DE" sz="1200" dirty="0" err="1"/>
              <a:t>Ref</a:t>
            </a:r>
            <a:r>
              <a:rPr lang="de-DE" sz="1200" dirty="0"/>
              <a:t>: UC Berkeley CS 188 Fall 2023 </a:t>
            </a:r>
            <a:endParaRPr lang="en-GB" sz="1200" dirty="0"/>
          </a:p>
        </p:txBody>
      </p:sp>
    </p:spTree>
    <p:extLst>
      <p:ext uri="{BB962C8B-B14F-4D97-AF65-F5344CB8AC3E}">
        <p14:creationId xmlns:p14="http://schemas.microsoft.com/office/powerpoint/2010/main" val="322628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E779A-628B-1B7B-731C-C5F68AFC8391}"/>
            </a:ext>
          </a:extLst>
        </p:cNvPr>
        <p:cNvGrpSpPr/>
        <p:nvPr/>
      </p:nvGrpSpPr>
      <p:grpSpPr>
        <a:xfrm>
          <a:off x="0" y="0"/>
          <a:ext cx="0" cy="0"/>
          <a:chOff x="0" y="0"/>
          <a:chExt cx="0" cy="0"/>
        </a:xfrm>
      </p:grpSpPr>
      <p:sp>
        <p:nvSpPr>
          <p:cNvPr id="319" name="Content Placeholder 318">
            <a:extLst>
              <a:ext uri="{FF2B5EF4-FFF2-40B4-BE49-F238E27FC236}">
                <a16:creationId xmlns:a16="http://schemas.microsoft.com/office/drawing/2014/main" id="{B97B2DA4-2596-9686-D85C-D5BDCD258C6E}"/>
              </a:ext>
            </a:extLst>
          </p:cNvPr>
          <p:cNvSpPr>
            <a:spLocks noGrp="1"/>
          </p:cNvSpPr>
          <p:nvPr>
            <p:ph idx="1"/>
          </p:nvPr>
        </p:nvSpPr>
        <p:spPr>
          <a:xfrm>
            <a:off x="838200" y="1825625"/>
            <a:ext cx="5688724" cy="4351338"/>
          </a:xfrm>
        </p:spPr>
        <p:txBody>
          <a:bodyPr/>
          <a:lstStyle/>
          <a:p>
            <a:r>
              <a:rPr lang="de-DE" dirty="0" err="1"/>
              <a:t>Grid</a:t>
            </a:r>
            <a:r>
              <a:rPr lang="de-DE" dirty="0"/>
              <a:t> </a:t>
            </a:r>
            <a:r>
              <a:rPr lang="de-DE" dirty="0" err="1"/>
              <a:t>world</a:t>
            </a:r>
            <a:r>
              <a:rPr lang="de-DE" dirty="0"/>
              <a:t> </a:t>
            </a:r>
            <a:r>
              <a:rPr lang="de-DE" dirty="0" err="1"/>
              <a:t>environment</a:t>
            </a:r>
            <a:endParaRPr lang="de-DE" dirty="0"/>
          </a:p>
          <a:p>
            <a:pPr lvl="1"/>
            <a:r>
              <a:rPr lang="de-DE" dirty="0"/>
              <a:t>„X“ </a:t>
            </a:r>
            <a:r>
              <a:rPr lang="de-DE" dirty="0" err="1"/>
              <a:t>marks</a:t>
            </a:r>
            <a:r>
              <a:rPr lang="de-DE" dirty="0"/>
              <a:t> </a:t>
            </a:r>
            <a:r>
              <a:rPr lang="de-DE" dirty="0" err="1"/>
              <a:t>states</a:t>
            </a:r>
            <a:r>
              <a:rPr lang="de-DE" dirty="0"/>
              <a:t> </a:t>
            </a:r>
            <a:r>
              <a:rPr lang="de-DE" dirty="0" err="1"/>
              <a:t>that</a:t>
            </a:r>
            <a:r>
              <a:rPr lang="de-DE" dirty="0"/>
              <a:t> </a:t>
            </a:r>
            <a:r>
              <a:rPr lang="de-DE" dirty="0" err="1"/>
              <a:t>cannot</a:t>
            </a:r>
            <a:r>
              <a:rPr lang="de-DE" dirty="0"/>
              <a:t> </a:t>
            </a:r>
            <a:r>
              <a:rPr lang="de-DE" dirty="0" err="1"/>
              <a:t>be</a:t>
            </a:r>
            <a:r>
              <a:rPr lang="de-DE" dirty="0"/>
              <a:t> </a:t>
            </a:r>
            <a:r>
              <a:rPr lang="de-DE" dirty="0" err="1"/>
              <a:t>visited</a:t>
            </a:r>
            <a:r>
              <a:rPr lang="de-DE" dirty="0"/>
              <a:t> </a:t>
            </a:r>
            <a:r>
              <a:rPr lang="de-DE" dirty="0" err="1"/>
              <a:t>by</a:t>
            </a:r>
            <a:r>
              <a:rPr lang="de-DE" dirty="0"/>
              <a:t> </a:t>
            </a:r>
            <a:r>
              <a:rPr lang="de-DE" dirty="0" err="1"/>
              <a:t>the</a:t>
            </a:r>
            <a:r>
              <a:rPr lang="de-DE" dirty="0"/>
              <a:t> </a:t>
            </a:r>
            <a:r>
              <a:rPr lang="de-DE" dirty="0" err="1"/>
              <a:t>agent</a:t>
            </a:r>
            <a:endParaRPr lang="de-DE" dirty="0"/>
          </a:p>
          <a:p>
            <a:pPr lvl="1"/>
            <a:r>
              <a:rPr lang="de-DE" dirty="0"/>
              <a:t>Action: {Up, Down, </a:t>
            </a:r>
            <a:r>
              <a:rPr lang="de-DE" dirty="0" err="1"/>
              <a:t>Left</a:t>
            </a:r>
            <a:r>
              <a:rPr lang="de-DE" dirty="0"/>
              <a:t>, Right}</a:t>
            </a:r>
          </a:p>
          <a:p>
            <a:pPr lvl="1"/>
            <a:r>
              <a:rPr lang="de-DE" dirty="0"/>
              <a:t>Start </a:t>
            </a:r>
            <a:r>
              <a:rPr lang="de-DE" dirty="0" err="1"/>
              <a:t>state</a:t>
            </a:r>
            <a:r>
              <a:rPr lang="de-DE" dirty="0"/>
              <a:t>: Top </a:t>
            </a:r>
            <a:r>
              <a:rPr lang="de-DE" dirty="0" err="1"/>
              <a:t>left</a:t>
            </a:r>
            <a:r>
              <a:rPr lang="de-DE" dirty="0"/>
              <a:t> (0, 0)</a:t>
            </a:r>
          </a:p>
          <a:p>
            <a:pPr lvl="1"/>
            <a:r>
              <a:rPr lang="de-DE" dirty="0"/>
              <a:t>Goal </a:t>
            </a:r>
            <a:r>
              <a:rPr lang="de-DE" dirty="0" err="1"/>
              <a:t>stae</a:t>
            </a:r>
            <a:r>
              <a:rPr lang="de-DE" dirty="0"/>
              <a:t>: Top </a:t>
            </a:r>
            <a:r>
              <a:rPr lang="de-DE" dirty="0" err="1"/>
              <a:t>right</a:t>
            </a:r>
            <a:r>
              <a:rPr lang="de-DE" dirty="0"/>
              <a:t> (0, 4)</a:t>
            </a:r>
          </a:p>
          <a:p>
            <a:pPr lvl="1"/>
            <a:endParaRPr lang="de-DE" dirty="0"/>
          </a:p>
          <a:p>
            <a:r>
              <a:rPr lang="de-DE" dirty="0"/>
              <a:t>Fig 1. </a:t>
            </a:r>
            <a:r>
              <a:rPr lang="de-DE" dirty="0" err="1"/>
              <a:t>shows</a:t>
            </a:r>
            <a:r>
              <a:rPr lang="de-DE" dirty="0"/>
              <a:t> </a:t>
            </a:r>
            <a:r>
              <a:rPr lang="de-DE" dirty="0" err="1"/>
              <a:t>the</a:t>
            </a:r>
            <a:r>
              <a:rPr lang="de-DE" dirty="0"/>
              <a:t> </a:t>
            </a:r>
            <a:r>
              <a:rPr lang="de-DE" dirty="0" err="1"/>
              <a:t>agent</a:t>
            </a:r>
            <a:r>
              <a:rPr lang="de-DE" dirty="0"/>
              <a:t> </a:t>
            </a:r>
            <a:r>
              <a:rPr lang="de-DE" dirty="0" err="1"/>
              <a:t>exploring</a:t>
            </a:r>
            <a:r>
              <a:rPr lang="de-DE" dirty="0"/>
              <a:t> </a:t>
            </a:r>
            <a:r>
              <a:rPr lang="de-DE" dirty="0" err="1"/>
              <a:t>each</a:t>
            </a:r>
            <a:r>
              <a:rPr lang="de-DE" dirty="0"/>
              <a:t> </a:t>
            </a:r>
            <a:r>
              <a:rPr lang="de-DE" dirty="0" err="1"/>
              <a:t>branch</a:t>
            </a:r>
            <a:r>
              <a:rPr lang="de-DE" dirty="0"/>
              <a:t> </a:t>
            </a:r>
            <a:r>
              <a:rPr lang="de-DE" dirty="0" err="1"/>
              <a:t>till</a:t>
            </a:r>
            <a:r>
              <a:rPr lang="de-DE" dirty="0"/>
              <a:t> </a:t>
            </a:r>
            <a:r>
              <a:rPr lang="de-DE" dirty="0" err="1"/>
              <a:t>it</a:t>
            </a:r>
            <a:r>
              <a:rPr lang="de-DE" dirty="0"/>
              <a:t> </a:t>
            </a:r>
            <a:r>
              <a:rPr lang="de-DE" dirty="0" err="1"/>
              <a:t>reaches</a:t>
            </a:r>
            <a:r>
              <a:rPr lang="de-DE" dirty="0"/>
              <a:t> </a:t>
            </a:r>
            <a:r>
              <a:rPr lang="de-DE" dirty="0" err="1"/>
              <a:t>the</a:t>
            </a:r>
            <a:r>
              <a:rPr lang="de-DE" dirty="0"/>
              <a:t> </a:t>
            </a:r>
            <a:r>
              <a:rPr lang="de-DE" dirty="0" err="1"/>
              <a:t>depth</a:t>
            </a:r>
            <a:endParaRPr lang="de-DE" dirty="0"/>
          </a:p>
          <a:p>
            <a:pPr lvl="1"/>
            <a:r>
              <a:rPr lang="de-DE" dirty="0" err="1"/>
              <a:t>Hence</a:t>
            </a:r>
            <a:r>
              <a:rPr lang="de-DE" dirty="0"/>
              <a:t> </a:t>
            </a:r>
            <a:r>
              <a:rPr lang="de-DE" dirty="0" err="1"/>
              <a:t>the</a:t>
            </a:r>
            <a:r>
              <a:rPr lang="de-DE" dirty="0"/>
              <a:t> </a:t>
            </a:r>
            <a:r>
              <a:rPr lang="de-DE" dirty="0" err="1"/>
              <a:t>name</a:t>
            </a:r>
            <a:r>
              <a:rPr lang="de-DE" dirty="0"/>
              <a:t> „</a:t>
            </a:r>
            <a:r>
              <a:rPr lang="de-DE" dirty="0">
                <a:solidFill>
                  <a:srgbClr val="005A96"/>
                </a:solidFill>
              </a:rPr>
              <a:t>Depth-first </a:t>
            </a:r>
            <a:r>
              <a:rPr lang="de-DE" dirty="0" err="1">
                <a:solidFill>
                  <a:srgbClr val="005A96"/>
                </a:solidFill>
              </a:rPr>
              <a:t>search</a:t>
            </a:r>
            <a:r>
              <a:rPr lang="de-DE" dirty="0"/>
              <a:t>“</a:t>
            </a:r>
          </a:p>
          <a:p>
            <a:pPr lvl="1"/>
            <a:endParaRPr lang="en-GB" dirty="0"/>
          </a:p>
        </p:txBody>
      </p:sp>
      <p:sp>
        <p:nvSpPr>
          <p:cNvPr id="3" name="Slide Number Placeholder 2">
            <a:extLst>
              <a:ext uri="{FF2B5EF4-FFF2-40B4-BE49-F238E27FC236}">
                <a16:creationId xmlns:a16="http://schemas.microsoft.com/office/drawing/2014/main" id="{488E2488-BE17-F002-9681-0DF740C35AB7}"/>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9E9FB2-15AD-4BAD-B5DA-63EA35E480F0}" type="slidenum">
              <a:rPr kumimoji="0" lang="de-DE" sz="1200" b="1" i="0" u="none" strike="noStrike" kern="1200" cap="none" spc="0" normalizeH="0" baseline="0" noProof="0" smtClean="0">
                <a:ln>
                  <a:noFill/>
                </a:ln>
                <a:solidFill>
                  <a:srgbClr val="00599C"/>
                </a:solidFill>
                <a:effectLst/>
                <a:uLnTx/>
                <a:uFillTx/>
                <a:latin typeface="TSTAR" panose="020B060402020202020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de-DE" sz="1200" b="1"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4" name="Title 3">
            <a:extLst>
              <a:ext uri="{FF2B5EF4-FFF2-40B4-BE49-F238E27FC236}">
                <a16:creationId xmlns:a16="http://schemas.microsoft.com/office/drawing/2014/main" id="{2CEAF6AB-A614-2501-19E6-BAF2D6E9AA32}"/>
              </a:ext>
            </a:extLst>
          </p:cNvPr>
          <p:cNvSpPr>
            <a:spLocks noGrp="1"/>
          </p:cNvSpPr>
          <p:nvPr>
            <p:ph type="title"/>
          </p:nvPr>
        </p:nvSpPr>
        <p:spPr/>
        <p:txBody>
          <a:bodyPr/>
          <a:lstStyle/>
          <a:p>
            <a:r>
              <a:rPr lang="de-DE" dirty="0" err="1"/>
              <a:t>Uninformed</a:t>
            </a:r>
            <a:r>
              <a:rPr lang="de-DE" dirty="0"/>
              <a:t>: Depth-First Search (DFS)</a:t>
            </a:r>
            <a:endParaRPr lang="en-GB" dirty="0"/>
          </a:p>
        </p:txBody>
      </p:sp>
      <p:sp>
        <p:nvSpPr>
          <p:cNvPr id="5" name="Content Placeholder 4">
            <a:extLst>
              <a:ext uri="{FF2B5EF4-FFF2-40B4-BE49-F238E27FC236}">
                <a16:creationId xmlns:a16="http://schemas.microsoft.com/office/drawing/2014/main" id="{5F466323-2AFE-EBE1-E151-17EA68A0B5E5}"/>
              </a:ext>
            </a:extLst>
          </p:cNvPr>
          <p:cNvSpPr>
            <a:spLocks noGrp="1"/>
          </p:cNvSpPr>
          <p:nvPr>
            <p:ph sz="quarter" idx="13"/>
          </p:nvPr>
        </p:nvSpPr>
        <p:spPr/>
        <p:txBody>
          <a:bodyPr/>
          <a:lstStyle/>
          <a:p>
            <a:r>
              <a:rPr lang="de-DE" dirty="0"/>
              <a:t>Week 3: </a:t>
            </a:r>
            <a:r>
              <a:rPr lang="de-DE" dirty="0" err="1"/>
              <a:t>Uninformed</a:t>
            </a:r>
            <a:r>
              <a:rPr lang="de-DE" dirty="0"/>
              <a:t> and </a:t>
            </a:r>
            <a:r>
              <a:rPr lang="de-DE" dirty="0" err="1"/>
              <a:t>Informed</a:t>
            </a:r>
            <a:r>
              <a:rPr lang="de-DE" dirty="0"/>
              <a:t> Search</a:t>
            </a:r>
            <a:endParaRPr lang="en-GB" dirty="0"/>
          </a:p>
        </p:txBody>
      </p:sp>
      <p:pic>
        <p:nvPicPr>
          <p:cNvPr id="321" name="Picture 320" descr="A grey and white squares with black x and blue dots&#10;&#10;Description automatically generated with medium confidence">
            <a:extLst>
              <a:ext uri="{FF2B5EF4-FFF2-40B4-BE49-F238E27FC236}">
                <a16:creationId xmlns:a16="http://schemas.microsoft.com/office/drawing/2014/main" id="{FE10D2B6-961C-C4C9-DC0B-2BC5A59772BF}"/>
              </a:ext>
            </a:extLst>
          </p:cNvPr>
          <p:cNvPicPr>
            <a:picLocks noChangeAspect="1"/>
          </p:cNvPicPr>
          <p:nvPr/>
        </p:nvPicPr>
        <p:blipFill rotWithShape="1">
          <a:blip r:embed="rId2">
            <a:extLst>
              <a:ext uri="{28A0092B-C50C-407E-A947-70E740481C1C}">
                <a14:useLocalDpi xmlns:a14="http://schemas.microsoft.com/office/drawing/2010/main" val="0"/>
              </a:ext>
            </a:extLst>
          </a:blip>
          <a:srcRect l="20346" t="9262" r="17379" b="9690"/>
          <a:stretch/>
        </p:blipFill>
        <p:spPr>
          <a:xfrm>
            <a:off x="8203547" y="2083627"/>
            <a:ext cx="3150253" cy="3074851"/>
          </a:xfrm>
          <a:prstGeom prst="rect">
            <a:avLst/>
          </a:prstGeom>
          <a:ln>
            <a:solidFill>
              <a:schemeClr val="tx1"/>
            </a:solidFill>
          </a:ln>
        </p:spPr>
      </p:pic>
      <p:sp>
        <p:nvSpPr>
          <p:cNvPr id="322" name="TextBox 321">
            <a:extLst>
              <a:ext uri="{FF2B5EF4-FFF2-40B4-BE49-F238E27FC236}">
                <a16:creationId xmlns:a16="http://schemas.microsoft.com/office/drawing/2014/main" id="{86F5E330-DC3C-0834-2EA7-F88E8D02F5EF}"/>
              </a:ext>
            </a:extLst>
          </p:cNvPr>
          <p:cNvSpPr txBox="1"/>
          <p:nvPr/>
        </p:nvSpPr>
        <p:spPr>
          <a:xfrm>
            <a:off x="8990650" y="5335504"/>
            <a:ext cx="1821332" cy="276999"/>
          </a:xfrm>
          <a:prstGeom prst="rect">
            <a:avLst/>
          </a:prstGeom>
          <a:noFill/>
        </p:spPr>
        <p:txBody>
          <a:bodyPr wrap="none" rtlCol="0">
            <a:spAutoFit/>
          </a:bodyPr>
          <a:lstStyle/>
          <a:p>
            <a:r>
              <a:rPr lang="de-DE" sz="1200" dirty="0">
                <a:solidFill>
                  <a:schemeClr val="bg1"/>
                </a:solidFill>
              </a:rPr>
              <a:t>Fig 1. DFS </a:t>
            </a:r>
            <a:r>
              <a:rPr lang="de-DE" sz="1200" dirty="0" err="1">
                <a:solidFill>
                  <a:schemeClr val="bg1"/>
                </a:solidFill>
              </a:rPr>
              <a:t>algorithm</a:t>
            </a:r>
            <a:r>
              <a:rPr lang="de-DE" sz="1200" dirty="0">
                <a:solidFill>
                  <a:schemeClr val="bg1"/>
                </a:solidFill>
              </a:rPr>
              <a:t> </a:t>
            </a:r>
            <a:r>
              <a:rPr lang="de-DE" sz="1200" dirty="0" err="1">
                <a:solidFill>
                  <a:schemeClr val="bg1"/>
                </a:solidFill>
              </a:rPr>
              <a:t>demo</a:t>
            </a:r>
            <a:endParaRPr lang="en-GB" sz="1200" dirty="0">
              <a:solidFill>
                <a:schemeClr val="bg1"/>
              </a:solidFill>
            </a:endParaRPr>
          </a:p>
        </p:txBody>
      </p:sp>
      <p:sp>
        <p:nvSpPr>
          <p:cNvPr id="323" name="TextBox 322">
            <a:extLst>
              <a:ext uri="{FF2B5EF4-FFF2-40B4-BE49-F238E27FC236}">
                <a16:creationId xmlns:a16="http://schemas.microsoft.com/office/drawing/2014/main" id="{49BD24C4-0093-C19D-C97D-8C5891766033}"/>
              </a:ext>
            </a:extLst>
          </p:cNvPr>
          <p:cNvSpPr txBox="1"/>
          <p:nvPr/>
        </p:nvSpPr>
        <p:spPr>
          <a:xfrm>
            <a:off x="10649853" y="2480673"/>
            <a:ext cx="703947" cy="338554"/>
          </a:xfrm>
          <a:prstGeom prst="rect">
            <a:avLst/>
          </a:prstGeom>
          <a:noFill/>
        </p:spPr>
        <p:txBody>
          <a:bodyPr wrap="square" rtlCol="0">
            <a:spAutoFit/>
          </a:bodyPr>
          <a:lstStyle/>
          <a:p>
            <a:r>
              <a:rPr lang="de-DE" sz="1600" dirty="0">
                <a:solidFill>
                  <a:schemeClr val="bg1"/>
                </a:solidFill>
              </a:rPr>
              <a:t>Goal</a:t>
            </a:r>
            <a:endParaRPr lang="en-GB" sz="1600" dirty="0">
              <a:solidFill>
                <a:schemeClr val="bg1"/>
              </a:solidFill>
            </a:endParaRPr>
          </a:p>
        </p:txBody>
      </p:sp>
    </p:spTree>
    <p:extLst>
      <p:ext uri="{BB962C8B-B14F-4D97-AF65-F5344CB8AC3E}">
        <p14:creationId xmlns:p14="http://schemas.microsoft.com/office/powerpoint/2010/main" val="370079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9">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 grpId="0"/>
      <p:bldP spid="3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C16A3-C9D1-2A48-C2DE-AD402A2074A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1292DD-BF40-8785-6EEF-E333683A8343}"/>
              </a:ext>
            </a:extLst>
          </p:cNvPr>
          <p:cNvSpPr>
            <a:spLocks noGrp="1"/>
          </p:cNvSpPr>
          <p:nvPr>
            <p:ph idx="1"/>
          </p:nvPr>
        </p:nvSpPr>
        <p:spPr>
          <a:xfrm>
            <a:off x="675875" y="1647985"/>
            <a:ext cx="4692343" cy="4351338"/>
          </a:xfrm>
        </p:spPr>
        <p:txBody>
          <a:bodyPr>
            <a:normAutofit lnSpcReduction="10000"/>
          </a:bodyPr>
          <a:lstStyle/>
          <a:p>
            <a:r>
              <a:rPr lang="de-DE" dirty="0"/>
              <a:t>Definition:</a:t>
            </a:r>
          </a:p>
          <a:p>
            <a:pPr lvl="1"/>
            <a:r>
              <a:rPr lang="en-IN" b="0" i="0" dirty="0">
                <a:solidFill>
                  <a:srgbClr val="0D0D0D"/>
                </a:solidFill>
                <a:effectLst/>
                <a:latin typeface="Söhne"/>
              </a:rPr>
              <a:t>“BFS is an algorithm for searching a tree or graph data structure. It starts at the tree root and explores the neighbour nodes at the present depth prior to moving on to the nodes at the next depth level.”</a:t>
            </a:r>
            <a:endParaRPr lang="de-DE" dirty="0">
              <a:solidFill>
                <a:srgbClr val="0D0D0D"/>
              </a:solidFill>
              <a:latin typeface="Söhne"/>
            </a:endParaRPr>
          </a:p>
          <a:p>
            <a:r>
              <a:rPr lang="de-DE" dirty="0" err="1">
                <a:solidFill>
                  <a:srgbClr val="0D0D0D"/>
                </a:solidFill>
                <a:latin typeface="Söhne"/>
              </a:rPr>
              <a:t>Completeness</a:t>
            </a:r>
            <a:r>
              <a:rPr lang="de-DE" dirty="0">
                <a:solidFill>
                  <a:srgbClr val="0D0D0D"/>
                </a:solidFill>
                <a:latin typeface="Söhne"/>
              </a:rPr>
              <a:t>:</a:t>
            </a:r>
          </a:p>
          <a:p>
            <a:pPr lvl="1"/>
            <a:r>
              <a:rPr lang="en-IN" dirty="0">
                <a:solidFill>
                  <a:srgbClr val="0D0D0D"/>
                </a:solidFill>
                <a:latin typeface="Söhne"/>
              </a:rPr>
              <a:t>I</a:t>
            </a:r>
            <a:r>
              <a:rPr lang="en-IN" b="0" i="0" dirty="0">
                <a:solidFill>
                  <a:srgbClr val="0D0D0D"/>
                </a:solidFill>
                <a:effectLst/>
                <a:latin typeface="Söhne"/>
              </a:rPr>
              <a:t>s complete, meaning it will always find a solution if one exists as it explores all possible nodes.</a:t>
            </a:r>
          </a:p>
          <a:p>
            <a:r>
              <a:rPr lang="en-IN" dirty="0">
                <a:solidFill>
                  <a:srgbClr val="0D0D0D"/>
                </a:solidFill>
                <a:latin typeface="Söhne"/>
              </a:rPr>
              <a:t>Optimality:</a:t>
            </a:r>
          </a:p>
          <a:p>
            <a:pPr lvl="1"/>
            <a:r>
              <a:rPr lang="en-IN" dirty="0">
                <a:solidFill>
                  <a:srgbClr val="0D0D0D"/>
                </a:solidFill>
                <a:latin typeface="Söhne"/>
              </a:rPr>
              <a:t>I</a:t>
            </a:r>
            <a:r>
              <a:rPr lang="en-IN" b="0" i="0" dirty="0">
                <a:solidFill>
                  <a:srgbClr val="0D0D0D"/>
                </a:solidFill>
                <a:effectLst/>
                <a:latin typeface="Söhne"/>
              </a:rPr>
              <a:t>s optimal if the path cost is a non-decreasing function of the depth of the node. It guarantees the shortest path on a graph with uniform edge costs.</a:t>
            </a:r>
            <a:endParaRPr lang="en-GB" dirty="0"/>
          </a:p>
        </p:txBody>
      </p:sp>
      <p:sp>
        <p:nvSpPr>
          <p:cNvPr id="3" name="Slide Number Placeholder 2">
            <a:extLst>
              <a:ext uri="{FF2B5EF4-FFF2-40B4-BE49-F238E27FC236}">
                <a16:creationId xmlns:a16="http://schemas.microsoft.com/office/drawing/2014/main" id="{E7D6BBF5-D2B6-BC68-EE23-DE24B04AC7BD}"/>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9E9FB2-15AD-4BAD-B5DA-63EA35E480F0}" type="slidenum">
              <a:rPr kumimoji="0" lang="de-DE" sz="1200" b="1" i="0" u="none" strike="noStrike" kern="1200" cap="none" spc="0" normalizeH="0" baseline="0" noProof="0" smtClean="0">
                <a:ln>
                  <a:noFill/>
                </a:ln>
                <a:solidFill>
                  <a:srgbClr val="00599C"/>
                </a:solidFill>
                <a:effectLst/>
                <a:uLnTx/>
                <a:uFillTx/>
                <a:latin typeface="TSTAR" panose="020B060402020202020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de-DE" sz="1200" b="1"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4" name="Title 3">
            <a:extLst>
              <a:ext uri="{FF2B5EF4-FFF2-40B4-BE49-F238E27FC236}">
                <a16:creationId xmlns:a16="http://schemas.microsoft.com/office/drawing/2014/main" id="{AE29B516-CE1E-4E35-296E-CE49E7570DE0}"/>
              </a:ext>
            </a:extLst>
          </p:cNvPr>
          <p:cNvSpPr>
            <a:spLocks noGrp="1"/>
          </p:cNvSpPr>
          <p:nvPr>
            <p:ph type="title"/>
          </p:nvPr>
        </p:nvSpPr>
        <p:spPr/>
        <p:txBody>
          <a:bodyPr/>
          <a:lstStyle/>
          <a:p>
            <a:r>
              <a:rPr lang="de-DE" dirty="0" err="1"/>
              <a:t>Uninformed</a:t>
            </a:r>
            <a:r>
              <a:rPr lang="de-DE" dirty="0"/>
              <a:t>: </a:t>
            </a:r>
            <a:r>
              <a:rPr lang="de-DE" dirty="0" err="1"/>
              <a:t>Breadth</a:t>
            </a:r>
            <a:r>
              <a:rPr lang="de-DE" dirty="0"/>
              <a:t>-First Search (BFS)</a:t>
            </a:r>
            <a:endParaRPr lang="en-GB" dirty="0"/>
          </a:p>
        </p:txBody>
      </p:sp>
      <p:sp>
        <p:nvSpPr>
          <p:cNvPr id="5" name="Content Placeholder 4">
            <a:extLst>
              <a:ext uri="{FF2B5EF4-FFF2-40B4-BE49-F238E27FC236}">
                <a16:creationId xmlns:a16="http://schemas.microsoft.com/office/drawing/2014/main" id="{43539924-737F-305F-DAC0-DDA5E5111B0F}"/>
              </a:ext>
            </a:extLst>
          </p:cNvPr>
          <p:cNvSpPr>
            <a:spLocks noGrp="1"/>
          </p:cNvSpPr>
          <p:nvPr>
            <p:ph sz="quarter" idx="13"/>
          </p:nvPr>
        </p:nvSpPr>
        <p:spPr/>
        <p:txBody>
          <a:bodyPr/>
          <a:lstStyle/>
          <a:p>
            <a:r>
              <a:rPr lang="de-DE" dirty="0"/>
              <a:t>Week 3: </a:t>
            </a:r>
            <a:r>
              <a:rPr lang="de-DE" dirty="0" err="1"/>
              <a:t>Uninformed</a:t>
            </a:r>
            <a:r>
              <a:rPr lang="de-DE" dirty="0"/>
              <a:t> and </a:t>
            </a:r>
            <a:r>
              <a:rPr lang="de-DE" dirty="0" err="1"/>
              <a:t>Informed</a:t>
            </a:r>
            <a:r>
              <a:rPr lang="de-DE" dirty="0"/>
              <a:t> Search</a:t>
            </a:r>
            <a:endParaRPr lang="en-GB" dirty="0"/>
          </a:p>
        </p:txBody>
      </p:sp>
      <p:sp>
        <p:nvSpPr>
          <p:cNvPr id="89" name="Oval 88">
            <a:extLst>
              <a:ext uri="{FF2B5EF4-FFF2-40B4-BE49-F238E27FC236}">
                <a16:creationId xmlns:a16="http://schemas.microsoft.com/office/drawing/2014/main" id="{60DF1DDB-F5CF-C17F-BBED-FB0DBA821DD6}"/>
              </a:ext>
            </a:extLst>
          </p:cNvPr>
          <p:cNvSpPr/>
          <p:nvPr/>
        </p:nvSpPr>
        <p:spPr>
          <a:xfrm>
            <a:off x="8479757" y="1381548"/>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TextBox 95">
            <a:extLst>
              <a:ext uri="{FF2B5EF4-FFF2-40B4-BE49-F238E27FC236}">
                <a16:creationId xmlns:a16="http://schemas.microsoft.com/office/drawing/2014/main" id="{279F1F42-A655-0C95-2F95-857464DA7E2F}"/>
              </a:ext>
            </a:extLst>
          </p:cNvPr>
          <p:cNvSpPr txBox="1"/>
          <p:nvPr/>
        </p:nvSpPr>
        <p:spPr>
          <a:xfrm>
            <a:off x="8467743" y="1330100"/>
            <a:ext cx="290464" cy="369332"/>
          </a:xfrm>
          <a:prstGeom prst="rect">
            <a:avLst/>
          </a:prstGeom>
          <a:noFill/>
        </p:spPr>
        <p:txBody>
          <a:bodyPr wrap="none" rtlCol="0">
            <a:spAutoFit/>
          </a:bodyPr>
          <a:lstStyle/>
          <a:p>
            <a:r>
              <a:rPr lang="de-DE" dirty="0"/>
              <a:t>S</a:t>
            </a:r>
            <a:endParaRPr lang="en-GB" dirty="0"/>
          </a:p>
        </p:txBody>
      </p:sp>
      <p:sp>
        <p:nvSpPr>
          <p:cNvPr id="97" name="Oval 96">
            <a:extLst>
              <a:ext uri="{FF2B5EF4-FFF2-40B4-BE49-F238E27FC236}">
                <a16:creationId xmlns:a16="http://schemas.microsoft.com/office/drawing/2014/main" id="{F9C3EBFA-A3B1-147B-D9D5-143A33B5B54B}"/>
              </a:ext>
            </a:extLst>
          </p:cNvPr>
          <p:cNvSpPr/>
          <p:nvPr/>
        </p:nvSpPr>
        <p:spPr>
          <a:xfrm>
            <a:off x="5674490" y="2320256"/>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TextBox 102">
            <a:extLst>
              <a:ext uri="{FF2B5EF4-FFF2-40B4-BE49-F238E27FC236}">
                <a16:creationId xmlns:a16="http://schemas.microsoft.com/office/drawing/2014/main" id="{442678E0-05AB-3022-FEE1-D8B6E530BF50}"/>
              </a:ext>
            </a:extLst>
          </p:cNvPr>
          <p:cNvSpPr txBox="1"/>
          <p:nvPr/>
        </p:nvSpPr>
        <p:spPr>
          <a:xfrm>
            <a:off x="5662476" y="2268808"/>
            <a:ext cx="306494" cy="369332"/>
          </a:xfrm>
          <a:prstGeom prst="rect">
            <a:avLst/>
          </a:prstGeom>
          <a:noFill/>
        </p:spPr>
        <p:txBody>
          <a:bodyPr wrap="none" rtlCol="0">
            <a:spAutoFit/>
          </a:bodyPr>
          <a:lstStyle/>
          <a:p>
            <a:r>
              <a:rPr lang="de-DE" dirty="0"/>
              <a:t>p</a:t>
            </a:r>
            <a:endParaRPr lang="en-GB" dirty="0"/>
          </a:p>
        </p:txBody>
      </p:sp>
      <p:sp>
        <p:nvSpPr>
          <p:cNvPr id="104" name="Oval 103">
            <a:extLst>
              <a:ext uri="{FF2B5EF4-FFF2-40B4-BE49-F238E27FC236}">
                <a16:creationId xmlns:a16="http://schemas.microsoft.com/office/drawing/2014/main" id="{69A0A734-096D-31CA-92AD-7CA39A9CCBA6}"/>
              </a:ext>
            </a:extLst>
          </p:cNvPr>
          <p:cNvSpPr/>
          <p:nvPr/>
        </p:nvSpPr>
        <p:spPr>
          <a:xfrm>
            <a:off x="7393584" y="2320256"/>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TextBox 104">
            <a:extLst>
              <a:ext uri="{FF2B5EF4-FFF2-40B4-BE49-F238E27FC236}">
                <a16:creationId xmlns:a16="http://schemas.microsoft.com/office/drawing/2014/main" id="{51330775-3C9A-CBC0-57EC-E70CDB811328}"/>
              </a:ext>
            </a:extLst>
          </p:cNvPr>
          <p:cNvSpPr txBox="1"/>
          <p:nvPr/>
        </p:nvSpPr>
        <p:spPr>
          <a:xfrm>
            <a:off x="7381570" y="2268808"/>
            <a:ext cx="306494" cy="369332"/>
          </a:xfrm>
          <a:prstGeom prst="rect">
            <a:avLst/>
          </a:prstGeom>
          <a:noFill/>
        </p:spPr>
        <p:txBody>
          <a:bodyPr wrap="none" rtlCol="0">
            <a:spAutoFit/>
          </a:bodyPr>
          <a:lstStyle/>
          <a:p>
            <a:r>
              <a:rPr lang="de-DE" dirty="0"/>
              <a:t>d</a:t>
            </a:r>
            <a:endParaRPr lang="en-GB" dirty="0"/>
          </a:p>
        </p:txBody>
      </p:sp>
      <p:sp>
        <p:nvSpPr>
          <p:cNvPr id="106" name="Oval 105">
            <a:extLst>
              <a:ext uri="{FF2B5EF4-FFF2-40B4-BE49-F238E27FC236}">
                <a16:creationId xmlns:a16="http://schemas.microsoft.com/office/drawing/2014/main" id="{31A0FE7B-C991-0DDE-38E6-BC9BDDFDDD78}"/>
              </a:ext>
            </a:extLst>
          </p:cNvPr>
          <p:cNvSpPr/>
          <p:nvPr/>
        </p:nvSpPr>
        <p:spPr>
          <a:xfrm>
            <a:off x="10520457" y="2320256"/>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TextBox 106">
            <a:extLst>
              <a:ext uri="{FF2B5EF4-FFF2-40B4-BE49-F238E27FC236}">
                <a16:creationId xmlns:a16="http://schemas.microsoft.com/office/drawing/2014/main" id="{D4787897-39AA-25EB-3810-7EC6E954E84F}"/>
              </a:ext>
            </a:extLst>
          </p:cNvPr>
          <p:cNvSpPr txBox="1"/>
          <p:nvPr/>
        </p:nvSpPr>
        <p:spPr>
          <a:xfrm>
            <a:off x="10502233" y="2235599"/>
            <a:ext cx="300082" cy="369332"/>
          </a:xfrm>
          <a:prstGeom prst="rect">
            <a:avLst/>
          </a:prstGeom>
          <a:noFill/>
        </p:spPr>
        <p:txBody>
          <a:bodyPr wrap="none" rtlCol="0">
            <a:spAutoFit/>
          </a:bodyPr>
          <a:lstStyle/>
          <a:p>
            <a:r>
              <a:rPr lang="de-DE" dirty="0"/>
              <a:t>e</a:t>
            </a:r>
            <a:endParaRPr lang="en-GB" dirty="0"/>
          </a:p>
        </p:txBody>
      </p:sp>
      <p:sp>
        <p:nvSpPr>
          <p:cNvPr id="108" name="Oval 107">
            <a:extLst>
              <a:ext uri="{FF2B5EF4-FFF2-40B4-BE49-F238E27FC236}">
                <a16:creationId xmlns:a16="http://schemas.microsoft.com/office/drawing/2014/main" id="{AA1AE5EF-9F60-6513-4988-4889FD953BF7}"/>
              </a:ext>
            </a:extLst>
          </p:cNvPr>
          <p:cNvSpPr/>
          <p:nvPr/>
        </p:nvSpPr>
        <p:spPr>
          <a:xfrm>
            <a:off x="5667820" y="2938513"/>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TextBox 108">
            <a:extLst>
              <a:ext uri="{FF2B5EF4-FFF2-40B4-BE49-F238E27FC236}">
                <a16:creationId xmlns:a16="http://schemas.microsoft.com/office/drawing/2014/main" id="{1A86B83D-0445-EBBC-8DAA-A60F00D8614C}"/>
              </a:ext>
            </a:extLst>
          </p:cNvPr>
          <p:cNvSpPr txBox="1"/>
          <p:nvPr/>
        </p:nvSpPr>
        <p:spPr>
          <a:xfrm>
            <a:off x="5655806" y="2887065"/>
            <a:ext cx="306494" cy="369332"/>
          </a:xfrm>
          <a:prstGeom prst="rect">
            <a:avLst/>
          </a:prstGeom>
          <a:noFill/>
        </p:spPr>
        <p:txBody>
          <a:bodyPr wrap="none" rtlCol="0">
            <a:spAutoFit/>
          </a:bodyPr>
          <a:lstStyle/>
          <a:p>
            <a:r>
              <a:rPr lang="de-DE" dirty="0"/>
              <a:t>q</a:t>
            </a:r>
            <a:endParaRPr lang="en-GB" dirty="0"/>
          </a:p>
        </p:txBody>
      </p:sp>
      <p:sp>
        <p:nvSpPr>
          <p:cNvPr id="110" name="Oval 109">
            <a:extLst>
              <a:ext uri="{FF2B5EF4-FFF2-40B4-BE49-F238E27FC236}">
                <a16:creationId xmlns:a16="http://schemas.microsoft.com/office/drawing/2014/main" id="{08713302-2DBD-03DB-9843-5DE44BA3F2A3}"/>
              </a:ext>
            </a:extLst>
          </p:cNvPr>
          <p:cNvSpPr/>
          <p:nvPr/>
        </p:nvSpPr>
        <p:spPr>
          <a:xfrm>
            <a:off x="6751396" y="2922009"/>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TextBox 110">
            <a:extLst>
              <a:ext uri="{FF2B5EF4-FFF2-40B4-BE49-F238E27FC236}">
                <a16:creationId xmlns:a16="http://schemas.microsoft.com/office/drawing/2014/main" id="{9474BDD6-944A-D28B-D04B-23C973CFAF9E}"/>
              </a:ext>
            </a:extLst>
          </p:cNvPr>
          <p:cNvSpPr txBox="1"/>
          <p:nvPr/>
        </p:nvSpPr>
        <p:spPr>
          <a:xfrm>
            <a:off x="6739382" y="2870561"/>
            <a:ext cx="306494" cy="369332"/>
          </a:xfrm>
          <a:prstGeom prst="rect">
            <a:avLst/>
          </a:prstGeom>
          <a:noFill/>
        </p:spPr>
        <p:txBody>
          <a:bodyPr wrap="none" rtlCol="0">
            <a:spAutoFit/>
          </a:bodyPr>
          <a:lstStyle/>
          <a:p>
            <a:r>
              <a:rPr lang="de-DE" dirty="0"/>
              <a:t>b</a:t>
            </a:r>
            <a:endParaRPr lang="en-GB" dirty="0"/>
          </a:p>
        </p:txBody>
      </p:sp>
      <p:sp>
        <p:nvSpPr>
          <p:cNvPr id="112" name="Oval 111">
            <a:extLst>
              <a:ext uri="{FF2B5EF4-FFF2-40B4-BE49-F238E27FC236}">
                <a16:creationId xmlns:a16="http://schemas.microsoft.com/office/drawing/2014/main" id="{F6DE9359-9FE8-BC9F-2B61-7E4B04D76578}"/>
              </a:ext>
            </a:extLst>
          </p:cNvPr>
          <p:cNvSpPr/>
          <p:nvPr/>
        </p:nvSpPr>
        <p:spPr>
          <a:xfrm>
            <a:off x="7859989" y="2943133"/>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TextBox 112">
            <a:extLst>
              <a:ext uri="{FF2B5EF4-FFF2-40B4-BE49-F238E27FC236}">
                <a16:creationId xmlns:a16="http://schemas.microsoft.com/office/drawing/2014/main" id="{F30961E8-994D-8612-CB59-41C60E7707AE}"/>
              </a:ext>
            </a:extLst>
          </p:cNvPr>
          <p:cNvSpPr txBox="1"/>
          <p:nvPr/>
        </p:nvSpPr>
        <p:spPr>
          <a:xfrm>
            <a:off x="7847975" y="2891685"/>
            <a:ext cx="300082" cy="369332"/>
          </a:xfrm>
          <a:prstGeom prst="rect">
            <a:avLst/>
          </a:prstGeom>
          <a:noFill/>
        </p:spPr>
        <p:txBody>
          <a:bodyPr wrap="none" rtlCol="0">
            <a:spAutoFit/>
          </a:bodyPr>
          <a:lstStyle/>
          <a:p>
            <a:r>
              <a:rPr lang="de-DE" dirty="0"/>
              <a:t>e</a:t>
            </a:r>
            <a:endParaRPr lang="en-GB" dirty="0"/>
          </a:p>
        </p:txBody>
      </p:sp>
      <p:sp>
        <p:nvSpPr>
          <p:cNvPr id="114" name="Oval 113">
            <a:extLst>
              <a:ext uri="{FF2B5EF4-FFF2-40B4-BE49-F238E27FC236}">
                <a16:creationId xmlns:a16="http://schemas.microsoft.com/office/drawing/2014/main" id="{C93C6AC1-5875-D08F-9E61-04F51BBD9A5F}"/>
              </a:ext>
            </a:extLst>
          </p:cNvPr>
          <p:cNvSpPr/>
          <p:nvPr/>
        </p:nvSpPr>
        <p:spPr>
          <a:xfrm>
            <a:off x="6768910" y="3796065"/>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TextBox 114">
            <a:extLst>
              <a:ext uri="{FF2B5EF4-FFF2-40B4-BE49-F238E27FC236}">
                <a16:creationId xmlns:a16="http://schemas.microsoft.com/office/drawing/2014/main" id="{96305279-B479-1A9A-C0F2-2949D9FEF1F8}"/>
              </a:ext>
            </a:extLst>
          </p:cNvPr>
          <p:cNvSpPr txBox="1"/>
          <p:nvPr/>
        </p:nvSpPr>
        <p:spPr>
          <a:xfrm>
            <a:off x="6756896" y="3744617"/>
            <a:ext cx="295274" cy="369332"/>
          </a:xfrm>
          <a:prstGeom prst="rect">
            <a:avLst/>
          </a:prstGeom>
          <a:noFill/>
        </p:spPr>
        <p:txBody>
          <a:bodyPr wrap="none" rtlCol="0">
            <a:spAutoFit/>
          </a:bodyPr>
          <a:lstStyle/>
          <a:p>
            <a:r>
              <a:rPr lang="de-DE" dirty="0"/>
              <a:t>a</a:t>
            </a:r>
            <a:endParaRPr lang="en-GB" dirty="0"/>
          </a:p>
        </p:txBody>
      </p:sp>
      <p:sp>
        <p:nvSpPr>
          <p:cNvPr id="116" name="Oval 115">
            <a:extLst>
              <a:ext uri="{FF2B5EF4-FFF2-40B4-BE49-F238E27FC236}">
                <a16:creationId xmlns:a16="http://schemas.microsoft.com/office/drawing/2014/main" id="{4D470B9A-C923-535A-BB5E-5DD920EED4F8}"/>
              </a:ext>
            </a:extLst>
          </p:cNvPr>
          <p:cNvSpPr/>
          <p:nvPr/>
        </p:nvSpPr>
        <p:spPr>
          <a:xfrm>
            <a:off x="11142524" y="2957580"/>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TextBox 116">
            <a:extLst>
              <a:ext uri="{FF2B5EF4-FFF2-40B4-BE49-F238E27FC236}">
                <a16:creationId xmlns:a16="http://schemas.microsoft.com/office/drawing/2014/main" id="{D726C743-AC85-32DA-057A-CA3AFF2733E6}"/>
              </a:ext>
            </a:extLst>
          </p:cNvPr>
          <p:cNvSpPr txBox="1"/>
          <p:nvPr/>
        </p:nvSpPr>
        <p:spPr>
          <a:xfrm>
            <a:off x="11130510" y="2906132"/>
            <a:ext cx="264816" cy="369332"/>
          </a:xfrm>
          <a:prstGeom prst="rect">
            <a:avLst/>
          </a:prstGeom>
          <a:noFill/>
        </p:spPr>
        <p:txBody>
          <a:bodyPr wrap="none" rtlCol="0">
            <a:spAutoFit/>
          </a:bodyPr>
          <a:lstStyle/>
          <a:p>
            <a:r>
              <a:rPr lang="de-DE" dirty="0"/>
              <a:t>r</a:t>
            </a:r>
            <a:endParaRPr lang="en-GB" dirty="0"/>
          </a:p>
        </p:txBody>
      </p:sp>
      <p:sp>
        <p:nvSpPr>
          <p:cNvPr id="118" name="Oval 117">
            <a:extLst>
              <a:ext uri="{FF2B5EF4-FFF2-40B4-BE49-F238E27FC236}">
                <a16:creationId xmlns:a16="http://schemas.microsoft.com/office/drawing/2014/main" id="{B9C09E06-C01C-537E-0265-2D3D265CD35D}"/>
              </a:ext>
            </a:extLst>
          </p:cNvPr>
          <p:cNvSpPr/>
          <p:nvPr/>
        </p:nvSpPr>
        <p:spPr>
          <a:xfrm>
            <a:off x="7327410" y="3838963"/>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TextBox 118">
            <a:extLst>
              <a:ext uri="{FF2B5EF4-FFF2-40B4-BE49-F238E27FC236}">
                <a16:creationId xmlns:a16="http://schemas.microsoft.com/office/drawing/2014/main" id="{72B8C394-E1B9-7E82-2292-D5F5D2EB372E}"/>
              </a:ext>
            </a:extLst>
          </p:cNvPr>
          <p:cNvSpPr txBox="1"/>
          <p:nvPr/>
        </p:nvSpPr>
        <p:spPr>
          <a:xfrm>
            <a:off x="7315396" y="3787515"/>
            <a:ext cx="306494" cy="369332"/>
          </a:xfrm>
          <a:prstGeom prst="rect">
            <a:avLst/>
          </a:prstGeom>
          <a:noFill/>
        </p:spPr>
        <p:txBody>
          <a:bodyPr wrap="none" rtlCol="0">
            <a:spAutoFit/>
          </a:bodyPr>
          <a:lstStyle/>
          <a:p>
            <a:r>
              <a:rPr lang="de-DE" dirty="0"/>
              <a:t>h</a:t>
            </a:r>
            <a:endParaRPr lang="en-GB" dirty="0"/>
          </a:p>
        </p:txBody>
      </p:sp>
      <p:sp>
        <p:nvSpPr>
          <p:cNvPr id="120" name="Oval 119">
            <a:extLst>
              <a:ext uri="{FF2B5EF4-FFF2-40B4-BE49-F238E27FC236}">
                <a16:creationId xmlns:a16="http://schemas.microsoft.com/office/drawing/2014/main" id="{7FF4DD1C-4955-1863-390A-BD05654BEC2F}"/>
              </a:ext>
            </a:extLst>
          </p:cNvPr>
          <p:cNvSpPr/>
          <p:nvPr/>
        </p:nvSpPr>
        <p:spPr>
          <a:xfrm>
            <a:off x="7018536" y="4622349"/>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TextBox 120">
            <a:extLst>
              <a:ext uri="{FF2B5EF4-FFF2-40B4-BE49-F238E27FC236}">
                <a16:creationId xmlns:a16="http://schemas.microsoft.com/office/drawing/2014/main" id="{A68498D3-8F67-D398-0403-0608BE4EADA2}"/>
              </a:ext>
            </a:extLst>
          </p:cNvPr>
          <p:cNvSpPr txBox="1"/>
          <p:nvPr/>
        </p:nvSpPr>
        <p:spPr>
          <a:xfrm>
            <a:off x="7006522" y="4570901"/>
            <a:ext cx="306494" cy="369332"/>
          </a:xfrm>
          <a:prstGeom prst="rect">
            <a:avLst/>
          </a:prstGeom>
          <a:noFill/>
        </p:spPr>
        <p:txBody>
          <a:bodyPr wrap="none" rtlCol="0">
            <a:spAutoFit/>
          </a:bodyPr>
          <a:lstStyle/>
          <a:p>
            <a:r>
              <a:rPr lang="de-DE" dirty="0"/>
              <a:t>q</a:t>
            </a:r>
            <a:endParaRPr lang="en-GB" dirty="0"/>
          </a:p>
        </p:txBody>
      </p:sp>
      <p:sp>
        <p:nvSpPr>
          <p:cNvPr id="122" name="Oval 121">
            <a:extLst>
              <a:ext uri="{FF2B5EF4-FFF2-40B4-BE49-F238E27FC236}">
                <a16:creationId xmlns:a16="http://schemas.microsoft.com/office/drawing/2014/main" id="{079F15C1-1D36-4573-7C82-8FAE6C2CAD27}"/>
              </a:ext>
            </a:extLst>
          </p:cNvPr>
          <p:cNvSpPr/>
          <p:nvPr/>
        </p:nvSpPr>
        <p:spPr>
          <a:xfrm>
            <a:off x="7598189" y="4628528"/>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TextBox 122">
            <a:extLst>
              <a:ext uri="{FF2B5EF4-FFF2-40B4-BE49-F238E27FC236}">
                <a16:creationId xmlns:a16="http://schemas.microsoft.com/office/drawing/2014/main" id="{D6769703-1E38-44D1-F292-5CEF8FD2A2BD}"/>
              </a:ext>
            </a:extLst>
          </p:cNvPr>
          <p:cNvSpPr txBox="1"/>
          <p:nvPr/>
        </p:nvSpPr>
        <p:spPr>
          <a:xfrm>
            <a:off x="7586175" y="4577080"/>
            <a:ext cx="306494" cy="369332"/>
          </a:xfrm>
          <a:prstGeom prst="rect">
            <a:avLst/>
          </a:prstGeom>
          <a:noFill/>
        </p:spPr>
        <p:txBody>
          <a:bodyPr wrap="none" rtlCol="0">
            <a:spAutoFit/>
          </a:bodyPr>
          <a:lstStyle/>
          <a:p>
            <a:r>
              <a:rPr lang="de-DE" dirty="0"/>
              <a:t>p</a:t>
            </a:r>
            <a:endParaRPr lang="en-GB" dirty="0"/>
          </a:p>
        </p:txBody>
      </p:sp>
      <p:sp>
        <p:nvSpPr>
          <p:cNvPr id="124" name="Oval 123">
            <a:extLst>
              <a:ext uri="{FF2B5EF4-FFF2-40B4-BE49-F238E27FC236}">
                <a16:creationId xmlns:a16="http://schemas.microsoft.com/office/drawing/2014/main" id="{7FC10A1D-8E5D-C4DD-4843-486107AC0AB4}"/>
              </a:ext>
            </a:extLst>
          </p:cNvPr>
          <p:cNvSpPr/>
          <p:nvPr/>
        </p:nvSpPr>
        <p:spPr>
          <a:xfrm>
            <a:off x="7626232" y="5251547"/>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TextBox 124">
            <a:extLst>
              <a:ext uri="{FF2B5EF4-FFF2-40B4-BE49-F238E27FC236}">
                <a16:creationId xmlns:a16="http://schemas.microsoft.com/office/drawing/2014/main" id="{B4B0AD09-FC64-46C5-14A6-DABA0CEE0548}"/>
              </a:ext>
            </a:extLst>
          </p:cNvPr>
          <p:cNvSpPr txBox="1"/>
          <p:nvPr/>
        </p:nvSpPr>
        <p:spPr>
          <a:xfrm>
            <a:off x="7614218" y="5200099"/>
            <a:ext cx="306494" cy="369332"/>
          </a:xfrm>
          <a:prstGeom prst="rect">
            <a:avLst/>
          </a:prstGeom>
          <a:noFill/>
        </p:spPr>
        <p:txBody>
          <a:bodyPr wrap="none" rtlCol="0">
            <a:spAutoFit/>
          </a:bodyPr>
          <a:lstStyle/>
          <a:p>
            <a:r>
              <a:rPr lang="de-DE" dirty="0"/>
              <a:t>q</a:t>
            </a:r>
            <a:endParaRPr lang="en-GB" dirty="0"/>
          </a:p>
        </p:txBody>
      </p:sp>
      <p:sp>
        <p:nvSpPr>
          <p:cNvPr id="126" name="Oval 125">
            <a:extLst>
              <a:ext uri="{FF2B5EF4-FFF2-40B4-BE49-F238E27FC236}">
                <a16:creationId xmlns:a16="http://schemas.microsoft.com/office/drawing/2014/main" id="{D6E521DB-58B9-E324-536C-2A971E87FA41}"/>
              </a:ext>
            </a:extLst>
          </p:cNvPr>
          <p:cNvSpPr/>
          <p:nvPr/>
        </p:nvSpPr>
        <p:spPr>
          <a:xfrm>
            <a:off x="11178681" y="3708142"/>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TextBox 126">
            <a:extLst>
              <a:ext uri="{FF2B5EF4-FFF2-40B4-BE49-F238E27FC236}">
                <a16:creationId xmlns:a16="http://schemas.microsoft.com/office/drawing/2014/main" id="{923E19B5-865D-973A-FBFA-4A7FA5B6668D}"/>
              </a:ext>
            </a:extLst>
          </p:cNvPr>
          <p:cNvSpPr txBox="1"/>
          <p:nvPr/>
        </p:nvSpPr>
        <p:spPr>
          <a:xfrm>
            <a:off x="11166667" y="3656694"/>
            <a:ext cx="255198" cy="369332"/>
          </a:xfrm>
          <a:prstGeom prst="rect">
            <a:avLst/>
          </a:prstGeom>
          <a:noFill/>
        </p:spPr>
        <p:txBody>
          <a:bodyPr wrap="none" rtlCol="0">
            <a:spAutoFit/>
          </a:bodyPr>
          <a:lstStyle/>
          <a:p>
            <a:r>
              <a:rPr lang="de-DE" dirty="0"/>
              <a:t>f</a:t>
            </a:r>
            <a:endParaRPr lang="en-GB" dirty="0"/>
          </a:p>
        </p:txBody>
      </p:sp>
      <p:sp>
        <p:nvSpPr>
          <p:cNvPr id="256" name="Oval 255">
            <a:extLst>
              <a:ext uri="{FF2B5EF4-FFF2-40B4-BE49-F238E27FC236}">
                <a16:creationId xmlns:a16="http://schemas.microsoft.com/office/drawing/2014/main" id="{9C5E2395-0399-347F-0265-31AA99F1826C}"/>
              </a:ext>
            </a:extLst>
          </p:cNvPr>
          <p:cNvSpPr/>
          <p:nvPr/>
        </p:nvSpPr>
        <p:spPr>
          <a:xfrm>
            <a:off x="11592325" y="4563029"/>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 name="TextBox 256">
            <a:extLst>
              <a:ext uri="{FF2B5EF4-FFF2-40B4-BE49-F238E27FC236}">
                <a16:creationId xmlns:a16="http://schemas.microsoft.com/office/drawing/2014/main" id="{2B79AF7E-5926-A579-EA45-8D2B302F9F39}"/>
              </a:ext>
            </a:extLst>
          </p:cNvPr>
          <p:cNvSpPr txBox="1"/>
          <p:nvPr/>
        </p:nvSpPr>
        <p:spPr>
          <a:xfrm>
            <a:off x="11549233" y="4524326"/>
            <a:ext cx="330540" cy="369332"/>
          </a:xfrm>
          <a:prstGeom prst="rect">
            <a:avLst/>
          </a:prstGeom>
          <a:noFill/>
        </p:spPr>
        <p:txBody>
          <a:bodyPr wrap="none" rtlCol="0">
            <a:spAutoFit/>
          </a:bodyPr>
          <a:lstStyle/>
          <a:p>
            <a:r>
              <a:rPr lang="de-DE" dirty="0"/>
              <a:t>G</a:t>
            </a:r>
            <a:endParaRPr lang="en-GB" dirty="0"/>
          </a:p>
        </p:txBody>
      </p:sp>
      <p:sp>
        <p:nvSpPr>
          <p:cNvPr id="258" name="Oval 257">
            <a:extLst>
              <a:ext uri="{FF2B5EF4-FFF2-40B4-BE49-F238E27FC236}">
                <a16:creationId xmlns:a16="http://schemas.microsoft.com/office/drawing/2014/main" id="{072D8B0C-6570-4A9B-04E6-27789648514E}"/>
              </a:ext>
            </a:extLst>
          </p:cNvPr>
          <p:cNvSpPr/>
          <p:nvPr/>
        </p:nvSpPr>
        <p:spPr>
          <a:xfrm>
            <a:off x="10875570" y="4575774"/>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9" name="TextBox 258">
            <a:extLst>
              <a:ext uri="{FF2B5EF4-FFF2-40B4-BE49-F238E27FC236}">
                <a16:creationId xmlns:a16="http://schemas.microsoft.com/office/drawing/2014/main" id="{4AB16139-930F-9D10-F999-D5FC38A0A958}"/>
              </a:ext>
            </a:extLst>
          </p:cNvPr>
          <p:cNvSpPr txBox="1"/>
          <p:nvPr/>
        </p:nvSpPr>
        <p:spPr>
          <a:xfrm>
            <a:off x="10863556" y="4524326"/>
            <a:ext cx="282450" cy="369332"/>
          </a:xfrm>
          <a:prstGeom prst="rect">
            <a:avLst/>
          </a:prstGeom>
          <a:noFill/>
        </p:spPr>
        <p:txBody>
          <a:bodyPr wrap="square" rtlCol="0">
            <a:spAutoFit/>
          </a:bodyPr>
          <a:lstStyle/>
          <a:p>
            <a:r>
              <a:rPr lang="de-DE" dirty="0"/>
              <a:t>c</a:t>
            </a:r>
            <a:endParaRPr lang="en-GB" dirty="0"/>
          </a:p>
        </p:txBody>
      </p:sp>
      <p:cxnSp>
        <p:nvCxnSpPr>
          <p:cNvPr id="260" name="Straight Arrow Connector 259">
            <a:extLst>
              <a:ext uri="{FF2B5EF4-FFF2-40B4-BE49-F238E27FC236}">
                <a16:creationId xmlns:a16="http://schemas.microsoft.com/office/drawing/2014/main" id="{8C9CE126-47AA-70CF-DB63-B179842C0109}"/>
              </a:ext>
            </a:extLst>
          </p:cNvPr>
          <p:cNvCxnSpPr>
            <a:stCxn id="96" idx="1"/>
            <a:endCxn id="103" idx="0"/>
          </p:cNvCxnSpPr>
          <p:nvPr/>
        </p:nvCxnSpPr>
        <p:spPr>
          <a:xfrm flipH="1">
            <a:off x="5815723" y="1514766"/>
            <a:ext cx="2652020" cy="7540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5F4D7C91-73DC-D87E-063F-935B6A191DB1}"/>
              </a:ext>
            </a:extLst>
          </p:cNvPr>
          <p:cNvCxnSpPr>
            <a:stCxn id="96" idx="2"/>
            <a:endCxn id="105" idx="0"/>
          </p:cNvCxnSpPr>
          <p:nvPr/>
        </p:nvCxnSpPr>
        <p:spPr>
          <a:xfrm flipH="1">
            <a:off x="7534817" y="1699432"/>
            <a:ext cx="1078158" cy="5693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ECE7F02A-DE6C-3A7F-EFE0-DC897E3A3A82}"/>
              </a:ext>
            </a:extLst>
          </p:cNvPr>
          <p:cNvCxnSpPr>
            <a:stCxn id="96" idx="3"/>
            <a:endCxn id="107" idx="0"/>
          </p:cNvCxnSpPr>
          <p:nvPr/>
        </p:nvCxnSpPr>
        <p:spPr>
          <a:xfrm>
            <a:off x="8758207" y="1514766"/>
            <a:ext cx="1894067" cy="7208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248F137A-2F21-197C-B85F-F3E19965ED4E}"/>
              </a:ext>
            </a:extLst>
          </p:cNvPr>
          <p:cNvCxnSpPr>
            <a:stCxn id="105" idx="1"/>
            <a:endCxn id="111" idx="0"/>
          </p:cNvCxnSpPr>
          <p:nvPr/>
        </p:nvCxnSpPr>
        <p:spPr>
          <a:xfrm flipH="1">
            <a:off x="6892629" y="2453474"/>
            <a:ext cx="488941" cy="4170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CF886535-161F-4D81-05FA-99DCD6335B4B}"/>
              </a:ext>
            </a:extLst>
          </p:cNvPr>
          <p:cNvCxnSpPr>
            <a:stCxn id="111" idx="2"/>
            <a:endCxn id="115" idx="0"/>
          </p:cNvCxnSpPr>
          <p:nvPr/>
        </p:nvCxnSpPr>
        <p:spPr>
          <a:xfrm>
            <a:off x="6892629" y="3239893"/>
            <a:ext cx="11904" cy="5047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7C312B08-0716-F388-0C83-267F9DBAA942}"/>
              </a:ext>
            </a:extLst>
          </p:cNvPr>
          <p:cNvCxnSpPr>
            <a:stCxn id="105" idx="3"/>
            <a:endCxn id="113" idx="0"/>
          </p:cNvCxnSpPr>
          <p:nvPr/>
        </p:nvCxnSpPr>
        <p:spPr>
          <a:xfrm>
            <a:off x="7688064" y="2453474"/>
            <a:ext cx="309952" cy="4382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6" name="Oval 265">
            <a:extLst>
              <a:ext uri="{FF2B5EF4-FFF2-40B4-BE49-F238E27FC236}">
                <a16:creationId xmlns:a16="http://schemas.microsoft.com/office/drawing/2014/main" id="{DE2C9846-C5D5-2034-F1BF-40769E12E1BF}"/>
              </a:ext>
            </a:extLst>
          </p:cNvPr>
          <p:cNvSpPr/>
          <p:nvPr/>
        </p:nvSpPr>
        <p:spPr>
          <a:xfrm>
            <a:off x="8981580" y="2914484"/>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7" name="TextBox 266">
            <a:extLst>
              <a:ext uri="{FF2B5EF4-FFF2-40B4-BE49-F238E27FC236}">
                <a16:creationId xmlns:a16="http://schemas.microsoft.com/office/drawing/2014/main" id="{1CCA3025-9549-0134-BC09-B5FF655A1494}"/>
              </a:ext>
            </a:extLst>
          </p:cNvPr>
          <p:cNvSpPr txBox="1"/>
          <p:nvPr/>
        </p:nvSpPr>
        <p:spPr>
          <a:xfrm>
            <a:off x="8969566" y="2863036"/>
            <a:ext cx="282450" cy="369332"/>
          </a:xfrm>
          <a:prstGeom prst="rect">
            <a:avLst/>
          </a:prstGeom>
          <a:noFill/>
        </p:spPr>
        <p:txBody>
          <a:bodyPr wrap="none" rtlCol="0">
            <a:spAutoFit/>
          </a:bodyPr>
          <a:lstStyle/>
          <a:p>
            <a:r>
              <a:rPr lang="de-DE" dirty="0"/>
              <a:t>c</a:t>
            </a:r>
            <a:endParaRPr lang="en-GB" dirty="0"/>
          </a:p>
        </p:txBody>
      </p:sp>
      <p:sp>
        <p:nvSpPr>
          <p:cNvPr id="268" name="Oval 267">
            <a:extLst>
              <a:ext uri="{FF2B5EF4-FFF2-40B4-BE49-F238E27FC236}">
                <a16:creationId xmlns:a16="http://schemas.microsoft.com/office/drawing/2014/main" id="{DB2FAB71-F840-B5D4-9C60-0E8B3D49457C}"/>
              </a:ext>
            </a:extLst>
          </p:cNvPr>
          <p:cNvSpPr/>
          <p:nvPr/>
        </p:nvSpPr>
        <p:spPr>
          <a:xfrm>
            <a:off x="8999094" y="3748300"/>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9" name="TextBox 268">
            <a:extLst>
              <a:ext uri="{FF2B5EF4-FFF2-40B4-BE49-F238E27FC236}">
                <a16:creationId xmlns:a16="http://schemas.microsoft.com/office/drawing/2014/main" id="{19108B3C-195B-0E79-01F4-AE8E3CE7FF4D}"/>
              </a:ext>
            </a:extLst>
          </p:cNvPr>
          <p:cNvSpPr txBox="1"/>
          <p:nvPr/>
        </p:nvSpPr>
        <p:spPr>
          <a:xfrm>
            <a:off x="8987080" y="3696852"/>
            <a:ext cx="295274" cy="369332"/>
          </a:xfrm>
          <a:prstGeom prst="rect">
            <a:avLst/>
          </a:prstGeom>
          <a:noFill/>
        </p:spPr>
        <p:txBody>
          <a:bodyPr wrap="none" rtlCol="0">
            <a:spAutoFit/>
          </a:bodyPr>
          <a:lstStyle/>
          <a:p>
            <a:r>
              <a:rPr lang="de-DE" dirty="0"/>
              <a:t>a</a:t>
            </a:r>
            <a:endParaRPr lang="en-GB" dirty="0"/>
          </a:p>
        </p:txBody>
      </p:sp>
      <p:cxnSp>
        <p:nvCxnSpPr>
          <p:cNvPr id="270" name="Straight Arrow Connector 269">
            <a:extLst>
              <a:ext uri="{FF2B5EF4-FFF2-40B4-BE49-F238E27FC236}">
                <a16:creationId xmlns:a16="http://schemas.microsoft.com/office/drawing/2014/main" id="{A6835711-0622-DB65-4F48-604359FFCD43}"/>
              </a:ext>
            </a:extLst>
          </p:cNvPr>
          <p:cNvCxnSpPr>
            <a:stCxn id="113" idx="2"/>
            <a:endCxn id="119" idx="0"/>
          </p:cNvCxnSpPr>
          <p:nvPr/>
        </p:nvCxnSpPr>
        <p:spPr>
          <a:xfrm flipH="1">
            <a:off x="7468643" y="3261017"/>
            <a:ext cx="529373" cy="5264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A805F1E2-64F1-3F16-7698-675E33C055FF}"/>
              </a:ext>
            </a:extLst>
          </p:cNvPr>
          <p:cNvCxnSpPr>
            <a:stCxn id="105" idx="3"/>
            <a:endCxn id="267" idx="0"/>
          </p:cNvCxnSpPr>
          <p:nvPr/>
        </p:nvCxnSpPr>
        <p:spPr>
          <a:xfrm>
            <a:off x="7688064" y="2453474"/>
            <a:ext cx="1422727" cy="40956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5667EDBD-E196-F8D8-E29B-2AFEDFB5CB0D}"/>
              </a:ext>
            </a:extLst>
          </p:cNvPr>
          <p:cNvCxnSpPr>
            <a:cxnSpLocks/>
            <a:stCxn id="119" idx="2"/>
            <a:endCxn id="121" idx="0"/>
          </p:cNvCxnSpPr>
          <p:nvPr/>
        </p:nvCxnSpPr>
        <p:spPr>
          <a:xfrm flipH="1">
            <a:off x="7159769" y="4156847"/>
            <a:ext cx="308874" cy="4140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7F59CE25-13D3-FB38-E3E7-2B0573482303}"/>
              </a:ext>
            </a:extLst>
          </p:cNvPr>
          <p:cNvCxnSpPr>
            <a:cxnSpLocks/>
            <a:stCxn id="119" idx="2"/>
            <a:endCxn id="123" idx="0"/>
          </p:cNvCxnSpPr>
          <p:nvPr/>
        </p:nvCxnSpPr>
        <p:spPr>
          <a:xfrm>
            <a:off x="7468643" y="4156847"/>
            <a:ext cx="270779" cy="4202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256939BC-EB7E-0678-854F-7A4D742C0798}"/>
              </a:ext>
            </a:extLst>
          </p:cNvPr>
          <p:cNvCxnSpPr>
            <a:stCxn id="123" idx="2"/>
            <a:endCxn id="125" idx="0"/>
          </p:cNvCxnSpPr>
          <p:nvPr/>
        </p:nvCxnSpPr>
        <p:spPr>
          <a:xfrm>
            <a:off x="7739422" y="4946412"/>
            <a:ext cx="28043" cy="2536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114BCDB7-27F0-496B-1EC3-5BD215766AF8}"/>
              </a:ext>
            </a:extLst>
          </p:cNvPr>
          <p:cNvCxnSpPr>
            <a:stCxn id="267" idx="2"/>
            <a:endCxn id="269" idx="0"/>
          </p:cNvCxnSpPr>
          <p:nvPr/>
        </p:nvCxnSpPr>
        <p:spPr>
          <a:xfrm>
            <a:off x="9110791" y="3232368"/>
            <a:ext cx="23926" cy="46448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45E61766-084E-3F05-4B2A-8E4D817349C6}"/>
              </a:ext>
            </a:extLst>
          </p:cNvPr>
          <p:cNvCxnSpPr>
            <a:cxnSpLocks/>
            <a:endCxn id="117" idx="0"/>
          </p:cNvCxnSpPr>
          <p:nvPr/>
        </p:nvCxnSpPr>
        <p:spPr>
          <a:xfrm>
            <a:off x="10737513" y="2604037"/>
            <a:ext cx="525405" cy="3020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2DEBA0C8-F3C1-E833-DE0F-108D406D37BD}"/>
              </a:ext>
            </a:extLst>
          </p:cNvPr>
          <p:cNvCxnSpPr>
            <a:cxnSpLocks/>
            <a:stCxn id="117" idx="2"/>
            <a:endCxn id="127" idx="0"/>
          </p:cNvCxnSpPr>
          <p:nvPr/>
        </p:nvCxnSpPr>
        <p:spPr>
          <a:xfrm>
            <a:off x="11262918" y="3275464"/>
            <a:ext cx="31348" cy="38123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C2A9CA8A-6DFF-6490-23E8-8EE41345E3C4}"/>
              </a:ext>
            </a:extLst>
          </p:cNvPr>
          <p:cNvCxnSpPr>
            <a:cxnSpLocks/>
            <a:stCxn id="127" idx="2"/>
            <a:endCxn id="259" idx="0"/>
          </p:cNvCxnSpPr>
          <p:nvPr/>
        </p:nvCxnSpPr>
        <p:spPr>
          <a:xfrm flipH="1">
            <a:off x="11004781" y="4026026"/>
            <a:ext cx="289485" cy="4983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9" name="Oval 278">
            <a:extLst>
              <a:ext uri="{FF2B5EF4-FFF2-40B4-BE49-F238E27FC236}">
                <a16:creationId xmlns:a16="http://schemas.microsoft.com/office/drawing/2014/main" id="{0BA66FBA-D98B-E98F-72CA-FA98568A3184}"/>
              </a:ext>
            </a:extLst>
          </p:cNvPr>
          <p:cNvSpPr/>
          <p:nvPr/>
        </p:nvSpPr>
        <p:spPr>
          <a:xfrm>
            <a:off x="10889011" y="5217716"/>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0" name="TextBox 279">
            <a:extLst>
              <a:ext uri="{FF2B5EF4-FFF2-40B4-BE49-F238E27FC236}">
                <a16:creationId xmlns:a16="http://schemas.microsoft.com/office/drawing/2014/main" id="{7843701D-86EF-4315-5FCE-1119BD60ADE1}"/>
              </a:ext>
            </a:extLst>
          </p:cNvPr>
          <p:cNvSpPr txBox="1"/>
          <p:nvPr/>
        </p:nvSpPr>
        <p:spPr>
          <a:xfrm>
            <a:off x="10876997" y="5166268"/>
            <a:ext cx="295274" cy="369332"/>
          </a:xfrm>
          <a:prstGeom prst="rect">
            <a:avLst/>
          </a:prstGeom>
          <a:noFill/>
        </p:spPr>
        <p:txBody>
          <a:bodyPr wrap="square" rtlCol="0">
            <a:spAutoFit/>
          </a:bodyPr>
          <a:lstStyle/>
          <a:p>
            <a:r>
              <a:rPr lang="de-DE" dirty="0"/>
              <a:t>a</a:t>
            </a:r>
            <a:endParaRPr lang="en-GB" dirty="0"/>
          </a:p>
        </p:txBody>
      </p:sp>
      <p:cxnSp>
        <p:nvCxnSpPr>
          <p:cNvPr id="281" name="Straight Arrow Connector 280">
            <a:extLst>
              <a:ext uri="{FF2B5EF4-FFF2-40B4-BE49-F238E27FC236}">
                <a16:creationId xmlns:a16="http://schemas.microsoft.com/office/drawing/2014/main" id="{EFF2746E-4737-766A-9655-C06FB31B7C9E}"/>
              </a:ext>
            </a:extLst>
          </p:cNvPr>
          <p:cNvCxnSpPr>
            <a:cxnSpLocks/>
            <a:stCxn id="259" idx="2"/>
            <a:endCxn id="280" idx="0"/>
          </p:cNvCxnSpPr>
          <p:nvPr/>
        </p:nvCxnSpPr>
        <p:spPr>
          <a:xfrm>
            <a:off x="11004781" y="4893658"/>
            <a:ext cx="19853" cy="27261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108E4C9D-4751-1A48-9D24-C1C07481EBEB}"/>
              </a:ext>
            </a:extLst>
          </p:cNvPr>
          <p:cNvCxnSpPr>
            <a:stCxn id="103" idx="2"/>
            <a:endCxn id="109" idx="0"/>
          </p:cNvCxnSpPr>
          <p:nvPr/>
        </p:nvCxnSpPr>
        <p:spPr>
          <a:xfrm flipH="1">
            <a:off x="5809053" y="2638140"/>
            <a:ext cx="6670" cy="2489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CB4A3A63-33F1-1409-44A5-7C01489B349F}"/>
              </a:ext>
            </a:extLst>
          </p:cNvPr>
          <p:cNvCxnSpPr>
            <a:cxnSpLocks/>
            <a:stCxn id="127" idx="2"/>
            <a:endCxn id="257" idx="0"/>
          </p:cNvCxnSpPr>
          <p:nvPr/>
        </p:nvCxnSpPr>
        <p:spPr>
          <a:xfrm>
            <a:off x="11294266" y="4026026"/>
            <a:ext cx="420237" cy="4983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4" name="Oval 283">
            <a:extLst>
              <a:ext uri="{FF2B5EF4-FFF2-40B4-BE49-F238E27FC236}">
                <a16:creationId xmlns:a16="http://schemas.microsoft.com/office/drawing/2014/main" id="{424802BE-F96A-322A-248A-DF8F4ECAADCB}"/>
              </a:ext>
            </a:extLst>
          </p:cNvPr>
          <p:cNvSpPr/>
          <p:nvPr/>
        </p:nvSpPr>
        <p:spPr>
          <a:xfrm>
            <a:off x="8612976" y="3817189"/>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5" name="TextBox 284">
            <a:extLst>
              <a:ext uri="{FF2B5EF4-FFF2-40B4-BE49-F238E27FC236}">
                <a16:creationId xmlns:a16="http://schemas.microsoft.com/office/drawing/2014/main" id="{33080450-9C00-8191-DCA4-FFF2C11E768F}"/>
              </a:ext>
            </a:extLst>
          </p:cNvPr>
          <p:cNvSpPr txBox="1"/>
          <p:nvPr/>
        </p:nvSpPr>
        <p:spPr>
          <a:xfrm>
            <a:off x="8600962" y="3765741"/>
            <a:ext cx="264816" cy="369332"/>
          </a:xfrm>
          <a:prstGeom prst="rect">
            <a:avLst/>
          </a:prstGeom>
          <a:noFill/>
        </p:spPr>
        <p:txBody>
          <a:bodyPr wrap="none" rtlCol="0">
            <a:spAutoFit/>
          </a:bodyPr>
          <a:lstStyle/>
          <a:p>
            <a:r>
              <a:rPr lang="de-DE" dirty="0"/>
              <a:t>r</a:t>
            </a:r>
            <a:endParaRPr lang="en-GB" dirty="0"/>
          </a:p>
        </p:txBody>
      </p:sp>
      <p:sp>
        <p:nvSpPr>
          <p:cNvPr id="286" name="Oval 285">
            <a:extLst>
              <a:ext uri="{FF2B5EF4-FFF2-40B4-BE49-F238E27FC236}">
                <a16:creationId xmlns:a16="http://schemas.microsoft.com/office/drawing/2014/main" id="{FEB1B2D7-0FA6-01C6-FEFB-350B9363E5EE}"/>
              </a:ext>
            </a:extLst>
          </p:cNvPr>
          <p:cNvSpPr/>
          <p:nvPr/>
        </p:nvSpPr>
        <p:spPr>
          <a:xfrm>
            <a:off x="8657390" y="4627102"/>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7" name="TextBox 286">
            <a:extLst>
              <a:ext uri="{FF2B5EF4-FFF2-40B4-BE49-F238E27FC236}">
                <a16:creationId xmlns:a16="http://schemas.microsoft.com/office/drawing/2014/main" id="{5B5D17BE-D272-A772-7310-B1929361E541}"/>
              </a:ext>
            </a:extLst>
          </p:cNvPr>
          <p:cNvSpPr txBox="1"/>
          <p:nvPr/>
        </p:nvSpPr>
        <p:spPr>
          <a:xfrm>
            <a:off x="8645376" y="4575654"/>
            <a:ext cx="255198" cy="369332"/>
          </a:xfrm>
          <a:prstGeom prst="rect">
            <a:avLst/>
          </a:prstGeom>
          <a:noFill/>
        </p:spPr>
        <p:txBody>
          <a:bodyPr wrap="none" rtlCol="0">
            <a:spAutoFit/>
          </a:bodyPr>
          <a:lstStyle/>
          <a:p>
            <a:r>
              <a:rPr lang="de-DE" dirty="0"/>
              <a:t>f</a:t>
            </a:r>
            <a:endParaRPr lang="en-GB" dirty="0"/>
          </a:p>
        </p:txBody>
      </p:sp>
      <p:sp>
        <p:nvSpPr>
          <p:cNvPr id="288" name="Oval 287">
            <a:extLst>
              <a:ext uri="{FF2B5EF4-FFF2-40B4-BE49-F238E27FC236}">
                <a16:creationId xmlns:a16="http://schemas.microsoft.com/office/drawing/2014/main" id="{87FCB139-80DF-67E9-F261-72AB11DEC68C}"/>
              </a:ext>
            </a:extLst>
          </p:cNvPr>
          <p:cNvSpPr/>
          <p:nvPr/>
        </p:nvSpPr>
        <p:spPr>
          <a:xfrm>
            <a:off x="9135451" y="5164516"/>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9" name="TextBox 288">
            <a:extLst>
              <a:ext uri="{FF2B5EF4-FFF2-40B4-BE49-F238E27FC236}">
                <a16:creationId xmlns:a16="http://schemas.microsoft.com/office/drawing/2014/main" id="{FB87ACAB-F40F-0D98-EA2E-6CDB18D0F00F}"/>
              </a:ext>
            </a:extLst>
          </p:cNvPr>
          <p:cNvSpPr txBox="1"/>
          <p:nvPr/>
        </p:nvSpPr>
        <p:spPr>
          <a:xfrm>
            <a:off x="9092359" y="5125813"/>
            <a:ext cx="330540" cy="369332"/>
          </a:xfrm>
          <a:prstGeom prst="rect">
            <a:avLst/>
          </a:prstGeom>
          <a:noFill/>
        </p:spPr>
        <p:txBody>
          <a:bodyPr wrap="none" rtlCol="0">
            <a:spAutoFit/>
          </a:bodyPr>
          <a:lstStyle/>
          <a:p>
            <a:r>
              <a:rPr lang="de-DE" dirty="0"/>
              <a:t>G</a:t>
            </a:r>
            <a:endParaRPr lang="en-GB" dirty="0"/>
          </a:p>
        </p:txBody>
      </p:sp>
      <p:sp>
        <p:nvSpPr>
          <p:cNvPr id="290" name="Oval 289">
            <a:extLst>
              <a:ext uri="{FF2B5EF4-FFF2-40B4-BE49-F238E27FC236}">
                <a16:creationId xmlns:a16="http://schemas.microsoft.com/office/drawing/2014/main" id="{9A9FA9A3-A7C7-47B8-70B6-EAA59DDDE462}"/>
              </a:ext>
            </a:extLst>
          </p:cNvPr>
          <p:cNvSpPr/>
          <p:nvPr/>
        </p:nvSpPr>
        <p:spPr>
          <a:xfrm>
            <a:off x="8418696" y="5177261"/>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1" name="TextBox 290">
            <a:extLst>
              <a:ext uri="{FF2B5EF4-FFF2-40B4-BE49-F238E27FC236}">
                <a16:creationId xmlns:a16="http://schemas.microsoft.com/office/drawing/2014/main" id="{1EF9B2B7-E1FF-4ACE-F1AB-1F16478A33A2}"/>
              </a:ext>
            </a:extLst>
          </p:cNvPr>
          <p:cNvSpPr txBox="1"/>
          <p:nvPr/>
        </p:nvSpPr>
        <p:spPr>
          <a:xfrm>
            <a:off x="8406682" y="5125813"/>
            <a:ext cx="282450" cy="369332"/>
          </a:xfrm>
          <a:prstGeom prst="rect">
            <a:avLst/>
          </a:prstGeom>
          <a:noFill/>
        </p:spPr>
        <p:txBody>
          <a:bodyPr wrap="square" rtlCol="0">
            <a:spAutoFit/>
          </a:bodyPr>
          <a:lstStyle/>
          <a:p>
            <a:r>
              <a:rPr lang="de-DE" dirty="0"/>
              <a:t>c</a:t>
            </a:r>
            <a:endParaRPr lang="en-GB" dirty="0"/>
          </a:p>
        </p:txBody>
      </p:sp>
      <p:cxnSp>
        <p:nvCxnSpPr>
          <p:cNvPr id="292" name="Straight Arrow Connector 291">
            <a:extLst>
              <a:ext uri="{FF2B5EF4-FFF2-40B4-BE49-F238E27FC236}">
                <a16:creationId xmlns:a16="http://schemas.microsoft.com/office/drawing/2014/main" id="{DDB6036D-D06B-7C52-8DEA-E85AFF418DBC}"/>
              </a:ext>
            </a:extLst>
          </p:cNvPr>
          <p:cNvCxnSpPr>
            <a:cxnSpLocks/>
            <a:stCxn id="113" idx="2"/>
            <a:endCxn id="285" idx="0"/>
          </p:cNvCxnSpPr>
          <p:nvPr/>
        </p:nvCxnSpPr>
        <p:spPr>
          <a:xfrm>
            <a:off x="7998016" y="3261017"/>
            <a:ext cx="735354" cy="5047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C714AE39-44FB-F5F0-9065-68CA6A3E54B7}"/>
              </a:ext>
            </a:extLst>
          </p:cNvPr>
          <p:cNvCxnSpPr>
            <a:cxnSpLocks/>
            <a:endCxn id="287" idx="0"/>
          </p:cNvCxnSpPr>
          <p:nvPr/>
        </p:nvCxnSpPr>
        <p:spPr>
          <a:xfrm>
            <a:off x="8733533" y="4230225"/>
            <a:ext cx="39442" cy="3454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B719D57B-053F-6612-3FC8-3CF01EBBB731}"/>
              </a:ext>
            </a:extLst>
          </p:cNvPr>
          <p:cNvCxnSpPr>
            <a:cxnSpLocks/>
            <a:stCxn id="287" idx="2"/>
            <a:endCxn id="291" idx="0"/>
          </p:cNvCxnSpPr>
          <p:nvPr/>
        </p:nvCxnSpPr>
        <p:spPr>
          <a:xfrm flipH="1">
            <a:off x="8547907" y="4944986"/>
            <a:ext cx="225068" cy="1808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5" name="Oval 294">
            <a:extLst>
              <a:ext uri="{FF2B5EF4-FFF2-40B4-BE49-F238E27FC236}">
                <a16:creationId xmlns:a16="http://schemas.microsoft.com/office/drawing/2014/main" id="{5BFCE6B2-B302-5646-14C4-2DEDD0FF7F3C}"/>
              </a:ext>
            </a:extLst>
          </p:cNvPr>
          <p:cNvSpPr/>
          <p:nvPr/>
        </p:nvSpPr>
        <p:spPr>
          <a:xfrm>
            <a:off x="8433707" y="5939883"/>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6" name="TextBox 295">
            <a:extLst>
              <a:ext uri="{FF2B5EF4-FFF2-40B4-BE49-F238E27FC236}">
                <a16:creationId xmlns:a16="http://schemas.microsoft.com/office/drawing/2014/main" id="{55555FD7-3FE6-D2CC-8449-51D150EBD12A}"/>
              </a:ext>
            </a:extLst>
          </p:cNvPr>
          <p:cNvSpPr txBox="1"/>
          <p:nvPr/>
        </p:nvSpPr>
        <p:spPr>
          <a:xfrm>
            <a:off x="8421693" y="5888435"/>
            <a:ext cx="295274" cy="369332"/>
          </a:xfrm>
          <a:prstGeom prst="rect">
            <a:avLst/>
          </a:prstGeom>
          <a:noFill/>
        </p:spPr>
        <p:txBody>
          <a:bodyPr wrap="square" rtlCol="0">
            <a:spAutoFit/>
          </a:bodyPr>
          <a:lstStyle/>
          <a:p>
            <a:r>
              <a:rPr lang="de-DE" dirty="0"/>
              <a:t>a</a:t>
            </a:r>
            <a:endParaRPr lang="en-GB" dirty="0"/>
          </a:p>
        </p:txBody>
      </p:sp>
      <p:cxnSp>
        <p:nvCxnSpPr>
          <p:cNvPr id="297" name="Straight Arrow Connector 296">
            <a:extLst>
              <a:ext uri="{FF2B5EF4-FFF2-40B4-BE49-F238E27FC236}">
                <a16:creationId xmlns:a16="http://schemas.microsoft.com/office/drawing/2014/main" id="{0C1F5AE5-F964-296C-6D7D-FFAAA3158157}"/>
              </a:ext>
            </a:extLst>
          </p:cNvPr>
          <p:cNvCxnSpPr>
            <a:cxnSpLocks/>
            <a:stCxn id="291" idx="2"/>
            <a:endCxn id="296" idx="0"/>
          </p:cNvCxnSpPr>
          <p:nvPr/>
        </p:nvCxnSpPr>
        <p:spPr>
          <a:xfrm>
            <a:off x="8547907" y="5495145"/>
            <a:ext cx="21423" cy="3932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531E632B-26A3-404C-4E13-24157A48F40A}"/>
              </a:ext>
            </a:extLst>
          </p:cNvPr>
          <p:cNvCxnSpPr>
            <a:cxnSpLocks/>
            <a:stCxn id="287" idx="2"/>
            <a:endCxn id="289" idx="0"/>
          </p:cNvCxnSpPr>
          <p:nvPr/>
        </p:nvCxnSpPr>
        <p:spPr>
          <a:xfrm>
            <a:off x="8772975" y="4944986"/>
            <a:ext cx="484654" cy="1808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0" name="Oval 299">
            <a:extLst>
              <a:ext uri="{FF2B5EF4-FFF2-40B4-BE49-F238E27FC236}">
                <a16:creationId xmlns:a16="http://schemas.microsoft.com/office/drawing/2014/main" id="{EEDA7420-7BB9-249D-D06F-D591C5B4F373}"/>
              </a:ext>
            </a:extLst>
          </p:cNvPr>
          <p:cNvSpPr/>
          <p:nvPr/>
        </p:nvSpPr>
        <p:spPr>
          <a:xfrm>
            <a:off x="9873206" y="2964373"/>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1" name="TextBox 300">
            <a:extLst>
              <a:ext uri="{FF2B5EF4-FFF2-40B4-BE49-F238E27FC236}">
                <a16:creationId xmlns:a16="http://schemas.microsoft.com/office/drawing/2014/main" id="{68EBF1AF-6A71-6CF6-3C0A-4CA52B268C13}"/>
              </a:ext>
            </a:extLst>
          </p:cNvPr>
          <p:cNvSpPr txBox="1"/>
          <p:nvPr/>
        </p:nvSpPr>
        <p:spPr>
          <a:xfrm>
            <a:off x="9861192" y="2912925"/>
            <a:ext cx="306494" cy="369332"/>
          </a:xfrm>
          <a:prstGeom prst="rect">
            <a:avLst/>
          </a:prstGeom>
          <a:noFill/>
        </p:spPr>
        <p:txBody>
          <a:bodyPr wrap="none" rtlCol="0">
            <a:spAutoFit/>
          </a:bodyPr>
          <a:lstStyle/>
          <a:p>
            <a:r>
              <a:rPr lang="de-DE" dirty="0"/>
              <a:t>h</a:t>
            </a:r>
            <a:endParaRPr lang="en-GB" dirty="0"/>
          </a:p>
        </p:txBody>
      </p:sp>
      <p:sp>
        <p:nvSpPr>
          <p:cNvPr id="302" name="Oval 301">
            <a:extLst>
              <a:ext uri="{FF2B5EF4-FFF2-40B4-BE49-F238E27FC236}">
                <a16:creationId xmlns:a16="http://schemas.microsoft.com/office/drawing/2014/main" id="{C54F6C42-9807-6988-FAF6-200A32569B2F}"/>
              </a:ext>
            </a:extLst>
          </p:cNvPr>
          <p:cNvSpPr/>
          <p:nvPr/>
        </p:nvSpPr>
        <p:spPr>
          <a:xfrm>
            <a:off x="9564332" y="3747759"/>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3" name="TextBox 302">
            <a:extLst>
              <a:ext uri="{FF2B5EF4-FFF2-40B4-BE49-F238E27FC236}">
                <a16:creationId xmlns:a16="http://schemas.microsoft.com/office/drawing/2014/main" id="{F517BEE0-58C2-C6E1-116A-8A260ECB3ABD}"/>
              </a:ext>
            </a:extLst>
          </p:cNvPr>
          <p:cNvSpPr txBox="1"/>
          <p:nvPr/>
        </p:nvSpPr>
        <p:spPr>
          <a:xfrm>
            <a:off x="9552318" y="3696311"/>
            <a:ext cx="306494" cy="369332"/>
          </a:xfrm>
          <a:prstGeom prst="rect">
            <a:avLst/>
          </a:prstGeom>
          <a:noFill/>
        </p:spPr>
        <p:txBody>
          <a:bodyPr wrap="none" rtlCol="0">
            <a:spAutoFit/>
          </a:bodyPr>
          <a:lstStyle/>
          <a:p>
            <a:r>
              <a:rPr lang="de-DE" dirty="0"/>
              <a:t>q</a:t>
            </a:r>
            <a:endParaRPr lang="en-GB" dirty="0"/>
          </a:p>
        </p:txBody>
      </p:sp>
      <p:sp>
        <p:nvSpPr>
          <p:cNvPr id="304" name="Oval 303">
            <a:extLst>
              <a:ext uri="{FF2B5EF4-FFF2-40B4-BE49-F238E27FC236}">
                <a16:creationId xmlns:a16="http://schemas.microsoft.com/office/drawing/2014/main" id="{19AFDB61-C92A-4BC3-F164-CA755DA71B49}"/>
              </a:ext>
            </a:extLst>
          </p:cNvPr>
          <p:cNvSpPr/>
          <p:nvPr/>
        </p:nvSpPr>
        <p:spPr>
          <a:xfrm>
            <a:off x="10143985" y="3753938"/>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5" name="TextBox 304">
            <a:extLst>
              <a:ext uri="{FF2B5EF4-FFF2-40B4-BE49-F238E27FC236}">
                <a16:creationId xmlns:a16="http://schemas.microsoft.com/office/drawing/2014/main" id="{74E35E3F-F6E3-3B30-91D4-CB6C32158EE5}"/>
              </a:ext>
            </a:extLst>
          </p:cNvPr>
          <p:cNvSpPr txBox="1"/>
          <p:nvPr/>
        </p:nvSpPr>
        <p:spPr>
          <a:xfrm>
            <a:off x="10131971" y="3702490"/>
            <a:ext cx="306494" cy="369332"/>
          </a:xfrm>
          <a:prstGeom prst="rect">
            <a:avLst/>
          </a:prstGeom>
          <a:noFill/>
        </p:spPr>
        <p:txBody>
          <a:bodyPr wrap="none" rtlCol="0">
            <a:spAutoFit/>
          </a:bodyPr>
          <a:lstStyle/>
          <a:p>
            <a:r>
              <a:rPr lang="de-DE" dirty="0"/>
              <a:t>p</a:t>
            </a:r>
            <a:endParaRPr lang="en-GB" dirty="0"/>
          </a:p>
        </p:txBody>
      </p:sp>
      <p:sp>
        <p:nvSpPr>
          <p:cNvPr id="306" name="Oval 305">
            <a:extLst>
              <a:ext uri="{FF2B5EF4-FFF2-40B4-BE49-F238E27FC236}">
                <a16:creationId xmlns:a16="http://schemas.microsoft.com/office/drawing/2014/main" id="{CAE6ADB6-8C3A-2BF4-155C-3DA4A395340B}"/>
              </a:ext>
            </a:extLst>
          </p:cNvPr>
          <p:cNvSpPr/>
          <p:nvPr/>
        </p:nvSpPr>
        <p:spPr>
          <a:xfrm>
            <a:off x="10148377" y="4606092"/>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7" name="TextBox 306">
            <a:extLst>
              <a:ext uri="{FF2B5EF4-FFF2-40B4-BE49-F238E27FC236}">
                <a16:creationId xmlns:a16="http://schemas.microsoft.com/office/drawing/2014/main" id="{614F6104-3235-DD43-2B57-6B1A08D57B2E}"/>
              </a:ext>
            </a:extLst>
          </p:cNvPr>
          <p:cNvSpPr txBox="1"/>
          <p:nvPr/>
        </p:nvSpPr>
        <p:spPr>
          <a:xfrm>
            <a:off x="10136363" y="4554644"/>
            <a:ext cx="306494" cy="369332"/>
          </a:xfrm>
          <a:prstGeom prst="rect">
            <a:avLst/>
          </a:prstGeom>
          <a:noFill/>
        </p:spPr>
        <p:txBody>
          <a:bodyPr wrap="none" rtlCol="0">
            <a:spAutoFit/>
          </a:bodyPr>
          <a:lstStyle/>
          <a:p>
            <a:r>
              <a:rPr lang="de-DE" dirty="0"/>
              <a:t>q</a:t>
            </a:r>
            <a:endParaRPr lang="en-GB" dirty="0"/>
          </a:p>
        </p:txBody>
      </p:sp>
      <p:cxnSp>
        <p:nvCxnSpPr>
          <p:cNvPr id="308" name="Straight Arrow Connector 307">
            <a:extLst>
              <a:ext uri="{FF2B5EF4-FFF2-40B4-BE49-F238E27FC236}">
                <a16:creationId xmlns:a16="http://schemas.microsoft.com/office/drawing/2014/main" id="{91767926-5BAE-274B-2C4B-6A7145376F39}"/>
              </a:ext>
            </a:extLst>
          </p:cNvPr>
          <p:cNvCxnSpPr>
            <a:cxnSpLocks/>
            <a:stCxn id="301" idx="2"/>
          </p:cNvCxnSpPr>
          <p:nvPr/>
        </p:nvCxnSpPr>
        <p:spPr>
          <a:xfrm flipH="1">
            <a:off x="9678195" y="3282257"/>
            <a:ext cx="336244" cy="4020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66B8475E-27FF-B032-D54A-0FEA84148F66}"/>
              </a:ext>
            </a:extLst>
          </p:cNvPr>
          <p:cNvCxnSpPr>
            <a:cxnSpLocks/>
            <a:stCxn id="301" idx="2"/>
            <a:endCxn id="305" idx="0"/>
          </p:cNvCxnSpPr>
          <p:nvPr/>
        </p:nvCxnSpPr>
        <p:spPr>
          <a:xfrm>
            <a:off x="10014439" y="3282257"/>
            <a:ext cx="270779" cy="4202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81D70FD8-CA48-550C-F9CA-50C9EBF3D962}"/>
              </a:ext>
            </a:extLst>
          </p:cNvPr>
          <p:cNvCxnSpPr>
            <a:cxnSpLocks/>
            <a:stCxn id="305" idx="2"/>
            <a:endCxn id="307" idx="0"/>
          </p:cNvCxnSpPr>
          <p:nvPr/>
        </p:nvCxnSpPr>
        <p:spPr>
          <a:xfrm>
            <a:off x="10285218" y="4071822"/>
            <a:ext cx="4392" cy="4828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66D04AC0-919E-C8BC-D39D-6ADA28733E23}"/>
              </a:ext>
            </a:extLst>
          </p:cNvPr>
          <p:cNvCxnSpPr>
            <a:cxnSpLocks/>
            <a:endCxn id="301" idx="0"/>
          </p:cNvCxnSpPr>
          <p:nvPr/>
        </p:nvCxnSpPr>
        <p:spPr>
          <a:xfrm flipH="1">
            <a:off x="10014439" y="2604037"/>
            <a:ext cx="723074" cy="3088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2" name="TextBox 311">
            <a:extLst>
              <a:ext uri="{FF2B5EF4-FFF2-40B4-BE49-F238E27FC236}">
                <a16:creationId xmlns:a16="http://schemas.microsoft.com/office/drawing/2014/main" id="{9FD2202C-6B6C-7E35-1509-3583A4B9F039}"/>
              </a:ext>
            </a:extLst>
          </p:cNvPr>
          <p:cNvSpPr txBox="1"/>
          <p:nvPr/>
        </p:nvSpPr>
        <p:spPr>
          <a:xfrm>
            <a:off x="8346957" y="6443781"/>
            <a:ext cx="1447832" cy="276999"/>
          </a:xfrm>
          <a:prstGeom prst="rect">
            <a:avLst/>
          </a:prstGeom>
          <a:noFill/>
        </p:spPr>
        <p:txBody>
          <a:bodyPr wrap="none" rtlCol="0">
            <a:spAutoFit/>
          </a:bodyPr>
          <a:lstStyle/>
          <a:p>
            <a:r>
              <a:rPr lang="de-DE" sz="1200" dirty="0"/>
              <a:t>Fig 1. BFS </a:t>
            </a:r>
            <a:r>
              <a:rPr lang="de-DE" sz="1200" dirty="0" err="1"/>
              <a:t>algorithm</a:t>
            </a:r>
            <a:r>
              <a:rPr lang="de-DE" sz="1200" dirty="0"/>
              <a:t> </a:t>
            </a:r>
            <a:endParaRPr lang="en-GB" sz="1200" dirty="0"/>
          </a:p>
        </p:txBody>
      </p:sp>
      <p:sp>
        <p:nvSpPr>
          <p:cNvPr id="327" name="Rectangle 326">
            <a:extLst>
              <a:ext uri="{FF2B5EF4-FFF2-40B4-BE49-F238E27FC236}">
                <a16:creationId xmlns:a16="http://schemas.microsoft.com/office/drawing/2014/main" id="{0F1776E3-74D9-8C53-2474-44AC385EA498}"/>
              </a:ext>
            </a:extLst>
          </p:cNvPr>
          <p:cNvSpPr/>
          <p:nvPr/>
        </p:nvSpPr>
        <p:spPr>
          <a:xfrm>
            <a:off x="5448563" y="1292772"/>
            <a:ext cx="6520618" cy="49235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8" name="Rectangle 327">
            <a:extLst>
              <a:ext uri="{FF2B5EF4-FFF2-40B4-BE49-F238E27FC236}">
                <a16:creationId xmlns:a16="http://schemas.microsoft.com/office/drawing/2014/main" id="{3DEE2193-C55C-614E-CE25-BD2D84CF5E78}"/>
              </a:ext>
            </a:extLst>
          </p:cNvPr>
          <p:cNvSpPr/>
          <p:nvPr/>
        </p:nvSpPr>
        <p:spPr>
          <a:xfrm>
            <a:off x="5442646" y="2178628"/>
            <a:ext cx="6526535" cy="492356"/>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9" name="Rectangle 328">
            <a:extLst>
              <a:ext uri="{FF2B5EF4-FFF2-40B4-BE49-F238E27FC236}">
                <a16:creationId xmlns:a16="http://schemas.microsoft.com/office/drawing/2014/main" id="{92379436-F329-D7E0-DC09-38B6C8F7D4E0}"/>
              </a:ext>
            </a:extLst>
          </p:cNvPr>
          <p:cNvSpPr/>
          <p:nvPr/>
        </p:nvSpPr>
        <p:spPr>
          <a:xfrm>
            <a:off x="5442646" y="2820094"/>
            <a:ext cx="6526535" cy="492356"/>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1" name="Rectangle 330">
            <a:extLst>
              <a:ext uri="{FF2B5EF4-FFF2-40B4-BE49-F238E27FC236}">
                <a16:creationId xmlns:a16="http://schemas.microsoft.com/office/drawing/2014/main" id="{00A0DD28-5086-3AB7-5806-5FB1D9D9F9AD}"/>
              </a:ext>
            </a:extLst>
          </p:cNvPr>
          <p:cNvSpPr/>
          <p:nvPr/>
        </p:nvSpPr>
        <p:spPr>
          <a:xfrm>
            <a:off x="5442646" y="3615925"/>
            <a:ext cx="6526535" cy="492356"/>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2" name="Rectangle 331">
            <a:extLst>
              <a:ext uri="{FF2B5EF4-FFF2-40B4-BE49-F238E27FC236}">
                <a16:creationId xmlns:a16="http://schemas.microsoft.com/office/drawing/2014/main" id="{8339E15B-DB88-39C0-9B62-60B1F2EA8C4C}"/>
              </a:ext>
            </a:extLst>
          </p:cNvPr>
          <p:cNvSpPr/>
          <p:nvPr/>
        </p:nvSpPr>
        <p:spPr>
          <a:xfrm>
            <a:off x="5442646" y="4453577"/>
            <a:ext cx="6526535" cy="492356"/>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6" name="Rectangle 335">
            <a:extLst>
              <a:ext uri="{FF2B5EF4-FFF2-40B4-BE49-F238E27FC236}">
                <a16:creationId xmlns:a16="http://schemas.microsoft.com/office/drawing/2014/main" id="{FB22E78C-900B-140A-60FD-D58F6CF09968}"/>
              </a:ext>
            </a:extLst>
          </p:cNvPr>
          <p:cNvSpPr/>
          <p:nvPr/>
        </p:nvSpPr>
        <p:spPr>
          <a:xfrm>
            <a:off x="5442646" y="5097835"/>
            <a:ext cx="6526535" cy="492356"/>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7" name="Rectangle 336">
            <a:extLst>
              <a:ext uri="{FF2B5EF4-FFF2-40B4-BE49-F238E27FC236}">
                <a16:creationId xmlns:a16="http://schemas.microsoft.com/office/drawing/2014/main" id="{7A82804A-1863-C447-5732-388F30BE42B8}"/>
              </a:ext>
            </a:extLst>
          </p:cNvPr>
          <p:cNvSpPr/>
          <p:nvPr/>
        </p:nvSpPr>
        <p:spPr>
          <a:xfrm>
            <a:off x="5442646" y="5870283"/>
            <a:ext cx="6526535" cy="49235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4" name="TextBox 343">
            <a:extLst>
              <a:ext uri="{FF2B5EF4-FFF2-40B4-BE49-F238E27FC236}">
                <a16:creationId xmlns:a16="http://schemas.microsoft.com/office/drawing/2014/main" id="{0C234611-EB79-1370-C0A1-46239A799EAF}"/>
              </a:ext>
            </a:extLst>
          </p:cNvPr>
          <p:cNvSpPr txBox="1"/>
          <p:nvPr/>
        </p:nvSpPr>
        <p:spPr>
          <a:xfrm>
            <a:off x="653365" y="6423509"/>
            <a:ext cx="2305824" cy="276999"/>
          </a:xfrm>
          <a:prstGeom prst="rect">
            <a:avLst/>
          </a:prstGeom>
          <a:noFill/>
        </p:spPr>
        <p:txBody>
          <a:bodyPr wrap="none" rtlCol="0">
            <a:spAutoFit/>
          </a:bodyPr>
          <a:lstStyle/>
          <a:p>
            <a:r>
              <a:rPr lang="de-DE" sz="1200" dirty="0" err="1"/>
              <a:t>Ref</a:t>
            </a:r>
            <a:r>
              <a:rPr lang="de-DE" sz="1200" dirty="0"/>
              <a:t>: UC Berkeley CS 188 Fall 2023 </a:t>
            </a:r>
            <a:endParaRPr lang="en-GB" sz="1200" dirty="0"/>
          </a:p>
        </p:txBody>
      </p:sp>
    </p:spTree>
    <p:extLst>
      <p:ext uri="{BB962C8B-B14F-4D97-AF65-F5344CB8AC3E}">
        <p14:creationId xmlns:p14="http://schemas.microsoft.com/office/powerpoint/2010/main" val="282301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 grpId="0" animBg="1"/>
      <p:bldP spid="328" grpId="0" animBg="1"/>
      <p:bldP spid="329" grpId="0" animBg="1"/>
      <p:bldP spid="331" grpId="0" animBg="1"/>
      <p:bldP spid="332" grpId="0" animBg="1"/>
      <p:bldP spid="336" grpId="0" animBg="1"/>
      <p:bldP spid="3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891B6-DBD1-A5CF-23DD-3FBCEFA78811}"/>
            </a:ext>
          </a:extLst>
        </p:cNvPr>
        <p:cNvGrpSpPr/>
        <p:nvPr/>
      </p:nvGrpSpPr>
      <p:grpSpPr>
        <a:xfrm>
          <a:off x="0" y="0"/>
          <a:ext cx="0" cy="0"/>
          <a:chOff x="0" y="0"/>
          <a:chExt cx="0" cy="0"/>
        </a:xfrm>
      </p:grpSpPr>
      <p:sp>
        <p:nvSpPr>
          <p:cNvPr id="319" name="Content Placeholder 318">
            <a:extLst>
              <a:ext uri="{FF2B5EF4-FFF2-40B4-BE49-F238E27FC236}">
                <a16:creationId xmlns:a16="http://schemas.microsoft.com/office/drawing/2014/main" id="{BD323D44-207F-DCFB-8C18-8B52203B9EDF}"/>
              </a:ext>
            </a:extLst>
          </p:cNvPr>
          <p:cNvSpPr>
            <a:spLocks noGrp="1"/>
          </p:cNvSpPr>
          <p:nvPr>
            <p:ph idx="1"/>
          </p:nvPr>
        </p:nvSpPr>
        <p:spPr>
          <a:xfrm>
            <a:off x="838200" y="1825625"/>
            <a:ext cx="5688724" cy="4351338"/>
          </a:xfrm>
        </p:spPr>
        <p:txBody>
          <a:bodyPr/>
          <a:lstStyle/>
          <a:p>
            <a:r>
              <a:rPr lang="de-DE" dirty="0" err="1"/>
              <a:t>Grid</a:t>
            </a:r>
            <a:r>
              <a:rPr lang="de-DE" dirty="0"/>
              <a:t> </a:t>
            </a:r>
            <a:r>
              <a:rPr lang="de-DE" dirty="0" err="1"/>
              <a:t>world</a:t>
            </a:r>
            <a:r>
              <a:rPr lang="de-DE" dirty="0"/>
              <a:t> </a:t>
            </a:r>
            <a:r>
              <a:rPr lang="de-DE" dirty="0" err="1"/>
              <a:t>environment</a:t>
            </a:r>
            <a:endParaRPr lang="de-DE" dirty="0"/>
          </a:p>
          <a:p>
            <a:pPr lvl="1"/>
            <a:r>
              <a:rPr lang="de-DE" dirty="0"/>
              <a:t>„X“ </a:t>
            </a:r>
            <a:r>
              <a:rPr lang="de-DE" dirty="0" err="1"/>
              <a:t>marks</a:t>
            </a:r>
            <a:r>
              <a:rPr lang="de-DE" dirty="0"/>
              <a:t> </a:t>
            </a:r>
            <a:r>
              <a:rPr lang="de-DE" dirty="0" err="1"/>
              <a:t>states</a:t>
            </a:r>
            <a:r>
              <a:rPr lang="de-DE" dirty="0"/>
              <a:t> </a:t>
            </a:r>
            <a:r>
              <a:rPr lang="de-DE" dirty="0" err="1"/>
              <a:t>that</a:t>
            </a:r>
            <a:r>
              <a:rPr lang="de-DE" dirty="0"/>
              <a:t> </a:t>
            </a:r>
            <a:r>
              <a:rPr lang="de-DE" dirty="0" err="1"/>
              <a:t>cannot</a:t>
            </a:r>
            <a:r>
              <a:rPr lang="de-DE" dirty="0"/>
              <a:t> </a:t>
            </a:r>
            <a:r>
              <a:rPr lang="de-DE" dirty="0" err="1"/>
              <a:t>be</a:t>
            </a:r>
            <a:r>
              <a:rPr lang="de-DE" dirty="0"/>
              <a:t> </a:t>
            </a:r>
            <a:r>
              <a:rPr lang="de-DE" dirty="0" err="1"/>
              <a:t>visited</a:t>
            </a:r>
            <a:r>
              <a:rPr lang="de-DE" dirty="0"/>
              <a:t> </a:t>
            </a:r>
            <a:r>
              <a:rPr lang="de-DE" dirty="0" err="1"/>
              <a:t>by</a:t>
            </a:r>
            <a:r>
              <a:rPr lang="de-DE" dirty="0"/>
              <a:t> </a:t>
            </a:r>
            <a:r>
              <a:rPr lang="de-DE" dirty="0" err="1"/>
              <a:t>the</a:t>
            </a:r>
            <a:r>
              <a:rPr lang="de-DE" dirty="0"/>
              <a:t> </a:t>
            </a:r>
            <a:r>
              <a:rPr lang="de-DE" dirty="0" err="1"/>
              <a:t>agent</a:t>
            </a:r>
            <a:endParaRPr lang="de-DE" dirty="0"/>
          </a:p>
          <a:p>
            <a:pPr lvl="1"/>
            <a:r>
              <a:rPr lang="de-DE" dirty="0"/>
              <a:t>Action: {Up, Down, </a:t>
            </a:r>
            <a:r>
              <a:rPr lang="de-DE" dirty="0" err="1"/>
              <a:t>Left</a:t>
            </a:r>
            <a:r>
              <a:rPr lang="de-DE" dirty="0"/>
              <a:t>, Right}</a:t>
            </a:r>
          </a:p>
          <a:p>
            <a:pPr lvl="1"/>
            <a:r>
              <a:rPr lang="de-DE" dirty="0"/>
              <a:t>Start </a:t>
            </a:r>
            <a:r>
              <a:rPr lang="de-DE" dirty="0" err="1"/>
              <a:t>state</a:t>
            </a:r>
            <a:r>
              <a:rPr lang="de-DE" dirty="0"/>
              <a:t>: Top </a:t>
            </a:r>
            <a:r>
              <a:rPr lang="de-DE" dirty="0" err="1"/>
              <a:t>left</a:t>
            </a:r>
            <a:r>
              <a:rPr lang="de-DE" dirty="0"/>
              <a:t> (0, 0)</a:t>
            </a:r>
          </a:p>
          <a:p>
            <a:pPr lvl="1"/>
            <a:r>
              <a:rPr lang="de-DE" dirty="0"/>
              <a:t>Goal </a:t>
            </a:r>
            <a:r>
              <a:rPr lang="de-DE" dirty="0" err="1"/>
              <a:t>stae</a:t>
            </a:r>
            <a:r>
              <a:rPr lang="de-DE" dirty="0"/>
              <a:t>: Top </a:t>
            </a:r>
            <a:r>
              <a:rPr lang="de-DE" dirty="0" err="1"/>
              <a:t>right</a:t>
            </a:r>
            <a:r>
              <a:rPr lang="de-DE" dirty="0"/>
              <a:t> (0, 4)</a:t>
            </a:r>
          </a:p>
          <a:p>
            <a:pPr lvl="1"/>
            <a:endParaRPr lang="de-DE" dirty="0"/>
          </a:p>
          <a:p>
            <a:r>
              <a:rPr lang="de-DE" dirty="0"/>
              <a:t>Fig 1. </a:t>
            </a:r>
            <a:r>
              <a:rPr lang="de-DE" dirty="0" err="1"/>
              <a:t>shows</a:t>
            </a:r>
            <a:r>
              <a:rPr lang="de-DE" dirty="0"/>
              <a:t> </a:t>
            </a:r>
            <a:r>
              <a:rPr lang="de-DE" dirty="0" err="1"/>
              <a:t>the</a:t>
            </a:r>
            <a:r>
              <a:rPr lang="de-DE" dirty="0"/>
              <a:t> </a:t>
            </a:r>
            <a:r>
              <a:rPr lang="de-DE" dirty="0" err="1"/>
              <a:t>agent</a:t>
            </a:r>
            <a:r>
              <a:rPr lang="de-DE" dirty="0"/>
              <a:t> </a:t>
            </a:r>
            <a:r>
              <a:rPr lang="de-DE" dirty="0" err="1"/>
              <a:t>exploring</a:t>
            </a:r>
            <a:r>
              <a:rPr lang="de-DE" dirty="0"/>
              <a:t> </a:t>
            </a:r>
            <a:r>
              <a:rPr lang="de-DE" dirty="0" err="1"/>
              <a:t>each</a:t>
            </a:r>
            <a:r>
              <a:rPr lang="de-DE" dirty="0"/>
              <a:t> </a:t>
            </a:r>
            <a:r>
              <a:rPr lang="de-DE" dirty="0" err="1"/>
              <a:t>level</a:t>
            </a:r>
            <a:r>
              <a:rPr lang="de-DE" dirty="0"/>
              <a:t> </a:t>
            </a:r>
            <a:r>
              <a:rPr lang="de-DE" dirty="0" err="1"/>
              <a:t>one</a:t>
            </a:r>
            <a:r>
              <a:rPr lang="de-DE" dirty="0"/>
              <a:t> </a:t>
            </a:r>
            <a:r>
              <a:rPr lang="de-DE" dirty="0" err="1"/>
              <a:t>by</a:t>
            </a:r>
            <a:r>
              <a:rPr lang="de-DE" dirty="0"/>
              <a:t> </a:t>
            </a:r>
            <a:r>
              <a:rPr lang="de-DE" dirty="0" err="1"/>
              <a:t>one</a:t>
            </a:r>
            <a:r>
              <a:rPr lang="de-DE" dirty="0"/>
              <a:t> </a:t>
            </a:r>
            <a:r>
              <a:rPr lang="de-DE" dirty="0" err="1"/>
              <a:t>till</a:t>
            </a:r>
            <a:r>
              <a:rPr lang="de-DE" dirty="0"/>
              <a:t> </a:t>
            </a:r>
            <a:r>
              <a:rPr lang="de-DE" dirty="0" err="1"/>
              <a:t>it</a:t>
            </a:r>
            <a:r>
              <a:rPr lang="de-DE" dirty="0"/>
              <a:t> </a:t>
            </a:r>
            <a:r>
              <a:rPr lang="de-DE" dirty="0" err="1"/>
              <a:t>reaches</a:t>
            </a:r>
            <a:r>
              <a:rPr lang="de-DE" dirty="0"/>
              <a:t> </a:t>
            </a:r>
            <a:r>
              <a:rPr lang="de-DE" dirty="0" err="1"/>
              <a:t>the</a:t>
            </a:r>
            <a:r>
              <a:rPr lang="de-DE" dirty="0"/>
              <a:t> goal</a:t>
            </a:r>
          </a:p>
          <a:p>
            <a:pPr lvl="1"/>
            <a:r>
              <a:rPr lang="de-DE" dirty="0" err="1"/>
              <a:t>Hence</a:t>
            </a:r>
            <a:r>
              <a:rPr lang="de-DE" dirty="0"/>
              <a:t> </a:t>
            </a:r>
            <a:r>
              <a:rPr lang="de-DE" dirty="0" err="1"/>
              <a:t>the</a:t>
            </a:r>
            <a:r>
              <a:rPr lang="de-DE" dirty="0"/>
              <a:t> </a:t>
            </a:r>
            <a:r>
              <a:rPr lang="de-DE" dirty="0" err="1"/>
              <a:t>name</a:t>
            </a:r>
            <a:r>
              <a:rPr lang="de-DE" dirty="0"/>
              <a:t> „</a:t>
            </a:r>
            <a:r>
              <a:rPr lang="de-DE" dirty="0" err="1">
                <a:solidFill>
                  <a:srgbClr val="005A96"/>
                </a:solidFill>
              </a:rPr>
              <a:t>Breadth</a:t>
            </a:r>
            <a:r>
              <a:rPr lang="de-DE" dirty="0">
                <a:solidFill>
                  <a:srgbClr val="005A96"/>
                </a:solidFill>
              </a:rPr>
              <a:t>-first </a:t>
            </a:r>
            <a:r>
              <a:rPr lang="de-DE" dirty="0" err="1">
                <a:solidFill>
                  <a:srgbClr val="005A96"/>
                </a:solidFill>
              </a:rPr>
              <a:t>search</a:t>
            </a:r>
            <a:r>
              <a:rPr lang="de-DE" dirty="0"/>
              <a:t>“</a:t>
            </a:r>
          </a:p>
          <a:p>
            <a:pPr lvl="1"/>
            <a:endParaRPr lang="en-GB" dirty="0"/>
          </a:p>
        </p:txBody>
      </p:sp>
      <p:sp>
        <p:nvSpPr>
          <p:cNvPr id="3" name="Slide Number Placeholder 2">
            <a:extLst>
              <a:ext uri="{FF2B5EF4-FFF2-40B4-BE49-F238E27FC236}">
                <a16:creationId xmlns:a16="http://schemas.microsoft.com/office/drawing/2014/main" id="{53972B6A-2F91-9289-A03B-D28EE59BFDDE}"/>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9E9FB2-15AD-4BAD-B5DA-63EA35E480F0}" type="slidenum">
              <a:rPr kumimoji="0" lang="de-DE" sz="1200" b="1" i="0" u="none" strike="noStrike" kern="1200" cap="none" spc="0" normalizeH="0" baseline="0" noProof="0" smtClean="0">
                <a:ln>
                  <a:noFill/>
                </a:ln>
                <a:solidFill>
                  <a:srgbClr val="00599C"/>
                </a:solidFill>
                <a:effectLst/>
                <a:uLnTx/>
                <a:uFillTx/>
                <a:latin typeface="TSTAR" panose="020B060402020202020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de-DE" sz="1200" b="1"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4" name="Title 3">
            <a:extLst>
              <a:ext uri="{FF2B5EF4-FFF2-40B4-BE49-F238E27FC236}">
                <a16:creationId xmlns:a16="http://schemas.microsoft.com/office/drawing/2014/main" id="{D16F8BA7-FBAF-1FD2-8DD3-1F4D4AB8E2A5}"/>
              </a:ext>
            </a:extLst>
          </p:cNvPr>
          <p:cNvSpPr>
            <a:spLocks noGrp="1"/>
          </p:cNvSpPr>
          <p:nvPr>
            <p:ph type="title"/>
          </p:nvPr>
        </p:nvSpPr>
        <p:spPr/>
        <p:txBody>
          <a:bodyPr/>
          <a:lstStyle/>
          <a:p>
            <a:r>
              <a:rPr lang="de-DE" dirty="0" err="1"/>
              <a:t>Uninformed</a:t>
            </a:r>
            <a:r>
              <a:rPr lang="de-DE" dirty="0"/>
              <a:t>: </a:t>
            </a:r>
            <a:r>
              <a:rPr lang="de-DE" dirty="0" err="1"/>
              <a:t>Breadth</a:t>
            </a:r>
            <a:r>
              <a:rPr lang="de-DE" dirty="0"/>
              <a:t>-First Search (BFS)</a:t>
            </a:r>
            <a:endParaRPr lang="en-GB" dirty="0"/>
          </a:p>
        </p:txBody>
      </p:sp>
      <p:sp>
        <p:nvSpPr>
          <p:cNvPr id="5" name="Content Placeholder 4">
            <a:extLst>
              <a:ext uri="{FF2B5EF4-FFF2-40B4-BE49-F238E27FC236}">
                <a16:creationId xmlns:a16="http://schemas.microsoft.com/office/drawing/2014/main" id="{B34B29AC-5AB1-DDEB-C6F7-14F31EFCDD61}"/>
              </a:ext>
            </a:extLst>
          </p:cNvPr>
          <p:cNvSpPr>
            <a:spLocks noGrp="1"/>
          </p:cNvSpPr>
          <p:nvPr>
            <p:ph sz="quarter" idx="13"/>
          </p:nvPr>
        </p:nvSpPr>
        <p:spPr/>
        <p:txBody>
          <a:bodyPr/>
          <a:lstStyle/>
          <a:p>
            <a:r>
              <a:rPr lang="de-DE" dirty="0"/>
              <a:t>Week 3: </a:t>
            </a:r>
            <a:r>
              <a:rPr lang="de-DE" dirty="0" err="1"/>
              <a:t>Uninformed</a:t>
            </a:r>
            <a:r>
              <a:rPr lang="de-DE" dirty="0"/>
              <a:t> and </a:t>
            </a:r>
            <a:r>
              <a:rPr lang="de-DE" dirty="0" err="1"/>
              <a:t>Informed</a:t>
            </a:r>
            <a:r>
              <a:rPr lang="de-DE" dirty="0"/>
              <a:t> Search</a:t>
            </a:r>
            <a:endParaRPr lang="en-GB" dirty="0"/>
          </a:p>
        </p:txBody>
      </p:sp>
      <p:pic>
        <p:nvPicPr>
          <p:cNvPr id="321" name="Picture 320">
            <a:extLst>
              <a:ext uri="{FF2B5EF4-FFF2-40B4-BE49-F238E27FC236}">
                <a16:creationId xmlns:a16="http://schemas.microsoft.com/office/drawing/2014/main" id="{CA5A3C03-41A8-7BBC-9168-098978253DF0}"/>
              </a:ext>
            </a:extLst>
          </p:cNvPr>
          <p:cNvPicPr>
            <a:picLocks noChangeAspect="1"/>
          </p:cNvPicPr>
          <p:nvPr/>
        </p:nvPicPr>
        <p:blipFill>
          <a:blip r:embed="rId2">
            <a:extLst>
              <a:ext uri="{28A0092B-C50C-407E-A947-70E740481C1C}">
                <a14:useLocalDpi xmlns:a14="http://schemas.microsoft.com/office/drawing/2010/main" val="0"/>
              </a:ext>
            </a:extLst>
          </a:blip>
          <a:srcRect l="11580" r="11580"/>
          <a:stretch/>
        </p:blipFill>
        <p:spPr>
          <a:xfrm>
            <a:off x="8203547" y="2083627"/>
            <a:ext cx="3150253" cy="3074851"/>
          </a:xfrm>
          <a:prstGeom prst="rect">
            <a:avLst/>
          </a:prstGeom>
          <a:ln>
            <a:solidFill>
              <a:schemeClr val="tx1"/>
            </a:solidFill>
          </a:ln>
        </p:spPr>
      </p:pic>
      <p:sp>
        <p:nvSpPr>
          <p:cNvPr id="322" name="TextBox 321">
            <a:extLst>
              <a:ext uri="{FF2B5EF4-FFF2-40B4-BE49-F238E27FC236}">
                <a16:creationId xmlns:a16="http://schemas.microsoft.com/office/drawing/2014/main" id="{2C5DB026-DD13-EB1C-D1BB-CA83509AAF3A}"/>
              </a:ext>
            </a:extLst>
          </p:cNvPr>
          <p:cNvSpPr txBox="1"/>
          <p:nvPr/>
        </p:nvSpPr>
        <p:spPr>
          <a:xfrm>
            <a:off x="8990650" y="5335504"/>
            <a:ext cx="1810111" cy="276999"/>
          </a:xfrm>
          <a:prstGeom prst="rect">
            <a:avLst/>
          </a:prstGeom>
          <a:noFill/>
        </p:spPr>
        <p:txBody>
          <a:bodyPr wrap="none" rtlCol="0">
            <a:spAutoFit/>
          </a:bodyPr>
          <a:lstStyle/>
          <a:p>
            <a:r>
              <a:rPr lang="de-DE" sz="1200" dirty="0">
                <a:solidFill>
                  <a:schemeClr val="bg1"/>
                </a:solidFill>
              </a:rPr>
              <a:t>Fig 1. BFS </a:t>
            </a:r>
            <a:r>
              <a:rPr lang="de-DE" sz="1200" dirty="0" err="1">
                <a:solidFill>
                  <a:schemeClr val="bg1"/>
                </a:solidFill>
              </a:rPr>
              <a:t>algorithm</a:t>
            </a:r>
            <a:r>
              <a:rPr lang="de-DE" sz="1200" dirty="0">
                <a:solidFill>
                  <a:schemeClr val="bg1"/>
                </a:solidFill>
              </a:rPr>
              <a:t> </a:t>
            </a:r>
            <a:r>
              <a:rPr lang="de-DE" sz="1200" dirty="0" err="1">
                <a:solidFill>
                  <a:schemeClr val="bg1"/>
                </a:solidFill>
              </a:rPr>
              <a:t>demo</a:t>
            </a:r>
            <a:endParaRPr lang="en-GB" sz="1200" dirty="0">
              <a:solidFill>
                <a:schemeClr val="bg1"/>
              </a:solidFill>
            </a:endParaRPr>
          </a:p>
        </p:txBody>
      </p:sp>
      <p:sp>
        <p:nvSpPr>
          <p:cNvPr id="2" name="TextBox 1">
            <a:extLst>
              <a:ext uri="{FF2B5EF4-FFF2-40B4-BE49-F238E27FC236}">
                <a16:creationId xmlns:a16="http://schemas.microsoft.com/office/drawing/2014/main" id="{4F608260-6BC9-58E7-1A3E-95D03D6390C7}"/>
              </a:ext>
            </a:extLst>
          </p:cNvPr>
          <p:cNvSpPr txBox="1"/>
          <p:nvPr/>
        </p:nvSpPr>
        <p:spPr>
          <a:xfrm>
            <a:off x="10503444" y="2625715"/>
            <a:ext cx="703947" cy="338554"/>
          </a:xfrm>
          <a:prstGeom prst="rect">
            <a:avLst/>
          </a:prstGeom>
          <a:noFill/>
        </p:spPr>
        <p:txBody>
          <a:bodyPr wrap="square" rtlCol="0">
            <a:spAutoFit/>
          </a:bodyPr>
          <a:lstStyle/>
          <a:p>
            <a:r>
              <a:rPr lang="de-DE" sz="1600" dirty="0">
                <a:solidFill>
                  <a:schemeClr val="bg1"/>
                </a:solidFill>
              </a:rPr>
              <a:t>Goal</a:t>
            </a:r>
            <a:endParaRPr lang="en-GB" sz="1600" dirty="0">
              <a:solidFill>
                <a:schemeClr val="bg1"/>
              </a:solidFill>
            </a:endParaRPr>
          </a:p>
        </p:txBody>
      </p:sp>
    </p:spTree>
    <p:extLst>
      <p:ext uri="{BB962C8B-B14F-4D97-AF65-F5344CB8AC3E}">
        <p14:creationId xmlns:p14="http://schemas.microsoft.com/office/powerpoint/2010/main" val="305924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9">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E554B4A-3D2E-4A62-6B68-13CADD54CF75}"/>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9E9FB2-15AD-4BAD-B5DA-63EA35E480F0}" type="slidenum">
              <a:rPr kumimoji="0" lang="de-DE" sz="1200" b="1" i="0" u="none" strike="noStrike" kern="1200" cap="none" spc="0" normalizeH="0" baseline="0" noProof="0" smtClean="0">
                <a:ln>
                  <a:noFill/>
                </a:ln>
                <a:solidFill>
                  <a:srgbClr val="00599C"/>
                </a:solidFill>
                <a:effectLst/>
                <a:uLnTx/>
                <a:uFillTx/>
                <a:latin typeface="TSTAR" panose="020B060402020202020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de-DE" sz="1200" b="1"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4" name="Title 3">
            <a:extLst>
              <a:ext uri="{FF2B5EF4-FFF2-40B4-BE49-F238E27FC236}">
                <a16:creationId xmlns:a16="http://schemas.microsoft.com/office/drawing/2014/main" id="{9E426542-3A54-59A5-13B0-022332B02917}"/>
              </a:ext>
            </a:extLst>
          </p:cNvPr>
          <p:cNvSpPr>
            <a:spLocks noGrp="1"/>
          </p:cNvSpPr>
          <p:nvPr>
            <p:ph type="title"/>
          </p:nvPr>
        </p:nvSpPr>
        <p:spPr/>
        <p:txBody>
          <a:bodyPr/>
          <a:lstStyle/>
          <a:p>
            <a:r>
              <a:rPr lang="de-DE" dirty="0" err="1"/>
              <a:t>Optimality</a:t>
            </a:r>
            <a:r>
              <a:rPr lang="de-DE" dirty="0"/>
              <a:t> </a:t>
            </a:r>
            <a:r>
              <a:rPr lang="de-DE" dirty="0" err="1"/>
              <a:t>of</a:t>
            </a:r>
            <a:r>
              <a:rPr lang="de-DE" dirty="0"/>
              <a:t> DFS  and BFS</a:t>
            </a:r>
            <a:endParaRPr lang="en-GB" dirty="0"/>
          </a:p>
        </p:txBody>
      </p:sp>
      <p:sp>
        <p:nvSpPr>
          <p:cNvPr id="5" name="Content Placeholder 4">
            <a:extLst>
              <a:ext uri="{FF2B5EF4-FFF2-40B4-BE49-F238E27FC236}">
                <a16:creationId xmlns:a16="http://schemas.microsoft.com/office/drawing/2014/main" id="{D0321307-B931-AFEA-E891-CAE999F32906}"/>
              </a:ext>
            </a:extLst>
          </p:cNvPr>
          <p:cNvSpPr>
            <a:spLocks noGrp="1"/>
          </p:cNvSpPr>
          <p:nvPr>
            <p:ph sz="quarter" idx="13"/>
          </p:nvPr>
        </p:nvSpPr>
        <p:spPr/>
        <p:txBody>
          <a:bodyPr/>
          <a:lstStyle/>
          <a:p>
            <a:r>
              <a:rPr lang="de-DE" dirty="0"/>
              <a:t>Week 3: </a:t>
            </a:r>
            <a:r>
              <a:rPr lang="de-DE" dirty="0" err="1"/>
              <a:t>Uninformed</a:t>
            </a:r>
            <a:r>
              <a:rPr lang="de-DE" dirty="0"/>
              <a:t>  and </a:t>
            </a:r>
            <a:r>
              <a:rPr lang="de-DE" dirty="0" err="1"/>
              <a:t>Informed</a:t>
            </a:r>
            <a:r>
              <a:rPr lang="de-DE" dirty="0"/>
              <a:t> Search</a:t>
            </a:r>
            <a:endParaRPr lang="en-GB" dirty="0"/>
          </a:p>
        </p:txBody>
      </p:sp>
      <p:pic>
        <p:nvPicPr>
          <p:cNvPr id="7" name="Picture 6" descr="A grey and blue squares with black x and blue dots&#10;&#10;Description automatically generated">
            <a:extLst>
              <a:ext uri="{FF2B5EF4-FFF2-40B4-BE49-F238E27FC236}">
                <a16:creationId xmlns:a16="http://schemas.microsoft.com/office/drawing/2014/main" id="{144C7331-8298-4C85-09D1-CC582C73F580}"/>
              </a:ext>
            </a:extLst>
          </p:cNvPr>
          <p:cNvPicPr>
            <a:picLocks noChangeAspect="1"/>
          </p:cNvPicPr>
          <p:nvPr/>
        </p:nvPicPr>
        <p:blipFill rotWithShape="1">
          <a:blip r:embed="rId2">
            <a:extLst>
              <a:ext uri="{28A0092B-C50C-407E-A947-70E740481C1C}">
                <a14:useLocalDpi xmlns:a14="http://schemas.microsoft.com/office/drawing/2010/main" val="0"/>
              </a:ext>
            </a:extLst>
          </a:blip>
          <a:srcRect l="20187" t="10093" r="17852" b="8729"/>
          <a:stretch/>
        </p:blipFill>
        <p:spPr>
          <a:xfrm>
            <a:off x="2087354" y="2087355"/>
            <a:ext cx="2837794" cy="2788440"/>
          </a:xfrm>
          <a:prstGeom prst="rect">
            <a:avLst/>
          </a:prstGeom>
          <a:ln>
            <a:solidFill>
              <a:schemeClr val="tx1"/>
            </a:solidFill>
          </a:ln>
        </p:spPr>
      </p:pic>
      <p:sp>
        <p:nvSpPr>
          <p:cNvPr id="8" name="TextBox 7">
            <a:extLst>
              <a:ext uri="{FF2B5EF4-FFF2-40B4-BE49-F238E27FC236}">
                <a16:creationId xmlns:a16="http://schemas.microsoft.com/office/drawing/2014/main" id="{317869D8-3B09-6E56-B802-ACC28373A060}"/>
              </a:ext>
            </a:extLst>
          </p:cNvPr>
          <p:cNvSpPr txBox="1"/>
          <p:nvPr/>
        </p:nvSpPr>
        <p:spPr>
          <a:xfrm>
            <a:off x="2545135" y="4971572"/>
            <a:ext cx="2049151" cy="1200329"/>
          </a:xfrm>
          <a:prstGeom prst="rect">
            <a:avLst/>
          </a:prstGeom>
          <a:noFill/>
        </p:spPr>
        <p:txBody>
          <a:bodyPr wrap="none" rtlCol="0">
            <a:spAutoFit/>
          </a:bodyPr>
          <a:lstStyle/>
          <a:p>
            <a:r>
              <a:rPr lang="de-DE" sz="1200" dirty="0"/>
              <a:t>Fig 1. DFS </a:t>
            </a:r>
            <a:r>
              <a:rPr lang="de-DE" sz="1200" dirty="0" err="1"/>
              <a:t>algorithm</a:t>
            </a:r>
            <a:r>
              <a:rPr lang="de-DE" sz="1200" dirty="0"/>
              <a:t> final </a:t>
            </a:r>
            <a:r>
              <a:rPr lang="de-DE" sz="1200" dirty="0" err="1"/>
              <a:t>path</a:t>
            </a:r>
            <a:endParaRPr lang="de-DE" sz="1200" dirty="0"/>
          </a:p>
          <a:p>
            <a:endParaRPr lang="de-DE" sz="1200" dirty="0"/>
          </a:p>
          <a:p>
            <a:r>
              <a:rPr lang="de-DE" sz="1200" dirty="0" err="1"/>
              <a:t>No</a:t>
            </a:r>
            <a:r>
              <a:rPr lang="de-DE" sz="1200" dirty="0"/>
              <a:t>. </a:t>
            </a:r>
            <a:r>
              <a:rPr lang="de-DE" sz="1200" dirty="0" err="1"/>
              <a:t>Step</a:t>
            </a:r>
            <a:r>
              <a:rPr lang="de-DE" sz="1200" dirty="0"/>
              <a:t> = 12</a:t>
            </a:r>
          </a:p>
          <a:p>
            <a:endParaRPr lang="de-DE" sz="1200" dirty="0"/>
          </a:p>
          <a:p>
            <a:r>
              <a:rPr lang="de-DE" sz="1200" i="1" dirty="0" err="1"/>
              <a:t>Is</a:t>
            </a:r>
            <a:r>
              <a:rPr lang="de-DE" sz="1200" i="1" dirty="0"/>
              <a:t> </a:t>
            </a:r>
            <a:r>
              <a:rPr lang="de-DE" sz="1200" i="1" dirty="0" err="1"/>
              <a:t>it</a:t>
            </a:r>
            <a:r>
              <a:rPr lang="de-DE" sz="1200" i="1" dirty="0"/>
              <a:t> optimal?</a:t>
            </a:r>
            <a:endParaRPr lang="en-GB" sz="1200" i="1" dirty="0"/>
          </a:p>
          <a:p>
            <a:r>
              <a:rPr lang="en-GB" sz="1200" i="1" dirty="0"/>
              <a:t>	Ans: No</a:t>
            </a:r>
            <a:endParaRPr lang="de-DE" sz="1200" i="1" dirty="0"/>
          </a:p>
        </p:txBody>
      </p:sp>
      <p:pic>
        <p:nvPicPr>
          <p:cNvPr id="10" name="Picture 9" descr="A grey and blue squares with black x and blue dots&#10;&#10;Description automatically generated">
            <a:extLst>
              <a:ext uri="{FF2B5EF4-FFF2-40B4-BE49-F238E27FC236}">
                <a16:creationId xmlns:a16="http://schemas.microsoft.com/office/drawing/2014/main" id="{068BCCF0-C458-65EC-1520-AD798AA6F57C}"/>
              </a:ext>
            </a:extLst>
          </p:cNvPr>
          <p:cNvPicPr>
            <a:picLocks noChangeAspect="1"/>
          </p:cNvPicPr>
          <p:nvPr/>
        </p:nvPicPr>
        <p:blipFill rotWithShape="1">
          <a:blip r:embed="rId3">
            <a:extLst>
              <a:ext uri="{28A0092B-C50C-407E-A947-70E740481C1C}">
                <a14:useLocalDpi xmlns:a14="http://schemas.microsoft.com/office/drawing/2010/main" val="0"/>
              </a:ext>
            </a:extLst>
          </a:blip>
          <a:srcRect l="20402" t="9950" r="17960" b="8872"/>
          <a:stretch/>
        </p:blipFill>
        <p:spPr>
          <a:xfrm>
            <a:off x="6835929" y="2087355"/>
            <a:ext cx="2822988" cy="2788440"/>
          </a:xfrm>
          <a:prstGeom prst="rect">
            <a:avLst/>
          </a:prstGeom>
          <a:ln>
            <a:solidFill>
              <a:schemeClr val="tx1"/>
            </a:solidFill>
          </a:ln>
        </p:spPr>
      </p:pic>
      <p:sp>
        <p:nvSpPr>
          <p:cNvPr id="11" name="TextBox 10">
            <a:extLst>
              <a:ext uri="{FF2B5EF4-FFF2-40B4-BE49-F238E27FC236}">
                <a16:creationId xmlns:a16="http://schemas.microsoft.com/office/drawing/2014/main" id="{2E45B090-969E-B6D5-6DCF-F343288DA3FF}"/>
              </a:ext>
            </a:extLst>
          </p:cNvPr>
          <p:cNvSpPr txBox="1"/>
          <p:nvPr/>
        </p:nvSpPr>
        <p:spPr>
          <a:xfrm>
            <a:off x="7222847" y="4971571"/>
            <a:ext cx="2037930" cy="1200329"/>
          </a:xfrm>
          <a:prstGeom prst="rect">
            <a:avLst/>
          </a:prstGeom>
          <a:noFill/>
        </p:spPr>
        <p:txBody>
          <a:bodyPr wrap="none" rtlCol="0">
            <a:spAutoFit/>
          </a:bodyPr>
          <a:lstStyle/>
          <a:p>
            <a:r>
              <a:rPr lang="de-DE" sz="1200" dirty="0"/>
              <a:t>Fig 2. BFS </a:t>
            </a:r>
            <a:r>
              <a:rPr lang="de-DE" sz="1200" dirty="0" err="1"/>
              <a:t>algorithm</a:t>
            </a:r>
            <a:r>
              <a:rPr lang="de-DE" sz="1200" dirty="0"/>
              <a:t> final </a:t>
            </a:r>
            <a:r>
              <a:rPr lang="de-DE" sz="1200" dirty="0" err="1"/>
              <a:t>path</a:t>
            </a:r>
            <a:endParaRPr lang="de-DE" sz="1200" dirty="0"/>
          </a:p>
          <a:p>
            <a:endParaRPr lang="de-DE" sz="1200" dirty="0"/>
          </a:p>
          <a:p>
            <a:r>
              <a:rPr lang="de-DE" sz="1200" dirty="0" err="1"/>
              <a:t>No</a:t>
            </a:r>
            <a:r>
              <a:rPr lang="de-DE" sz="1200" dirty="0"/>
              <a:t>. </a:t>
            </a:r>
            <a:r>
              <a:rPr lang="de-DE" sz="1200" dirty="0" err="1"/>
              <a:t>Step</a:t>
            </a:r>
            <a:r>
              <a:rPr lang="de-DE" sz="1200" dirty="0"/>
              <a:t> = 10</a:t>
            </a:r>
          </a:p>
          <a:p>
            <a:endParaRPr lang="de-DE" sz="1200" dirty="0"/>
          </a:p>
          <a:p>
            <a:r>
              <a:rPr lang="de-DE" sz="1200" i="1" dirty="0" err="1"/>
              <a:t>Is</a:t>
            </a:r>
            <a:r>
              <a:rPr lang="de-DE" sz="1200" i="1" dirty="0"/>
              <a:t> </a:t>
            </a:r>
            <a:r>
              <a:rPr lang="de-DE" sz="1200" i="1" dirty="0" err="1"/>
              <a:t>it</a:t>
            </a:r>
            <a:r>
              <a:rPr lang="de-DE" sz="1200" i="1" dirty="0"/>
              <a:t> optimal?</a:t>
            </a:r>
          </a:p>
          <a:p>
            <a:r>
              <a:rPr lang="de-DE" sz="1200" i="1" dirty="0"/>
              <a:t>	Ans: Yes</a:t>
            </a:r>
            <a:endParaRPr lang="en-GB" sz="1200" i="1" dirty="0"/>
          </a:p>
        </p:txBody>
      </p:sp>
    </p:spTree>
    <p:extLst>
      <p:ext uri="{BB962C8B-B14F-4D97-AF65-F5344CB8AC3E}">
        <p14:creationId xmlns:p14="http://schemas.microsoft.com/office/powerpoint/2010/main" val="714923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10967-B1BA-AE7F-CF54-34D3C2784EAE}"/>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EFA409-BE98-BE77-642B-E5111D14420E}"/>
              </a:ext>
            </a:extLst>
          </p:cNvPr>
          <p:cNvSpPr>
            <a:spLocks noGrp="1"/>
          </p:cNvSpPr>
          <p:nvPr>
            <p:ph idx="1"/>
          </p:nvPr>
        </p:nvSpPr>
        <p:spPr>
          <a:xfrm>
            <a:off x="838200" y="1825625"/>
            <a:ext cx="6401326" cy="4351338"/>
          </a:xfrm>
        </p:spPr>
        <p:txBody>
          <a:bodyPr/>
          <a:lstStyle/>
          <a:p>
            <a:r>
              <a:rPr lang="de-DE" dirty="0" err="1"/>
              <a:t>When</a:t>
            </a:r>
            <a:r>
              <a:rPr lang="de-DE" dirty="0"/>
              <a:t> </a:t>
            </a:r>
            <a:r>
              <a:rPr lang="de-DE" dirty="0" err="1"/>
              <a:t>would</a:t>
            </a:r>
            <a:r>
              <a:rPr lang="de-DE" dirty="0"/>
              <a:t> </a:t>
            </a:r>
            <a:r>
              <a:rPr lang="de-DE" dirty="0" err="1"/>
              <a:t>you</a:t>
            </a:r>
            <a:r>
              <a:rPr lang="de-DE" dirty="0"/>
              <a:t> </a:t>
            </a:r>
            <a:r>
              <a:rPr lang="de-DE" dirty="0" err="1"/>
              <a:t>use</a:t>
            </a:r>
            <a:r>
              <a:rPr lang="de-DE" dirty="0"/>
              <a:t> DFS </a:t>
            </a:r>
            <a:r>
              <a:rPr lang="de-DE" dirty="0" err="1"/>
              <a:t>over</a:t>
            </a:r>
            <a:r>
              <a:rPr lang="de-DE" dirty="0"/>
              <a:t> BFS?</a:t>
            </a:r>
          </a:p>
          <a:p>
            <a:endParaRPr lang="de-DE" dirty="0"/>
          </a:p>
          <a:p>
            <a:endParaRPr lang="de-DE" dirty="0"/>
          </a:p>
          <a:p>
            <a:r>
              <a:rPr lang="de-DE" dirty="0" err="1"/>
              <a:t>When</a:t>
            </a:r>
            <a:r>
              <a:rPr lang="de-DE" dirty="0"/>
              <a:t> </a:t>
            </a:r>
            <a:r>
              <a:rPr lang="de-DE" dirty="0" err="1"/>
              <a:t>would</a:t>
            </a:r>
            <a:r>
              <a:rPr lang="de-DE" dirty="0"/>
              <a:t> </a:t>
            </a:r>
            <a:r>
              <a:rPr lang="de-DE" dirty="0" err="1"/>
              <a:t>you</a:t>
            </a:r>
            <a:r>
              <a:rPr lang="de-DE" dirty="0"/>
              <a:t> </a:t>
            </a:r>
            <a:r>
              <a:rPr lang="de-DE" dirty="0" err="1"/>
              <a:t>use</a:t>
            </a:r>
            <a:r>
              <a:rPr lang="de-DE" dirty="0"/>
              <a:t> BFS </a:t>
            </a:r>
            <a:r>
              <a:rPr lang="de-DE" dirty="0" err="1"/>
              <a:t>over</a:t>
            </a:r>
            <a:r>
              <a:rPr lang="de-DE" dirty="0"/>
              <a:t> DFS?</a:t>
            </a:r>
          </a:p>
          <a:p>
            <a:endParaRPr lang="de-DE" dirty="0"/>
          </a:p>
          <a:p>
            <a:r>
              <a:rPr lang="de-DE" dirty="0" err="1"/>
              <a:t>Hints</a:t>
            </a:r>
            <a:r>
              <a:rPr lang="de-DE" dirty="0"/>
              <a:t>:</a:t>
            </a:r>
          </a:p>
          <a:p>
            <a:pPr lvl="1"/>
            <a:r>
              <a:rPr lang="de-DE" dirty="0" err="1"/>
              <a:t>Shallow</a:t>
            </a:r>
            <a:r>
              <a:rPr lang="de-DE" dirty="0"/>
              <a:t> vs. Deep</a:t>
            </a:r>
          </a:p>
          <a:p>
            <a:pPr lvl="1"/>
            <a:r>
              <a:rPr lang="de-DE" dirty="0"/>
              <a:t>Time </a:t>
            </a:r>
            <a:r>
              <a:rPr lang="de-DE" dirty="0" err="1"/>
              <a:t>requirements</a:t>
            </a:r>
            <a:endParaRPr lang="de-DE" dirty="0"/>
          </a:p>
          <a:p>
            <a:pPr lvl="1"/>
            <a:r>
              <a:rPr lang="de-DE" dirty="0"/>
              <a:t>Memory </a:t>
            </a:r>
            <a:r>
              <a:rPr lang="de-DE" dirty="0" err="1"/>
              <a:t>requirements</a:t>
            </a:r>
            <a:endParaRPr lang="de-DE" dirty="0"/>
          </a:p>
          <a:p>
            <a:pPr lvl="1"/>
            <a:r>
              <a:rPr lang="de-DE" dirty="0"/>
              <a:t>Computational </a:t>
            </a:r>
            <a:r>
              <a:rPr lang="de-DE" dirty="0" err="1"/>
              <a:t>resources</a:t>
            </a:r>
            <a:endParaRPr lang="de-DE" dirty="0"/>
          </a:p>
        </p:txBody>
      </p:sp>
      <p:sp>
        <p:nvSpPr>
          <p:cNvPr id="3" name="Slide Number Placeholder 2">
            <a:extLst>
              <a:ext uri="{FF2B5EF4-FFF2-40B4-BE49-F238E27FC236}">
                <a16:creationId xmlns:a16="http://schemas.microsoft.com/office/drawing/2014/main" id="{9D060143-6350-7C32-88A6-158B2EA425A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9E9FB2-15AD-4BAD-B5DA-63EA35E480F0}" type="slidenum">
              <a:rPr kumimoji="0" lang="de-DE" sz="1200" b="1" i="0" u="none" strike="noStrike" kern="1200" cap="none" spc="0" normalizeH="0" baseline="0" noProof="0" smtClean="0">
                <a:ln>
                  <a:noFill/>
                </a:ln>
                <a:solidFill>
                  <a:srgbClr val="00599C"/>
                </a:solidFill>
                <a:effectLst/>
                <a:uLnTx/>
                <a:uFillTx/>
                <a:latin typeface="TSTAR" panose="020B060402020202020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de-DE" sz="1200" b="1"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4" name="Title 3">
            <a:extLst>
              <a:ext uri="{FF2B5EF4-FFF2-40B4-BE49-F238E27FC236}">
                <a16:creationId xmlns:a16="http://schemas.microsoft.com/office/drawing/2014/main" id="{A6708A84-F58B-6AEC-5FF6-C6BB0B3A254B}"/>
              </a:ext>
            </a:extLst>
          </p:cNvPr>
          <p:cNvSpPr>
            <a:spLocks noGrp="1"/>
          </p:cNvSpPr>
          <p:nvPr>
            <p:ph type="title"/>
          </p:nvPr>
        </p:nvSpPr>
        <p:spPr/>
        <p:txBody>
          <a:bodyPr/>
          <a:lstStyle/>
          <a:p>
            <a:r>
              <a:rPr lang="de-DE" dirty="0"/>
              <a:t>Quiz: DFS vs. BFS</a:t>
            </a:r>
            <a:endParaRPr lang="en-GB" dirty="0"/>
          </a:p>
        </p:txBody>
      </p:sp>
      <p:sp>
        <p:nvSpPr>
          <p:cNvPr id="5" name="Content Placeholder 4">
            <a:extLst>
              <a:ext uri="{FF2B5EF4-FFF2-40B4-BE49-F238E27FC236}">
                <a16:creationId xmlns:a16="http://schemas.microsoft.com/office/drawing/2014/main" id="{8F1D49A9-409B-B832-5AA1-A92EE8B60818}"/>
              </a:ext>
            </a:extLst>
          </p:cNvPr>
          <p:cNvSpPr>
            <a:spLocks noGrp="1"/>
          </p:cNvSpPr>
          <p:nvPr>
            <p:ph sz="quarter" idx="13"/>
          </p:nvPr>
        </p:nvSpPr>
        <p:spPr/>
        <p:txBody>
          <a:bodyPr/>
          <a:lstStyle/>
          <a:p>
            <a:r>
              <a:rPr lang="de-DE" dirty="0"/>
              <a:t>Week 3: </a:t>
            </a:r>
            <a:r>
              <a:rPr lang="de-DE" dirty="0" err="1"/>
              <a:t>Uninformed</a:t>
            </a:r>
            <a:r>
              <a:rPr lang="de-DE" dirty="0"/>
              <a:t> and </a:t>
            </a:r>
            <a:r>
              <a:rPr lang="de-DE" dirty="0" err="1"/>
              <a:t>Informed</a:t>
            </a:r>
            <a:r>
              <a:rPr lang="de-DE" dirty="0"/>
              <a:t> Search</a:t>
            </a:r>
            <a:endParaRPr lang="en-GB" dirty="0"/>
          </a:p>
        </p:txBody>
      </p:sp>
      <p:pic>
        <p:nvPicPr>
          <p:cNvPr id="7" name="Picture 6" descr="A cartoon of a face&#10;&#10;Description automatically generated">
            <a:extLst>
              <a:ext uri="{FF2B5EF4-FFF2-40B4-BE49-F238E27FC236}">
                <a16:creationId xmlns:a16="http://schemas.microsoft.com/office/drawing/2014/main" id="{D37F4FEB-B66E-58F1-3D1C-3F59299E6E3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501292" y="3721711"/>
            <a:ext cx="3156468" cy="1972793"/>
          </a:xfrm>
          <a:prstGeom prst="rect">
            <a:avLst/>
          </a:prstGeom>
        </p:spPr>
      </p:pic>
      <p:sp>
        <p:nvSpPr>
          <p:cNvPr id="8" name="TextBox 7">
            <a:extLst>
              <a:ext uri="{FF2B5EF4-FFF2-40B4-BE49-F238E27FC236}">
                <a16:creationId xmlns:a16="http://schemas.microsoft.com/office/drawing/2014/main" id="{CCB640BE-5612-FE7C-629A-2DC4C5B7A835}"/>
              </a:ext>
            </a:extLst>
          </p:cNvPr>
          <p:cNvSpPr txBox="1"/>
          <p:nvPr/>
        </p:nvSpPr>
        <p:spPr>
          <a:xfrm>
            <a:off x="9791626" y="5797234"/>
            <a:ext cx="575799" cy="276999"/>
          </a:xfrm>
          <a:prstGeom prst="rect">
            <a:avLst/>
          </a:prstGeom>
          <a:noFill/>
        </p:spPr>
        <p:txBody>
          <a:bodyPr wrap="none" rtlCol="0">
            <a:spAutoFit/>
          </a:bodyPr>
          <a:lstStyle/>
          <a:p>
            <a:r>
              <a:rPr lang="de-DE" sz="1200" dirty="0">
                <a:solidFill>
                  <a:schemeClr val="bg1"/>
                </a:solidFill>
              </a:rPr>
              <a:t>Think!</a:t>
            </a:r>
            <a:endParaRPr lang="en-GB" sz="1200" dirty="0">
              <a:solidFill>
                <a:schemeClr val="bg1"/>
              </a:solidFill>
            </a:endParaRPr>
          </a:p>
        </p:txBody>
      </p:sp>
    </p:spTree>
    <p:extLst>
      <p:ext uri="{BB962C8B-B14F-4D97-AF65-F5344CB8AC3E}">
        <p14:creationId xmlns:p14="http://schemas.microsoft.com/office/powerpoint/2010/main" val="54941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336E83-6BF4-80B3-1B48-5E14DFFD909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4F8FD43-3EED-E228-7956-C061FFC62E57}"/>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9E9FB2-15AD-4BAD-B5DA-63EA35E480F0}" type="slidenum">
              <a:rPr kumimoji="0" lang="de-DE" sz="1200" b="1" i="0" u="none" strike="noStrike" kern="1200" cap="none" spc="0" normalizeH="0" baseline="0" noProof="0" smtClean="0">
                <a:ln>
                  <a:noFill/>
                </a:ln>
                <a:solidFill>
                  <a:srgbClr val="00599C"/>
                </a:solidFill>
                <a:effectLst/>
                <a:uLnTx/>
                <a:uFillTx/>
                <a:latin typeface="TSTAR" panose="020B060402020202020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de-DE" sz="1200" b="1"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4" name="Title 3">
            <a:extLst>
              <a:ext uri="{FF2B5EF4-FFF2-40B4-BE49-F238E27FC236}">
                <a16:creationId xmlns:a16="http://schemas.microsoft.com/office/drawing/2014/main" id="{4E69AE7D-A8CF-5D04-DA87-D9C34EDB3124}"/>
              </a:ext>
            </a:extLst>
          </p:cNvPr>
          <p:cNvSpPr>
            <a:spLocks noGrp="1"/>
          </p:cNvSpPr>
          <p:nvPr>
            <p:ph type="title"/>
          </p:nvPr>
        </p:nvSpPr>
        <p:spPr/>
        <p:txBody>
          <a:bodyPr/>
          <a:lstStyle/>
          <a:p>
            <a:r>
              <a:rPr lang="de-DE" dirty="0" err="1"/>
              <a:t>Cost</a:t>
            </a:r>
            <a:endParaRPr lang="en-GB" dirty="0"/>
          </a:p>
        </p:txBody>
      </p:sp>
      <p:sp>
        <p:nvSpPr>
          <p:cNvPr id="5" name="Content Placeholder 4">
            <a:extLst>
              <a:ext uri="{FF2B5EF4-FFF2-40B4-BE49-F238E27FC236}">
                <a16:creationId xmlns:a16="http://schemas.microsoft.com/office/drawing/2014/main" id="{1BB2D3EC-A709-130D-2870-254D71FB0763}"/>
              </a:ext>
            </a:extLst>
          </p:cNvPr>
          <p:cNvSpPr>
            <a:spLocks noGrp="1"/>
          </p:cNvSpPr>
          <p:nvPr>
            <p:ph sz="quarter" idx="13"/>
          </p:nvPr>
        </p:nvSpPr>
        <p:spPr/>
        <p:txBody>
          <a:bodyPr/>
          <a:lstStyle/>
          <a:p>
            <a:r>
              <a:rPr lang="de-DE" dirty="0"/>
              <a:t>Week 3: </a:t>
            </a:r>
            <a:r>
              <a:rPr lang="de-DE" dirty="0" err="1"/>
              <a:t>Uninformed</a:t>
            </a:r>
            <a:r>
              <a:rPr lang="de-DE" dirty="0"/>
              <a:t> and </a:t>
            </a:r>
            <a:r>
              <a:rPr lang="de-DE" dirty="0" err="1"/>
              <a:t>Informed</a:t>
            </a:r>
            <a:r>
              <a:rPr lang="de-DE" dirty="0"/>
              <a:t> Search</a:t>
            </a:r>
            <a:endParaRPr lang="en-GB" dirty="0"/>
          </a:p>
        </p:txBody>
      </p:sp>
      <p:sp>
        <p:nvSpPr>
          <p:cNvPr id="6" name="Oval 5">
            <a:extLst>
              <a:ext uri="{FF2B5EF4-FFF2-40B4-BE49-F238E27FC236}">
                <a16:creationId xmlns:a16="http://schemas.microsoft.com/office/drawing/2014/main" id="{0FF7365C-63DD-7B87-C9F7-CEC1355F2E9F}"/>
              </a:ext>
            </a:extLst>
          </p:cNvPr>
          <p:cNvSpPr/>
          <p:nvPr/>
        </p:nvSpPr>
        <p:spPr>
          <a:xfrm>
            <a:off x="971232" y="4033070"/>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41D69935-DEE0-D8FA-0602-03775327F959}"/>
              </a:ext>
            </a:extLst>
          </p:cNvPr>
          <p:cNvSpPr txBox="1"/>
          <p:nvPr/>
        </p:nvSpPr>
        <p:spPr>
          <a:xfrm>
            <a:off x="959218" y="3981622"/>
            <a:ext cx="290464" cy="369332"/>
          </a:xfrm>
          <a:prstGeom prst="rect">
            <a:avLst/>
          </a:prstGeom>
          <a:noFill/>
        </p:spPr>
        <p:txBody>
          <a:bodyPr wrap="none" rtlCol="0">
            <a:spAutoFit/>
          </a:bodyPr>
          <a:lstStyle/>
          <a:p>
            <a:r>
              <a:rPr lang="de-DE" dirty="0"/>
              <a:t>S</a:t>
            </a:r>
            <a:endParaRPr lang="en-GB" dirty="0"/>
          </a:p>
        </p:txBody>
      </p:sp>
      <p:sp>
        <p:nvSpPr>
          <p:cNvPr id="8" name="Oval 7">
            <a:extLst>
              <a:ext uri="{FF2B5EF4-FFF2-40B4-BE49-F238E27FC236}">
                <a16:creationId xmlns:a16="http://schemas.microsoft.com/office/drawing/2014/main" id="{4312D5FD-88B7-1517-179E-15CA968A79E3}"/>
              </a:ext>
            </a:extLst>
          </p:cNvPr>
          <p:cNvSpPr/>
          <p:nvPr/>
        </p:nvSpPr>
        <p:spPr>
          <a:xfrm>
            <a:off x="1735334" y="3510706"/>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8FB1FF7D-858B-32C7-C245-D75D0CEBF227}"/>
              </a:ext>
            </a:extLst>
          </p:cNvPr>
          <p:cNvSpPr txBox="1"/>
          <p:nvPr/>
        </p:nvSpPr>
        <p:spPr>
          <a:xfrm>
            <a:off x="1723320" y="3459258"/>
            <a:ext cx="306494" cy="369332"/>
          </a:xfrm>
          <a:prstGeom prst="rect">
            <a:avLst/>
          </a:prstGeom>
          <a:noFill/>
        </p:spPr>
        <p:txBody>
          <a:bodyPr wrap="none" rtlCol="0">
            <a:spAutoFit/>
          </a:bodyPr>
          <a:lstStyle/>
          <a:p>
            <a:r>
              <a:rPr lang="de-DE" dirty="0"/>
              <a:t>d</a:t>
            </a:r>
            <a:endParaRPr lang="en-GB" dirty="0"/>
          </a:p>
        </p:txBody>
      </p:sp>
      <p:sp>
        <p:nvSpPr>
          <p:cNvPr id="10" name="Oval 9">
            <a:extLst>
              <a:ext uri="{FF2B5EF4-FFF2-40B4-BE49-F238E27FC236}">
                <a16:creationId xmlns:a16="http://schemas.microsoft.com/office/drawing/2014/main" id="{B80B1ECB-9584-0B8E-3CE1-EBBBE589E56E}"/>
              </a:ext>
            </a:extLst>
          </p:cNvPr>
          <p:cNvSpPr/>
          <p:nvPr/>
        </p:nvSpPr>
        <p:spPr>
          <a:xfrm>
            <a:off x="1673059" y="4573968"/>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7F81CDAD-CB28-A532-406F-8F8E78EC57AC}"/>
              </a:ext>
            </a:extLst>
          </p:cNvPr>
          <p:cNvSpPr txBox="1"/>
          <p:nvPr/>
        </p:nvSpPr>
        <p:spPr>
          <a:xfrm>
            <a:off x="1661045" y="4522520"/>
            <a:ext cx="306494" cy="369332"/>
          </a:xfrm>
          <a:prstGeom prst="rect">
            <a:avLst/>
          </a:prstGeom>
          <a:noFill/>
        </p:spPr>
        <p:txBody>
          <a:bodyPr wrap="none" rtlCol="0">
            <a:spAutoFit/>
          </a:bodyPr>
          <a:lstStyle/>
          <a:p>
            <a:r>
              <a:rPr lang="de-DE" dirty="0"/>
              <a:t>p</a:t>
            </a:r>
            <a:endParaRPr lang="en-GB" dirty="0"/>
          </a:p>
        </p:txBody>
      </p:sp>
      <p:sp>
        <p:nvSpPr>
          <p:cNvPr id="12" name="Oval 11">
            <a:extLst>
              <a:ext uri="{FF2B5EF4-FFF2-40B4-BE49-F238E27FC236}">
                <a16:creationId xmlns:a16="http://schemas.microsoft.com/office/drawing/2014/main" id="{BF0DD9FA-4374-7B11-9F0D-A9599D5E77F2}"/>
              </a:ext>
            </a:extLst>
          </p:cNvPr>
          <p:cNvSpPr/>
          <p:nvPr/>
        </p:nvSpPr>
        <p:spPr>
          <a:xfrm>
            <a:off x="2290483" y="4823313"/>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F5B9B386-8FB0-B971-6DFE-4D343071E4DA}"/>
              </a:ext>
            </a:extLst>
          </p:cNvPr>
          <p:cNvSpPr txBox="1"/>
          <p:nvPr/>
        </p:nvSpPr>
        <p:spPr>
          <a:xfrm>
            <a:off x="2278469" y="4771865"/>
            <a:ext cx="306494" cy="369332"/>
          </a:xfrm>
          <a:prstGeom prst="rect">
            <a:avLst/>
          </a:prstGeom>
          <a:noFill/>
        </p:spPr>
        <p:txBody>
          <a:bodyPr wrap="none" rtlCol="0">
            <a:spAutoFit/>
          </a:bodyPr>
          <a:lstStyle/>
          <a:p>
            <a:r>
              <a:rPr lang="de-DE" dirty="0"/>
              <a:t>q</a:t>
            </a:r>
            <a:endParaRPr lang="en-GB" dirty="0"/>
          </a:p>
        </p:txBody>
      </p:sp>
      <p:sp>
        <p:nvSpPr>
          <p:cNvPr id="14" name="Oval 13">
            <a:extLst>
              <a:ext uri="{FF2B5EF4-FFF2-40B4-BE49-F238E27FC236}">
                <a16:creationId xmlns:a16="http://schemas.microsoft.com/office/drawing/2014/main" id="{CA78BEE9-CDE5-F86E-34CF-B047DDB1FD87}"/>
              </a:ext>
            </a:extLst>
          </p:cNvPr>
          <p:cNvSpPr/>
          <p:nvPr/>
        </p:nvSpPr>
        <p:spPr>
          <a:xfrm>
            <a:off x="2736728" y="4298563"/>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04057C65-1F52-EE06-2A3C-12C0F785CE93}"/>
              </a:ext>
            </a:extLst>
          </p:cNvPr>
          <p:cNvSpPr txBox="1"/>
          <p:nvPr/>
        </p:nvSpPr>
        <p:spPr>
          <a:xfrm>
            <a:off x="2724714" y="4247115"/>
            <a:ext cx="306494" cy="369332"/>
          </a:xfrm>
          <a:prstGeom prst="rect">
            <a:avLst/>
          </a:prstGeom>
          <a:noFill/>
        </p:spPr>
        <p:txBody>
          <a:bodyPr wrap="none" rtlCol="0">
            <a:spAutoFit/>
          </a:bodyPr>
          <a:lstStyle/>
          <a:p>
            <a:r>
              <a:rPr lang="de-DE" dirty="0"/>
              <a:t>h</a:t>
            </a:r>
            <a:endParaRPr lang="en-GB" dirty="0"/>
          </a:p>
        </p:txBody>
      </p:sp>
      <p:sp>
        <p:nvSpPr>
          <p:cNvPr id="16" name="Oval 15">
            <a:extLst>
              <a:ext uri="{FF2B5EF4-FFF2-40B4-BE49-F238E27FC236}">
                <a16:creationId xmlns:a16="http://schemas.microsoft.com/office/drawing/2014/main" id="{2938AFB6-93B1-C15C-C555-10E633559F4E}"/>
              </a:ext>
            </a:extLst>
          </p:cNvPr>
          <p:cNvSpPr/>
          <p:nvPr/>
        </p:nvSpPr>
        <p:spPr>
          <a:xfrm>
            <a:off x="3230067" y="3766632"/>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1069F71C-423D-443F-0D55-27BA389CD216}"/>
              </a:ext>
            </a:extLst>
          </p:cNvPr>
          <p:cNvSpPr txBox="1"/>
          <p:nvPr/>
        </p:nvSpPr>
        <p:spPr>
          <a:xfrm>
            <a:off x="3218053" y="3715184"/>
            <a:ext cx="300082" cy="369332"/>
          </a:xfrm>
          <a:prstGeom prst="rect">
            <a:avLst/>
          </a:prstGeom>
          <a:noFill/>
        </p:spPr>
        <p:txBody>
          <a:bodyPr wrap="none" rtlCol="0">
            <a:spAutoFit/>
          </a:bodyPr>
          <a:lstStyle/>
          <a:p>
            <a:r>
              <a:rPr lang="de-DE" dirty="0"/>
              <a:t>e</a:t>
            </a:r>
            <a:endParaRPr lang="en-GB" dirty="0"/>
          </a:p>
        </p:txBody>
      </p:sp>
      <p:sp>
        <p:nvSpPr>
          <p:cNvPr id="18" name="Oval 17">
            <a:extLst>
              <a:ext uri="{FF2B5EF4-FFF2-40B4-BE49-F238E27FC236}">
                <a16:creationId xmlns:a16="http://schemas.microsoft.com/office/drawing/2014/main" id="{E517060B-5738-A106-61B6-631DC91F6E23}"/>
              </a:ext>
            </a:extLst>
          </p:cNvPr>
          <p:cNvSpPr/>
          <p:nvPr/>
        </p:nvSpPr>
        <p:spPr>
          <a:xfrm>
            <a:off x="983245" y="2927945"/>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F2F0FA9A-DC1B-9BF3-3328-AB28E2319C4D}"/>
              </a:ext>
            </a:extLst>
          </p:cNvPr>
          <p:cNvSpPr txBox="1"/>
          <p:nvPr/>
        </p:nvSpPr>
        <p:spPr>
          <a:xfrm>
            <a:off x="971231" y="2876497"/>
            <a:ext cx="306494" cy="369332"/>
          </a:xfrm>
          <a:prstGeom prst="rect">
            <a:avLst/>
          </a:prstGeom>
          <a:noFill/>
        </p:spPr>
        <p:txBody>
          <a:bodyPr wrap="none" rtlCol="0">
            <a:spAutoFit/>
          </a:bodyPr>
          <a:lstStyle/>
          <a:p>
            <a:r>
              <a:rPr lang="de-DE" dirty="0"/>
              <a:t>b</a:t>
            </a:r>
            <a:endParaRPr lang="en-GB" dirty="0"/>
          </a:p>
        </p:txBody>
      </p:sp>
      <p:sp>
        <p:nvSpPr>
          <p:cNvPr id="20" name="Oval 19">
            <a:extLst>
              <a:ext uri="{FF2B5EF4-FFF2-40B4-BE49-F238E27FC236}">
                <a16:creationId xmlns:a16="http://schemas.microsoft.com/office/drawing/2014/main" id="{D8359339-6F10-C1B4-3B24-3E5053C1B27A}"/>
              </a:ext>
            </a:extLst>
          </p:cNvPr>
          <p:cNvSpPr/>
          <p:nvPr/>
        </p:nvSpPr>
        <p:spPr>
          <a:xfrm>
            <a:off x="1856538" y="2456014"/>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198226F0-5389-0974-B5C6-991E785F2B16}"/>
              </a:ext>
            </a:extLst>
          </p:cNvPr>
          <p:cNvSpPr txBox="1"/>
          <p:nvPr/>
        </p:nvSpPr>
        <p:spPr>
          <a:xfrm>
            <a:off x="1844524" y="2404566"/>
            <a:ext cx="295274" cy="369332"/>
          </a:xfrm>
          <a:prstGeom prst="rect">
            <a:avLst/>
          </a:prstGeom>
          <a:noFill/>
        </p:spPr>
        <p:txBody>
          <a:bodyPr wrap="none" rtlCol="0">
            <a:spAutoFit/>
          </a:bodyPr>
          <a:lstStyle/>
          <a:p>
            <a:r>
              <a:rPr lang="de-DE" dirty="0"/>
              <a:t>a</a:t>
            </a:r>
            <a:endParaRPr lang="en-GB" dirty="0"/>
          </a:p>
        </p:txBody>
      </p:sp>
      <p:sp>
        <p:nvSpPr>
          <p:cNvPr id="22" name="Oval 21">
            <a:extLst>
              <a:ext uri="{FF2B5EF4-FFF2-40B4-BE49-F238E27FC236}">
                <a16:creationId xmlns:a16="http://schemas.microsoft.com/office/drawing/2014/main" id="{F0CFD78F-72E6-C603-F62C-D7A1920CA1CF}"/>
              </a:ext>
            </a:extLst>
          </p:cNvPr>
          <p:cNvSpPr/>
          <p:nvPr/>
        </p:nvSpPr>
        <p:spPr>
          <a:xfrm>
            <a:off x="2724714" y="2908908"/>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E4CB7BF7-99CF-AB02-78E2-D06C051247DC}"/>
              </a:ext>
            </a:extLst>
          </p:cNvPr>
          <p:cNvSpPr txBox="1"/>
          <p:nvPr/>
        </p:nvSpPr>
        <p:spPr>
          <a:xfrm>
            <a:off x="2712700" y="2857460"/>
            <a:ext cx="282450" cy="369332"/>
          </a:xfrm>
          <a:prstGeom prst="rect">
            <a:avLst/>
          </a:prstGeom>
          <a:noFill/>
        </p:spPr>
        <p:txBody>
          <a:bodyPr wrap="none" rtlCol="0">
            <a:spAutoFit/>
          </a:bodyPr>
          <a:lstStyle/>
          <a:p>
            <a:r>
              <a:rPr lang="de-DE" dirty="0"/>
              <a:t>c</a:t>
            </a:r>
            <a:endParaRPr lang="en-GB" dirty="0"/>
          </a:p>
        </p:txBody>
      </p:sp>
      <p:sp>
        <p:nvSpPr>
          <p:cNvPr id="24" name="Oval 23">
            <a:extLst>
              <a:ext uri="{FF2B5EF4-FFF2-40B4-BE49-F238E27FC236}">
                <a16:creationId xmlns:a16="http://schemas.microsoft.com/office/drawing/2014/main" id="{7C774AE6-3775-4EF7-1BD2-D42313A865A8}"/>
              </a:ext>
            </a:extLst>
          </p:cNvPr>
          <p:cNvSpPr/>
          <p:nvPr/>
        </p:nvSpPr>
        <p:spPr>
          <a:xfrm>
            <a:off x="3690046" y="4256083"/>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56F56D71-1D82-28F8-9DC2-219DC7D5DB37}"/>
              </a:ext>
            </a:extLst>
          </p:cNvPr>
          <p:cNvSpPr txBox="1"/>
          <p:nvPr/>
        </p:nvSpPr>
        <p:spPr>
          <a:xfrm>
            <a:off x="3678032" y="4204635"/>
            <a:ext cx="264816" cy="369332"/>
          </a:xfrm>
          <a:prstGeom prst="rect">
            <a:avLst/>
          </a:prstGeom>
          <a:noFill/>
        </p:spPr>
        <p:txBody>
          <a:bodyPr wrap="none" rtlCol="0">
            <a:spAutoFit/>
          </a:bodyPr>
          <a:lstStyle/>
          <a:p>
            <a:r>
              <a:rPr lang="de-DE" dirty="0"/>
              <a:t>r</a:t>
            </a:r>
            <a:endParaRPr lang="en-GB" dirty="0"/>
          </a:p>
        </p:txBody>
      </p:sp>
      <p:sp>
        <p:nvSpPr>
          <p:cNvPr id="26" name="Oval 25">
            <a:extLst>
              <a:ext uri="{FF2B5EF4-FFF2-40B4-BE49-F238E27FC236}">
                <a16:creationId xmlns:a16="http://schemas.microsoft.com/office/drawing/2014/main" id="{8D3A6905-D3AD-F417-C3D2-8D71AF6B5F6B}"/>
              </a:ext>
            </a:extLst>
          </p:cNvPr>
          <p:cNvSpPr/>
          <p:nvPr/>
        </p:nvSpPr>
        <p:spPr>
          <a:xfrm>
            <a:off x="4076078" y="3715185"/>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293E4DB8-2FAB-A44B-6973-DF30513041C8}"/>
              </a:ext>
            </a:extLst>
          </p:cNvPr>
          <p:cNvSpPr txBox="1"/>
          <p:nvPr/>
        </p:nvSpPr>
        <p:spPr>
          <a:xfrm>
            <a:off x="4064064" y="3663737"/>
            <a:ext cx="255198" cy="369332"/>
          </a:xfrm>
          <a:prstGeom prst="rect">
            <a:avLst/>
          </a:prstGeom>
          <a:noFill/>
        </p:spPr>
        <p:txBody>
          <a:bodyPr wrap="none" rtlCol="0">
            <a:spAutoFit/>
          </a:bodyPr>
          <a:lstStyle/>
          <a:p>
            <a:r>
              <a:rPr lang="de-DE" dirty="0"/>
              <a:t>f</a:t>
            </a:r>
            <a:endParaRPr lang="en-GB" dirty="0"/>
          </a:p>
        </p:txBody>
      </p:sp>
      <p:sp>
        <p:nvSpPr>
          <p:cNvPr id="28" name="Oval 27">
            <a:extLst>
              <a:ext uri="{FF2B5EF4-FFF2-40B4-BE49-F238E27FC236}">
                <a16:creationId xmlns:a16="http://schemas.microsoft.com/office/drawing/2014/main" id="{CFC76197-7925-D886-4E1B-91E384F3FA03}"/>
              </a:ext>
            </a:extLst>
          </p:cNvPr>
          <p:cNvSpPr/>
          <p:nvPr/>
        </p:nvSpPr>
        <p:spPr>
          <a:xfrm>
            <a:off x="4749466" y="3633413"/>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FAE26E88-5F58-DB35-699A-2123D3D1833B}"/>
              </a:ext>
            </a:extLst>
          </p:cNvPr>
          <p:cNvSpPr txBox="1"/>
          <p:nvPr/>
        </p:nvSpPr>
        <p:spPr>
          <a:xfrm>
            <a:off x="4706374" y="3594710"/>
            <a:ext cx="330540" cy="369332"/>
          </a:xfrm>
          <a:prstGeom prst="rect">
            <a:avLst/>
          </a:prstGeom>
          <a:noFill/>
        </p:spPr>
        <p:txBody>
          <a:bodyPr wrap="none" rtlCol="0">
            <a:spAutoFit/>
          </a:bodyPr>
          <a:lstStyle/>
          <a:p>
            <a:r>
              <a:rPr lang="de-DE" dirty="0"/>
              <a:t>G</a:t>
            </a:r>
            <a:endParaRPr lang="en-GB" dirty="0"/>
          </a:p>
        </p:txBody>
      </p:sp>
      <p:cxnSp>
        <p:nvCxnSpPr>
          <p:cNvPr id="31" name="Straight Arrow Connector 30">
            <a:extLst>
              <a:ext uri="{FF2B5EF4-FFF2-40B4-BE49-F238E27FC236}">
                <a16:creationId xmlns:a16="http://schemas.microsoft.com/office/drawing/2014/main" id="{0C6AD93D-3545-6EFC-BCCF-68BCE9FA1BA4}"/>
              </a:ext>
            </a:extLst>
          </p:cNvPr>
          <p:cNvCxnSpPr>
            <a:stCxn id="7" idx="3"/>
            <a:endCxn id="9" idx="1"/>
          </p:cNvCxnSpPr>
          <p:nvPr/>
        </p:nvCxnSpPr>
        <p:spPr>
          <a:xfrm flipV="1">
            <a:off x="1249682" y="3643924"/>
            <a:ext cx="473638" cy="5223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DE188AF-7DB6-8224-5977-E6255A455A80}"/>
              </a:ext>
            </a:extLst>
          </p:cNvPr>
          <p:cNvCxnSpPr>
            <a:stCxn id="9" idx="3"/>
            <a:endCxn id="17" idx="1"/>
          </p:cNvCxnSpPr>
          <p:nvPr/>
        </p:nvCxnSpPr>
        <p:spPr>
          <a:xfrm>
            <a:off x="2029814" y="3643924"/>
            <a:ext cx="1188239" cy="2559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812F9C3-4E01-7988-5B94-8F8B96CC4F30}"/>
              </a:ext>
            </a:extLst>
          </p:cNvPr>
          <p:cNvCxnSpPr>
            <a:stCxn id="7" idx="3"/>
            <a:endCxn id="11" idx="1"/>
          </p:cNvCxnSpPr>
          <p:nvPr/>
        </p:nvCxnSpPr>
        <p:spPr>
          <a:xfrm>
            <a:off x="1249682" y="4166288"/>
            <a:ext cx="411363" cy="5408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7D20BA3-EDC4-9D1F-0719-F7231441D020}"/>
              </a:ext>
            </a:extLst>
          </p:cNvPr>
          <p:cNvCxnSpPr>
            <a:stCxn id="15" idx="1"/>
            <a:endCxn id="11" idx="3"/>
          </p:cNvCxnSpPr>
          <p:nvPr/>
        </p:nvCxnSpPr>
        <p:spPr>
          <a:xfrm flipH="1">
            <a:off x="1967539" y="4431781"/>
            <a:ext cx="757175" cy="2754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4733CCC-656A-3FCB-9802-8D2D072AE93A}"/>
              </a:ext>
            </a:extLst>
          </p:cNvPr>
          <p:cNvCxnSpPr>
            <a:cxnSpLocks/>
            <a:stCxn id="11" idx="3"/>
            <a:endCxn id="13" idx="1"/>
          </p:cNvCxnSpPr>
          <p:nvPr/>
        </p:nvCxnSpPr>
        <p:spPr>
          <a:xfrm>
            <a:off x="1967539" y="4707186"/>
            <a:ext cx="310930" cy="2493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855BE94-A7CC-69ED-6295-8577AAE04426}"/>
              </a:ext>
            </a:extLst>
          </p:cNvPr>
          <p:cNvCxnSpPr>
            <a:cxnSpLocks/>
            <a:stCxn id="15" idx="1"/>
            <a:endCxn id="13" idx="3"/>
          </p:cNvCxnSpPr>
          <p:nvPr/>
        </p:nvCxnSpPr>
        <p:spPr>
          <a:xfrm flipH="1">
            <a:off x="2584963" y="4431781"/>
            <a:ext cx="139751" cy="5247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1FFBA43-23D5-5D2F-C54D-580BA256019E}"/>
              </a:ext>
            </a:extLst>
          </p:cNvPr>
          <p:cNvCxnSpPr>
            <a:cxnSpLocks/>
            <a:stCxn id="17" idx="1"/>
            <a:endCxn id="15" idx="3"/>
          </p:cNvCxnSpPr>
          <p:nvPr/>
        </p:nvCxnSpPr>
        <p:spPr>
          <a:xfrm flipH="1">
            <a:off x="3031208" y="3899850"/>
            <a:ext cx="186845" cy="5319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21E0134-607F-9F95-7069-AD427C19A861}"/>
              </a:ext>
            </a:extLst>
          </p:cNvPr>
          <p:cNvCxnSpPr>
            <a:stCxn id="7" idx="3"/>
            <a:endCxn id="17" idx="1"/>
          </p:cNvCxnSpPr>
          <p:nvPr/>
        </p:nvCxnSpPr>
        <p:spPr>
          <a:xfrm flipV="1">
            <a:off x="1249682" y="3899850"/>
            <a:ext cx="1968371" cy="2664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EF64D91-5394-79A0-CDAC-A21E07142319}"/>
              </a:ext>
            </a:extLst>
          </p:cNvPr>
          <p:cNvCxnSpPr>
            <a:stCxn id="9" idx="1"/>
            <a:endCxn id="19" idx="2"/>
          </p:cNvCxnSpPr>
          <p:nvPr/>
        </p:nvCxnSpPr>
        <p:spPr>
          <a:xfrm flipH="1" flipV="1">
            <a:off x="1124478" y="3245829"/>
            <a:ext cx="598842" cy="3980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554A47B-9D2E-7000-40F1-96A12E6B2670}"/>
              </a:ext>
            </a:extLst>
          </p:cNvPr>
          <p:cNvCxnSpPr>
            <a:cxnSpLocks/>
            <a:stCxn id="19" idx="3"/>
            <a:endCxn id="21" idx="1"/>
          </p:cNvCxnSpPr>
          <p:nvPr/>
        </p:nvCxnSpPr>
        <p:spPr>
          <a:xfrm flipV="1">
            <a:off x="1277725" y="2589232"/>
            <a:ext cx="566799" cy="4719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89CE9C7-E53C-BD22-7D8C-9AC9062E9CEE}"/>
              </a:ext>
            </a:extLst>
          </p:cNvPr>
          <p:cNvCxnSpPr>
            <a:stCxn id="23" idx="1"/>
            <a:endCxn id="21" idx="3"/>
          </p:cNvCxnSpPr>
          <p:nvPr/>
        </p:nvCxnSpPr>
        <p:spPr>
          <a:xfrm flipH="1" flipV="1">
            <a:off x="2139798" y="2589232"/>
            <a:ext cx="572902" cy="4528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7C6B5F2F-90B8-CD1D-EDCC-2259899C0DC2}"/>
              </a:ext>
            </a:extLst>
          </p:cNvPr>
          <p:cNvCxnSpPr>
            <a:stCxn id="9" idx="3"/>
            <a:endCxn id="23" idx="1"/>
          </p:cNvCxnSpPr>
          <p:nvPr/>
        </p:nvCxnSpPr>
        <p:spPr>
          <a:xfrm flipV="1">
            <a:off x="2029814" y="3042126"/>
            <a:ext cx="682886" cy="6017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5AAC9897-DF6F-6C74-ED73-2891D03257DC}"/>
              </a:ext>
            </a:extLst>
          </p:cNvPr>
          <p:cNvCxnSpPr>
            <a:cxnSpLocks/>
            <a:stCxn id="27" idx="1"/>
            <a:endCxn id="23" idx="3"/>
          </p:cNvCxnSpPr>
          <p:nvPr/>
        </p:nvCxnSpPr>
        <p:spPr>
          <a:xfrm flipH="1" flipV="1">
            <a:off x="2995150" y="3042126"/>
            <a:ext cx="1068914" cy="8062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54C2B54-5E01-92F1-2988-62B8C18B4EB6}"/>
              </a:ext>
            </a:extLst>
          </p:cNvPr>
          <p:cNvCxnSpPr>
            <a:stCxn id="26" idx="6"/>
            <a:endCxn id="29" idx="1"/>
          </p:cNvCxnSpPr>
          <p:nvPr/>
        </p:nvCxnSpPr>
        <p:spPr>
          <a:xfrm flipV="1">
            <a:off x="4342515" y="3779376"/>
            <a:ext cx="363859" cy="690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15B1E78-8FF8-132D-71A9-748D936635B0}"/>
              </a:ext>
            </a:extLst>
          </p:cNvPr>
          <p:cNvCxnSpPr>
            <a:stCxn id="17" idx="3"/>
            <a:endCxn id="25" idx="0"/>
          </p:cNvCxnSpPr>
          <p:nvPr/>
        </p:nvCxnSpPr>
        <p:spPr>
          <a:xfrm>
            <a:off x="3518135" y="3899850"/>
            <a:ext cx="292305" cy="3047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9356768-504C-44B4-972D-4502B57820B9}"/>
              </a:ext>
            </a:extLst>
          </p:cNvPr>
          <p:cNvCxnSpPr>
            <a:stCxn id="25" idx="0"/>
            <a:endCxn id="27" idx="1"/>
          </p:cNvCxnSpPr>
          <p:nvPr/>
        </p:nvCxnSpPr>
        <p:spPr>
          <a:xfrm flipV="1">
            <a:off x="3810440" y="3848403"/>
            <a:ext cx="253624" cy="3562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CAB4D732-C22A-AABC-0EB0-150CC2F73462}"/>
              </a:ext>
            </a:extLst>
          </p:cNvPr>
          <p:cNvSpPr/>
          <p:nvPr/>
        </p:nvSpPr>
        <p:spPr>
          <a:xfrm>
            <a:off x="7920695" y="1445765"/>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a:extLst>
              <a:ext uri="{FF2B5EF4-FFF2-40B4-BE49-F238E27FC236}">
                <a16:creationId xmlns:a16="http://schemas.microsoft.com/office/drawing/2014/main" id="{C9734F24-847A-67E0-E99D-A70082177050}"/>
              </a:ext>
            </a:extLst>
          </p:cNvPr>
          <p:cNvSpPr txBox="1"/>
          <p:nvPr/>
        </p:nvSpPr>
        <p:spPr>
          <a:xfrm>
            <a:off x="7908681" y="1394317"/>
            <a:ext cx="290464" cy="369332"/>
          </a:xfrm>
          <a:prstGeom prst="rect">
            <a:avLst/>
          </a:prstGeom>
          <a:noFill/>
        </p:spPr>
        <p:txBody>
          <a:bodyPr wrap="none" rtlCol="0">
            <a:spAutoFit/>
          </a:bodyPr>
          <a:lstStyle/>
          <a:p>
            <a:r>
              <a:rPr lang="de-DE" dirty="0"/>
              <a:t>S</a:t>
            </a:r>
            <a:endParaRPr lang="en-GB" dirty="0"/>
          </a:p>
        </p:txBody>
      </p:sp>
      <p:sp>
        <p:nvSpPr>
          <p:cNvPr id="75" name="Oval 74">
            <a:extLst>
              <a:ext uri="{FF2B5EF4-FFF2-40B4-BE49-F238E27FC236}">
                <a16:creationId xmlns:a16="http://schemas.microsoft.com/office/drawing/2014/main" id="{C9D64F61-D47D-85B1-2056-E8DF26959F5F}"/>
              </a:ext>
            </a:extLst>
          </p:cNvPr>
          <p:cNvSpPr/>
          <p:nvPr/>
        </p:nvSpPr>
        <p:spPr>
          <a:xfrm>
            <a:off x="5674490" y="2320256"/>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TextBox 75">
            <a:extLst>
              <a:ext uri="{FF2B5EF4-FFF2-40B4-BE49-F238E27FC236}">
                <a16:creationId xmlns:a16="http://schemas.microsoft.com/office/drawing/2014/main" id="{34733E76-85DE-791A-E229-3792062084A1}"/>
              </a:ext>
            </a:extLst>
          </p:cNvPr>
          <p:cNvSpPr txBox="1"/>
          <p:nvPr/>
        </p:nvSpPr>
        <p:spPr>
          <a:xfrm>
            <a:off x="5662476" y="2268808"/>
            <a:ext cx="306494" cy="369332"/>
          </a:xfrm>
          <a:prstGeom prst="rect">
            <a:avLst/>
          </a:prstGeom>
          <a:noFill/>
        </p:spPr>
        <p:txBody>
          <a:bodyPr wrap="none" rtlCol="0">
            <a:spAutoFit/>
          </a:bodyPr>
          <a:lstStyle/>
          <a:p>
            <a:r>
              <a:rPr lang="de-DE" dirty="0"/>
              <a:t>p</a:t>
            </a:r>
            <a:endParaRPr lang="en-GB" dirty="0"/>
          </a:p>
        </p:txBody>
      </p:sp>
      <p:sp>
        <p:nvSpPr>
          <p:cNvPr id="77" name="Oval 76">
            <a:extLst>
              <a:ext uri="{FF2B5EF4-FFF2-40B4-BE49-F238E27FC236}">
                <a16:creationId xmlns:a16="http://schemas.microsoft.com/office/drawing/2014/main" id="{E921C841-A1F9-3D31-7BB0-2E4F8824FA54}"/>
              </a:ext>
            </a:extLst>
          </p:cNvPr>
          <p:cNvSpPr/>
          <p:nvPr/>
        </p:nvSpPr>
        <p:spPr>
          <a:xfrm>
            <a:off x="7097647" y="2289549"/>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TextBox 77">
            <a:extLst>
              <a:ext uri="{FF2B5EF4-FFF2-40B4-BE49-F238E27FC236}">
                <a16:creationId xmlns:a16="http://schemas.microsoft.com/office/drawing/2014/main" id="{42649F93-7EA8-3CD9-4A42-19FA82EA4AA3}"/>
              </a:ext>
            </a:extLst>
          </p:cNvPr>
          <p:cNvSpPr txBox="1"/>
          <p:nvPr/>
        </p:nvSpPr>
        <p:spPr>
          <a:xfrm>
            <a:off x="7085633" y="2238101"/>
            <a:ext cx="306494" cy="369332"/>
          </a:xfrm>
          <a:prstGeom prst="rect">
            <a:avLst/>
          </a:prstGeom>
          <a:noFill/>
        </p:spPr>
        <p:txBody>
          <a:bodyPr wrap="none" rtlCol="0">
            <a:spAutoFit/>
          </a:bodyPr>
          <a:lstStyle/>
          <a:p>
            <a:r>
              <a:rPr lang="de-DE" dirty="0"/>
              <a:t>d</a:t>
            </a:r>
            <a:endParaRPr lang="en-GB" dirty="0"/>
          </a:p>
        </p:txBody>
      </p:sp>
      <p:sp>
        <p:nvSpPr>
          <p:cNvPr id="79" name="Oval 78">
            <a:extLst>
              <a:ext uri="{FF2B5EF4-FFF2-40B4-BE49-F238E27FC236}">
                <a16:creationId xmlns:a16="http://schemas.microsoft.com/office/drawing/2014/main" id="{C1C3B240-DFCF-C87A-DB27-A861AAA6F325}"/>
              </a:ext>
            </a:extLst>
          </p:cNvPr>
          <p:cNvSpPr/>
          <p:nvPr/>
        </p:nvSpPr>
        <p:spPr>
          <a:xfrm>
            <a:off x="10614037" y="2327285"/>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TextBox 79">
            <a:extLst>
              <a:ext uri="{FF2B5EF4-FFF2-40B4-BE49-F238E27FC236}">
                <a16:creationId xmlns:a16="http://schemas.microsoft.com/office/drawing/2014/main" id="{8E4B1BEE-55EB-0576-63A8-63095EFE85A2}"/>
              </a:ext>
            </a:extLst>
          </p:cNvPr>
          <p:cNvSpPr txBox="1"/>
          <p:nvPr/>
        </p:nvSpPr>
        <p:spPr>
          <a:xfrm>
            <a:off x="10602023" y="2275837"/>
            <a:ext cx="300082" cy="369332"/>
          </a:xfrm>
          <a:prstGeom prst="rect">
            <a:avLst/>
          </a:prstGeom>
          <a:noFill/>
        </p:spPr>
        <p:txBody>
          <a:bodyPr wrap="none" rtlCol="0">
            <a:spAutoFit/>
          </a:bodyPr>
          <a:lstStyle/>
          <a:p>
            <a:r>
              <a:rPr lang="de-DE" dirty="0"/>
              <a:t>e</a:t>
            </a:r>
            <a:endParaRPr lang="en-GB" dirty="0"/>
          </a:p>
        </p:txBody>
      </p:sp>
      <p:sp>
        <p:nvSpPr>
          <p:cNvPr id="81" name="Oval 80">
            <a:extLst>
              <a:ext uri="{FF2B5EF4-FFF2-40B4-BE49-F238E27FC236}">
                <a16:creationId xmlns:a16="http://schemas.microsoft.com/office/drawing/2014/main" id="{8006E195-C2F6-4203-FEEC-10D2456114B3}"/>
              </a:ext>
            </a:extLst>
          </p:cNvPr>
          <p:cNvSpPr/>
          <p:nvPr/>
        </p:nvSpPr>
        <p:spPr>
          <a:xfrm>
            <a:off x="5674490" y="3024697"/>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TextBox 81">
            <a:extLst>
              <a:ext uri="{FF2B5EF4-FFF2-40B4-BE49-F238E27FC236}">
                <a16:creationId xmlns:a16="http://schemas.microsoft.com/office/drawing/2014/main" id="{632539BF-6CF5-6C4E-C862-200A5B02E790}"/>
              </a:ext>
            </a:extLst>
          </p:cNvPr>
          <p:cNvSpPr txBox="1"/>
          <p:nvPr/>
        </p:nvSpPr>
        <p:spPr>
          <a:xfrm>
            <a:off x="5662476" y="2973249"/>
            <a:ext cx="306494" cy="369332"/>
          </a:xfrm>
          <a:prstGeom prst="rect">
            <a:avLst/>
          </a:prstGeom>
          <a:noFill/>
        </p:spPr>
        <p:txBody>
          <a:bodyPr wrap="none" rtlCol="0">
            <a:spAutoFit/>
          </a:bodyPr>
          <a:lstStyle/>
          <a:p>
            <a:r>
              <a:rPr lang="de-DE" dirty="0"/>
              <a:t>q</a:t>
            </a:r>
            <a:endParaRPr lang="en-GB" dirty="0"/>
          </a:p>
        </p:txBody>
      </p:sp>
      <p:sp>
        <p:nvSpPr>
          <p:cNvPr id="83" name="Oval 82">
            <a:extLst>
              <a:ext uri="{FF2B5EF4-FFF2-40B4-BE49-F238E27FC236}">
                <a16:creationId xmlns:a16="http://schemas.microsoft.com/office/drawing/2014/main" id="{797806C3-03D4-F693-1AB9-4DE3CF76DD60}"/>
              </a:ext>
            </a:extLst>
          </p:cNvPr>
          <p:cNvSpPr/>
          <p:nvPr/>
        </p:nvSpPr>
        <p:spPr>
          <a:xfrm>
            <a:off x="6455459" y="2891302"/>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a:extLst>
              <a:ext uri="{FF2B5EF4-FFF2-40B4-BE49-F238E27FC236}">
                <a16:creationId xmlns:a16="http://schemas.microsoft.com/office/drawing/2014/main" id="{290CFCE8-7AE4-32F6-F7F6-EC0D3FCD8660}"/>
              </a:ext>
            </a:extLst>
          </p:cNvPr>
          <p:cNvSpPr txBox="1"/>
          <p:nvPr/>
        </p:nvSpPr>
        <p:spPr>
          <a:xfrm>
            <a:off x="6443445" y="2839854"/>
            <a:ext cx="306494" cy="369332"/>
          </a:xfrm>
          <a:prstGeom prst="rect">
            <a:avLst/>
          </a:prstGeom>
          <a:noFill/>
        </p:spPr>
        <p:txBody>
          <a:bodyPr wrap="none" rtlCol="0">
            <a:spAutoFit/>
          </a:bodyPr>
          <a:lstStyle/>
          <a:p>
            <a:r>
              <a:rPr lang="de-DE" dirty="0"/>
              <a:t>b</a:t>
            </a:r>
            <a:endParaRPr lang="en-GB" dirty="0"/>
          </a:p>
        </p:txBody>
      </p:sp>
      <p:sp>
        <p:nvSpPr>
          <p:cNvPr id="85" name="Oval 84">
            <a:extLst>
              <a:ext uri="{FF2B5EF4-FFF2-40B4-BE49-F238E27FC236}">
                <a16:creationId xmlns:a16="http://schemas.microsoft.com/office/drawing/2014/main" id="{101CF6C1-101A-9B9D-6A3C-A01F6ECB7FFB}"/>
              </a:ext>
            </a:extLst>
          </p:cNvPr>
          <p:cNvSpPr/>
          <p:nvPr/>
        </p:nvSpPr>
        <p:spPr>
          <a:xfrm>
            <a:off x="7564052" y="2912426"/>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TextBox 85">
            <a:extLst>
              <a:ext uri="{FF2B5EF4-FFF2-40B4-BE49-F238E27FC236}">
                <a16:creationId xmlns:a16="http://schemas.microsoft.com/office/drawing/2014/main" id="{2AF9BA3D-930E-995A-91E3-44E24FCF3101}"/>
              </a:ext>
            </a:extLst>
          </p:cNvPr>
          <p:cNvSpPr txBox="1"/>
          <p:nvPr/>
        </p:nvSpPr>
        <p:spPr>
          <a:xfrm>
            <a:off x="7552038" y="2860978"/>
            <a:ext cx="300082" cy="369332"/>
          </a:xfrm>
          <a:prstGeom prst="rect">
            <a:avLst/>
          </a:prstGeom>
          <a:noFill/>
        </p:spPr>
        <p:txBody>
          <a:bodyPr wrap="none" rtlCol="0">
            <a:spAutoFit/>
          </a:bodyPr>
          <a:lstStyle/>
          <a:p>
            <a:r>
              <a:rPr lang="de-DE" dirty="0"/>
              <a:t>e</a:t>
            </a:r>
            <a:endParaRPr lang="en-GB" dirty="0"/>
          </a:p>
        </p:txBody>
      </p:sp>
      <p:sp>
        <p:nvSpPr>
          <p:cNvPr id="87" name="Oval 86">
            <a:extLst>
              <a:ext uri="{FF2B5EF4-FFF2-40B4-BE49-F238E27FC236}">
                <a16:creationId xmlns:a16="http://schemas.microsoft.com/office/drawing/2014/main" id="{3DDAA51E-9AE5-FA17-8D52-79D74463A828}"/>
              </a:ext>
            </a:extLst>
          </p:cNvPr>
          <p:cNvSpPr/>
          <p:nvPr/>
        </p:nvSpPr>
        <p:spPr>
          <a:xfrm>
            <a:off x="6455459" y="3578695"/>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TextBox 87">
            <a:extLst>
              <a:ext uri="{FF2B5EF4-FFF2-40B4-BE49-F238E27FC236}">
                <a16:creationId xmlns:a16="http://schemas.microsoft.com/office/drawing/2014/main" id="{7C1CA5BD-3DF4-B8C4-FE8E-59FF08772FB9}"/>
              </a:ext>
            </a:extLst>
          </p:cNvPr>
          <p:cNvSpPr txBox="1"/>
          <p:nvPr/>
        </p:nvSpPr>
        <p:spPr>
          <a:xfrm>
            <a:off x="6443445" y="3527247"/>
            <a:ext cx="295274" cy="369332"/>
          </a:xfrm>
          <a:prstGeom prst="rect">
            <a:avLst/>
          </a:prstGeom>
          <a:noFill/>
        </p:spPr>
        <p:txBody>
          <a:bodyPr wrap="none" rtlCol="0">
            <a:spAutoFit/>
          </a:bodyPr>
          <a:lstStyle/>
          <a:p>
            <a:r>
              <a:rPr lang="de-DE" dirty="0"/>
              <a:t>a</a:t>
            </a:r>
            <a:endParaRPr lang="en-GB" dirty="0"/>
          </a:p>
        </p:txBody>
      </p:sp>
      <p:sp>
        <p:nvSpPr>
          <p:cNvPr id="91" name="Oval 90">
            <a:extLst>
              <a:ext uri="{FF2B5EF4-FFF2-40B4-BE49-F238E27FC236}">
                <a16:creationId xmlns:a16="http://schemas.microsoft.com/office/drawing/2014/main" id="{CF6CFDC8-1031-C220-1F55-1CF18025E25D}"/>
              </a:ext>
            </a:extLst>
          </p:cNvPr>
          <p:cNvSpPr/>
          <p:nvPr/>
        </p:nvSpPr>
        <p:spPr>
          <a:xfrm>
            <a:off x="11157075" y="2998712"/>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TextBox 91">
            <a:extLst>
              <a:ext uri="{FF2B5EF4-FFF2-40B4-BE49-F238E27FC236}">
                <a16:creationId xmlns:a16="http://schemas.microsoft.com/office/drawing/2014/main" id="{F149F7EB-BE4A-9C93-8400-6BB70DBBE00A}"/>
              </a:ext>
            </a:extLst>
          </p:cNvPr>
          <p:cNvSpPr txBox="1"/>
          <p:nvPr/>
        </p:nvSpPr>
        <p:spPr>
          <a:xfrm>
            <a:off x="11145061" y="2947264"/>
            <a:ext cx="264816" cy="369332"/>
          </a:xfrm>
          <a:prstGeom prst="rect">
            <a:avLst/>
          </a:prstGeom>
          <a:noFill/>
        </p:spPr>
        <p:txBody>
          <a:bodyPr wrap="none" rtlCol="0">
            <a:spAutoFit/>
          </a:bodyPr>
          <a:lstStyle/>
          <a:p>
            <a:r>
              <a:rPr lang="de-DE" dirty="0"/>
              <a:t>r</a:t>
            </a:r>
            <a:endParaRPr lang="en-GB" dirty="0"/>
          </a:p>
        </p:txBody>
      </p:sp>
      <p:sp>
        <p:nvSpPr>
          <p:cNvPr id="95" name="Oval 94">
            <a:extLst>
              <a:ext uri="{FF2B5EF4-FFF2-40B4-BE49-F238E27FC236}">
                <a16:creationId xmlns:a16="http://schemas.microsoft.com/office/drawing/2014/main" id="{CF65D969-53C8-17C0-3461-EFB54BFF8645}"/>
              </a:ext>
            </a:extLst>
          </p:cNvPr>
          <p:cNvSpPr/>
          <p:nvPr/>
        </p:nvSpPr>
        <p:spPr>
          <a:xfrm>
            <a:off x="6803597" y="4135670"/>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TextBox 95">
            <a:extLst>
              <a:ext uri="{FF2B5EF4-FFF2-40B4-BE49-F238E27FC236}">
                <a16:creationId xmlns:a16="http://schemas.microsoft.com/office/drawing/2014/main" id="{CF775775-6ED2-AEB1-F6B9-60A621FF2AC3}"/>
              </a:ext>
            </a:extLst>
          </p:cNvPr>
          <p:cNvSpPr txBox="1"/>
          <p:nvPr/>
        </p:nvSpPr>
        <p:spPr>
          <a:xfrm>
            <a:off x="6791583" y="4084222"/>
            <a:ext cx="306494" cy="369332"/>
          </a:xfrm>
          <a:prstGeom prst="rect">
            <a:avLst/>
          </a:prstGeom>
          <a:noFill/>
        </p:spPr>
        <p:txBody>
          <a:bodyPr wrap="none" rtlCol="0">
            <a:spAutoFit/>
          </a:bodyPr>
          <a:lstStyle/>
          <a:p>
            <a:r>
              <a:rPr lang="de-DE" dirty="0"/>
              <a:t>h</a:t>
            </a:r>
            <a:endParaRPr lang="en-GB" dirty="0"/>
          </a:p>
        </p:txBody>
      </p:sp>
      <p:sp>
        <p:nvSpPr>
          <p:cNvPr id="97" name="Oval 96">
            <a:extLst>
              <a:ext uri="{FF2B5EF4-FFF2-40B4-BE49-F238E27FC236}">
                <a16:creationId xmlns:a16="http://schemas.microsoft.com/office/drawing/2014/main" id="{C67ACC35-5237-3842-DF74-F33B9AF5802F}"/>
              </a:ext>
            </a:extLst>
          </p:cNvPr>
          <p:cNvSpPr/>
          <p:nvPr/>
        </p:nvSpPr>
        <p:spPr>
          <a:xfrm>
            <a:off x="6494723" y="4919056"/>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TextBox 97">
            <a:extLst>
              <a:ext uri="{FF2B5EF4-FFF2-40B4-BE49-F238E27FC236}">
                <a16:creationId xmlns:a16="http://schemas.microsoft.com/office/drawing/2014/main" id="{4A5AB4F9-E9CE-9022-BC75-4CA7B63B8F5C}"/>
              </a:ext>
            </a:extLst>
          </p:cNvPr>
          <p:cNvSpPr txBox="1"/>
          <p:nvPr/>
        </p:nvSpPr>
        <p:spPr>
          <a:xfrm>
            <a:off x="6482709" y="4867608"/>
            <a:ext cx="306494" cy="369332"/>
          </a:xfrm>
          <a:prstGeom prst="rect">
            <a:avLst/>
          </a:prstGeom>
          <a:noFill/>
        </p:spPr>
        <p:txBody>
          <a:bodyPr wrap="none" rtlCol="0">
            <a:spAutoFit/>
          </a:bodyPr>
          <a:lstStyle/>
          <a:p>
            <a:r>
              <a:rPr lang="de-DE" dirty="0"/>
              <a:t>q</a:t>
            </a:r>
            <a:endParaRPr lang="en-GB" dirty="0"/>
          </a:p>
        </p:txBody>
      </p:sp>
      <p:sp>
        <p:nvSpPr>
          <p:cNvPr id="99" name="Oval 98">
            <a:extLst>
              <a:ext uri="{FF2B5EF4-FFF2-40B4-BE49-F238E27FC236}">
                <a16:creationId xmlns:a16="http://schemas.microsoft.com/office/drawing/2014/main" id="{388F9B1A-ECF5-3B44-90F0-54BB828CF349}"/>
              </a:ext>
            </a:extLst>
          </p:cNvPr>
          <p:cNvSpPr/>
          <p:nvPr/>
        </p:nvSpPr>
        <p:spPr>
          <a:xfrm>
            <a:off x="7074376" y="4925235"/>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TextBox 99">
            <a:extLst>
              <a:ext uri="{FF2B5EF4-FFF2-40B4-BE49-F238E27FC236}">
                <a16:creationId xmlns:a16="http://schemas.microsoft.com/office/drawing/2014/main" id="{FCE0A78D-1EA2-1300-67F7-4E68C0364E30}"/>
              </a:ext>
            </a:extLst>
          </p:cNvPr>
          <p:cNvSpPr txBox="1"/>
          <p:nvPr/>
        </p:nvSpPr>
        <p:spPr>
          <a:xfrm>
            <a:off x="7062362" y="4873787"/>
            <a:ext cx="306494" cy="369332"/>
          </a:xfrm>
          <a:prstGeom prst="rect">
            <a:avLst/>
          </a:prstGeom>
          <a:noFill/>
        </p:spPr>
        <p:txBody>
          <a:bodyPr wrap="none" rtlCol="0">
            <a:spAutoFit/>
          </a:bodyPr>
          <a:lstStyle/>
          <a:p>
            <a:r>
              <a:rPr lang="de-DE" dirty="0"/>
              <a:t>p</a:t>
            </a:r>
            <a:endParaRPr lang="en-GB" dirty="0"/>
          </a:p>
        </p:txBody>
      </p:sp>
      <p:sp>
        <p:nvSpPr>
          <p:cNvPr id="101" name="Oval 100">
            <a:extLst>
              <a:ext uri="{FF2B5EF4-FFF2-40B4-BE49-F238E27FC236}">
                <a16:creationId xmlns:a16="http://schemas.microsoft.com/office/drawing/2014/main" id="{3AB54806-80F9-40E6-32C7-DD09DC387828}"/>
              </a:ext>
            </a:extLst>
          </p:cNvPr>
          <p:cNvSpPr/>
          <p:nvPr/>
        </p:nvSpPr>
        <p:spPr>
          <a:xfrm>
            <a:off x="7102419" y="5548254"/>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TextBox 101">
            <a:extLst>
              <a:ext uri="{FF2B5EF4-FFF2-40B4-BE49-F238E27FC236}">
                <a16:creationId xmlns:a16="http://schemas.microsoft.com/office/drawing/2014/main" id="{E5546898-1379-24F9-F54C-5254EF6945F5}"/>
              </a:ext>
            </a:extLst>
          </p:cNvPr>
          <p:cNvSpPr txBox="1"/>
          <p:nvPr/>
        </p:nvSpPr>
        <p:spPr>
          <a:xfrm>
            <a:off x="7090405" y="5496806"/>
            <a:ext cx="306494" cy="369332"/>
          </a:xfrm>
          <a:prstGeom prst="rect">
            <a:avLst/>
          </a:prstGeom>
          <a:noFill/>
        </p:spPr>
        <p:txBody>
          <a:bodyPr wrap="none" rtlCol="0">
            <a:spAutoFit/>
          </a:bodyPr>
          <a:lstStyle/>
          <a:p>
            <a:r>
              <a:rPr lang="de-DE" dirty="0"/>
              <a:t>q</a:t>
            </a:r>
            <a:endParaRPr lang="en-GB" dirty="0"/>
          </a:p>
        </p:txBody>
      </p:sp>
      <p:sp>
        <p:nvSpPr>
          <p:cNvPr id="107" name="Oval 106">
            <a:extLst>
              <a:ext uri="{FF2B5EF4-FFF2-40B4-BE49-F238E27FC236}">
                <a16:creationId xmlns:a16="http://schemas.microsoft.com/office/drawing/2014/main" id="{9BEA6F11-4EF5-5D62-25F2-F56BB8232D2B}"/>
              </a:ext>
            </a:extLst>
          </p:cNvPr>
          <p:cNvSpPr/>
          <p:nvPr/>
        </p:nvSpPr>
        <p:spPr>
          <a:xfrm>
            <a:off x="11193232" y="3749274"/>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TextBox 107">
            <a:extLst>
              <a:ext uri="{FF2B5EF4-FFF2-40B4-BE49-F238E27FC236}">
                <a16:creationId xmlns:a16="http://schemas.microsoft.com/office/drawing/2014/main" id="{35234A98-9E17-32FE-0C25-BF0FE314F068}"/>
              </a:ext>
            </a:extLst>
          </p:cNvPr>
          <p:cNvSpPr txBox="1"/>
          <p:nvPr/>
        </p:nvSpPr>
        <p:spPr>
          <a:xfrm>
            <a:off x="11181218" y="3697826"/>
            <a:ext cx="255198" cy="369332"/>
          </a:xfrm>
          <a:prstGeom prst="rect">
            <a:avLst/>
          </a:prstGeom>
          <a:noFill/>
        </p:spPr>
        <p:txBody>
          <a:bodyPr wrap="none" rtlCol="0">
            <a:spAutoFit/>
          </a:bodyPr>
          <a:lstStyle/>
          <a:p>
            <a:r>
              <a:rPr lang="de-DE" dirty="0"/>
              <a:t>f</a:t>
            </a:r>
            <a:endParaRPr lang="en-GB" dirty="0"/>
          </a:p>
        </p:txBody>
      </p:sp>
      <p:sp>
        <p:nvSpPr>
          <p:cNvPr id="109" name="Oval 108">
            <a:extLst>
              <a:ext uri="{FF2B5EF4-FFF2-40B4-BE49-F238E27FC236}">
                <a16:creationId xmlns:a16="http://schemas.microsoft.com/office/drawing/2014/main" id="{43E7290D-195C-40FA-FAF3-9ECFA2128FE3}"/>
              </a:ext>
            </a:extLst>
          </p:cNvPr>
          <p:cNvSpPr/>
          <p:nvPr/>
        </p:nvSpPr>
        <p:spPr>
          <a:xfrm>
            <a:off x="11625180" y="4371555"/>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TextBox 109">
            <a:extLst>
              <a:ext uri="{FF2B5EF4-FFF2-40B4-BE49-F238E27FC236}">
                <a16:creationId xmlns:a16="http://schemas.microsoft.com/office/drawing/2014/main" id="{F2967856-BAB8-8BED-9CEA-448AB96C8407}"/>
              </a:ext>
            </a:extLst>
          </p:cNvPr>
          <p:cNvSpPr txBox="1"/>
          <p:nvPr/>
        </p:nvSpPr>
        <p:spPr>
          <a:xfrm>
            <a:off x="11582088" y="4332852"/>
            <a:ext cx="330540" cy="369332"/>
          </a:xfrm>
          <a:prstGeom prst="rect">
            <a:avLst/>
          </a:prstGeom>
          <a:noFill/>
        </p:spPr>
        <p:txBody>
          <a:bodyPr wrap="none" rtlCol="0">
            <a:spAutoFit/>
          </a:bodyPr>
          <a:lstStyle/>
          <a:p>
            <a:r>
              <a:rPr lang="de-DE" dirty="0"/>
              <a:t>G</a:t>
            </a:r>
            <a:endParaRPr lang="en-GB" dirty="0"/>
          </a:p>
        </p:txBody>
      </p:sp>
      <p:sp>
        <p:nvSpPr>
          <p:cNvPr id="111" name="Oval 110">
            <a:extLst>
              <a:ext uri="{FF2B5EF4-FFF2-40B4-BE49-F238E27FC236}">
                <a16:creationId xmlns:a16="http://schemas.microsoft.com/office/drawing/2014/main" id="{5F8BDD62-1A90-6AB7-8F8C-8B7A3666758E}"/>
              </a:ext>
            </a:extLst>
          </p:cNvPr>
          <p:cNvSpPr/>
          <p:nvPr/>
        </p:nvSpPr>
        <p:spPr>
          <a:xfrm>
            <a:off x="10908425" y="4384300"/>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TextBox 111">
            <a:extLst>
              <a:ext uri="{FF2B5EF4-FFF2-40B4-BE49-F238E27FC236}">
                <a16:creationId xmlns:a16="http://schemas.microsoft.com/office/drawing/2014/main" id="{F424D5BE-A415-56D6-B1FB-A0E7EBB0235C}"/>
              </a:ext>
            </a:extLst>
          </p:cNvPr>
          <p:cNvSpPr txBox="1"/>
          <p:nvPr/>
        </p:nvSpPr>
        <p:spPr>
          <a:xfrm>
            <a:off x="10896411" y="4332852"/>
            <a:ext cx="282450" cy="369332"/>
          </a:xfrm>
          <a:prstGeom prst="rect">
            <a:avLst/>
          </a:prstGeom>
          <a:noFill/>
        </p:spPr>
        <p:txBody>
          <a:bodyPr wrap="square" rtlCol="0">
            <a:spAutoFit/>
          </a:bodyPr>
          <a:lstStyle/>
          <a:p>
            <a:r>
              <a:rPr lang="de-DE" dirty="0"/>
              <a:t>c</a:t>
            </a:r>
            <a:endParaRPr lang="en-GB" dirty="0"/>
          </a:p>
        </p:txBody>
      </p:sp>
      <p:cxnSp>
        <p:nvCxnSpPr>
          <p:cNvPr id="116" name="Straight Arrow Connector 115">
            <a:extLst>
              <a:ext uri="{FF2B5EF4-FFF2-40B4-BE49-F238E27FC236}">
                <a16:creationId xmlns:a16="http://schemas.microsoft.com/office/drawing/2014/main" id="{89369EC5-DC45-614E-C47B-C6367279AFB6}"/>
              </a:ext>
            </a:extLst>
          </p:cNvPr>
          <p:cNvCxnSpPr>
            <a:stCxn id="74" idx="1"/>
            <a:endCxn id="76" idx="0"/>
          </p:cNvCxnSpPr>
          <p:nvPr/>
        </p:nvCxnSpPr>
        <p:spPr>
          <a:xfrm flipH="1">
            <a:off x="5815723" y="1578983"/>
            <a:ext cx="2092958" cy="6898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744C7E2B-4573-E1B1-448E-B5C2A1B2D6C2}"/>
              </a:ext>
            </a:extLst>
          </p:cNvPr>
          <p:cNvCxnSpPr>
            <a:stCxn id="74" idx="2"/>
            <a:endCxn id="78" idx="0"/>
          </p:cNvCxnSpPr>
          <p:nvPr/>
        </p:nvCxnSpPr>
        <p:spPr>
          <a:xfrm flipH="1">
            <a:off x="7238880" y="1763649"/>
            <a:ext cx="815033" cy="4744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C2655C1-CB53-4E01-D32C-7643A90CC8E6}"/>
              </a:ext>
            </a:extLst>
          </p:cNvPr>
          <p:cNvCxnSpPr>
            <a:stCxn id="74" idx="3"/>
            <a:endCxn id="80" idx="0"/>
          </p:cNvCxnSpPr>
          <p:nvPr/>
        </p:nvCxnSpPr>
        <p:spPr>
          <a:xfrm>
            <a:off x="8199145" y="1578983"/>
            <a:ext cx="2552919" cy="6968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8877BA95-6689-51C8-11D3-530900ED3516}"/>
              </a:ext>
            </a:extLst>
          </p:cNvPr>
          <p:cNvCxnSpPr>
            <a:stCxn id="78" idx="1"/>
            <a:endCxn id="84" idx="0"/>
          </p:cNvCxnSpPr>
          <p:nvPr/>
        </p:nvCxnSpPr>
        <p:spPr>
          <a:xfrm flipH="1">
            <a:off x="6596692" y="2422767"/>
            <a:ext cx="488941" cy="4170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28445FA4-BBCF-3360-D3BF-2D38A85D8ED2}"/>
              </a:ext>
            </a:extLst>
          </p:cNvPr>
          <p:cNvCxnSpPr>
            <a:stCxn id="84" idx="2"/>
            <a:endCxn id="88" idx="0"/>
          </p:cNvCxnSpPr>
          <p:nvPr/>
        </p:nvCxnSpPr>
        <p:spPr>
          <a:xfrm flipH="1">
            <a:off x="6591082" y="3209186"/>
            <a:ext cx="5610" cy="31806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3B3EA655-DC6F-431A-C87C-C09DD17FAC55}"/>
              </a:ext>
            </a:extLst>
          </p:cNvPr>
          <p:cNvCxnSpPr>
            <a:stCxn id="78" idx="3"/>
            <a:endCxn id="86" idx="0"/>
          </p:cNvCxnSpPr>
          <p:nvPr/>
        </p:nvCxnSpPr>
        <p:spPr>
          <a:xfrm>
            <a:off x="7392127" y="2422767"/>
            <a:ext cx="309952" cy="4382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Oval 126">
            <a:extLst>
              <a:ext uri="{FF2B5EF4-FFF2-40B4-BE49-F238E27FC236}">
                <a16:creationId xmlns:a16="http://schemas.microsoft.com/office/drawing/2014/main" id="{DCAC089C-7BDE-3A38-3CC6-FB84908113AA}"/>
              </a:ext>
            </a:extLst>
          </p:cNvPr>
          <p:cNvSpPr/>
          <p:nvPr/>
        </p:nvSpPr>
        <p:spPr>
          <a:xfrm>
            <a:off x="8666646" y="2717195"/>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TextBox 127">
            <a:extLst>
              <a:ext uri="{FF2B5EF4-FFF2-40B4-BE49-F238E27FC236}">
                <a16:creationId xmlns:a16="http://schemas.microsoft.com/office/drawing/2014/main" id="{F136C9BE-5749-366E-D290-BE40B38EBB5B}"/>
              </a:ext>
            </a:extLst>
          </p:cNvPr>
          <p:cNvSpPr txBox="1"/>
          <p:nvPr/>
        </p:nvSpPr>
        <p:spPr>
          <a:xfrm>
            <a:off x="8654632" y="2665747"/>
            <a:ext cx="282450" cy="369332"/>
          </a:xfrm>
          <a:prstGeom prst="rect">
            <a:avLst/>
          </a:prstGeom>
          <a:noFill/>
        </p:spPr>
        <p:txBody>
          <a:bodyPr wrap="none" rtlCol="0">
            <a:spAutoFit/>
          </a:bodyPr>
          <a:lstStyle/>
          <a:p>
            <a:r>
              <a:rPr lang="de-DE" dirty="0"/>
              <a:t>c</a:t>
            </a:r>
            <a:endParaRPr lang="en-GB" dirty="0"/>
          </a:p>
        </p:txBody>
      </p:sp>
      <p:sp>
        <p:nvSpPr>
          <p:cNvPr id="129" name="Oval 128">
            <a:extLst>
              <a:ext uri="{FF2B5EF4-FFF2-40B4-BE49-F238E27FC236}">
                <a16:creationId xmlns:a16="http://schemas.microsoft.com/office/drawing/2014/main" id="{6E8F0EE3-DD2F-ED28-A78F-D363D62549E6}"/>
              </a:ext>
            </a:extLst>
          </p:cNvPr>
          <p:cNvSpPr/>
          <p:nvPr/>
        </p:nvSpPr>
        <p:spPr>
          <a:xfrm>
            <a:off x="8666646" y="3364348"/>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TextBox 129">
            <a:extLst>
              <a:ext uri="{FF2B5EF4-FFF2-40B4-BE49-F238E27FC236}">
                <a16:creationId xmlns:a16="http://schemas.microsoft.com/office/drawing/2014/main" id="{DC5191B1-28D4-3DD4-8AD3-A96C5B97FFC4}"/>
              </a:ext>
            </a:extLst>
          </p:cNvPr>
          <p:cNvSpPr txBox="1"/>
          <p:nvPr/>
        </p:nvSpPr>
        <p:spPr>
          <a:xfrm>
            <a:off x="8654632" y="3312900"/>
            <a:ext cx="295274" cy="369332"/>
          </a:xfrm>
          <a:prstGeom prst="rect">
            <a:avLst/>
          </a:prstGeom>
          <a:noFill/>
        </p:spPr>
        <p:txBody>
          <a:bodyPr wrap="none" rtlCol="0">
            <a:spAutoFit/>
          </a:bodyPr>
          <a:lstStyle/>
          <a:p>
            <a:r>
              <a:rPr lang="de-DE" dirty="0"/>
              <a:t>a</a:t>
            </a:r>
            <a:endParaRPr lang="en-GB" dirty="0"/>
          </a:p>
        </p:txBody>
      </p:sp>
      <p:cxnSp>
        <p:nvCxnSpPr>
          <p:cNvPr id="132" name="Straight Arrow Connector 131">
            <a:extLst>
              <a:ext uri="{FF2B5EF4-FFF2-40B4-BE49-F238E27FC236}">
                <a16:creationId xmlns:a16="http://schemas.microsoft.com/office/drawing/2014/main" id="{D8324239-8824-3EB6-B4F7-D922181CCAA0}"/>
              </a:ext>
            </a:extLst>
          </p:cNvPr>
          <p:cNvCxnSpPr>
            <a:stCxn id="86" idx="2"/>
            <a:endCxn id="96" idx="0"/>
          </p:cNvCxnSpPr>
          <p:nvPr/>
        </p:nvCxnSpPr>
        <p:spPr>
          <a:xfrm flipH="1">
            <a:off x="6944830" y="3230310"/>
            <a:ext cx="757249" cy="8539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EC9FDEF-AAAA-140B-1BF8-D2713469EE41}"/>
              </a:ext>
            </a:extLst>
          </p:cNvPr>
          <p:cNvCxnSpPr>
            <a:stCxn id="78" idx="3"/>
            <a:endCxn id="128" idx="0"/>
          </p:cNvCxnSpPr>
          <p:nvPr/>
        </p:nvCxnSpPr>
        <p:spPr>
          <a:xfrm>
            <a:off x="7392127" y="2422767"/>
            <a:ext cx="1403730" cy="24298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D8D1B2B8-5147-F4EE-746E-3FDB0FB13FC2}"/>
              </a:ext>
            </a:extLst>
          </p:cNvPr>
          <p:cNvCxnSpPr>
            <a:cxnSpLocks/>
            <a:stCxn id="96" idx="2"/>
            <a:endCxn id="98" idx="0"/>
          </p:cNvCxnSpPr>
          <p:nvPr/>
        </p:nvCxnSpPr>
        <p:spPr>
          <a:xfrm flipH="1">
            <a:off x="6635956" y="4453554"/>
            <a:ext cx="308874" cy="4140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FD00F2DE-0297-B9C5-E951-FF457D859AB2}"/>
              </a:ext>
            </a:extLst>
          </p:cNvPr>
          <p:cNvCxnSpPr>
            <a:cxnSpLocks/>
            <a:stCxn id="96" idx="2"/>
            <a:endCxn id="100" idx="0"/>
          </p:cNvCxnSpPr>
          <p:nvPr/>
        </p:nvCxnSpPr>
        <p:spPr>
          <a:xfrm>
            <a:off x="6944830" y="4453554"/>
            <a:ext cx="270779" cy="4202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F6AAB48D-EC0E-9A25-8D92-1D553C06FE6A}"/>
              </a:ext>
            </a:extLst>
          </p:cNvPr>
          <p:cNvCxnSpPr>
            <a:stCxn id="100" idx="2"/>
            <a:endCxn id="102" idx="0"/>
          </p:cNvCxnSpPr>
          <p:nvPr/>
        </p:nvCxnSpPr>
        <p:spPr>
          <a:xfrm>
            <a:off x="7215609" y="5243119"/>
            <a:ext cx="28043" cy="2536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E1D50689-E77F-57B2-9DE6-58848FD8B6FD}"/>
              </a:ext>
            </a:extLst>
          </p:cNvPr>
          <p:cNvCxnSpPr>
            <a:stCxn id="128" idx="2"/>
            <a:endCxn id="130" idx="0"/>
          </p:cNvCxnSpPr>
          <p:nvPr/>
        </p:nvCxnSpPr>
        <p:spPr>
          <a:xfrm>
            <a:off x="8795857" y="3035079"/>
            <a:ext cx="6412" cy="27782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3C7D8692-8A4E-2932-2C9E-B643CBF0F2A0}"/>
              </a:ext>
            </a:extLst>
          </p:cNvPr>
          <p:cNvCxnSpPr>
            <a:stCxn id="80" idx="2"/>
            <a:endCxn id="92" idx="0"/>
          </p:cNvCxnSpPr>
          <p:nvPr/>
        </p:nvCxnSpPr>
        <p:spPr>
          <a:xfrm>
            <a:off x="10752064" y="2645169"/>
            <a:ext cx="525405" cy="3020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E3BDC4AC-437C-6DC4-C5B6-9C94E829952B}"/>
              </a:ext>
            </a:extLst>
          </p:cNvPr>
          <p:cNvCxnSpPr>
            <a:cxnSpLocks/>
            <a:stCxn id="92" idx="2"/>
            <a:endCxn id="108" idx="0"/>
          </p:cNvCxnSpPr>
          <p:nvPr/>
        </p:nvCxnSpPr>
        <p:spPr>
          <a:xfrm>
            <a:off x="11277469" y="3316596"/>
            <a:ext cx="31348" cy="38123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30D1E17D-89BF-046D-78F1-99400B8BF697}"/>
              </a:ext>
            </a:extLst>
          </p:cNvPr>
          <p:cNvCxnSpPr>
            <a:cxnSpLocks/>
            <a:stCxn id="108" idx="2"/>
            <a:endCxn id="112" idx="0"/>
          </p:cNvCxnSpPr>
          <p:nvPr/>
        </p:nvCxnSpPr>
        <p:spPr>
          <a:xfrm flipH="1">
            <a:off x="11037636" y="4067158"/>
            <a:ext cx="271181" cy="2656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Oval 148">
            <a:extLst>
              <a:ext uri="{FF2B5EF4-FFF2-40B4-BE49-F238E27FC236}">
                <a16:creationId xmlns:a16="http://schemas.microsoft.com/office/drawing/2014/main" id="{7BB47736-C73E-6FDA-3ECB-1054CD6DEF49}"/>
              </a:ext>
            </a:extLst>
          </p:cNvPr>
          <p:cNvSpPr/>
          <p:nvPr/>
        </p:nvSpPr>
        <p:spPr>
          <a:xfrm>
            <a:off x="10921866" y="5026242"/>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TextBox 149">
            <a:extLst>
              <a:ext uri="{FF2B5EF4-FFF2-40B4-BE49-F238E27FC236}">
                <a16:creationId xmlns:a16="http://schemas.microsoft.com/office/drawing/2014/main" id="{15AD0DC4-9F6D-EE10-D7A9-B48CE1A702E8}"/>
              </a:ext>
            </a:extLst>
          </p:cNvPr>
          <p:cNvSpPr txBox="1"/>
          <p:nvPr/>
        </p:nvSpPr>
        <p:spPr>
          <a:xfrm>
            <a:off x="10909852" y="4974794"/>
            <a:ext cx="295274" cy="369332"/>
          </a:xfrm>
          <a:prstGeom prst="rect">
            <a:avLst/>
          </a:prstGeom>
          <a:noFill/>
        </p:spPr>
        <p:txBody>
          <a:bodyPr wrap="square" rtlCol="0">
            <a:spAutoFit/>
          </a:bodyPr>
          <a:lstStyle/>
          <a:p>
            <a:r>
              <a:rPr lang="de-DE" dirty="0"/>
              <a:t>a</a:t>
            </a:r>
            <a:endParaRPr lang="en-GB" dirty="0"/>
          </a:p>
        </p:txBody>
      </p:sp>
      <p:cxnSp>
        <p:nvCxnSpPr>
          <p:cNvPr id="151" name="Straight Arrow Connector 150">
            <a:extLst>
              <a:ext uri="{FF2B5EF4-FFF2-40B4-BE49-F238E27FC236}">
                <a16:creationId xmlns:a16="http://schemas.microsoft.com/office/drawing/2014/main" id="{C9E4FD06-95D5-2C85-050D-C2415B45B522}"/>
              </a:ext>
            </a:extLst>
          </p:cNvPr>
          <p:cNvCxnSpPr>
            <a:cxnSpLocks/>
            <a:stCxn id="112" idx="2"/>
            <a:endCxn id="150" idx="0"/>
          </p:cNvCxnSpPr>
          <p:nvPr/>
        </p:nvCxnSpPr>
        <p:spPr>
          <a:xfrm>
            <a:off x="11037636" y="4702184"/>
            <a:ext cx="19853" cy="27261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16B71150-5522-1D31-DB20-8C4FE36A321F}"/>
              </a:ext>
            </a:extLst>
          </p:cNvPr>
          <p:cNvCxnSpPr>
            <a:stCxn id="76" idx="2"/>
            <a:endCxn id="82" idx="0"/>
          </p:cNvCxnSpPr>
          <p:nvPr/>
        </p:nvCxnSpPr>
        <p:spPr>
          <a:xfrm>
            <a:off x="5815723" y="2638140"/>
            <a:ext cx="0" cy="33510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04635754-7C27-92D7-79B1-9EE7085176CF}"/>
              </a:ext>
            </a:extLst>
          </p:cNvPr>
          <p:cNvCxnSpPr>
            <a:cxnSpLocks/>
            <a:stCxn id="108" idx="2"/>
            <a:endCxn id="110" idx="0"/>
          </p:cNvCxnSpPr>
          <p:nvPr/>
        </p:nvCxnSpPr>
        <p:spPr>
          <a:xfrm>
            <a:off x="11308817" y="4067158"/>
            <a:ext cx="438541" cy="2656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583FF191-844C-2AA2-529C-2CB3310DDCE2}"/>
              </a:ext>
            </a:extLst>
          </p:cNvPr>
          <p:cNvSpPr/>
          <p:nvPr/>
        </p:nvSpPr>
        <p:spPr>
          <a:xfrm>
            <a:off x="8089163" y="4113896"/>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TextBox 162">
            <a:extLst>
              <a:ext uri="{FF2B5EF4-FFF2-40B4-BE49-F238E27FC236}">
                <a16:creationId xmlns:a16="http://schemas.microsoft.com/office/drawing/2014/main" id="{AAF2F90C-6D66-33A9-88E5-FB24C958873D}"/>
              </a:ext>
            </a:extLst>
          </p:cNvPr>
          <p:cNvSpPr txBox="1"/>
          <p:nvPr/>
        </p:nvSpPr>
        <p:spPr>
          <a:xfrm>
            <a:off x="8077149" y="4062448"/>
            <a:ext cx="264816" cy="369332"/>
          </a:xfrm>
          <a:prstGeom prst="rect">
            <a:avLst/>
          </a:prstGeom>
          <a:noFill/>
        </p:spPr>
        <p:txBody>
          <a:bodyPr wrap="none" rtlCol="0">
            <a:spAutoFit/>
          </a:bodyPr>
          <a:lstStyle/>
          <a:p>
            <a:r>
              <a:rPr lang="de-DE" dirty="0"/>
              <a:t>r</a:t>
            </a:r>
            <a:endParaRPr lang="en-GB" dirty="0"/>
          </a:p>
        </p:txBody>
      </p:sp>
      <p:sp>
        <p:nvSpPr>
          <p:cNvPr id="164" name="Oval 163">
            <a:extLst>
              <a:ext uri="{FF2B5EF4-FFF2-40B4-BE49-F238E27FC236}">
                <a16:creationId xmlns:a16="http://schemas.microsoft.com/office/drawing/2014/main" id="{3C11B12B-3BD5-03B7-72FB-844981F65311}"/>
              </a:ext>
            </a:extLst>
          </p:cNvPr>
          <p:cNvSpPr/>
          <p:nvPr/>
        </p:nvSpPr>
        <p:spPr>
          <a:xfrm>
            <a:off x="8133414" y="4828657"/>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TextBox 164">
            <a:extLst>
              <a:ext uri="{FF2B5EF4-FFF2-40B4-BE49-F238E27FC236}">
                <a16:creationId xmlns:a16="http://schemas.microsoft.com/office/drawing/2014/main" id="{F3628B05-FF31-72B2-380D-EE3CAE8C365B}"/>
              </a:ext>
            </a:extLst>
          </p:cNvPr>
          <p:cNvSpPr txBox="1"/>
          <p:nvPr/>
        </p:nvSpPr>
        <p:spPr>
          <a:xfrm>
            <a:off x="8121400" y="4777209"/>
            <a:ext cx="255198" cy="369332"/>
          </a:xfrm>
          <a:prstGeom prst="rect">
            <a:avLst/>
          </a:prstGeom>
          <a:noFill/>
        </p:spPr>
        <p:txBody>
          <a:bodyPr wrap="none" rtlCol="0">
            <a:spAutoFit/>
          </a:bodyPr>
          <a:lstStyle/>
          <a:p>
            <a:r>
              <a:rPr lang="de-DE" dirty="0"/>
              <a:t>f</a:t>
            </a:r>
            <a:endParaRPr lang="en-GB" dirty="0"/>
          </a:p>
        </p:txBody>
      </p:sp>
      <p:sp>
        <p:nvSpPr>
          <p:cNvPr id="166" name="Oval 165">
            <a:extLst>
              <a:ext uri="{FF2B5EF4-FFF2-40B4-BE49-F238E27FC236}">
                <a16:creationId xmlns:a16="http://schemas.microsoft.com/office/drawing/2014/main" id="{B421481C-3C81-6221-40B6-6C74ACE8E29C}"/>
              </a:ext>
            </a:extLst>
          </p:cNvPr>
          <p:cNvSpPr/>
          <p:nvPr/>
        </p:nvSpPr>
        <p:spPr>
          <a:xfrm>
            <a:off x="8565362" y="5450938"/>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7" name="TextBox 166">
            <a:extLst>
              <a:ext uri="{FF2B5EF4-FFF2-40B4-BE49-F238E27FC236}">
                <a16:creationId xmlns:a16="http://schemas.microsoft.com/office/drawing/2014/main" id="{2413215C-3B3F-2FC6-756D-B13114228D6D}"/>
              </a:ext>
            </a:extLst>
          </p:cNvPr>
          <p:cNvSpPr txBox="1"/>
          <p:nvPr/>
        </p:nvSpPr>
        <p:spPr>
          <a:xfrm>
            <a:off x="8522270" y="5412235"/>
            <a:ext cx="330540" cy="369332"/>
          </a:xfrm>
          <a:prstGeom prst="rect">
            <a:avLst/>
          </a:prstGeom>
          <a:noFill/>
        </p:spPr>
        <p:txBody>
          <a:bodyPr wrap="none" rtlCol="0">
            <a:spAutoFit/>
          </a:bodyPr>
          <a:lstStyle/>
          <a:p>
            <a:r>
              <a:rPr lang="de-DE" dirty="0"/>
              <a:t>G</a:t>
            </a:r>
            <a:endParaRPr lang="en-GB" dirty="0"/>
          </a:p>
        </p:txBody>
      </p:sp>
      <p:sp>
        <p:nvSpPr>
          <p:cNvPr id="168" name="Oval 167">
            <a:extLst>
              <a:ext uri="{FF2B5EF4-FFF2-40B4-BE49-F238E27FC236}">
                <a16:creationId xmlns:a16="http://schemas.microsoft.com/office/drawing/2014/main" id="{0F2A12D8-449C-52D5-032C-06F42729667B}"/>
              </a:ext>
            </a:extLst>
          </p:cNvPr>
          <p:cNvSpPr/>
          <p:nvPr/>
        </p:nvSpPr>
        <p:spPr>
          <a:xfrm>
            <a:off x="7848607" y="5463683"/>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 name="TextBox 168">
            <a:extLst>
              <a:ext uri="{FF2B5EF4-FFF2-40B4-BE49-F238E27FC236}">
                <a16:creationId xmlns:a16="http://schemas.microsoft.com/office/drawing/2014/main" id="{5DD39FC7-DC12-83C8-E30A-D62468F895FC}"/>
              </a:ext>
            </a:extLst>
          </p:cNvPr>
          <p:cNvSpPr txBox="1"/>
          <p:nvPr/>
        </p:nvSpPr>
        <p:spPr>
          <a:xfrm>
            <a:off x="7836593" y="5412235"/>
            <a:ext cx="282450" cy="369332"/>
          </a:xfrm>
          <a:prstGeom prst="rect">
            <a:avLst/>
          </a:prstGeom>
          <a:noFill/>
        </p:spPr>
        <p:txBody>
          <a:bodyPr wrap="square" rtlCol="0">
            <a:spAutoFit/>
          </a:bodyPr>
          <a:lstStyle/>
          <a:p>
            <a:r>
              <a:rPr lang="de-DE" dirty="0"/>
              <a:t>c</a:t>
            </a:r>
            <a:endParaRPr lang="en-GB" dirty="0"/>
          </a:p>
        </p:txBody>
      </p:sp>
      <p:cxnSp>
        <p:nvCxnSpPr>
          <p:cNvPr id="170" name="Straight Arrow Connector 169">
            <a:extLst>
              <a:ext uri="{FF2B5EF4-FFF2-40B4-BE49-F238E27FC236}">
                <a16:creationId xmlns:a16="http://schemas.microsoft.com/office/drawing/2014/main" id="{BA4E1F60-1CA4-9225-944E-40C10F111881}"/>
              </a:ext>
            </a:extLst>
          </p:cNvPr>
          <p:cNvCxnSpPr>
            <a:cxnSpLocks/>
            <a:stCxn id="86" idx="2"/>
            <a:endCxn id="163" idx="0"/>
          </p:cNvCxnSpPr>
          <p:nvPr/>
        </p:nvCxnSpPr>
        <p:spPr>
          <a:xfrm>
            <a:off x="7702079" y="3230310"/>
            <a:ext cx="507478" cy="8321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90830665-1B19-21BD-A517-34C9621B448C}"/>
              </a:ext>
            </a:extLst>
          </p:cNvPr>
          <p:cNvCxnSpPr>
            <a:cxnSpLocks/>
            <a:stCxn id="163" idx="2"/>
            <a:endCxn id="165" idx="0"/>
          </p:cNvCxnSpPr>
          <p:nvPr/>
        </p:nvCxnSpPr>
        <p:spPr>
          <a:xfrm>
            <a:off x="8209557" y="4431780"/>
            <a:ext cx="39442" cy="3454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F5CFF4F8-9C46-9BBD-0713-FDAF4376D1A9}"/>
              </a:ext>
            </a:extLst>
          </p:cNvPr>
          <p:cNvCxnSpPr>
            <a:cxnSpLocks/>
            <a:stCxn id="165" idx="2"/>
            <a:endCxn id="169" idx="0"/>
          </p:cNvCxnSpPr>
          <p:nvPr/>
        </p:nvCxnSpPr>
        <p:spPr>
          <a:xfrm flipH="1">
            <a:off x="7977818" y="5146541"/>
            <a:ext cx="271181" cy="2656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3" name="Oval 172">
            <a:extLst>
              <a:ext uri="{FF2B5EF4-FFF2-40B4-BE49-F238E27FC236}">
                <a16:creationId xmlns:a16="http://schemas.microsoft.com/office/drawing/2014/main" id="{57B53BF3-A8C1-5250-3FB8-BC9F7546A04C}"/>
              </a:ext>
            </a:extLst>
          </p:cNvPr>
          <p:cNvSpPr/>
          <p:nvPr/>
        </p:nvSpPr>
        <p:spPr>
          <a:xfrm>
            <a:off x="7862048" y="6105625"/>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TextBox 173">
            <a:extLst>
              <a:ext uri="{FF2B5EF4-FFF2-40B4-BE49-F238E27FC236}">
                <a16:creationId xmlns:a16="http://schemas.microsoft.com/office/drawing/2014/main" id="{0701E659-4CE7-235C-7BAD-DFBF7D3BCE69}"/>
              </a:ext>
            </a:extLst>
          </p:cNvPr>
          <p:cNvSpPr txBox="1"/>
          <p:nvPr/>
        </p:nvSpPr>
        <p:spPr>
          <a:xfrm>
            <a:off x="7850034" y="6054177"/>
            <a:ext cx="295274" cy="369332"/>
          </a:xfrm>
          <a:prstGeom prst="rect">
            <a:avLst/>
          </a:prstGeom>
          <a:noFill/>
        </p:spPr>
        <p:txBody>
          <a:bodyPr wrap="square" rtlCol="0">
            <a:spAutoFit/>
          </a:bodyPr>
          <a:lstStyle/>
          <a:p>
            <a:r>
              <a:rPr lang="de-DE" dirty="0"/>
              <a:t>a</a:t>
            </a:r>
            <a:endParaRPr lang="en-GB" dirty="0"/>
          </a:p>
        </p:txBody>
      </p:sp>
      <p:cxnSp>
        <p:nvCxnSpPr>
          <p:cNvPr id="175" name="Straight Arrow Connector 174">
            <a:extLst>
              <a:ext uri="{FF2B5EF4-FFF2-40B4-BE49-F238E27FC236}">
                <a16:creationId xmlns:a16="http://schemas.microsoft.com/office/drawing/2014/main" id="{904AF0A6-4FA6-9707-B880-32347FC80DEB}"/>
              </a:ext>
            </a:extLst>
          </p:cNvPr>
          <p:cNvCxnSpPr>
            <a:cxnSpLocks/>
            <a:stCxn id="169" idx="2"/>
            <a:endCxn id="174" idx="0"/>
          </p:cNvCxnSpPr>
          <p:nvPr/>
        </p:nvCxnSpPr>
        <p:spPr>
          <a:xfrm>
            <a:off x="7977818" y="5781567"/>
            <a:ext cx="19853" cy="27261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C305A8B9-813C-ABDB-3CE5-A2A44FFD21C6}"/>
              </a:ext>
            </a:extLst>
          </p:cNvPr>
          <p:cNvCxnSpPr>
            <a:cxnSpLocks/>
            <a:stCxn id="165" idx="2"/>
            <a:endCxn id="167" idx="0"/>
          </p:cNvCxnSpPr>
          <p:nvPr/>
        </p:nvCxnSpPr>
        <p:spPr>
          <a:xfrm>
            <a:off x="8248999" y="5146541"/>
            <a:ext cx="438541" cy="2656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a16="http://schemas.microsoft.com/office/drawing/2014/main" id="{38186165-3027-D2B7-37D1-259EC95D5DF2}"/>
              </a:ext>
            </a:extLst>
          </p:cNvPr>
          <p:cNvSpPr/>
          <p:nvPr/>
        </p:nvSpPr>
        <p:spPr>
          <a:xfrm>
            <a:off x="9887757" y="3005505"/>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3" name="TextBox 182">
            <a:extLst>
              <a:ext uri="{FF2B5EF4-FFF2-40B4-BE49-F238E27FC236}">
                <a16:creationId xmlns:a16="http://schemas.microsoft.com/office/drawing/2014/main" id="{3D27D639-6DE1-83AD-3721-F0313B85EE8F}"/>
              </a:ext>
            </a:extLst>
          </p:cNvPr>
          <p:cNvSpPr txBox="1"/>
          <p:nvPr/>
        </p:nvSpPr>
        <p:spPr>
          <a:xfrm>
            <a:off x="9875743" y="2954057"/>
            <a:ext cx="306494" cy="369332"/>
          </a:xfrm>
          <a:prstGeom prst="rect">
            <a:avLst/>
          </a:prstGeom>
          <a:noFill/>
        </p:spPr>
        <p:txBody>
          <a:bodyPr wrap="none" rtlCol="0">
            <a:spAutoFit/>
          </a:bodyPr>
          <a:lstStyle/>
          <a:p>
            <a:r>
              <a:rPr lang="de-DE" dirty="0"/>
              <a:t>h</a:t>
            </a:r>
            <a:endParaRPr lang="en-GB" dirty="0"/>
          </a:p>
        </p:txBody>
      </p:sp>
      <p:sp>
        <p:nvSpPr>
          <p:cNvPr id="184" name="Oval 183">
            <a:extLst>
              <a:ext uri="{FF2B5EF4-FFF2-40B4-BE49-F238E27FC236}">
                <a16:creationId xmlns:a16="http://schemas.microsoft.com/office/drawing/2014/main" id="{C3B2BD27-78EA-E471-1EC8-406CC120C6CB}"/>
              </a:ext>
            </a:extLst>
          </p:cNvPr>
          <p:cNvSpPr/>
          <p:nvPr/>
        </p:nvSpPr>
        <p:spPr>
          <a:xfrm>
            <a:off x="9578883" y="3788891"/>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5" name="TextBox 184">
            <a:extLst>
              <a:ext uri="{FF2B5EF4-FFF2-40B4-BE49-F238E27FC236}">
                <a16:creationId xmlns:a16="http://schemas.microsoft.com/office/drawing/2014/main" id="{EE53A77F-91D9-8187-FC3A-D02D248DA36C}"/>
              </a:ext>
            </a:extLst>
          </p:cNvPr>
          <p:cNvSpPr txBox="1"/>
          <p:nvPr/>
        </p:nvSpPr>
        <p:spPr>
          <a:xfrm>
            <a:off x="9566869" y="3737443"/>
            <a:ext cx="306494" cy="369332"/>
          </a:xfrm>
          <a:prstGeom prst="rect">
            <a:avLst/>
          </a:prstGeom>
          <a:noFill/>
        </p:spPr>
        <p:txBody>
          <a:bodyPr wrap="none" rtlCol="0">
            <a:spAutoFit/>
          </a:bodyPr>
          <a:lstStyle/>
          <a:p>
            <a:r>
              <a:rPr lang="de-DE" dirty="0"/>
              <a:t>q</a:t>
            </a:r>
            <a:endParaRPr lang="en-GB" dirty="0"/>
          </a:p>
        </p:txBody>
      </p:sp>
      <p:sp>
        <p:nvSpPr>
          <p:cNvPr id="186" name="Oval 185">
            <a:extLst>
              <a:ext uri="{FF2B5EF4-FFF2-40B4-BE49-F238E27FC236}">
                <a16:creationId xmlns:a16="http://schemas.microsoft.com/office/drawing/2014/main" id="{73E39747-B938-F831-C873-71E9C6689DE6}"/>
              </a:ext>
            </a:extLst>
          </p:cNvPr>
          <p:cNvSpPr/>
          <p:nvPr/>
        </p:nvSpPr>
        <p:spPr>
          <a:xfrm>
            <a:off x="10158536" y="3795070"/>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7" name="TextBox 186">
            <a:extLst>
              <a:ext uri="{FF2B5EF4-FFF2-40B4-BE49-F238E27FC236}">
                <a16:creationId xmlns:a16="http://schemas.microsoft.com/office/drawing/2014/main" id="{5CA2B1BC-BB36-CB6F-59E0-DB4A7DA48741}"/>
              </a:ext>
            </a:extLst>
          </p:cNvPr>
          <p:cNvSpPr txBox="1"/>
          <p:nvPr/>
        </p:nvSpPr>
        <p:spPr>
          <a:xfrm>
            <a:off x="10146522" y="3743622"/>
            <a:ext cx="306494" cy="369332"/>
          </a:xfrm>
          <a:prstGeom prst="rect">
            <a:avLst/>
          </a:prstGeom>
          <a:noFill/>
        </p:spPr>
        <p:txBody>
          <a:bodyPr wrap="none" rtlCol="0">
            <a:spAutoFit/>
          </a:bodyPr>
          <a:lstStyle/>
          <a:p>
            <a:r>
              <a:rPr lang="de-DE" dirty="0"/>
              <a:t>p</a:t>
            </a:r>
            <a:endParaRPr lang="en-GB" dirty="0"/>
          </a:p>
        </p:txBody>
      </p:sp>
      <p:sp>
        <p:nvSpPr>
          <p:cNvPr id="188" name="Oval 187">
            <a:extLst>
              <a:ext uri="{FF2B5EF4-FFF2-40B4-BE49-F238E27FC236}">
                <a16:creationId xmlns:a16="http://schemas.microsoft.com/office/drawing/2014/main" id="{3D9ECC26-A6D4-A7D2-DB9E-A9DC8A6B24AB}"/>
              </a:ext>
            </a:extLst>
          </p:cNvPr>
          <p:cNvSpPr/>
          <p:nvPr/>
        </p:nvSpPr>
        <p:spPr>
          <a:xfrm>
            <a:off x="10186579" y="4418089"/>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TextBox 188">
            <a:extLst>
              <a:ext uri="{FF2B5EF4-FFF2-40B4-BE49-F238E27FC236}">
                <a16:creationId xmlns:a16="http://schemas.microsoft.com/office/drawing/2014/main" id="{952261EB-AA02-634D-3CDB-3D2DA6258CB6}"/>
              </a:ext>
            </a:extLst>
          </p:cNvPr>
          <p:cNvSpPr txBox="1"/>
          <p:nvPr/>
        </p:nvSpPr>
        <p:spPr>
          <a:xfrm>
            <a:off x="10174565" y="4366641"/>
            <a:ext cx="306494" cy="369332"/>
          </a:xfrm>
          <a:prstGeom prst="rect">
            <a:avLst/>
          </a:prstGeom>
          <a:noFill/>
        </p:spPr>
        <p:txBody>
          <a:bodyPr wrap="none" rtlCol="0">
            <a:spAutoFit/>
          </a:bodyPr>
          <a:lstStyle/>
          <a:p>
            <a:r>
              <a:rPr lang="de-DE" dirty="0"/>
              <a:t>q</a:t>
            </a:r>
            <a:endParaRPr lang="en-GB" dirty="0"/>
          </a:p>
        </p:txBody>
      </p:sp>
      <p:cxnSp>
        <p:nvCxnSpPr>
          <p:cNvPr id="190" name="Straight Arrow Connector 189">
            <a:extLst>
              <a:ext uri="{FF2B5EF4-FFF2-40B4-BE49-F238E27FC236}">
                <a16:creationId xmlns:a16="http://schemas.microsoft.com/office/drawing/2014/main" id="{4B66D62E-72B8-D51A-D975-434BB82B3189}"/>
              </a:ext>
            </a:extLst>
          </p:cNvPr>
          <p:cNvCxnSpPr>
            <a:cxnSpLocks/>
            <a:stCxn id="183" idx="2"/>
          </p:cNvCxnSpPr>
          <p:nvPr/>
        </p:nvCxnSpPr>
        <p:spPr>
          <a:xfrm flipH="1">
            <a:off x="9692746" y="3323389"/>
            <a:ext cx="336244" cy="4020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710EC423-7F41-74D5-61E9-57F5F6AE51DD}"/>
              </a:ext>
            </a:extLst>
          </p:cNvPr>
          <p:cNvCxnSpPr>
            <a:cxnSpLocks/>
            <a:stCxn id="183" idx="2"/>
            <a:endCxn id="187" idx="0"/>
          </p:cNvCxnSpPr>
          <p:nvPr/>
        </p:nvCxnSpPr>
        <p:spPr>
          <a:xfrm>
            <a:off x="10028990" y="3323389"/>
            <a:ext cx="270779" cy="4202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F7F38FE7-53F0-7753-91B7-06CC8E4AA738}"/>
              </a:ext>
            </a:extLst>
          </p:cNvPr>
          <p:cNvCxnSpPr>
            <a:cxnSpLocks/>
            <a:stCxn id="187" idx="2"/>
            <a:endCxn id="189" idx="0"/>
          </p:cNvCxnSpPr>
          <p:nvPr/>
        </p:nvCxnSpPr>
        <p:spPr>
          <a:xfrm>
            <a:off x="10299769" y="4112954"/>
            <a:ext cx="28043" cy="2536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54805BEF-D3C4-7370-902D-A5354BF7BD5D}"/>
              </a:ext>
            </a:extLst>
          </p:cNvPr>
          <p:cNvCxnSpPr>
            <a:stCxn id="80" idx="2"/>
            <a:endCxn id="183" idx="0"/>
          </p:cNvCxnSpPr>
          <p:nvPr/>
        </p:nvCxnSpPr>
        <p:spPr>
          <a:xfrm flipH="1">
            <a:off x="10028990" y="2645169"/>
            <a:ext cx="723074" cy="3088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72B18FA6-E6FD-5C8F-1551-6C04F3347AC9}"/>
              </a:ext>
            </a:extLst>
          </p:cNvPr>
          <p:cNvSpPr txBox="1"/>
          <p:nvPr/>
        </p:nvSpPr>
        <p:spPr>
          <a:xfrm>
            <a:off x="1502016" y="5882388"/>
            <a:ext cx="1688219" cy="276999"/>
          </a:xfrm>
          <a:prstGeom prst="rect">
            <a:avLst/>
          </a:prstGeom>
          <a:noFill/>
        </p:spPr>
        <p:txBody>
          <a:bodyPr wrap="none" rtlCol="0">
            <a:spAutoFit/>
          </a:bodyPr>
          <a:lstStyle/>
          <a:p>
            <a:r>
              <a:rPr lang="de-DE" sz="1200" dirty="0"/>
              <a:t>Fig 1. State Space Graph</a:t>
            </a:r>
            <a:endParaRPr lang="en-GB" sz="1200" dirty="0"/>
          </a:p>
        </p:txBody>
      </p:sp>
      <p:sp>
        <p:nvSpPr>
          <p:cNvPr id="199" name="TextBox 198">
            <a:extLst>
              <a:ext uri="{FF2B5EF4-FFF2-40B4-BE49-F238E27FC236}">
                <a16:creationId xmlns:a16="http://schemas.microsoft.com/office/drawing/2014/main" id="{000AD395-0B99-FE54-201F-B7A3985218AC}"/>
              </a:ext>
            </a:extLst>
          </p:cNvPr>
          <p:cNvSpPr txBox="1"/>
          <p:nvPr/>
        </p:nvSpPr>
        <p:spPr>
          <a:xfrm>
            <a:off x="8768677" y="6111168"/>
            <a:ext cx="1273682" cy="276999"/>
          </a:xfrm>
          <a:prstGeom prst="rect">
            <a:avLst/>
          </a:prstGeom>
          <a:noFill/>
        </p:spPr>
        <p:txBody>
          <a:bodyPr wrap="none" rtlCol="0">
            <a:spAutoFit/>
          </a:bodyPr>
          <a:lstStyle/>
          <a:p>
            <a:r>
              <a:rPr lang="de-DE" sz="1200" dirty="0"/>
              <a:t>Fig 2. Search </a:t>
            </a:r>
            <a:r>
              <a:rPr lang="de-DE" sz="1200" dirty="0" err="1"/>
              <a:t>Tree</a:t>
            </a:r>
            <a:endParaRPr lang="en-GB" sz="1200" dirty="0"/>
          </a:p>
        </p:txBody>
      </p:sp>
      <p:sp>
        <p:nvSpPr>
          <p:cNvPr id="2" name="TextBox 1">
            <a:extLst>
              <a:ext uri="{FF2B5EF4-FFF2-40B4-BE49-F238E27FC236}">
                <a16:creationId xmlns:a16="http://schemas.microsoft.com/office/drawing/2014/main" id="{023D4C08-18DA-3211-8B3D-3A90CFE1CEDB}"/>
              </a:ext>
            </a:extLst>
          </p:cNvPr>
          <p:cNvSpPr txBox="1"/>
          <p:nvPr/>
        </p:nvSpPr>
        <p:spPr>
          <a:xfrm>
            <a:off x="1349971" y="2481081"/>
            <a:ext cx="301686" cy="369332"/>
          </a:xfrm>
          <a:prstGeom prst="rect">
            <a:avLst/>
          </a:prstGeom>
          <a:noFill/>
        </p:spPr>
        <p:txBody>
          <a:bodyPr wrap="none" rtlCol="0">
            <a:spAutoFit/>
          </a:bodyPr>
          <a:lstStyle/>
          <a:p>
            <a:r>
              <a:rPr lang="de-DE" dirty="0"/>
              <a:t>2</a:t>
            </a:r>
            <a:endParaRPr lang="en-GB" dirty="0"/>
          </a:p>
        </p:txBody>
      </p:sp>
      <p:sp>
        <p:nvSpPr>
          <p:cNvPr id="30" name="TextBox 29">
            <a:extLst>
              <a:ext uri="{FF2B5EF4-FFF2-40B4-BE49-F238E27FC236}">
                <a16:creationId xmlns:a16="http://schemas.microsoft.com/office/drawing/2014/main" id="{5244436B-F740-C83F-A52E-9064AA2CA446}"/>
              </a:ext>
            </a:extLst>
          </p:cNvPr>
          <p:cNvSpPr txBox="1"/>
          <p:nvPr/>
        </p:nvSpPr>
        <p:spPr>
          <a:xfrm>
            <a:off x="1425362" y="3167878"/>
            <a:ext cx="301686" cy="369332"/>
          </a:xfrm>
          <a:prstGeom prst="rect">
            <a:avLst/>
          </a:prstGeom>
          <a:noFill/>
        </p:spPr>
        <p:txBody>
          <a:bodyPr wrap="none" rtlCol="0">
            <a:spAutoFit/>
          </a:bodyPr>
          <a:lstStyle/>
          <a:p>
            <a:r>
              <a:rPr lang="de-DE" dirty="0"/>
              <a:t>1</a:t>
            </a:r>
            <a:endParaRPr lang="en-GB" dirty="0"/>
          </a:p>
        </p:txBody>
      </p:sp>
      <p:sp>
        <p:nvSpPr>
          <p:cNvPr id="32" name="TextBox 31">
            <a:extLst>
              <a:ext uri="{FF2B5EF4-FFF2-40B4-BE49-F238E27FC236}">
                <a16:creationId xmlns:a16="http://schemas.microsoft.com/office/drawing/2014/main" id="{08ABFC00-209A-2FDC-0F51-B3A7E182B49C}"/>
              </a:ext>
            </a:extLst>
          </p:cNvPr>
          <p:cNvSpPr txBox="1"/>
          <p:nvPr/>
        </p:nvSpPr>
        <p:spPr>
          <a:xfrm>
            <a:off x="2122775" y="3055572"/>
            <a:ext cx="301686" cy="369332"/>
          </a:xfrm>
          <a:prstGeom prst="rect">
            <a:avLst/>
          </a:prstGeom>
          <a:noFill/>
        </p:spPr>
        <p:txBody>
          <a:bodyPr wrap="none" rtlCol="0">
            <a:spAutoFit/>
          </a:bodyPr>
          <a:lstStyle/>
          <a:p>
            <a:r>
              <a:rPr lang="de-DE" dirty="0"/>
              <a:t>8</a:t>
            </a:r>
            <a:endParaRPr lang="en-GB" dirty="0"/>
          </a:p>
        </p:txBody>
      </p:sp>
      <p:sp>
        <p:nvSpPr>
          <p:cNvPr id="34" name="TextBox 33">
            <a:extLst>
              <a:ext uri="{FF2B5EF4-FFF2-40B4-BE49-F238E27FC236}">
                <a16:creationId xmlns:a16="http://schemas.microsoft.com/office/drawing/2014/main" id="{4A892EF6-FAEE-599B-FF00-F81822EEEFF0}"/>
              </a:ext>
            </a:extLst>
          </p:cNvPr>
          <p:cNvSpPr txBox="1"/>
          <p:nvPr/>
        </p:nvSpPr>
        <p:spPr>
          <a:xfrm>
            <a:off x="1184815" y="3654497"/>
            <a:ext cx="301686" cy="369332"/>
          </a:xfrm>
          <a:prstGeom prst="rect">
            <a:avLst/>
          </a:prstGeom>
          <a:noFill/>
        </p:spPr>
        <p:txBody>
          <a:bodyPr wrap="none" rtlCol="0">
            <a:spAutoFit/>
          </a:bodyPr>
          <a:lstStyle/>
          <a:p>
            <a:r>
              <a:rPr lang="de-DE" dirty="0"/>
              <a:t>3</a:t>
            </a:r>
            <a:endParaRPr lang="en-GB" dirty="0"/>
          </a:p>
        </p:txBody>
      </p:sp>
      <p:sp>
        <p:nvSpPr>
          <p:cNvPr id="36" name="TextBox 35">
            <a:extLst>
              <a:ext uri="{FF2B5EF4-FFF2-40B4-BE49-F238E27FC236}">
                <a16:creationId xmlns:a16="http://schemas.microsoft.com/office/drawing/2014/main" id="{E368A5A2-1316-B93F-B33B-B30DA57C668E}"/>
              </a:ext>
            </a:extLst>
          </p:cNvPr>
          <p:cNvSpPr txBox="1"/>
          <p:nvPr/>
        </p:nvSpPr>
        <p:spPr>
          <a:xfrm>
            <a:off x="1948502" y="3764043"/>
            <a:ext cx="301686" cy="369332"/>
          </a:xfrm>
          <a:prstGeom prst="rect">
            <a:avLst/>
          </a:prstGeom>
          <a:noFill/>
        </p:spPr>
        <p:txBody>
          <a:bodyPr wrap="none" rtlCol="0">
            <a:spAutoFit/>
          </a:bodyPr>
          <a:lstStyle/>
          <a:p>
            <a:r>
              <a:rPr lang="de-DE" dirty="0"/>
              <a:t>9</a:t>
            </a:r>
            <a:endParaRPr lang="en-GB" dirty="0"/>
          </a:p>
        </p:txBody>
      </p:sp>
      <p:sp>
        <p:nvSpPr>
          <p:cNvPr id="38" name="TextBox 37">
            <a:extLst>
              <a:ext uri="{FF2B5EF4-FFF2-40B4-BE49-F238E27FC236}">
                <a16:creationId xmlns:a16="http://schemas.microsoft.com/office/drawing/2014/main" id="{8BE96D9E-56EF-5C31-A1F4-844B17EE35BD}"/>
              </a:ext>
            </a:extLst>
          </p:cNvPr>
          <p:cNvSpPr txBox="1"/>
          <p:nvPr/>
        </p:nvSpPr>
        <p:spPr>
          <a:xfrm>
            <a:off x="1114161" y="4431780"/>
            <a:ext cx="301686" cy="369332"/>
          </a:xfrm>
          <a:prstGeom prst="rect">
            <a:avLst/>
          </a:prstGeom>
          <a:noFill/>
        </p:spPr>
        <p:txBody>
          <a:bodyPr wrap="none" rtlCol="0">
            <a:spAutoFit/>
          </a:bodyPr>
          <a:lstStyle/>
          <a:p>
            <a:r>
              <a:rPr lang="de-DE" dirty="0"/>
              <a:t>1</a:t>
            </a:r>
            <a:endParaRPr lang="en-GB" dirty="0"/>
          </a:p>
        </p:txBody>
      </p:sp>
      <p:sp>
        <p:nvSpPr>
          <p:cNvPr id="40" name="TextBox 39">
            <a:extLst>
              <a:ext uri="{FF2B5EF4-FFF2-40B4-BE49-F238E27FC236}">
                <a16:creationId xmlns:a16="http://schemas.microsoft.com/office/drawing/2014/main" id="{01AAB4E5-5EFA-7D91-6DB1-DB5D045E910C}"/>
              </a:ext>
            </a:extLst>
          </p:cNvPr>
          <p:cNvSpPr txBox="1"/>
          <p:nvPr/>
        </p:nvSpPr>
        <p:spPr>
          <a:xfrm>
            <a:off x="1847751" y="4840238"/>
            <a:ext cx="418704" cy="369332"/>
          </a:xfrm>
          <a:prstGeom prst="rect">
            <a:avLst/>
          </a:prstGeom>
          <a:noFill/>
        </p:spPr>
        <p:txBody>
          <a:bodyPr wrap="none" rtlCol="0">
            <a:spAutoFit/>
          </a:bodyPr>
          <a:lstStyle/>
          <a:p>
            <a:r>
              <a:rPr lang="de-DE" dirty="0"/>
              <a:t>15</a:t>
            </a:r>
            <a:endParaRPr lang="en-GB" dirty="0"/>
          </a:p>
        </p:txBody>
      </p:sp>
      <p:sp>
        <p:nvSpPr>
          <p:cNvPr id="42" name="TextBox 41">
            <a:extLst>
              <a:ext uri="{FF2B5EF4-FFF2-40B4-BE49-F238E27FC236}">
                <a16:creationId xmlns:a16="http://schemas.microsoft.com/office/drawing/2014/main" id="{97AFD498-A5B7-962C-3AC9-C321983DA55C}"/>
              </a:ext>
            </a:extLst>
          </p:cNvPr>
          <p:cNvSpPr txBox="1"/>
          <p:nvPr/>
        </p:nvSpPr>
        <p:spPr>
          <a:xfrm>
            <a:off x="3066751" y="4145203"/>
            <a:ext cx="301686" cy="369332"/>
          </a:xfrm>
          <a:prstGeom prst="rect">
            <a:avLst/>
          </a:prstGeom>
          <a:noFill/>
        </p:spPr>
        <p:txBody>
          <a:bodyPr wrap="none" rtlCol="0">
            <a:spAutoFit/>
          </a:bodyPr>
          <a:lstStyle/>
          <a:p>
            <a:r>
              <a:rPr lang="de-DE" dirty="0"/>
              <a:t>8</a:t>
            </a:r>
            <a:endParaRPr lang="en-GB" dirty="0"/>
          </a:p>
        </p:txBody>
      </p:sp>
      <p:sp>
        <p:nvSpPr>
          <p:cNvPr id="44" name="TextBox 43">
            <a:extLst>
              <a:ext uri="{FF2B5EF4-FFF2-40B4-BE49-F238E27FC236}">
                <a16:creationId xmlns:a16="http://schemas.microsoft.com/office/drawing/2014/main" id="{537325AB-AAC2-E8D0-F265-74482B13BB63}"/>
              </a:ext>
            </a:extLst>
          </p:cNvPr>
          <p:cNvSpPr txBox="1"/>
          <p:nvPr/>
        </p:nvSpPr>
        <p:spPr>
          <a:xfrm>
            <a:off x="2656442" y="4624329"/>
            <a:ext cx="418704" cy="369332"/>
          </a:xfrm>
          <a:prstGeom prst="rect">
            <a:avLst/>
          </a:prstGeom>
          <a:noFill/>
        </p:spPr>
        <p:txBody>
          <a:bodyPr wrap="none" rtlCol="0">
            <a:spAutoFit/>
          </a:bodyPr>
          <a:lstStyle/>
          <a:p>
            <a:r>
              <a:rPr lang="de-DE" dirty="0"/>
              <a:t>11</a:t>
            </a:r>
            <a:endParaRPr lang="en-GB" dirty="0"/>
          </a:p>
        </p:txBody>
      </p:sp>
      <p:sp>
        <p:nvSpPr>
          <p:cNvPr id="46" name="TextBox 45">
            <a:extLst>
              <a:ext uri="{FF2B5EF4-FFF2-40B4-BE49-F238E27FC236}">
                <a16:creationId xmlns:a16="http://schemas.microsoft.com/office/drawing/2014/main" id="{BA44E12C-552C-8EAF-F648-65AD3D216996}"/>
              </a:ext>
            </a:extLst>
          </p:cNvPr>
          <p:cNvSpPr txBox="1"/>
          <p:nvPr/>
        </p:nvSpPr>
        <p:spPr>
          <a:xfrm>
            <a:off x="2188068" y="4229087"/>
            <a:ext cx="301686" cy="369332"/>
          </a:xfrm>
          <a:prstGeom prst="rect">
            <a:avLst/>
          </a:prstGeom>
          <a:noFill/>
        </p:spPr>
        <p:txBody>
          <a:bodyPr wrap="none" rtlCol="0">
            <a:spAutoFit/>
          </a:bodyPr>
          <a:lstStyle/>
          <a:p>
            <a:r>
              <a:rPr lang="de-DE" dirty="0"/>
              <a:t>7</a:t>
            </a:r>
            <a:endParaRPr lang="en-GB" dirty="0"/>
          </a:p>
        </p:txBody>
      </p:sp>
      <p:sp>
        <p:nvSpPr>
          <p:cNvPr id="48" name="TextBox 47">
            <a:extLst>
              <a:ext uri="{FF2B5EF4-FFF2-40B4-BE49-F238E27FC236}">
                <a16:creationId xmlns:a16="http://schemas.microsoft.com/office/drawing/2014/main" id="{AB1466E9-715E-CE07-1AA6-37442204D4A6}"/>
              </a:ext>
            </a:extLst>
          </p:cNvPr>
          <p:cNvSpPr txBox="1"/>
          <p:nvPr/>
        </p:nvSpPr>
        <p:spPr>
          <a:xfrm>
            <a:off x="2365630" y="3429171"/>
            <a:ext cx="301686" cy="369332"/>
          </a:xfrm>
          <a:prstGeom prst="rect">
            <a:avLst/>
          </a:prstGeom>
          <a:noFill/>
        </p:spPr>
        <p:txBody>
          <a:bodyPr wrap="none" rtlCol="0">
            <a:spAutoFit/>
          </a:bodyPr>
          <a:lstStyle/>
          <a:p>
            <a:r>
              <a:rPr lang="de-DE" dirty="0"/>
              <a:t>2</a:t>
            </a:r>
            <a:endParaRPr lang="en-GB" dirty="0"/>
          </a:p>
        </p:txBody>
      </p:sp>
      <p:sp>
        <p:nvSpPr>
          <p:cNvPr id="50" name="TextBox 49">
            <a:extLst>
              <a:ext uri="{FF2B5EF4-FFF2-40B4-BE49-F238E27FC236}">
                <a16:creationId xmlns:a16="http://schemas.microsoft.com/office/drawing/2014/main" id="{123BB0C7-9337-E160-4583-134312A5A218}"/>
              </a:ext>
            </a:extLst>
          </p:cNvPr>
          <p:cNvSpPr txBox="1"/>
          <p:nvPr/>
        </p:nvSpPr>
        <p:spPr>
          <a:xfrm>
            <a:off x="3533414" y="3702470"/>
            <a:ext cx="301686" cy="369332"/>
          </a:xfrm>
          <a:prstGeom prst="rect">
            <a:avLst/>
          </a:prstGeom>
          <a:noFill/>
        </p:spPr>
        <p:txBody>
          <a:bodyPr wrap="none" rtlCol="0">
            <a:spAutoFit/>
          </a:bodyPr>
          <a:lstStyle/>
          <a:p>
            <a:r>
              <a:rPr lang="de-DE" dirty="0"/>
              <a:t>2</a:t>
            </a:r>
            <a:endParaRPr lang="en-GB" dirty="0"/>
          </a:p>
        </p:txBody>
      </p:sp>
      <p:sp>
        <p:nvSpPr>
          <p:cNvPr id="52" name="TextBox 51">
            <a:extLst>
              <a:ext uri="{FF2B5EF4-FFF2-40B4-BE49-F238E27FC236}">
                <a16:creationId xmlns:a16="http://schemas.microsoft.com/office/drawing/2014/main" id="{2212A211-3571-E1E6-3307-3B69F2552777}"/>
              </a:ext>
            </a:extLst>
          </p:cNvPr>
          <p:cNvSpPr txBox="1"/>
          <p:nvPr/>
        </p:nvSpPr>
        <p:spPr>
          <a:xfrm>
            <a:off x="3941796" y="4033069"/>
            <a:ext cx="301686" cy="369332"/>
          </a:xfrm>
          <a:prstGeom prst="rect">
            <a:avLst/>
          </a:prstGeom>
          <a:noFill/>
        </p:spPr>
        <p:txBody>
          <a:bodyPr wrap="none" rtlCol="0">
            <a:spAutoFit/>
          </a:bodyPr>
          <a:lstStyle/>
          <a:p>
            <a:r>
              <a:rPr lang="de-DE" dirty="0"/>
              <a:t>1</a:t>
            </a:r>
            <a:endParaRPr lang="en-GB" dirty="0"/>
          </a:p>
        </p:txBody>
      </p:sp>
      <p:sp>
        <p:nvSpPr>
          <p:cNvPr id="54" name="TextBox 53">
            <a:extLst>
              <a:ext uri="{FF2B5EF4-FFF2-40B4-BE49-F238E27FC236}">
                <a16:creationId xmlns:a16="http://schemas.microsoft.com/office/drawing/2014/main" id="{43BF0442-6A1B-B2E2-C96C-D7F82C6CCCEC}"/>
              </a:ext>
            </a:extLst>
          </p:cNvPr>
          <p:cNvSpPr txBox="1"/>
          <p:nvPr/>
        </p:nvSpPr>
        <p:spPr>
          <a:xfrm>
            <a:off x="4332856" y="3786279"/>
            <a:ext cx="301686" cy="369332"/>
          </a:xfrm>
          <a:prstGeom prst="rect">
            <a:avLst/>
          </a:prstGeom>
          <a:noFill/>
        </p:spPr>
        <p:txBody>
          <a:bodyPr wrap="none" rtlCol="0">
            <a:spAutoFit/>
          </a:bodyPr>
          <a:lstStyle/>
          <a:p>
            <a:r>
              <a:rPr lang="de-DE" dirty="0"/>
              <a:t>2</a:t>
            </a:r>
            <a:endParaRPr lang="en-GB" dirty="0"/>
          </a:p>
        </p:txBody>
      </p:sp>
      <p:sp>
        <p:nvSpPr>
          <p:cNvPr id="56" name="TextBox 55">
            <a:extLst>
              <a:ext uri="{FF2B5EF4-FFF2-40B4-BE49-F238E27FC236}">
                <a16:creationId xmlns:a16="http://schemas.microsoft.com/office/drawing/2014/main" id="{75EE5B5E-45C2-E1F0-2993-046DDAE20CF6}"/>
              </a:ext>
            </a:extLst>
          </p:cNvPr>
          <p:cNvSpPr txBox="1"/>
          <p:nvPr/>
        </p:nvSpPr>
        <p:spPr>
          <a:xfrm>
            <a:off x="3431907" y="3075403"/>
            <a:ext cx="301686" cy="369332"/>
          </a:xfrm>
          <a:prstGeom prst="rect">
            <a:avLst/>
          </a:prstGeom>
          <a:noFill/>
        </p:spPr>
        <p:txBody>
          <a:bodyPr wrap="none" rtlCol="0">
            <a:spAutoFit/>
          </a:bodyPr>
          <a:lstStyle/>
          <a:p>
            <a:r>
              <a:rPr lang="de-DE" dirty="0"/>
              <a:t>4</a:t>
            </a:r>
            <a:endParaRPr lang="en-GB" dirty="0"/>
          </a:p>
        </p:txBody>
      </p:sp>
      <p:sp>
        <p:nvSpPr>
          <p:cNvPr id="58" name="TextBox 57">
            <a:extLst>
              <a:ext uri="{FF2B5EF4-FFF2-40B4-BE49-F238E27FC236}">
                <a16:creationId xmlns:a16="http://schemas.microsoft.com/office/drawing/2014/main" id="{0DFE060A-000B-AF08-565D-DF4EE550B3EB}"/>
              </a:ext>
            </a:extLst>
          </p:cNvPr>
          <p:cNvSpPr txBox="1"/>
          <p:nvPr/>
        </p:nvSpPr>
        <p:spPr>
          <a:xfrm>
            <a:off x="2277360" y="2469421"/>
            <a:ext cx="301686" cy="369332"/>
          </a:xfrm>
          <a:prstGeom prst="rect">
            <a:avLst/>
          </a:prstGeom>
          <a:noFill/>
        </p:spPr>
        <p:txBody>
          <a:bodyPr wrap="none" rtlCol="0">
            <a:spAutoFit/>
          </a:bodyPr>
          <a:lstStyle/>
          <a:p>
            <a:r>
              <a:rPr lang="de-DE" dirty="0"/>
              <a:t>3</a:t>
            </a:r>
            <a:endParaRPr lang="en-GB" dirty="0"/>
          </a:p>
        </p:txBody>
      </p:sp>
      <p:sp>
        <p:nvSpPr>
          <p:cNvPr id="60" name="TextBox 59">
            <a:extLst>
              <a:ext uri="{FF2B5EF4-FFF2-40B4-BE49-F238E27FC236}">
                <a16:creationId xmlns:a16="http://schemas.microsoft.com/office/drawing/2014/main" id="{76703BE2-72BE-45A4-EC3B-CCE0D4621689}"/>
              </a:ext>
            </a:extLst>
          </p:cNvPr>
          <p:cNvSpPr txBox="1"/>
          <p:nvPr/>
        </p:nvSpPr>
        <p:spPr>
          <a:xfrm>
            <a:off x="5392520" y="2186654"/>
            <a:ext cx="301686" cy="369332"/>
          </a:xfrm>
          <a:prstGeom prst="rect">
            <a:avLst/>
          </a:prstGeom>
          <a:noFill/>
        </p:spPr>
        <p:txBody>
          <a:bodyPr wrap="none" rtlCol="0">
            <a:spAutoFit/>
          </a:bodyPr>
          <a:lstStyle/>
          <a:p>
            <a:r>
              <a:rPr lang="de-DE" dirty="0"/>
              <a:t>1</a:t>
            </a:r>
            <a:endParaRPr lang="en-GB" dirty="0"/>
          </a:p>
        </p:txBody>
      </p:sp>
      <p:sp>
        <p:nvSpPr>
          <p:cNvPr id="62" name="TextBox 61">
            <a:extLst>
              <a:ext uri="{FF2B5EF4-FFF2-40B4-BE49-F238E27FC236}">
                <a16:creationId xmlns:a16="http://schemas.microsoft.com/office/drawing/2014/main" id="{3F3C7E3E-4E83-810C-66F1-FEEE77136E63}"/>
              </a:ext>
            </a:extLst>
          </p:cNvPr>
          <p:cNvSpPr txBox="1"/>
          <p:nvPr/>
        </p:nvSpPr>
        <p:spPr>
          <a:xfrm>
            <a:off x="5287216" y="2882759"/>
            <a:ext cx="418704" cy="369332"/>
          </a:xfrm>
          <a:prstGeom prst="rect">
            <a:avLst/>
          </a:prstGeom>
          <a:noFill/>
        </p:spPr>
        <p:txBody>
          <a:bodyPr wrap="none" rtlCol="0">
            <a:spAutoFit/>
          </a:bodyPr>
          <a:lstStyle/>
          <a:p>
            <a:r>
              <a:rPr lang="de-DE" dirty="0"/>
              <a:t>16</a:t>
            </a:r>
            <a:endParaRPr lang="en-GB" dirty="0"/>
          </a:p>
        </p:txBody>
      </p:sp>
      <p:sp>
        <p:nvSpPr>
          <p:cNvPr id="63" name="TextBox 62">
            <a:extLst>
              <a:ext uri="{FF2B5EF4-FFF2-40B4-BE49-F238E27FC236}">
                <a16:creationId xmlns:a16="http://schemas.microsoft.com/office/drawing/2014/main" id="{59F67271-171B-28DA-FFE6-21CB943FD5FD}"/>
              </a:ext>
            </a:extLst>
          </p:cNvPr>
          <p:cNvSpPr txBox="1"/>
          <p:nvPr/>
        </p:nvSpPr>
        <p:spPr>
          <a:xfrm>
            <a:off x="6837775" y="2128761"/>
            <a:ext cx="301686" cy="369332"/>
          </a:xfrm>
          <a:prstGeom prst="rect">
            <a:avLst/>
          </a:prstGeom>
          <a:noFill/>
        </p:spPr>
        <p:txBody>
          <a:bodyPr wrap="none" rtlCol="0">
            <a:spAutoFit/>
          </a:bodyPr>
          <a:lstStyle/>
          <a:p>
            <a:r>
              <a:rPr lang="de-DE" dirty="0"/>
              <a:t>3</a:t>
            </a:r>
            <a:endParaRPr lang="en-GB" dirty="0"/>
          </a:p>
        </p:txBody>
      </p:sp>
      <p:sp>
        <p:nvSpPr>
          <p:cNvPr id="64" name="TextBox 63">
            <a:extLst>
              <a:ext uri="{FF2B5EF4-FFF2-40B4-BE49-F238E27FC236}">
                <a16:creationId xmlns:a16="http://schemas.microsoft.com/office/drawing/2014/main" id="{73D42E8F-500A-3D38-D1A8-5CFE346C064A}"/>
              </a:ext>
            </a:extLst>
          </p:cNvPr>
          <p:cNvSpPr txBox="1"/>
          <p:nvPr/>
        </p:nvSpPr>
        <p:spPr>
          <a:xfrm>
            <a:off x="6191225" y="2862164"/>
            <a:ext cx="301686" cy="369332"/>
          </a:xfrm>
          <a:prstGeom prst="rect">
            <a:avLst/>
          </a:prstGeom>
          <a:noFill/>
        </p:spPr>
        <p:txBody>
          <a:bodyPr wrap="none" rtlCol="0">
            <a:spAutoFit/>
          </a:bodyPr>
          <a:lstStyle/>
          <a:p>
            <a:r>
              <a:rPr lang="de-DE" dirty="0"/>
              <a:t>4</a:t>
            </a:r>
            <a:endParaRPr lang="en-GB" dirty="0"/>
          </a:p>
        </p:txBody>
      </p:sp>
      <p:sp>
        <p:nvSpPr>
          <p:cNvPr id="65" name="TextBox 64">
            <a:extLst>
              <a:ext uri="{FF2B5EF4-FFF2-40B4-BE49-F238E27FC236}">
                <a16:creationId xmlns:a16="http://schemas.microsoft.com/office/drawing/2014/main" id="{9150AFCD-3618-7331-36E4-000BE6B35C2E}"/>
              </a:ext>
            </a:extLst>
          </p:cNvPr>
          <p:cNvSpPr txBox="1"/>
          <p:nvPr/>
        </p:nvSpPr>
        <p:spPr>
          <a:xfrm>
            <a:off x="6167361" y="3475800"/>
            <a:ext cx="301686" cy="369332"/>
          </a:xfrm>
          <a:prstGeom prst="rect">
            <a:avLst/>
          </a:prstGeom>
          <a:noFill/>
        </p:spPr>
        <p:txBody>
          <a:bodyPr wrap="none" rtlCol="0">
            <a:spAutoFit/>
          </a:bodyPr>
          <a:lstStyle/>
          <a:p>
            <a:r>
              <a:rPr lang="de-DE" dirty="0"/>
              <a:t>6</a:t>
            </a:r>
            <a:endParaRPr lang="en-GB" dirty="0"/>
          </a:p>
        </p:txBody>
      </p:sp>
      <p:sp>
        <p:nvSpPr>
          <p:cNvPr id="66" name="TextBox 65">
            <a:extLst>
              <a:ext uri="{FF2B5EF4-FFF2-40B4-BE49-F238E27FC236}">
                <a16:creationId xmlns:a16="http://schemas.microsoft.com/office/drawing/2014/main" id="{145A76BB-F4CF-3717-28A1-6EC314B6119D}"/>
              </a:ext>
            </a:extLst>
          </p:cNvPr>
          <p:cNvSpPr txBox="1"/>
          <p:nvPr/>
        </p:nvSpPr>
        <p:spPr>
          <a:xfrm>
            <a:off x="7294929" y="2825050"/>
            <a:ext cx="301686" cy="369332"/>
          </a:xfrm>
          <a:prstGeom prst="rect">
            <a:avLst/>
          </a:prstGeom>
          <a:noFill/>
        </p:spPr>
        <p:txBody>
          <a:bodyPr wrap="none" rtlCol="0">
            <a:spAutoFit/>
          </a:bodyPr>
          <a:lstStyle/>
          <a:p>
            <a:r>
              <a:rPr lang="de-DE" dirty="0"/>
              <a:t>5</a:t>
            </a:r>
            <a:endParaRPr lang="en-GB" dirty="0"/>
          </a:p>
        </p:txBody>
      </p:sp>
      <p:sp>
        <p:nvSpPr>
          <p:cNvPr id="67" name="TextBox 66">
            <a:extLst>
              <a:ext uri="{FF2B5EF4-FFF2-40B4-BE49-F238E27FC236}">
                <a16:creationId xmlns:a16="http://schemas.microsoft.com/office/drawing/2014/main" id="{7BDED029-F234-721D-ECDD-419947E59D9B}"/>
              </a:ext>
            </a:extLst>
          </p:cNvPr>
          <p:cNvSpPr txBox="1"/>
          <p:nvPr/>
        </p:nvSpPr>
        <p:spPr>
          <a:xfrm>
            <a:off x="6433160" y="4052242"/>
            <a:ext cx="418704" cy="369332"/>
          </a:xfrm>
          <a:prstGeom prst="rect">
            <a:avLst/>
          </a:prstGeom>
          <a:noFill/>
        </p:spPr>
        <p:txBody>
          <a:bodyPr wrap="none" rtlCol="0">
            <a:spAutoFit/>
          </a:bodyPr>
          <a:lstStyle/>
          <a:p>
            <a:r>
              <a:rPr lang="de-DE" dirty="0"/>
              <a:t>13</a:t>
            </a:r>
            <a:endParaRPr lang="en-GB" dirty="0"/>
          </a:p>
        </p:txBody>
      </p:sp>
      <p:sp>
        <p:nvSpPr>
          <p:cNvPr id="68" name="TextBox 67">
            <a:extLst>
              <a:ext uri="{FF2B5EF4-FFF2-40B4-BE49-F238E27FC236}">
                <a16:creationId xmlns:a16="http://schemas.microsoft.com/office/drawing/2014/main" id="{DFAE2F57-BBB6-DF03-E795-0AE6C3C1F778}"/>
              </a:ext>
            </a:extLst>
          </p:cNvPr>
          <p:cNvSpPr txBox="1"/>
          <p:nvPr/>
        </p:nvSpPr>
        <p:spPr>
          <a:xfrm>
            <a:off x="6115662" y="4867608"/>
            <a:ext cx="418704" cy="369332"/>
          </a:xfrm>
          <a:prstGeom prst="rect">
            <a:avLst/>
          </a:prstGeom>
          <a:noFill/>
        </p:spPr>
        <p:txBody>
          <a:bodyPr wrap="none" rtlCol="0">
            <a:spAutoFit/>
          </a:bodyPr>
          <a:lstStyle/>
          <a:p>
            <a:r>
              <a:rPr lang="de-DE" dirty="0"/>
              <a:t>24</a:t>
            </a:r>
            <a:endParaRPr lang="en-GB" dirty="0"/>
          </a:p>
        </p:txBody>
      </p:sp>
      <p:sp>
        <p:nvSpPr>
          <p:cNvPr id="69" name="TextBox 68">
            <a:extLst>
              <a:ext uri="{FF2B5EF4-FFF2-40B4-BE49-F238E27FC236}">
                <a16:creationId xmlns:a16="http://schemas.microsoft.com/office/drawing/2014/main" id="{F5CCE4F4-85D5-A417-AA18-F9883926B656}"/>
              </a:ext>
            </a:extLst>
          </p:cNvPr>
          <p:cNvSpPr txBox="1"/>
          <p:nvPr/>
        </p:nvSpPr>
        <p:spPr>
          <a:xfrm>
            <a:off x="7333223" y="4874557"/>
            <a:ext cx="418704" cy="369332"/>
          </a:xfrm>
          <a:prstGeom prst="rect">
            <a:avLst/>
          </a:prstGeom>
          <a:noFill/>
        </p:spPr>
        <p:txBody>
          <a:bodyPr wrap="none" rtlCol="0">
            <a:spAutoFit/>
          </a:bodyPr>
          <a:lstStyle/>
          <a:p>
            <a:r>
              <a:rPr lang="de-DE" dirty="0"/>
              <a:t>20</a:t>
            </a:r>
            <a:endParaRPr lang="en-GB" dirty="0"/>
          </a:p>
        </p:txBody>
      </p:sp>
      <p:sp>
        <p:nvSpPr>
          <p:cNvPr id="70" name="TextBox 69">
            <a:extLst>
              <a:ext uri="{FF2B5EF4-FFF2-40B4-BE49-F238E27FC236}">
                <a16:creationId xmlns:a16="http://schemas.microsoft.com/office/drawing/2014/main" id="{36896C8E-97C9-BEC9-22BB-387D9B58A4A7}"/>
              </a:ext>
            </a:extLst>
          </p:cNvPr>
          <p:cNvSpPr txBox="1"/>
          <p:nvPr/>
        </p:nvSpPr>
        <p:spPr>
          <a:xfrm>
            <a:off x="6751280" y="5489857"/>
            <a:ext cx="418704" cy="369332"/>
          </a:xfrm>
          <a:prstGeom prst="rect">
            <a:avLst/>
          </a:prstGeom>
          <a:noFill/>
        </p:spPr>
        <p:txBody>
          <a:bodyPr wrap="none" rtlCol="0">
            <a:spAutoFit/>
          </a:bodyPr>
          <a:lstStyle/>
          <a:p>
            <a:r>
              <a:rPr lang="de-DE" dirty="0"/>
              <a:t>35</a:t>
            </a:r>
            <a:endParaRPr lang="en-GB" dirty="0"/>
          </a:p>
        </p:txBody>
      </p:sp>
      <p:sp>
        <p:nvSpPr>
          <p:cNvPr id="71" name="TextBox 70">
            <a:extLst>
              <a:ext uri="{FF2B5EF4-FFF2-40B4-BE49-F238E27FC236}">
                <a16:creationId xmlns:a16="http://schemas.microsoft.com/office/drawing/2014/main" id="{E740A581-E0DE-D743-BC17-E58AF768CA7C}"/>
              </a:ext>
            </a:extLst>
          </p:cNvPr>
          <p:cNvSpPr txBox="1"/>
          <p:nvPr/>
        </p:nvSpPr>
        <p:spPr>
          <a:xfrm>
            <a:off x="8374176" y="4011500"/>
            <a:ext cx="301686" cy="369332"/>
          </a:xfrm>
          <a:prstGeom prst="rect">
            <a:avLst/>
          </a:prstGeom>
          <a:noFill/>
        </p:spPr>
        <p:txBody>
          <a:bodyPr wrap="none" rtlCol="0">
            <a:spAutoFit/>
          </a:bodyPr>
          <a:lstStyle/>
          <a:p>
            <a:r>
              <a:rPr lang="de-DE" dirty="0"/>
              <a:t>7</a:t>
            </a:r>
            <a:endParaRPr lang="en-GB" dirty="0"/>
          </a:p>
        </p:txBody>
      </p:sp>
      <p:sp>
        <p:nvSpPr>
          <p:cNvPr id="72" name="TextBox 71">
            <a:extLst>
              <a:ext uri="{FF2B5EF4-FFF2-40B4-BE49-F238E27FC236}">
                <a16:creationId xmlns:a16="http://schemas.microsoft.com/office/drawing/2014/main" id="{DD812E85-8FAA-43F4-3E76-2EFDDAA6CAAA}"/>
              </a:ext>
            </a:extLst>
          </p:cNvPr>
          <p:cNvSpPr txBox="1"/>
          <p:nvPr/>
        </p:nvSpPr>
        <p:spPr>
          <a:xfrm>
            <a:off x="8394280" y="4780519"/>
            <a:ext cx="301686" cy="369332"/>
          </a:xfrm>
          <a:prstGeom prst="rect">
            <a:avLst/>
          </a:prstGeom>
          <a:noFill/>
        </p:spPr>
        <p:txBody>
          <a:bodyPr wrap="none" rtlCol="0">
            <a:spAutoFit/>
          </a:bodyPr>
          <a:lstStyle/>
          <a:p>
            <a:r>
              <a:rPr lang="de-DE" dirty="0"/>
              <a:t>8</a:t>
            </a:r>
            <a:endParaRPr lang="en-GB" dirty="0"/>
          </a:p>
        </p:txBody>
      </p:sp>
      <p:sp>
        <p:nvSpPr>
          <p:cNvPr id="89" name="TextBox 88">
            <a:extLst>
              <a:ext uri="{FF2B5EF4-FFF2-40B4-BE49-F238E27FC236}">
                <a16:creationId xmlns:a16="http://schemas.microsoft.com/office/drawing/2014/main" id="{8294F19F-1473-85C5-A49B-6CD8E9E2BE3B}"/>
              </a:ext>
            </a:extLst>
          </p:cNvPr>
          <p:cNvSpPr txBox="1"/>
          <p:nvPr/>
        </p:nvSpPr>
        <p:spPr>
          <a:xfrm>
            <a:off x="7494765" y="5399490"/>
            <a:ext cx="418704" cy="369332"/>
          </a:xfrm>
          <a:prstGeom prst="rect">
            <a:avLst/>
          </a:prstGeom>
          <a:noFill/>
        </p:spPr>
        <p:txBody>
          <a:bodyPr wrap="none" rtlCol="0">
            <a:spAutoFit/>
          </a:bodyPr>
          <a:lstStyle/>
          <a:p>
            <a:r>
              <a:rPr lang="de-DE" dirty="0"/>
              <a:t>12</a:t>
            </a:r>
            <a:endParaRPr lang="en-GB" dirty="0"/>
          </a:p>
        </p:txBody>
      </p:sp>
      <p:sp>
        <p:nvSpPr>
          <p:cNvPr id="90" name="TextBox 89">
            <a:extLst>
              <a:ext uri="{FF2B5EF4-FFF2-40B4-BE49-F238E27FC236}">
                <a16:creationId xmlns:a16="http://schemas.microsoft.com/office/drawing/2014/main" id="{AC0CB761-2D4F-6524-AFF0-C8A915D362A4}"/>
              </a:ext>
            </a:extLst>
          </p:cNvPr>
          <p:cNvSpPr txBox="1"/>
          <p:nvPr/>
        </p:nvSpPr>
        <p:spPr>
          <a:xfrm>
            <a:off x="7478007" y="6038021"/>
            <a:ext cx="418704" cy="369332"/>
          </a:xfrm>
          <a:prstGeom prst="rect">
            <a:avLst/>
          </a:prstGeom>
          <a:noFill/>
        </p:spPr>
        <p:txBody>
          <a:bodyPr wrap="none" rtlCol="0">
            <a:spAutoFit/>
          </a:bodyPr>
          <a:lstStyle/>
          <a:p>
            <a:r>
              <a:rPr lang="de-DE" dirty="0"/>
              <a:t>15</a:t>
            </a:r>
            <a:endParaRPr lang="en-GB" dirty="0"/>
          </a:p>
        </p:txBody>
      </p:sp>
      <p:sp>
        <p:nvSpPr>
          <p:cNvPr id="93" name="TextBox 92">
            <a:extLst>
              <a:ext uri="{FF2B5EF4-FFF2-40B4-BE49-F238E27FC236}">
                <a16:creationId xmlns:a16="http://schemas.microsoft.com/office/drawing/2014/main" id="{3A05D03D-AC45-3A27-B651-CB42D8AF28CF}"/>
              </a:ext>
            </a:extLst>
          </p:cNvPr>
          <p:cNvSpPr txBox="1"/>
          <p:nvPr/>
        </p:nvSpPr>
        <p:spPr>
          <a:xfrm>
            <a:off x="8809159" y="5379337"/>
            <a:ext cx="418704" cy="369332"/>
          </a:xfrm>
          <a:prstGeom prst="rect">
            <a:avLst/>
          </a:prstGeom>
          <a:noFill/>
        </p:spPr>
        <p:txBody>
          <a:bodyPr wrap="none" rtlCol="0">
            <a:spAutoFit/>
          </a:bodyPr>
          <a:lstStyle/>
          <a:p>
            <a:r>
              <a:rPr lang="de-DE" dirty="0"/>
              <a:t>10</a:t>
            </a:r>
            <a:endParaRPr lang="en-GB" dirty="0"/>
          </a:p>
        </p:txBody>
      </p:sp>
      <p:sp>
        <p:nvSpPr>
          <p:cNvPr id="103" name="TextBox 102">
            <a:extLst>
              <a:ext uri="{FF2B5EF4-FFF2-40B4-BE49-F238E27FC236}">
                <a16:creationId xmlns:a16="http://schemas.microsoft.com/office/drawing/2014/main" id="{DC1F09AB-D217-268D-D6BB-A5102083C731}"/>
              </a:ext>
            </a:extLst>
          </p:cNvPr>
          <p:cNvSpPr txBox="1"/>
          <p:nvPr/>
        </p:nvSpPr>
        <p:spPr>
          <a:xfrm>
            <a:off x="8858972" y="2446083"/>
            <a:ext cx="418704" cy="369332"/>
          </a:xfrm>
          <a:prstGeom prst="rect">
            <a:avLst/>
          </a:prstGeom>
          <a:noFill/>
        </p:spPr>
        <p:txBody>
          <a:bodyPr wrap="none" rtlCol="0">
            <a:spAutoFit/>
          </a:bodyPr>
          <a:lstStyle/>
          <a:p>
            <a:r>
              <a:rPr lang="de-DE" dirty="0"/>
              <a:t>11</a:t>
            </a:r>
            <a:endParaRPr lang="en-GB" dirty="0"/>
          </a:p>
        </p:txBody>
      </p:sp>
      <p:sp>
        <p:nvSpPr>
          <p:cNvPr id="104" name="TextBox 103">
            <a:extLst>
              <a:ext uri="{FF2B5EF4-FFF2-40B4-BE49-F238E27FC236}">
                <a16:creationId xmlns:a16="http://schemas.microsoft.com/office/drawing/2014/main" id="{68EAB0FC-EA1E-0674-68B2-997F572B19FA}"/>
              </a:ext>
            </a:extLst>
          </p:cNvPr>
          <p:cNvSpPr txBox="1"/>
          <p:nvPr/>
        </p:nvSpPr>
        <p:spPr>
          <a:xfrm>
            <a:off x="8970710" y="3274592"/>
            <a:ext cx="418704" cy="369332"/>
          </a:xfrm>
          <a:prstGeom prst="rect">
            <a:avLst/>
          </a:prstGeom>
          <a:noFill/>
        </p:spPr>
        <p:txBody>
          <a:bodyPr wrap="none" rtlCol="0">
            <a:spAutoFit/>
          </a:bodyPr>
          <a:lstStyle/>
          <a:p>
            <a:r>
              <a:rPr lang="de-DE" dirty="0"/>
              <a:t>14</a:t>
            </a:r>
            <a:endParaRPr lang="en-GB" dirty="0"/>
          </a:p>
        </p:txBody>
      </p:sp>
      <p:sp>
        <p:nvSpPr>
          <p:cNvPr id="105" name="TextBox 104">
            <a:extLst>
              <a:ext uri="{FF2B5EF4-FFF2-40B4-BE49-F238E27FC236}">
                <a16:creationId xmlns:a16="http://schemas.microsoft.com/office/drawing/2014/main" id="{55605092-01D2-E4EB-AF99-7635762A41B7}"/>
              </a:ext>
            </a:extLst>
          </p:cNvPr>
          <p:cNvSpPr txBox="1"/>
          <p:nvPr/>
        </p:nvSpPr>
        <p:spPr>
          <a:xfrm>
            <a:off x="10871540" y="2286945"/>
            <a:ext cx="301686" cy="369332"/>
          </a:xfrm>
          <a:prstGeom prst="rect">
            <a:avLst/>
          </a:prstGeom>
          <a:noFill/>
        </p:spPr>
        <p:txBody>
          <a:bodyPr wrap="none" rtlCol="0">
            <a:spAutoFit/>
          </a:bodyPr>
          <a:lstStyle/>
          <a:p>
            <a:r>
              <a:rPr lang="de-DE" dirty="0"/>
              <a:t>9</a:t>
            </a:r>
            <a:endParaRPr lang="en-GB" dirty="0"/>
          </a:p>
        </p:txBody>
      </p:sp>
      <p:sp>
        <p:nvSpPr>
          <p:cNvPr id="106" name="TextBox 105">
            <a:extLst>
              <a:ext uri="{FF2B5EF4-FFF2-40B4-BE49-F238E27FC236}">
                <a16:creationId xmlns:a16="http://schemas.microsoft.com/office/drawing/2014/main" id="{7C64DAC4-6FAF-8612-6B98-34F1430C8865}"/>
              </a:ext>
            </a:extLst>
          </p:cNvPr>
          <p:cNvSpPr txBox="1"/>
          <p:nvPr/>
        </p:nvSpPr>
        <p:spPr>
          <a:xfrm>
            <a:off x="10140728" y="2969373"/>
            <a:ext cx="418704" cy="369332"/>
          </a:xfrm>
          <a:prstGeom prst="rect">
            <a:avLst/>
          </a:prstGeom>
          <a:noFill/>
        </p:spPr>
        <p:txBody>
          <a:bodyPr wrap="none" rtlCol="0">
            <a:spAutoFit/>
          </a:bodyPr>
          <a:lstStyle/>
          <a:p>
            <a:r>
              <a:rPr lang="de-DE" dirty="0"/>
              <a:t>17</a:t>
            </a:r>
            <a:endParaRPr lang="en-GB" dirty="0"/>
          </a:p>
        </p:txBody>
      </p:sp>
      <p:sp>
        <p:nvSpPr>
          <p:cNvPr id="113" name="TextBox 112">
            <a:extLst>
              <a:ext uri="{FF2B5EF4-FFF2-40B4-BE49-F238E27FC236}">
                <a16:creationId xmlns:a16="http://schemas.microsoft.com/office/drawing/2014/main" id="{D276BAA7-AAD9-80BC-2AB2-93026168EDFF}"/>
              </a:ext>
            </a:extLst>
          </p:cNvPr>
          <p:cNvSpPr txBox="1"/>
          <p:nvPr/>
        </p:nvSpPr>
        <p:spPr>
          <a:xfrm>
            <a:off x="9215861" y="3737443"/>
            <a:ext cx="418704" cy="369332"/>
          </a:xfrm>
          <a:prstGeom prst="rect">
            <a:avLst/>
          </a:prstGeom>
          <a:noFill/>
        </p:spPr>
        <p:txBody>
          <a:bodyPr wrap="none" rtlCol="0">
            <a:spAutoFit/>
          </a:bodyPr>
          <a:lstStyle/>
          <a:p>
            <a:r>
              <a:rPr lang="de-DE" dirty="0"/>
              <a:t>28</a:t>
            </a:r>
            <a:endParaRPr lang="en-GB" dirty="0"/>
          </a:p>
        </p:txBody>
      </p:sp>
      <p:sp>
        <p:nvSpPr>
          <p:cNvPr id="114" name="TextBox 113">
            <a:extLst>
              <a:ext uri="{FF2B5EF4-FFF2-40B4-BE49-F238E27FC236}">
                <a16:creationId xmlns:a16="http://schemas.microsoft.com/office/drawing/2014/main" id="{7D1C77AA-D0B3-22E4-9B48-6898B21BCBAC}"/>
              </a:ext>
            </a:extLst>
          </p:cNvPr>
          <p:cNvSpPr txBox="1"/>
          <p:nvPr/>
        </p:nvSpPr>
        <p:spPr>
          <a:xfrm>
            <a:off x="10443351" y="3744564"/>
            <a:ext cx="418704" cy="369332"/>
          </a:xfrm>
          <a:prstGeom prst="rect">
            <a:avLst/>
          </a:prstGeom>
          <a:noFill/>
        </p:spPr>
        <p:txBody>
          <a:bodyPr wrap="none" rtlCol="0">
            <a:spAutoFit/>
          </a:bodyPr>
          <a:lstStyle/>
          <a:p>
            <a:r>
              <a:rPr lang="de-DE" dirty="0"/>
              <a:t>24</a:t>
            </a:r>
            <a:endParaRPr lang="en-GB" dirty="0"/>
          </a:p>
        </p:txBody>
      </p:sp>
      <p:sp>
        <p:nvSpPr>
          <p:cNvPr id="115" name="TextBox 114">
            <a:extLst>
              <a:ext uri="{FF2B5EF4-FFF2-40B4-BE49-F238E27FC236}">
                <a16:creationId xmlns:a16="http://schemas.microsoft.com/office/drawing/2014/main" id="{9F222051-5C12-A495-C1B0-2CE56FC89342}"/>
              </a:ext>
            </a:extLst>
          </p:cNvPr>
          <p:cNvSpPr txBox="1"/>
          <p:nvPr/>
        </p:nvSpPr>
        <p:spPr>
          <a:xfrm>
            <a:off x="9794580" y="4402533"/>
            <a:ext cx="418704" cy="369332"/>
          </a:xfrm>
          <a:prstGeom prst="rect">
            <a:avLst/>
          </a:prstGeom>
          <a:noFill/>
        </p:spPr>
        <p:txBody>
          <a:bodyPr wrap="none" rtlCol="0">
            <a:spAutoFit/>
          </a:bodyPr>
          <a:lstStyle/>
          <a:p>
            <a:r>
              <a:rPr lang="de-DE" dirty="0"/>
              <a:t>39</a:t>
            </a:r>
            <a:endParaRPr lang="en-GB" dirty="0"/>
          </a:p>
        </p:txBody>
      </p:sp>
      <p:sp>
        <p:nvSpPr>
          <p:cNvPr id="117" name="TextBox 116">
            <a:extLst>
              <a:ext uri="{FF2B5EF4-FFF2-40B4-BE49-F238E27FC236}">
                <a16:creationId xmlns:a16="http://schemas.microsoft.com/office/drawing/2014/main" id="{820F85A0-0812-E31D-1EB3-65D4A501CAB5}"/>
              </a:ext>
            </a:extLst>
          </p:cNvPr>
          <p:cNvSpPr txBox="1"/>
          <p:nvPr/>
        </p:nvSpPr>
        <p:spPr>
          <a:xfrm>
            <a:off x="11459669" y="2947264"/>
            <a:ext cx="418704" cy="369332"/>
          </a:xfrm>
          <a:prstGeom prst="rect">
            <a:avLst/>
          </a:prstGeom>
          <a:noFill/>
        </p:spPr>
        <p:txBody>
          <a:bodyPr wrap="none" rtlCol="0">
            <a:spAutoFit/>
          </a:bodyPr>
          <a:lstStyle/>
          <a:p>
            <a:r>
              <a:rPr lang="de-DE" dirty="0"/>
              <a:t>11</a:t>
            </a:r>
            <a:endParaRPr lang="en-GB" dirty="0"/>
          </a:p>
        </p:txBody>
      </p:sp>
      <p:sp>
        <p:nvSpPr>
          <p:cNvPr id="119" name="TextBox 118">
            <a:extLst>
              <a:ext uri="{FF2B5EF4-FFF2-40B4-BE49-F238E27FC236}">
                <a16:creationId xmlns:a16="http://schemas.microsoft.com/office/drawing/2014/main" id="{6DD1989B-EC41-8B59-2427-7ED96CFAD369}"/>
              </a:ext>
            </a:extLst>
          </p:cNvPr>
          <p:cNvSpPr txBox="1"/>
          <p:nvPr/>
        </p:nvSpPr>
        <p:spPr>
          <a:xfrm>
            <a:off x="11459669" y="3703292"/>
            <a:ext cx="418704" cy="369332"/>
          </a:xfrm>
          <a:prstGeom prst="rect">
            <a:avLst/>
          </a:prstGeom>
          <a:noFill/>
        </p:spPr>
        <p:txBody>
          <a:bodyPr wrap="none" rtlCol="0">
            <a:spAutoFit/>
          </a:bodyPr>
          <a:lstStyle/>
          <a:p>
            <a:r>
              <a:rPr lang="de-DE" dirty="0"/>
              <a:t>12</a:t>
            </a:r>
            <a:endParaRPr lang="en-GB" dirty="0"/>
          </a:p>
        </p:txBody>
      </p:sp>
      <p:sp>
        <p:nvSpPr>
          <p:cNvPr id="121" name="TextBox 120">
            <a:extLst>
              <a:ext uri="{FF2B5EF4-FFF2-40B4-BE49-F238E27FC236}">
                <a16:creationId xmlns:a16="http://schemas.microsoft.com/office/drawing/2014/main" id="{0E6588CC-C345-D28A-84BF-8567B3EDF0C6}"/>
              </a:ext>
            </a:extLst>
          </p:cNvPr>
          <p:cNvSpPr txBox="1"/>
          <p:nvPr/>
        </p:nvSpPr>
        <p:spPr>
          <a:xfrm>
            <a:off x="10535974" y="4320107"/>
            <a:ext cx="418704" cy="369332"/>
          </a:xfrm>
          <a:prstGeom prst="rect">
            <a:avLst/>
          </a:prstGeom>
          <a:noFill/>
        </p:spPr>
        <p:txBody>
          <a:bodyPr wrap="none" rtlCol="0">
            <a:spAutoFit/>
          </a:bodyPr>
          <a:lstStyle/>
          <a:p>
            <a:r>
              <a:rPr lang="de-DE" dirty="0"/>
              <a:t>16</a:t>
            </a:r>
            <a:endParaRPr lang="en-GB" dirty="0"/>
          </a:p>
        </p:txBody>
      </p:sp>
      <p:sp>
        <p:nvSpPr>
          <p:cNvPr id="123" name="TextBox 122">
            <a:extLst>
              <a:ext uri="{FF2B5EF4-FFF2-40B4-BE49-F238E27FC236}">
                <a16:creationId xmlns:a16="http://schemas.microsoft.com/office/drawing/2014/main" id="{48E59569-814B-B26B-717A-76AE119D5187}"/>
              </a:ext>
            </a:extLst>
          </p:cNvPr>
          <p:cNvSpPr txBox="1"/>
          <p:nvPr/>
        </p:nvSpPr>
        <p:spPr>
          <a:xfrm>
            <a:off x="10570710" y="4976565"/>
            <a:ext cx="418704" cy="369332"/>
          </a:xfrm>
          <a:prstGeom prst="rect">
            <a:avLst/>
          </a:prstGeom>
          <a:noFill/>
        </p:spPr>
        <p:txBody>
          <a:bodyPr wrap="none" rtlCol="0">
            <a:spAutoFit/>
          </a:bodyPr>
          <a:lstStyle/>
          <a:p>
            <a:r>
              <a:rPr lang="de-DE" dirty="0"/>
              <a:t>19</a:t>
            </a:r>
            <a:endParaRPr lang="en-GB" dirty="0"/>
          </a:p>
        </p:txBody>
      </p:sp>
      <p:sp>
        <p:nvSpPr>
          <p:cNvPr id="125" name="TextBox 124">
            <a:extLst>
              <a:ext uri="{FF2B5EF4-FFF2-40B4-BE49-F238E27FC236}">
                <a16:creationId xmlns:a16="http://schemas.microsoft.com/office/drawing/2014/main" id="{2CD385D8-D9A0-397D-0278-258F06B2BD85}"/>
              </a:ext>
            </a:extLst>
          </p:cNvPr>
          <p:cNvSpPr txBox="1"/>
          <p:nvPr/>
        </p:nvSpPr>
        <p:spPr>
          <a:xfrm>
            <a:off x="11809187" y="4310190"/>
            <a:ext cx="418704" cy="369332"/>
          </a:xfrm>
          <a:prstGeom prst="rect">
            <a:avLst/>
          </a:prstGeom>
          <a:noFill/>
        </p:spPr>
        <p:txBody>
          <a:bodyPr wrap="none" rtlCol="0">
            <a:spAutoFit/>
          </a:bodyPr>
          <a:lstStyle/>
          <a:p>
            <a:r>
              <a:rPr lang="de-DE" dirty="0"/>
              <a:t>14</a:t>
            </a:r>
            <a:endParaRPr lang="en-GB" dirty="0"/>
          </a:p>
        </p:txBody>
      </p:sp>
      <p:sp>
        <p:nvSpPr>
          <p:cNvPr id="131" name="TextBox 130">
            <a:extLst>
              <a:ext uri="{FF2B5EF4-FFF2-40B4-BE49-F238E27FC236}">
                <a16:creationId xmlns:a16="http://schemas.microsoft.com/office/drawing/2014/main" id="{2D4F9351-1425-0554-A53E-0E12DF9D289D}"/>
              </a:ext>
            </a:extLst>
          </p:cNvPr>
          <p:cNvSpPr txBox="1"/>
          <p:nvPr/>
        </p:nvSpPr>
        <p:spPr>
          <a:xfrm>
            <a:off x="653365" y="6423509"/>
            <a:ext cx="2305824" cy="276999"/>
          </a:xfrm>
          <a:prstGeom prst="rect">
            <a:avLst/>
          </a:prstGeom>
          <a:noFill/>
        </p:spPr>
        <p:txBody>
          <a:bodyPr wrap="none" rtlCol="0">
            <a:spAutoFit/>
          </a:bodyPr>
          <a:lstStyle/>
          <a:p>
            <a:r>
              <a:rPr lang="de-DE" sz="1200" dirty="0" err="1"/>
              <a:t>Ref</a:t>
            </a:r>
            <a:r>
              <a:rPr lang="de-DE" sz="1200" dirty="0"/>
              <a:t>: UC Berkeley CS 188 Fall 2023 </a:t>
            </a:r>
            <a:endParaRPr lang="en-GB" sz="1200" dirty="0"/>
          </a:p>
        </p:txBody>
      </p:sp>
    </p:spTree>
    <p:extLst>
      <p:ext uri="{BB962C8B-B14F-4D97-AF65-F5344CB8AC3E}">
        <p14:creationId xmlns:p14="http://schemas.microsoft.com/office/powerpoint/2010/main" val="287601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9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9"/>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80"/>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8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82"/>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8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84"/>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85"/>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8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87"/>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88"/>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91"/>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92"/>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95"/>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96"/>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97"/>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98"/>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99"/>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00"/>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01"/>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02"/>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07"/>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08"/>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09"/>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10"/>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11"/>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12"/>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116"/>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118"/>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20"/>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22"/>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124"/>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26"/>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27"/>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28"/>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29"/>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30"/>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132"/>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134"/>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136"/>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138"/>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140"/>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42"/>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44"/>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46"/>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48"/>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49"/>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50"/>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51"/>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56"/>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60"/>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162"/>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163"/>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64"/>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165"/>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166"/>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67"/>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168"/>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169"/>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70"/>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71"/>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72"/>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173"/>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174"/>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75"/>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176"/>
                                        </p:tgtEl>
                                        <p:attrNameLst>
                                          <p:attrName>style.visibility</p:attrName>
                                        </p:attrNameLst>
                                      </p:cBhvr>
                                      <p:to>
                                        <p:strVal val="visible"/>
                                      </p:to>
                                    </p:set>
                                  </p:childTnLst>
                                </p:cTn>
                              </p:par>
                              <p:par>
                                <p:cTn id="263" presetID="1" presetClass="entr" presetSubtype="0" fill="hold" grpId="0" nodeType="withEffect">
                                  <p:stCondLst>
                                    <p:cond delay="0"/>
                                  </p:stCondLst>
                                  <p:childTnLst>
                                    <p:set>
                                      <p:cBhvr>
                                        <p:cTn id="264" dur="1" fill="hold">
                                          <p:stCondLst>
                                            <p:cond delay="0"/>
                                          </p:stCondLst>
                                        </p:cTn>
                                        <p:tgtEl>
                                          <p:spTgt spid="182"/>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183"/>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184"/>
                                        </p:tgtEl>
                                        <p:attrNameLst>
                                          <p:attrName>style.visibility</p:attrName>
                                        </p:attrNameLst>
                                      </p:cBhvr>
                                      <p:to>
                                        <p:strVal val="visible"/>
                                      </p:to>
                                    </p:set>
                                  </p:childTnLst>
                                </p:cTn>
                              </p:par>
                              <p:par>
                                <p:cTn id="269" presetID="1" presetClass="entr" presetSubtype="0" fill="hold" grpId="0" nodeType="withEffect">
                                  <p:stCondLst>
                                    <p:cond delay="0"/>
                                  </p:stCondLst>
                                  <p:childTnLst>
                                    <p:set>
                                      <p:cBhvr>
                                        <p:cTn id="270" dur="1" fill="hold">
                                          <p:stCondLst>
                                            <p:cond delay="0"/>
                                          </p:stCondLst>
                                        </p:cTn>
                                        <p:tgtEl>
                                          <p:spTgt spid="185"/>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186"/>
                                        </p:tgtEl>
                                        <p:attrNameLst>
                                          <p:attrName>style.visibility</p:attrName>
                                        </p:attrNameLst>
                                      </p:cBhvr>
                                      <p:to>
                                        <p:strVal val="visible"/>
                                      </p:to>
                                    </p:set>
                                  </p:childTnLst>
                                </p:cTn>
                              </p:par>
                              <p:par>
                                <p:cTn id="273" presetID="1" presetClass="entr" presetSubtype="0" fill="hold" grpId="0" nodeType="withEffect">
                                  <p:stCondLst>
                                    <p:cond delay="0"/>
                                  </p:stCondLst>
                                  <p:childTnLst>
                                    <p:set>
                                      <p:cBhvr>
                                        <p:cTn id="274" dur="1" fill="hold">
                                          <p:stCondLst>
                                            <p:cond delay="0"/>
                                          </p:stCondLst>
                                        </p:cTn>
                                        <p:tgtEl>
                                          <p:spTgt spid="187"/>
                                        </p:tgtEl>
                                        <p:attrNameLst>
                                          <p:attrName>style.visibility</p:attrName>
                                        </p:attrNameLst>
                                      </p:cBhvr>
                                      <p:to>
                                        <p:strVal val="visible"/>
                                      </p:to>
                                    </p:set>
                                  </p:childTnLst>
                                </p:cTn>
                              </p:par>
                              <p:par>
                                <p:cTn id="275" presetID="1" presetClass="entr" presetSubtype="0" fill="hold" grpId="0" nodeType="withEffect">
                                  <p:stCondLst>
                                    <p:cond delay="0"/>
                                  </p:stCondLst>
                                  <p:childTnLst>
                                    <p:set>
                                      <p:cBhvr>
                                        <p:cTn id="276" dur="1" fill="hold">
                                          <p:stCondLst>
                                            <p:cond delay="0"/>
                                          </p:stCondLst>
                                        </p:cTn>
                                        <p:tgtEl>
                                          <p:spTgt spid="188"/>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189"/>
                                        </p:tgtEl>
                                        <p:attrNameLst>
                                          <p:attrName>style.visibility</p:attrName>
                                        </p:attrNameLst>
                                      </p:cBhvr>
                                      <p:to>
                                        <p:strVal val="visible"/>
                                      </p:to>
                                    </p:set>
                                  </p:childTnLst>
                                </p:cTn>
                              </p:par>
                              <p:par>
                                <p:cTn id="279" presetID="1" presetClass="entr" presetSubtype="0" fill="hold" nodeType="withEffect">
                                  <p:stCondLst>
                                    <p:cond delay="0"/>
                                  </p:stCondLst>
                                  <p:childTnLst>
                                    <p:set>
                                      <p:cBhvr>
                                        <p:cTn id="280" dur="1" fill="hold">
                                          <p:stCondLst>
                                            <p:cond delay="0"/>
                                          </p:stCondLst>
                                        </p:cTn>
                                        <p:tgtEl>
                                          <p:spTgt spid="190"/>
                                        </p:tgtEl>
                                        <p:attrNameLst>
                                          <p:attrName>style.visibility</p:attrName>
                                        </p:attrNameLst>
                                      </p:cBhvr>
                                      <p:to>
                                        <p:strVal val="visible"/>
                                      </p:to>
                                    </p:set>
                                  </p:childTnLst>
                                </p:cTn>
                              </p:par>
                              <p:par>
                                <p:cTn id="281" presetID="1" presetClass="entr" presetSubtype="0" fill="hold" nodeType="withEffect">
                                  <p:stCondLst>
                                    <p:cond delay="0"/>
                                  </p:stCondLst>
                                  <p:childTnLst>
                                    <p:set>
                                      <p:cBhvr>
                                        <p:cTn id="282" dur="1" fill="hold">
                                          <p:stCondLst>
                                            <p:cond delay="0"/>
                                          </p:stCondLst>
                                        </p:cTn>
                                        <p:tgtEl>
                                          <p:spTgt spid="191"/>
                                        </p:tgtEl>
                                        <p:attrNameLst>
                                          <p:attrName>style.visibility</p:attrName>
                                        </p:attrNameLst>
                                      </p:cBhvr>
                                      <p:to>
                                        <p:strVal val="visible"/>
                                      </p:to>
                                    </p:set>
                                  </p:childTnLst>
                                </p:cTn>
                              </p:par>
                              <p:par>
                                <p:cTn id="283" presetID="1" presetClass="entr" presetSubtype="0" fill="hold" nodeType="withEffect">
                                  <p:stCondLst>
                                    <p:cond delay="0"/>
                                  </p:stCondLst>
                                  <p:childTnLst>
                                    <p:set>
                                      <p:cBhvr>
                                        <p:cTn id="284" dur="1" fill="hold">
                                          <p:stCondLst>
                                            <p:cond delay="0"/>
                                          </p:stCondLst>
                                        </p:cTn>
                                        <p:tgtEl>
                                          <p:spTgt spid="192"/>
                                        </p:tgtEl>
                                        <p:attrNameLst>
                                          <p:attrName>style.visibility</p:attrName>
                                        </p:attrNameLst>
                                      </p:cBhvr>
                                      <p:to>
                                        <p:strVal val="visible"/>
                                      </p:to>
                                    </p:set>
                                  </p:childTnLst>
                                </p:cTn>
                              </p:par>
                              <p:par>
                                <p:cTn id="285" presetID="1" presetClass="entr" presetSubtype="0" fill="hold" nodeType="withEffect">
                                  <p:stCondLst>
                                    <p:cond delay="0"/>
                                  </p:stCondLst>
                                  <p:childTnLst>
                                    <p:set>
                                      <p:cBhvr>
                                        <p:cTn id="286" dur="1" fill="hold">
                                          <p:stCondLst>
                                            <p:cond delay="0"/>
                                          </p:stCondLst>
                                        </p:cTn>
                                        <p:tgtEl>
                                          <p:spTgt spid="194"/>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199"/>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60"/>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63"/>
                                        </p:tgtEl>
                                        <p:attrNameLst>
                                          <p:attrName>style.visibility</p:attrName>
                                        </p:attrNameLst>
                                      </p:cBhvr>
                                      <p:to>
                                        <p:strVal val="visible"/>
                                      </p:to>
                                    </p:set>
                                  </p:childTnLst>
                                </p:cTn>
                              </p:par>
                              <p:par>
                                <p:cTn id="293" presetID="1" presetClass="entr" presetSubtype="0" fill="hold" grpId="0" nodeType="withEffect">
                                  <p:stCondLst>
                                    <p:cond delay="0"/>
                                  </p:stCondLst>
                                  <p:childTnLst>
                                    <p:set>
                                      <p:cBhvr>
                                        <p:cTn id="294" dur="1" fill="hold">
                                          <p:stCondLst>
                                            <p:cond delay="0"/>
                                          </p:stCondLst>
                                        </p:cTn>
                                        <p:tgtEl>
                                          <p:spTgt spid="64"/>
                                        </p:tgtEl>
                                        <p:attrNameLst>
                                          <p:attrName>style.visibility</p:attrName>
                                        </p:attrNameLst>
                                      </p:cBhvr>
                                      <p:to>
                                        <p:strVal val="visible"/>
                                      </p:to>
                                    </p:set>
                                  </p:childTnLst>
                                </p:cTn>
                              </p:par>
                              <p:par>
                                <p:cTn id="295" presetID="1" presetClass="entr" presetSubtype="0" fill="hold" grpId="0" nodeType="withEffect">
                                  <p:stCondLst>
                                    <p:cond delay="0"/>
                                  </p:stCondLst>
                                  <p:childTnLst>
                                    <p:set>
                                      <p:cBhvr>
                                        <p:cTn id="296" dur="1" fill="hold">
                                          <p:stCondLst>
                                            <p:cond delay="0"/>
                                          </p:stCondLst>
                                        </p:cTn>
                                        <p:tgtEl>
                                          <p:spTgt spid="65"/>
                                        </p:tgtEl>
                                        <p:attrNameLst>
                                          <p:attrName>style.visibility</p:attrName>
                                        </p:attrNameLst>
                                      </p:cBhvr>
                                      <p:to>
                                        <p:strVal val="visible"/>
                                      </p:to>
                                    </p:set>
                                  </p:childTnLst>
                                </p:cTn>
                              </p:par>
                              <p:par>
                                <p:cTn id="297" presetID="1" presetClass="entr" presetSubtype="0" fill="hold" grpId="0" nodeType="withEffect">
                                  <p:stCondLst>
                                    <p:cond delay="0"/>
                                  </p:stCondLst>
                                  <p:childTnLst>
                                    <p:set>
                                      <p:cBhvr>
                                        <p:cTn id="298" dur="1" fill="hold">
                                          <p:stCondLst>
                                            <p:cond delay="0"/>
                                          </p:stCondLst>
                                        </p:cTn>
                                        <p:tgtEl>
                                          <p:spTgt spid="66"/>
                                        </p:tgtEl>
                                        <p:attrNameLst>
                                          <p:attrName>style.visibility</p:attrName>
                                        </p:attrNameLst>
                                      </p:cBhvr>
                                      <p:to>
                                        <p:strVal val="visible"/>
                                      </p:to>
                                    </p:set>
                                  </p:childTnLst>
                                </p:cTn>
                              </p:par>
                              <p:par>
                                <p:cTn id="299" presetID="1" presetClass="entr" presetSubtype="0" fill="hold" grpId="0" nodeType="withEffect">
                                  <p:stCondLst>
                                    <p:cond delay="0"/>
                                  </p:stCondLst>
                                  <p:childTnLst>
                                    <p:set>
                                      <p:cBhvr>
                                        <p:cTn id="300" dur="1" fill="hold">
                                          <p:stCondLst>
                                            <p:cond delay="0"/>
                                          </p:stCondLst>
                                        </p:cTn>
                                        <p:tgtEl>
                                          <p:spTgt spid="67"/>
                                        </p:tgtEl>
                                        <p:attrNameLst>
                                          <p:attrName>style.visibility</p:attrName>
                                        </p:attrNameLst>
                                      </p:cBhvr>
                                      <p:to>
                                        <p:strVal val="visible"/>
                                      </p:to>
                                    </p:set>
                                  </p:childTnLst>
                                </p:cTn>
                              </p:par>
                              <p:par>
                                <p:cTn id="301" presetID="1" presetClass="entr" presetSubtype="0" fill="hold" grpId="0" nodeType="withEffect">
                                  <p:stCondLst>
                                    <p:cond delay="0"/>
                                  </p:stCondLst>
                                  <p:childTnLst>
                                    <p:set>
                                      <p:cBhvr>
                                        <p:cTn id="302" dur="1" fill="hold">
                                          <p:stCondLst>
                                            <p:cond delay="0"/>
                                          </p:stCondLst>
                                        </p:cTn>
                                        <p:tgtEl>
                                          <p:spTgt spid="68"/>
                                        </p:tgtEl>
                                        <p:attrNameLst>
                                          <p:attrName>style.visibility</p:attrName>
                                        </p:attrNameLst>
                                      </p:cBhvr>
                                      <p:to>
                                        <p:strVal val="visible"/>
                                      </p:to>
                                    </p:set>
                                  </p:childTnLst>
                                </p:cTn>
                              </p:par>
                              <p:par>
                                <p:cTn id="303" presetID="1" presetClass="entr" presetSubtype="0" fill="hold" grpId="0" nodeType="withEffect">
                                  <p:stCondLst>
                                    <p:cond delay="0"/>
                                  </p:stCondLst>
                                  <p:childTnLst>
                                    <p:set>
                                      <p:cBhvr>
                                        <p:cTn id="304" dur="1" fill="hold">
                                          <p:stCondLst>
                                            <p:cond delay="0"/>
                                          </p:stCondLst>
                                        </p:cTn>
                                        <p:tgtEl>
                                          <p:spTgt spid="69"/>
                                        </p:tgtEl>
                                        <p:attrNameLst>
                                          <p:attrName>style.visibility</p:attrName>
                                        </p:attrNameLst>
                                      </p:cBhvr>
                                      <p:to>
                                        <p:strVal val="visible"/>
                                      </p:to>
                                    </p:set>
                                  </p:childTnLst>
                                </p:cTn>
                              </p:par>
                              <p:par>
                                <p:cTn id="305" presetID="1" presetClass="entr" presetSubtype="0" fill="hold" grpId="0" nodeType="withEffect">
                                  <p:stCondLst>
                                    <p:cond delay="0"/>
                                  </p:stCondLst>
                                  <p:childTnLst>
                                    <p:set>
                                      <p:cBhvr>
                                        <p:cTn id="306" dur="1" fill="hold">
                                          <p:stCondLst>
                                            <p:cond delay="0"/>
                                          </p:stCondLst>
                                        </p:cTn>
                                        <p:tgtEl>
                                          <p:spTgt spid="70"/>
                                        </p:tgtEl>
                                        <p:attrNameLst>
                                          <p:attrName>style.visibility</p:attrName>
                                        </p:attrNameLst>
                                      </p:cBhvr>
                                      <p:to>
                                        <p:strVal val="visible"/>
                                      </p:to>
                                    </p:set>
                                  </p:childTnLst>
                                </p:cTn>
                              </p:par>
                              <p:par>
                                <p:cTn id="307" presetID="1" presetClass="entr" presetSubtype="0" fill="hold" grpId="0" nodeType="withEffect">
                                  <p:stCondLst>
                                    <p:cond delay="0"/>
                                  </p:stCondLst>
                                  <p:childTnLst>
                                    <p:set>
                                      <p:cBhvr>
                                        <p:cTn id="308" dur="1" fill="hold">
                                          <p:stCondLst>
                                            <p:cond delay="0"/>
                                          </p:stCondLst>
                                        </p:cTn>
                                        <p:tgtEl>
                                          <p:spTgt spid="71"/>
                                        </p:tgtEl>
                                        <p:attrNameLst>
                                          <p:attrName>style.visibility</p:attrName>
                                        </p:attrNameLst>
                                      </p:cBhvr>
                                      <p:to>
                                        <p:strVal val="visible"/>
                                      </p:to>
                                    </p:set>
                                  </p:childTnLst>
                                </p:cTn>
                              </p:par>
                              <p:par>
                                <p:cTn id="309" presetID="1" presetClass="entr" presetSubtype="0" fill="hold" grpId="0" nodeType="withEffect">
                                  <p:stCondLst>
                                    <p:cond delay="0"/>
                                  </p:stCondLst>
                                  <p:childTnLst>
                                    <p:set>
                                      <p:cBhvr>
                                        <p:cTn id="310" dur="1" fill="hold">
                                          <p:stCondLst>
                                            <p:cond delay="0"/>
                                          </p:stCondLst>
                                        </p:cTn>
                                        <p:tgtEl>
                                          <p:spTgt spid="72"/>
                                        </p:tgtEl>
                                        <p:attrNameLst>
                                          <p:attrName>style.visibility</p:attrName>
                                        </p:attrNameLst>
                                      </p:cBhvr>
                                      <p:to>
                                        <p:strVal val="visible"/>
                                      </p:to>
                                    </p:set>
                                  </p:childTnLst>
                                </p:cTn>
                              </p:par>
                              <p:par>
                                <p:cTn id="311" presetID="1" presetClass="entr" presetSubtype="0" fill="hold" grpId="0" nodeType="withEffect">
                                  <p:stCondLst>
                                    <p:cond delay="0"/>
                                  </p:stCondLst>
                                  <p:childTnLst>
                                    <p:set>
                                      <p:cBhvr>
                                        <p:cTn id="312" dur="1" fill="hold">
                                          <p:stCondLst>
                                            <p:cond delay="0"/>
                                          </p:stCondLst>
                                        </p:cTn>
                                        <p:tgtEl>
                                          <p:spTgt spid="89"/>
                                        </p:tgtEl>
                                        <p:attrNameLst>
                                          <p:attrName>style.visibility</p:attrName>
                                        </p:attrNameLst>
                                      </p:cBhvr>
                                      <p:to>
                                        <p:strVal val="visible"/>
                                      </p:to>
                                    </p:set>
                                  </p:childTnLst>
                                </p:cTn>
                              </p:par>
                              <p:par>
                                <p:cTn id="313" presetID="1" presetClass="entr" presetSubtype="0" fill="hold" grpId="0" nodeType="withEffect">
                                  <p:stCondLst>
                                    <p:cond delay="0"/>
                                  </p:stCondLst>
                                  <p:childTnLst>
                                    <p:set>
                                      <p:cBhvr>
                                        <p:cTn id="314" dur="1" fill="hold">
                                          <p:stCondLst>
                                            <p:cond delay="0"/>
                                          </p:stCondLst>
                                        </p:cTn>
                                        <p:tgtEl>
                                          <p:spTgt spid="90"/>
                                        </p:tgtEl>
                                        <p:attrNameLst>
                                          <p:attrName>style.visibility</p:attrName>
                                        </p:attrNameLst>
                                      </p:cBhvr>
                                      <p:to>
                                        <p:strVal val="visible"/>
                                      </p:to>
                                    </p:set>
                                  </p:childTnLst>
                                </p:cTn>
                              </p:par>
                              <p:par>
                                <p:cTn id="315" presetID="1" presetClass="entr" presetSubtype="0" fill="hold" grpId="0" nodeType="withEffect">
                                  <p:stCondLst>
                                    <p:cond delay="0"/>
                                  </p:stCondLst>
                                  <p:childTnLst>
                                    <p:set>
                                      <p:cBhvr>
                                        <p:cTn id="316" dur="1" fill="hold">
                                          <p:stCondLst>
                                            <p:cond delay="0"/>
                                          </p:stCondLst>
                                        </p:cTn>
                                        <p:tgtEl>
                                          <p:spTgt spid="93"/>
                                        </p:tgtEl>
                                        <p:attrNameLst>
                                          <p:attrName>style.visibility</p:attrName>
                                        </p:attrNameLst>
                                      </p:cBhvr>
                                      <p:to>
                                        <p:strVal val="visible"/>
                                      </p:to>
                                    </p:set>
                                  </p:childTnLst>
                                </p:cTn>
                              </p:par>
                              <p:par>
                                <p:cTn id="317" presetID="1" presetClass="entr" presetSubtype="0" fill="hold" grpId="0" nodeType="withEffect">
                                  <p:stCondLst>
                                    <p:cond delay="0"/>
                                  </p:stCondLst>
                                  <p:childTnLst>
                                    <p:set>
                                      <p:cBhvr>
                                        <p:cTn id="318" dur="1" fill="hold">
                                          <p:stCondLst>
                                            <p:cond delay="0"/>
                                          </p:stCondLst>
                                        </p:cTn>
                                        <p:tgtEl>
                                          <p:spTgt spid="103"/>
                                        </p:tgtEl>
                                        <p:attrNameLst>
                                          <p:attrName>style.visibility</p:attrName>
                                        </p:attrNameLst>
                                      </p:cBhvr>
                                      <p:to>
                                        <p:strVal val="visible"/>
                                      </p:to>
                                    </p:set>
                                  </p:childTnLst>
                                </p:cTn>
                              </p:par>
                              <p:par>
                                <p:cTn id="319" presetID="1" presetClass="entr" presetSubtype="0" fill="hold" grpId="0" nodeType="withEffect">
                                  <p:stCondLst>
                                    <p:cond delay="0"/>
                                  </p:stCondLst>
                                  <p:childTnLst>
                                    <p:set>
                                      <p:cBhvr>
                                        <p:cTn id="320" dur="1" fill="hold">
                                          <p:stCondLst>
                                            <p:cond delay="0"/>
                                          </p:stCondLst>
                                        </p:cTn>
                                        <p:tgtEl>
                                          <p:spTgt spid="104"/>
                                        </p:tgtEl>
                                        <p:attrNameLst>
                                          <p:attrName>style.visibility</p:attrName>
                                        </p:attrNameLst>
                                      </p:cBhvr>
                                      <p:to>
                                        <p:strVal val="visible"/>
                                      </p:to>
                                    </p:set>
                                  </p:childTnLst>
                                </p:cTn>
                              </p:par>
                              <p:par>
                                <p:cTn id="321" presetID="1" presetClass="entr" presetSubtype="0" fill="hold" grpId="0" nodeType="withEffect">
                                  <p:stCondLst>
                                    <p:cond delay="0"/>
                                  </p:stCondLst>
                                  <p:childTnLst>
                                    <p:set>
                                      <p:cBhvr>
                                        <p:cTn id="322" dur="1" fill="hold">
                                          <p:stCondLst>
                                            <p:cond delay="0"/>
                                          </p:stCondLst>
                                        </p:cTn>
                                        <p:tgtEl>
                                          <p:spTgt spid="105"/>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106"/>
                                        </p:tgtEl>
                                        <p:attrNameLst>
                                          <p:attrName>style.visibility</p:attrName>
                                        </p:attrNameLst>
                                      </p:cBhvr>
                                      <p:to>
                                        <p:strVal val="visible"/>
                                      </p:to>
                                    </p:set>
                                  </p:childTnLst>
                                </p:cTn>
                              </p:par>
                              <p:par>
                                <p:cTn id="325" presetID="1" presetClass="entr" presetSubtype="0" fill="hold" grpId="0" nodeType="withEffect">
                                  <p:stCondLst>
                                    <p:cond delay="0"/>
                                  </p:stCondLst>
                                  <p:childTnLst>
                                    <p:set>
                                      <p:cBhvr>
                                        <p:cTn id="326" dur="1" fill="hold">
                                          <p:stCondLst>
                                            <p:cond delay="0"/>
                                          </p:stCondLst>
                                        </p:cTn>
                                        <p:tgtEl>
                                          <p:spTgt spid="113"/>
                                        </p:tgtEl>
                                        <p:attrNameLst>
                                          <p:attrName>style.visibility</p:attrName>
                                        </p:attrNameLst>
                                      </p:cBhvr>
                                      <p:to>
                                        <p:strVal val="visible"/>
                                      </p:to>
                                    </p:set>
                                  </p:childTnLst>
                                </p:cTn>
                              </p:par>
                              <p:par>
                                <p:cTn id="327" presetID="1" presetClass="entr" presetSubtype="0" fill="hold" grpId="0" nodeType="withEffect">
                                  <p:stCondLst>
                                    <p:cond delay="0"/>
                                  </p:stCondLst>
                                  <p:childTnLst>
                                    <p:set>
                                      <p:cBhvr>
                                        <p:cTn id="328" dur="1" fill="hold">
                                          <p:stCondLst>
                                            <p:cond delay="0"/>
                                          </p:stCondLst>
                                        </p:cTn>
                                        <p:tgtEl>
                                          <p:spTgt spid="114"/>
                                        </p:tgtEl>
                                        <p:attrNameLst>
                                          <p:attrName>style.visibility</p:attrName>
                                        </p:attrNameLst>
                                      </p:cBhvr>
                                      <p:to>
                                        <p:strVal val="visible"/>
                                      </p:to>
                                    </p:set>
                                  </p:childTnLst>
                                </p:cTn>
                              </p:par>
                              <p:par>
                                <p:cTn id="329" presetID="1" presetClass="entr" presetSubtype="0" fill="hold" grpId="0" nodeType="withEffect">
                                  <p:stCondLst>
                                    <p:cond delay="0"/>
                                  </p:stCondLst>
                                  <p:childTnLst>
                                    <p:set>
                                      <p:cBhvr>
                                        <p:cTn id="330" dur="1" fill="hold">
                                          <p:stCondLst>
                                            <p:cond delay="0"/>
                                          </p:stCondLst>
                                        </p:cTn>
                                        <p:tgtEl>
                                          <p:spTgt spid="115"/>
                                        </p:tgtEl>
                                        <p:attrNameLst>
                                          <p:attrName>style.visibility</p:attrName>
                                        </p:attrNameLst>
                                      </p:cBhvr>
                                      <p:to>
                                        <p:strVal val="visible"/>
                                      </p:to>
                                    </p:set>
                                  </p:childTnLst>
                                </p:cTn>
                              </p:par>
                              <p:par>
                                <p:cTn id="331" presetID="1" presetClass="entr" presetSubtype="0" fill="hold" grpId="0" nodeType="withEffect">
                                  <p:stCondLst>
                                    <p:cond delay="0"/>
                                  </p:stCondLst>
                                  <p:childTnLst>
                                    <p:set>
                                      <p:cBhvr>
                                        <p:cTn id="332" dur="1" fill="hold">
                                          <p:stCondLst>
                                            <p:cond delay="0"/>
                                          </p:stCondLst>
                                        </p:cTn>
                                        <p:tgtEl>
                                          <p:spTgt spid="117"/>
                                        </p:tgtEl>
                                        <p:attrNameLst>
                                          <p:attrName>style.visibility</p:attrName>
                                        </p:attrNameLst>
                                      </p:cBhvr>
                                      <p:to>
                                        <p:strVal val="visible"/>
                                      </p:to>
                                    </p:set>
                                  </p:childTnLst>
                                </p:cTn>
                              </p:par>
                              <p:par>
                                <p:cTn id="333" presetID="1" presetClass="entr" presetSubtype="0" fill="hold" grpId="0" nodeType="withEffect">
                                  <p:stCondLst>
                                    <p:cond delay="0"/>
                                  </p:stCondLst>
                                  <p:childTnLst>
                                    <p:set>
                                      <p:cBhvr>
                                        <p:cTn id="334" dur="1" fill="hold">
                                          <p:stCondLst>
                                            <p:cond delay="0"/>
                                          </p:stCondLst>
                                        </p:cTn>
                                        <p:tgtEl>
                                          <p:spTgt spid="119"/>
                                        </p:tgtEl>
                                        <p:attrNameLst>
                                          <p:attrName>style.visibility</p:attrName>
                                        </p:attrNameLst>
                                      </p:cBhvr>
                                      <p:to>
                                        <p:strVal val="visible"/>
                                      </p:to>
                                    </p:set>
                                  </p:childTnLst>
                                </p:cTn>
                              </p:par>
                              <p:par>
                                <p:cTn id="335" presetID="1" presetClass="entr" presetSubtype="0" fill="hold" grpId="0" nodeType="withEffect">
                                  <p:stCondLst>
                                    <p:cond delay="0"/>
                                  </p:stCondLst>
                                  <p:childTnLst>
                                    <p:set>
                                      <p:cBhvr>
                                        <p:cTn id="336" dur="1" fill="hold">
                                          <p:stCondLst>
                                            <p:cond delay="0"/>
                                          </p:stCondLst>
                                        </p:cTn>
                                        <p:tgtEl>
                                          <p:spTgt spid="121"/>
                                        </p:tgtEl>
                                        <p:attrNameLst>
                                          <p:attrName>style.visibility</p:attrName>
                                        </p:attrNameLst>
                                      </p:cBhvr>
                                      <p:to>
                                        <p:strVal val="visible"/>
                                      </p:to>
                                    </p:set>
                                  </p:childTnLst>
                                </p:cTn>
                              </p:par>
                              <p:par>
                                <p:cTn id="337" presetID="1" presetClass="entr" presetSubtype="0" fill="hold" grpId="0" nodeType="withEffect">
                                  <p:stCondLst>
                                    <p:cond delay="0"/>
                                  </p:stCondLst>
                                  <p:childTnLst>
                                    <p:set>
                                      <p:cBhvr>
                                        <p:cTn id="338" dur="1" fill="hold">
                                          <p:stCondLst>
                                            <p:cond delay="0"/>
                                          </p:stCondLst>
                                        </p:cTn>
                                        <p:tgtEl>
                                          <p:spTgt spid="123"/>
                                        </p:tgtEl>
                                        <p:attrNameLst>
                                          <p:attrName>style.visibility</p:attrName>
                                        </p:attrNameLst>
                                      </p:cBhvr>
                                      <p:to>
                                        <p:strVal val="visible"/>
                                      </p:to>
                                    </p:set>
                                  </p:childTnLst>
                                </p:cTn>
                              </p:par>
                              <p:par>
                                <p:cTn id="339" presetID="1" presetClass="entr" presetSubtype="0" fill="hold" grpId="0" nodeType="withEffect">
                                  <p:stCondLst>
                                    <p:cond delay="0"/>
                                  </p:stCondLst>
                                  <p:childTnLst>
                                    <p:set>
                                      <p:cBhvr>
                                        <p:cTn id="340" dur="1" fill="hold">
                                          <p:stCondLst>
                                            <p:cond delay="0"/>
                                          </p:stCondLst>
                                        </p:cTn>
                                        <p:tgtEl>
                                          <p:spTgt spid="62"/>
                                        </p:tgtEl>
                                        <p:attrNameLst>
                                          <p:attrName>style.visibility</p:attrName>
                                        </p:attrNameLst>
                                      </p:cBhvr>
                                      <p:to>
                                        <p:strVal val="visible"/>
                                      </p:to>
                                    </p:set>
                                  </p:childTnLst>
                                </p:cTn>
                              </p:par>
                              <p:par>
                                <p:cTn id="341" presetID="1" presetClass="entr" presetSubtype="0" fill="hold" grpId="0" nodeType="withEffect">
                                  <p:stCondLst>
                                    <p:cond delay="0"/>
                                  </p:stCondLst>
                                  <p:childTnLst>
                                    <p:set>
                                      <p:cBhvr>
                                        <p:cTn id="342"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1" grpId="0"/>
      <p:bldP spid="12" grpId="0" animBg="1"/>
      <p:bldP spid="13" grpId="0"/>
      <p:bldP spid="14" grpId="0" animBg="1"/>
      <p:bldP spid="15" grpId="0"/>
      <p:bldP spid="16" grpId="0" animBg="1"/>
      <p:bldP spid="17" grpId="0"/>
      <p:bldP spid="18" grpId="0" animBg="1"/>
      <p:bldP spid="19" grpId="0"/>
      <p:bldP spid="20" grpId="0" animBg="1"/>
      <p:bldP spid="21" grpId="0"/>
      <p:bldP spid="22" grpId="0" animBg="1"/>
      <p:bldP spid="23" grpId="0"/>
      <p:bldP spid="24" grpId="0" animBg="1"/>
      <p:bldP spid="25" grpId="0"/>
      <p:bldP spid="26" grpId="0" animBg="1"/>
      <p:bldP spid="27" grpId="0"/>
      <p:bldP spid="28" grpId="0" animBg="1"/>
      <p:bldP spid="29" grpId="0"/>
      <p:bldP spid="73" grpId="0" animBg="1"/>
      <p:bldP spid="74" grpId="0"/>
      <p:bldP spid="75" grpId="0" animBg="1"/>
      <p:bldP spid="76" grpId="0"/>
      <p:bldP spid="77" grpId="0" animBg="1"/>
      <p:bldP spid="78" grpId="0"/>
      <p:bldP spid="79" grpId="0" animBg="1"/>
      <p:bldP spid="80" grpId="0"/>
      <p:bldP spid="81" grpId="0" animBg="1"/>
      <p:bldP spid="82" grpId="0"/>
      <p:bldP spid="83" grpId="0" animBg="1"/>
      <p:bldP spid="84" grpId="0"/>
      <p:bldP spid="85" grpId="0" animBg="1"/>
      <p:bldP spid="86" grpId="0"/>
      <p:bldP spid="87" grpId="0" animBg="1"/>
      <p:bldP spid="88" grpId="0"/>
      <p:bldP spid="91" grpId="0" animBg="1"/>
      <p:bldP spid="92" grpId="0"/>
      <p:bldP spid="95" grpId="0" animBg="1"/>
      <p:bldP spid="96" grpId="0"/>
      <p:bldP spid="97" grpId="0" animBg="1"/>
      <p:bldP spid="98" grpId="0"/>
      <p:bldP spid="99" grpId="0" animBg="1"/>
      <p:bldP spid="100" grpId="0"/>
      <p:bldP spid="101" grpId="0" animBg="1"/>
      <p:bldP spid="102" grpId="0"/>
      <p:bldP spid="107" grpId="0" animBg="1"/>
      <p:bldP spid="108" grpId="0"/>
      <p:bldP spid="109" grpId="0" animBg="1"/>
      <p:bldP spid="110" grpId="0"/>
      <p:bldP spid="111" grpId="0" animBg="1"/>
      <p:bldP spid="112" grpId="0"/>
      <p:bldP spid="127" grpId="0" animBg="1"/>
      <p:bldP spid="128" grpId="0"/>
      <p:bldP spid="129" grpId="0" animBg="1"/>
      <p:bldP spid="130" grpId="0"/>
      <p:bldP spid="149" grpId="0" animBg="1"/>
      <p:bldP spid="150" grpId="0"/>
      <p:bldP spid="162" grpId="0" animBg="1"/>
      <p:bldP spid="163" grpId="0"/>
      <p:bldP spid="164" grpId="0" animBg="1"/>
      <p:bldP spid="165" grpId="0"/>
      <p:bldP spid="166" grpId="0" animBg="1"/>
      <p:bldP spid="167" grpId="0"/>
      <p:bldP spid="168" grpId="0" animBg="1"/>
      <p:bldP spid="169" grpId="0"/>
      <p:bldP spid="173" grpId="0" animBg="1"/>
      <p:bldP spid="174" grpId="0"/>
      <p:bldP spid="182" grpId="0" animBg="1"/>
      <p:bldP spid="183" grpId="0"/>
      <p:bldP spid="184" grpId="0" animBg="1"/>
      <p:bldP spid="185" grpId="0"/>
      <p:bldP spid="186" grpId="0" animBg="1"/>
      <p:bldP spid="187" grpId="0"/>
      <p:bldP spid="188" grpId="0" animBg="1"/>
      <p:bldP spid="189" grpId="0"/>
      <p:bldP spid="198" grpId="0"/>
      <p:bldP spid="199" grpId="0"/>
      <p:bldP spid="2" grpId="0"/>
      <p:bldP spid="30" grpId="0"/>
      <p:bldP spid="32" grpId="0"/>
      <p:bldP spid="34" grpId="0"/>
      <p:bldP spid="36" grpId="0"/>
      <p:bldP spid="38" grpId="0"/>
      <p:bldP spid="40" grpId="0"/>
      <p:bldP spid="42" grpId="0"/>
      <p:bldP spid="44" grpId="0"/>
      <p:bldP spid="46" grpId="0"/>
      <p:bldP spid="48" grpId="0"/>
      <p:bldP spid="50" grpId="0"/>
      <p:bldP spid="52" grpId="0"/>
      <p:bldP spid="54" grpId="0"/>
      <p:bldP spid="56" grpId="0"/>
      <p:bldP spid="58" grpId="0"/>
      <p:bldP spid="60" grpId="0"/>
      <p:bldP spid="62" grpId="0"/>
      <p:bldP spid="63" grpId="0"/>
      <p:bldP spid="64" grpId="0"/>
      <p:bldP spid="65" grpId="0"/>
      <p:bldP spid="66" grpId="0"/>
      <p:bldP spid="67" grpId="0"/>
      <p:bldP spid="68" grpId="0"/>
      <p:bldP spid="69" grpId="0"/>
      <p:bldP spid="70" grpId="0"/>
      <p:bldP spid="71" grpId="0"/>
      <p:bldP spid="72" grpId="0"/>
      <p:bldP spid="89" grpId="0"/>
      <p:bldP spid="90" grpId="0"/>
      <p:bldP spid="93" grpId="0"/>
      <p:bldP spid="103" grpId="0"/>
      <p:bldP spid="104" grpId="0"/>
      <p:bldP spid="105" grpId="0"/>
      <p:bldP spid="106" grpId="0"/>
      <p:bldP spid="113" grpId="0"/>
      <p:bldP spid="114" grpId="0"/>
      <p:bldP spid="115" grpId="0"/>
      <p:bldP spid="117" grpId="0"/>
      <p:bldP spid="119" grpId="0"/>
      <p:bldP spid="121" grpId="0"/>
      <p:bldP spid="123" grpId="0"/>
      <p:bldP spid="1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B389E-3C98-BF92-E81E-4983DBDA793B}"/>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CE0404-CA44-AD3D-38E3-C233F2DECE7B}"/>
              </a:ext>
            </a:extLst>
          </p:cNvPr>
          <p:cNvSpPr>
            <a:spLocks noGrp="1"/>
          </p:cNvSpPr>
          <p:nvPr>
            <p:ph idx="1"/>
          </p:nvPr>
        </p:nvSpPr>
        <p:spPr>
          <a:xfrm>
            <a:off x="838200" y="1825625"/>
            <a:ext cx="4692343" cy="4351338"/>
          </a:xfrm>
        </p:spPr>
        <p:txBody>
          <a:bodyPr>
            <a:normAutofit fontScale="92500" lnSpcReduction="10000"/>
          </a:bodyPr>
          <a:lstStyle/>
          <a:p>
            <a:r>
              <a:rPr lang="de-DE" dirty="0"/>
              <a:t>Definition:</a:t>
            </a:r>
          </a:p>
          <a:p>
            <a:pPr lvl="1"/>
            <a:r>
              <a:rPr lang="en-IN" b="0" i="0" dirty="0">
                <a:solidFill>
                  <a:srgbClr val="0D0D0D"/>
                </a:solidFill>
                <a:effectLst/>
                <a:latin typeface="Söhne"/>
              </a:rPr>
              <a:t>“UCS is a search algorithm that moves ahead to the lowest cumulative cost path. It expands the least cost node first and ensures that the path to every node is the shortest.”</a:t>
            </a:r>
            <a:endParaRPr lang="de-DE" dirty="0">
              <a:solidFill>
                <a:srgbClr val="0D0D0D"/>
              </a:solidFill>
              <a:latin typeface="Söhne"/>
            </a:endParaRPr>
          </a:p>
          <a:p>
            <a:r>
              <a:rPr lang="de-DE" dirty="0" err="1">
                <a:solidFill>
                  <a:srgbClr val="0D0D0D"/>
                </a:solidFill>
                <a:latin typeface="Söhne"/>
              </a:rPr>
              <a:t>Completeness</a:t>
            </a:r>
            <a:r>
              <a:rPr lang="de-DE" dirty="0">
                <a:solidFill>
                  <a:srgbClr val="0D0D0D"/>
                </a:solidFill>
                <a:latin typeface="Söhne"/>
              </a:rPr>
              <a:t>:</a:t>
            </a:r>
          </a:p>
          <a:p>
            <a:pPr lvl="1"/>
            <a:r>
              <a:rPr lang="en-IN" b="0" i="0" dirty="0">
                <a:solidFill>
                  <a:srgbClr val="0D0D0D"/>
                </a:solidFill>
                <a:effectLst/>
                <a:latin typeface="Söhne"/>
              </a:rPr>
              <a:t>Complete as long as the cost of each step exceeds some small positive constant.</a:t>
            </a:r>
          </a:p>
          <a:p>
            <a:r>
              <a:rPr lang="en-IN" dirty="0">
                <a:solidFill>
                  <a:srgbClr val="0D0D0D"/>
                </a:solidFill>
                <a:latin typeface="Söhne"/>
              </a:rPr>
              <a:t>Optimality:</a:t>
            </a:r>
          </a:p>
          <a:p>
            <a:pPr lvl="1"/>
            <a:r>
              <a:rPr lang="en-IN" b="0" i="0" dirty="0">
                <a:solidFill>
                  <a:srgbClr val="0D0D0D"/>
                </a:solidFill>
                <a:effectLst/>
                <a:latin typeface="Söhne"/>
              </a:rPr>
              <a:t>Optimal. UCS always selects the path that leads to the least cost.</a:t>
            </a:r>
          </a:p>
          <a:p>
            <a:pPr lvl="1"/>
            <a:endParaRPr lang="en-IN" dirty="0">
              <a:solidFill>
                <a:srgbClr val="0D0D0D"/>
              </a:solidFill>
              <a:latin typeface="Söhne"/>
            </a:endParaRPr>
          </a:p>
          <a:p>
            <a:r>
              <a:rPr lang="en-IN" dirty="0">
                <a:solidFill>
                  <a:srgbClr val="0D0D0D"/>
                </a:solidFill>
                <a:latin typeface="Söhne"/>
              </a:rPr>
              <a:t>Exercise:</a:t>
            </a:r>
          </a:p>
          <a:p>
            <a:pPr lvl="1"/>
            <a:r>
              <a:rPr lang="en-IN" dirty="0">
                <a:solidFill>
                  <a:srgbClr val="0D0D0D"/>
                </a:solidFill>
                <a:latin typeface="Söhne"/>
              </a:rPr>
              <a:t>Find the path based on cost considerations</a:t>
            </a:r>
            <a:endParaRPr lang="en-GB" dirty="0"/>
          </a:p>
        </p:txBody>
      </p:sp>
      <p:sp>
        <p:nvSpPr>
          <p:cNvPr id="3" name="Slide Number Placeholder 2">
            <a:extLst>
              <a:ext uri="{FF2B5EF4-FFF2-40B4-BE49-F238E27FC236}">
                <a16:creationId xmlns:a16="http://schemas.microsoft.com/office/drawing/2014/main" id="{6AB98F17-C647-E86A-DE9C-DB1B1068D48E}"/>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9E9FB2-15AD-4BAD-B5DA-63EA35E480F0}" type="slidenum">
              <a:rPr kumimoji="0" lang="de-DE" sz="1200" b="1" i="0" u="none" strike="noStrike" kern="1200" cap="none" spc="0" normalizeH="0" baseline="0" noProof="0" smtClean="0">
                <a:ln>
                  <a:noFill/>
                </a:ln>
                <a:solidFill>
                  <a:srgbClr val="00599C"/>
                </a:solidFill>
                <a:effectLst/>
                <a:uLnTx/>
                <a:uFillTx/>
                <a:latin typeface="TSTAR" panose="020B060402020202020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de-DE" sz="1200" b="1"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4" name="Title 3">
            <a:extLst>
              <a:ext uri="{FF2B5EF4-FFF2-40B4-BE49-F238E27FC236}">
                <a16:creationId xmlns:a16="http://schemas.microsoft.com/office/drawing/2014/main" id="{56452F1B-7ABA-A69B-7841-014ADD1D9D6A}"/>
              </a:ext>
            </a:extLst>
          </p:cNvPr>
          <p:cNvSpPr>
            <a:spLocks noGrp="1"/>
          </p:cNvSpPr>
          <p:nvPr>
            <p:ph type="title"/>
          </p:nvPr>
        </p:nvSpPr>
        <p:spPr/>
        <p:txBody>
          <a:bodyPr/>
          <a:lstStyle/>
          <a:p>
            <a:r>
              <a:rPr lang="de-DE" dirty="0" err="1"/>
              <a:t>Uninformed</a:t>
            </a:r>
            <a:r>
              <a:rPr lang="de-DE" dirty="0"/>
              <a:t>: Uniform </a:t>
            </a:r>
            <a:r>
              <a:rPr lang="de-DE" dirty="0" err="1"/>
              <a:t>Cost</a:t>
            </a:r>
            <a:r>
              <a:rPr lang="de-DE" dirty="0"/>
              <a:t> Search (UCS)</a:t>
            </a:r>
            <a:endParaRPr lang="en-GB" dirty="0"/>
          </a:p>
        </p:txBody>
      </p:sp>
      <p:sp>
        <p:nvSpPr>
          <p:cNvPr id="5" name="Content Placeholder 4">
            <a:extLst>
              <a:ext uri="{FF2B5EF4-FFF2-40B4-BE49-F238E27FC236}">
                <a16:creationId xmlns:a16="http://schemas.microsoft.com/office/drawing/2014/main" id="{F43D3863-CF01-B440-5347-E9EF628D52BF}"/>
              </a:ext>
            </a:extLst>
          </p:cNvPr>
          <p:cNvSpPr>
            <a:spLocks noGrp="1"/>
          </p:cNvSpPr>
          <p:nvPr>
            <p:ph sz="quarter" idx="13"/>
          </p:nvPr>
        </p:nvSpPr>
        <p:spPr/>
        <p:txBody>
          <a:bodyPr/>
          <a:lstStyle/>
          <a:p>
            <a:r>
              <a:rPr lang="de-DE" dirty="0"/>
              <a:t>Week 3: </a:t>
            </a:r>
            <a:r>
              <a:rPr lang="de-DE" dirty="0" err="1"/>
              <a:t>Uninformed</a:t>
            </a:r>
            <a:r>
              <a:rPr lang="de-DE" dirty="0"/>
              <a:t> and </a:t>
            </a:r>
            <a:r>
              <a:rPr lang="de-DE" dirty="0" err="1"/>
              <a:t>Informed</a:t>
            </a:r>
            <a:r>
              <a:rPr lang="de-DE" dirty="0"/>
              <a:t> Search</a:t>
            </a:r>
            <a:endParaRPr lang="en-GB" dirty="0"/>
          </a:p>
        </p:txBody>
      </p:sp>
      <p:sp>
        <p:nvSpPr>
          <p:cNvPr id="89" name="Oval 88">
            <a:extLst>
              <a:ext uri="{FF2B5EF4-FFF2-40B4-BE49-F238E27FC236}">
                <a16:creationId xmlns:a16="http://schemas.microsoft.com/office/drawing/2014/main" id="{6004E53E-B9F2-305B-2A6B-7EEA99729E5E}"/>
              </a:ext>
            </a:extLst>
          </p:cNvPr>
          <p:cNvSpPr/>
          <p:nvPr/>
        </p:nvSpPr>
        <p:spPr>
          <a:xfrm>
            <a:off x="7884804" y="1773406"/>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TextBox 95">
            <a:extLst>
              <a:ext uri="{FF2B5EF4-FFF2-40B4-BE49-F238E27FC236}">
                <a16:creationId xmlns:a16="http://schemas.microsoft.com/office/drawing/2014/main" id="{0764DE3F-CB0E-ABBF-6E56-F68B19F61EA0}"/>
              </a:ext>
            </a:extLst>
          </p:cNvPr>
          <p:cNvSpPr txBox="1"/>
          <p:nvPr/>
        </p:nvSpPr>
        <p:spPr>
          <a:xfrm>
            <a:off x="7872790" y="1721958"/>
            <a:ext cx="290464" cy="369332"/>
          </a:xfrm>
          <a:prstGeom prst="rect">
            <a:avLst/>
          </a:prstGeom>
          <a:noFill/>
        </p:spPr>
        <p:txBody>
          <a:bodyPr wrap="none" rtlCol="0">
            <a:spAutoFit/>
          </a:bodyPr>
          <a:lstStyle/>
          <a:p>
            <a:r>
              <a:rPr lang="de-DE" dirty="0"/>
              <a:t>S</a:t>
            </a:r>
            <a:endParaRPr lang="en-GB" dirty="0"/>
          </a:p>
        </p:txBody>
      </p:sp>
      <p:sp>
        <p:nvSpPr>
          <p:cNvPr id="97" name="Oval 96">
            <a:extLst>
              <a:ext uri="{FF2B5EF4-FFF2-40B4-BE49-F238E27FC236}">
                <a16:creationId xmlns:a16="http://schemas.microsoft.com/office/drawing/2014/main" id="{93347EE4-F23C-D25C-A687-EA51DC3D34D4}"/>
              </a:ext>
            </a:extLst>
          </p:cNvPr>
          <p:cNvSpPr/>
          <p:nvPr/>
        </p:nvSpPr>
        <p:spPr>
          <a:xfrm>
            <a:off x="5638599" y="2647897"/>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TextBox 102">
            <a:extLst>
              <a:ext uri="{FF2B5EF4-FFF2-40B4-BE49-F238E27FC236}">
                <a16:creationId xmlns:a16="http://schemas.microsoft.com/office/drawing/2014/main" id="{5D7A09BB-D7A9-5B30-CEBF-EEF05CDBC0E0}"/>
              </a:ext>
            </a:extLst>
          </p:cNvPr>
          <p:cNvSpPr txBox="1"/>
          <p:nvPr/>
        </p:nvSpPr>
        <p:spPr>
          <a:xfrm>
            <a:off x="5626585" y="2596449"/>
            <a:ext cx="306494" cy="369332"/>
          </a:xfrm>
          <a:prstGeom prst="rect">
            <a:avLst/>
          </a:prstGeom>
          <a:noFill/>
        </p:spPr>
        <p:txBody>
          <a:bodyPr wrap="none" rtlCol="0">
            <a:spAutoFit/>
          </a:bodyPr>
          <a:lstStyle/>
          <a:p>
            <a:r>
              <a:rPr lang="de-DE" dirty="0"/>
              <a:t>p</a:t>
            </a:r>
            <a:endParaRPr lang="en-GB" dirty="0"/>
          </a:p>
        </p:txBody>
      </p:sp>
      <p:sp>
        <p:nvSpPr>
          <p:cNvPr id="104" name="Oval 103">
            <a:extLst>
              <a:ext uri="{FF2B5EF4-FFF2-40B4-BE49-F238E27FC236}">
                <a16:creationId xmlns:a16="http://schemas.microsoft.com/office/drawing/2014/main" id="{E2031E61-7340-8DF7-3E88-912B17BAFB2F}"/>
              </a:ext>
            </a:extLst>
          </p:cNvPr>
          <p:cNvSpPr/>
          <p:nvPr/>
        </p:nvSpPr>
        <p:spPr>
          <a:xfrm>
            <a:off x="7061756" y="2617190"/>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TextBox 104">
            <a:extLst>
              <a:ext uri="{FF2B5EF4-FFF2-40B4-BE49-F238E27FC236}">
                <a16:creationId xmlns:a16="http://schemas.microsoft.com/office/drawing/2014/main" id="{91986E0B-3329-2D38-2789-F34E4791D585}"/>
              </a:ext>
            </a:extLst>
          </p:cNvPr>
          <p:cNvSpPr txBox="1"/>
          <p:nvPr/>
        </p:nvSpPr>
        <p:spPr>
          <a:xfrm>
            <a:off x="7049742" y="2565742"/>
            <a:ext cx="306494" cy="369332"/>
          </a:xfrm>
          <a:prstGeom prst="rect">
            <a:avLst/>
          </a:prstGeom>
          <a:noFill/>
        </p:spPr>
        <p:txBody>
          <a:bodyPr wrap="none" rtlCol="0">
            <a:spAutoFit/>
          </a:bodyPr>
          <a:lstStyle/>
          <a:p>
            <a:r>
              <a:rPr lang="de-DE" dirty="0"/>
              <a:t>d</a:t>
            </a:r>
            <a:endParaRPr lang="en-GB" dirty="0"/>
          </a:p>
        </p:txBody>
      </p:sp>
      <p:sp>
        <p:nvSpPr>
          <p:cNvPr id="106" name="Oval 105">
            <a:extLst>
              <a:ext uri="{FF2B5EF4-FFF2-40B4-BE49-F238E27FC236}">
                <a16:creationId xmlns:a16="http://schemas.microsoft.com/office/drawing/2014/main" id="{D9A81A0D-1183-32C8-01A9-96872F6C578B}"/>
              </a:ext>
            </a:extLst>
          </p:cNvPr>
          <p:cNvSpPr/>
          <p:nvPr/>
        </p:nvSpPr>
        <p:spPr>
          <a:xfrm>
            <a:off x="10578146" y="2654926"/>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TextBox 106">
            <a:extLst>
              <a:ext uri="{FF2B5EF4-FFF2-40B4-BE49-F238E27FC236}">
                <a16:creationId xmlns:a16="http://schemas.microsoft.com/office/drawing/2014/main" id="{3D367BFA-32D4-A9B6-834F-4931696F9938}"/>
              </a:ext>
            </a:extLst>
          </p:cNvPr>
          <p:cNvSpPr txBox="1"/>
          <p:nvPr/>
        </p:nvSpPr>
        <p:spPr>
          <a:xfrm>
            <a:off x="10566132" y="2603478"/>
            <a:ext cx="300082" cy="369332"/>
          </a:xfrm>
          <a:prstGeom prst="rect">
            <a:avLst/>
          </a:prstGeom>
          <a:noFill/>
        </p:spPr>
        <p:txBody>
          <a:bodyPr wrap="none" rtlCol="0">
            <a:spAutoFit/>
          </a:bodyPr>
          <a:lstStyle/>
          <a:p>
            <a:r>
              <a:rPr lang="de-DE" dirty="0"/>
              <a:t>e</a:t>
            </a:r>
            <a:endParaRPr lang="en-GB" dirty="0"/>
          </a:p>
        </p:txBody>
      </p:sp>
      <p:sp>
        <p:nvSpPr>
          <p:cNvPr id="108" name="Oval 107">
            <a:extLst>
              <a:ext uri="{FF2B5EF4-FFF2-40B4-BE49-F238E27FC236}">
                <a16:creationId xmlns:a16="http://schemas.microsoft.com/office/drawing/2014/main" id="{2E424E8D-4A6B-E4B2-06AE-DA6556FBC2FF}"/>
              </a:ext>
            </a:extLst>
          </p:cNvPr>
          <p:cNvSpPr/>
          <p:nvPr/>
        </p:nvSpPr>
        <p:spPr>
          <a:xfrm>
            <a:off x="5638599" y="3352338"/>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TextBox 108">
            <a:extLst>
              <a:ext uri="{FF2B5EF4-FFF2-40B4-BE49-F238E27FC236}">
                <a16:creationId xmlns:a16="http://schemas.microsoft.com/office/drawing/2014/main" id="{A316FA95-0B41-682F-D20E-2C14CD5FCDCE}"/>
              </a:ext>
            </a:extLst>
          </p:cNvPr>
          <p:cNvSpPr txBox="1"/>
          <p:nvPr/>
        </p:nvSpPr>
        <p:spPr>
          <a:xfrm>
            <a:off x="5626585" y="3300890"/>
            <a:ext cx="306494" cy="369332"/>
          </a:xfrm>
          <a:prstGeom prst="rect">
            <a:avLst/>
          </a:prstGeom>
          <a:noFill/>
        </p:spPr>
        <p:txBody>
          <a:bodyPr wrap="none" rtlCol="0">
            <a:spAutoFit/>
          </a:bodyPr>
          <a:lstStyle/>
          <a:p>
            <a:r>
              <a:rPr lang="de-DE" dirty="0"/>
              <a:t>q</a:t>
            </a:r>
            <a:endParaRPr lang="en-GB" dirty="0"/>
          </a:p>
        </p:txBody>
      </p:sp>
      <p:sp>
        <p:nvSpPr>
          <p:cNvPr id="110" name="Oval 109">
            <a:extLst>
              <a:ext uri="{FF2B5EF4-FFF2-40B4-BE49-F238E27FC236}">
                <a16:creationId xmlns:a16="http://schemas.microsoft.com/office/drawing/2014/main" id="{A5814925-1B6D-7137-5D75-E59E2427247C}"/>
              </a:ext>
            </a:extLst>
          </p:cNvPr>
          <p:cNvSpPr/>
          <p:nvPr/>
        </p:nvSpPr>
        <p:spPr>
          <a:xfrm>
            <a:off x="6419568" y="3218943"/>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TextBox 110">
            <a:extLst>
              <a:ext uri="{FF2B5EF4-FFF2-40B4-BE49-F238E27FC236}">
                <a16:creationId xmlns:a16="http://schemas.microsoft.com/office/drawing/2014/main" id="{27B5DE93-4116-EB21-D980-3D9681953D74}"/>
              </a:ext>
            </a:extLst>
          </p:cNvPr>
          <p:cNvSpPr txBox="1"/>
          <p:nvPr/>
        </p:nvSpPr>
        <p:spPr>
          <a:xfrm>
            <a:off x="6407554" y="3167495"/>
            <a:ext cx="306494" cy="369332"/>
          </a:xfrm>
          <a:prstGeom prst="rect">
            <a:avLst/>
          </a:prstGeom>
          <a:noFill/>
        </p:spPr>
        <p:txBody>
          <a:bodyPr wrap="none" rtlCol="0">
            <a:spAutoFit/>
          </a:bodyPr>
          <a:lstStyle/>
          <a:p>
            <a:r>
              <a:rPr lang="de-DE" dirty="0"/>
              <a:t>b</a:t>
            </a:r>
            <a:endParaRPr lang="en-GB" dirty="0"/>
          </a:p>
        </p:txBody>
      </p:sp>
      <p:sp>
        <p:nvSpPr>
          <p:cNvPr id="112" name="Oval 111">
            <a:extLst>
              <a:ext uri="{FF2B5EF4-FFF2-40B4-BE49-F238E27FC236}">
                <a16:creationId xmlns:a16="http://schemas.microsoft.com/office/drawing/2014/main" id="{B91A8B49-4A99-04FD-4D64-986BE5200BC1}"/>
              </a:ext>
            </a:extLst>
          </p:cNvPr>
          <p:cNvSpPr/>
          <p:nvPr/>
        </p:nvSpPr>
        <p:spPr>
          <a:xfrm>
            <a:off x="7528161" y="3240067"/>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TextBox 112">
            <a:extLst>
              <a:ext uri="{FF2B5EF4-FFF2-40B4-BE49-F238E27FC236}">
                <a16:creationId xmlns:a16="http://schemas.microsoft.com/office/drawing/2014/main" id="{17D55581-FFF8-D816-8A24-710C8F244E07}"/>
              </a:ext>
            </a:extLst>
          </p:cNvPr>
          <p:cNvSpPr txBox="1"/>
          <p:nvPr/>
        </p:nvSpPr>
        <p:spPr>
          <a:xfrm>
            <a:off x="7516147" y="3188619"/>
            <a:ext cx="300082" cy="369332"/>
          </a:xfrm>
          <a:prstGeom prst="rect">
            <a:avLst/>
          </a:prstGeom>
          <a:noFill/>
        </p:spPr>
        <p:txBody>
          <a:bodyPr wrap="none" rtlCol="0">
            <a:spAutoFit/>
          </a:bodyPr>
          <a:lstStyle/>
          <a:p>
            <a:r>
              <a:rPr lang="de-DE" dirty="0"/>
              <a:t>e</a:t>
            </a:r>
            <a:endParaRPr lang="en-GB" dirty="0"/>
          </a:p>
        </p:txBody>
      </p:sp>
      <p:sp>
        <p:nvSpPr>
          <p:cNvPr id="114" name="Oval 113">
            <a:extLst>
              <a:ext uri="{FF2B5EF4-FFF2-40B4-BE49-F238E27FC236}">
                <a16:creationId xmlns:a16="http://schemas.microsoft.com/office/drawing/2014/main" id="{0103F935-E15F-FCC4-9A9A-82318BFCFC08}"/>
              </a:ext>
            </a:extLst>
          </p:cNvPr>
          <p:cNvSpPr/>
          <p:nvPr/>
        </p:nvSpPr>
        <p:spPr>
          <a:xfrm>
            <a:off x="6419568" y="3906336"/>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TextBox 114">
            <a:extLst>
              <a:ext uri="{FF2B5EF4-FFF2-40B4-BE49-F238E27FC236}">
                <a16:creationId xmlns:a16="http://schemas.microsoft.com/office/drawing/2014/main" id="{0C39F14F-02B5-D7B2-206A-DA8513D729FC}"/>
              </a:ext>
            </a:extLst>
          </p:cNvPr>
          <p:cNvSpPr txBox="1"/>
          <p:nvPr/>
        </p:nvSpPr>
        <p:spPr>
          <a:xfrm>
            <a:off x="6407554" y="3854888"/>
            <a:ext cx="295274" cy="369332"/>
          </a:xfrm>
          <a:prstGeom prst="rect">
            <a:avLst/>
          </a:prstGeom>
          <a:noFill/>
        </p:spPr>
        <p:txBody>
          <a:bodyPr wrap="none" rtlCol="0">
            <a:spAutoFit/>
          </a:bodyPr>
          <a:lstStyle/>
          <a:p>
            <a:r>
              <a:rPr lang="de-DE" dirty="0"/>
              <a:t>a</a:t>
            </a:r>
            <a:endParaRPr lang="en-GB" dirty="0"/>
          </a:p>
        </p:txBody>
      </p:sp>
      <p:sp>
        <p:nvSpPr>
          <p:cNvPr id="116" name="Oval 115">
            <a:extLst>
              <a:ext uri="{FF2B5EF4-FFF2-40B4-BE49-F238E27FC236}">
                <a16:creationId xmlns:a16="http://schemas.microsoft.com/office/drawing/2014/main" id="{EABBD9DB-7D23-3D16-EB93-9EA9187588A9}"/>
              </a:ext>
            </a:extLst>
          </p:cNvPr>
          <p:cNvSpPr/>
          <p:nvPr/>
        </p:nvSpPr>
        <p:spPr>
          <a:xfrm>
            <a:off x="11121184" y="3326353"/>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TextBox 116">
            <a:extLst>
              <a:ext uri="{FF2B5EF4-FFF2-40B4-BE49-F238E27FC236}">
                <a16:creationId xmlns:a16="http://schemas.microsoft.com/office/drawing/2014/main" id="{72080112-99C0-E767-648B-D7CD011D481B}"/>
              </a:ext>
            </a:extLst>
          </p:cNvPr>
          <p:cNvSpPr txBox="1"/>
          <p:nvPr/>
        </p:nvSpPr>
        <p:spPr>
          <a:xfrm>
            <a:off x="11109170" y="3274905"/>
            <a:ext cx="264816" cy="369332"/>
          </a:xfrm>
          <a:prstGeom prst="rect">
            <a:avLst/>
          </a:prstGeom>
          <a:noFill/>
        </p:spPr>
        <p:txBody>
          <a:bodyPr wrap="none" rtlCol="0">
            <a:spAutoFit/>
          </a:bodyPr>
          <a:lstStyle/>
          <a:p>
            <a:r>
              <a:rPr lang="de-DE" dirty="0"/>
              <a:t>r</a:t>
            </a:r>
            <a:endParaRPr lang="en-GB" dirty="0"/>
          </a:p>
        </p:txBody>
      </p:sp>
      <p:sp>
        <p:nvSpPr>
          <p:cNvPr id="118" name="Oval 117">
            <a:extLst>
              <a:ext uri="{FF2B5EF4-FFF2-40B4-BE49-F238E27FC236}">
                <a16:creationId xmlns:a16="http://schemas.microsoft.com/office/drawing/2014/main" id="{CEF60400-DA70-7125-0EC1-405C5FF43E89}"/>
              </a:ext>
            </a:extLst>
          </p:cNvPr>
          <p:cNvSpPr/>
          <p:nvPr/>
        </p:nvSpPr>
        <p:spPr>
          <a:xfrm>
            <a:off x="6767706" y="4463311"/>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TextBox 118">
            <a:extLst>
              <a:ext uri="{FF2B5EF4-FFF2-40B4-BE49-F238E27FC236}">
                <a16:creationId xmlns:a16="http://schemas.microsoft.com/office/drawing/2014/main" id="{41418184-A253-8299-DE9D-C3E59A62BC06}"/>
              </a:ext>
            </a:extLst>
          </p:cNvPr>
          <p:cNvSpPr txBox="1"/>
          <p:nvPr/>
        </p:nvSpPr>
        <p:spPr>
          <a:xfrm>
            <a:off x="6755692" y="4411863"/>
            <a:ext cx="306494" cy="369332"/>
          </a:xfrm>
          <a:prstGeom prst="rect">
            <a:avLst/>
          </a:prstGeom>
          <a:noFill/>
        </p:spPr>
        <p:txBody>
          <a:bodyPr wrap="none" rtlCol="0">
            <a:spAutoFit/>
          </a:bodyPr>
          <a:lstStyle/>
          <a:p>
            <a:r>
              <a:rPr lang="de-DE" dirty="0"/>
              <a:t>h</a:t>
            </a:r>
            <a:endParaRPr lang="en-GB" dirty="0"/>
          </a:p>
        </p:txBody>
      </p:sp>
      <p:sp>
        <p:nvSpPr>
          <p:cNvPr id="120" name="Oval 119">
            <a:extLst>
              <a:ext uri="{FF2B5EF4-FFF2-40B4-BE49-F238E27FC236}">
                <a16:creationId xmlns:a16="http://schemas.microsoft.com/office/drawing/2014/main" id="{B0FB8F87-6831-AE5E-5BEF-EC8B47631600}"/>
              </a:ext>
            </a:extLst>
          </p:cNvPr>
          <p:cNvSpPr/>
          <p:nvPr/>
        </p:nvSpPr>
        <p:spPr>
          <a:xfrm>
            <a:off x="6458832" y="5246697"/>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TextBox 120">
            <a:extLst>
              <a:ext uri="{FF2B5EF4-FFF2-40B4-BE49-F238E27FC236}">
                <a16:creationId xmlns:a16="http://schemas.microsoft.com/office/drawing/2014/main" id="{DA8C0581-ECF1-733A-4011-F98FBBB9E3E3}"/>
              </a:ext>
            </a:extLst>
          </p:cNvPr>
          <p:cNvSpPr txBox="1"/>
          <p:nvPr/>
        </p:nvSpPr>
        <p:spPr>
          <a:xfrm>
            <a:off x="6446818" y="5195249"/>
            <a:ext cx="306494" cy="369332"/>
          </a:xfrm>
          <a:prstGeom prst="rect">
            <a:avLst/>
          </a:prstGeom>
          <a:noFill/>
        </p:spPr>
        <p:txBody>
          <a:bodyPr wrap="none" rtlCol="0">
            <a:spAutoFit/>
          </a:bodyPr>
          <a:lstStyle/>
          <a:p>
            <a:r>
              <a:rPr lang="de-DE" dirty="0"/>
              <a:t>q</a:t>
            </a:r>
            <a:endParaRPr lang="en-GB" dirty="0"/>
          </a:p>
        </p:txBody>
      </p:sp>
      <p:sp>
        <p:nvSpPr>
          <p:cNvPr id="122" name="Oval 121">
            <a:extLst>
              <a:ext uri="{FF2B5EF4-FFF2-40B4-BE49-F238E27FC236}">
                <a16:creationId xmlns:a16="http://schemas.microsoft.com/office/drawing/2014/main" id="{A40EE8C1-0BE5-5128-5715-5DDCDEA5665F}"/>
              </a:ext>
            </a:extLst>
          </p:cNvPr>
          <p:cNvSpPr/>
          <p:nvPr/>
        </p:nvSpPr>
        <p:spPr>
          <a:xfrm>
            <a:off x="7038485" y="5252876"/>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TextBox 122">
            <a:extLst>
              <a:ext uri="{FF2B5EF4-FFF2-40B4-BE49-F238E27FC236}">
                <a16:creationId xmlns:a16="http://schemas.microsoft.com/office/drawing/2014/main" id="{5730D2FE-A737-492D-DC29-E8BF277B996E}"/>
              </a:ext>
            </a:extLst>
          </p:cNvPr>
          <p:cNvSpPr txBox="1"/>
          <p:nvPr/>
        </p:nvSpPr>
        <p:spPr>
          <a:xfrm>
            <a:off x="7026471" y="5201428"/>
            <a:ext cx="306494" cy="369332"/>
          </a:xfrm>
          <a:prstGeom prst="rect">
            <a:avLst/>
          </a:prstGeom>
          <a:noFill/>
        </p:spPr>
        <p:txBody>
          <a:bodyPr wrap="none" rtlCol="0">
            <a:spAutoFit/>
          </a:bodyPr>
          <a:lstStyle/>
          <a:p>
            <a:r>
              <a:rPr lang="de-DE" dirty="0"/>
              <a:t>p</a:t>
            </a:r>
            <a:endParaRPr lang="en-GB" dirty="0"/>
          </a:p>
        </p:txBody>
      </p:sp>
      <p:sp>
        <p:nvSpPr>
          <p:cNvPr id="124" name="Oval 123">
            <a:extLst>
              <a:ext uri="{FF2B5EF4-FFF2-40B4-BE49-F238E27FC236}">
                <a16:creationId xmlns:a16="http://schemas.microsoft.com/office/drawing/2014/main" id="{6492B598-F411-AD7A-EF47-7393686D7BDD}"/>
              </a:ext>
            </a:extLst>
          </p:cNvPr>
          <p:cNvSpPr/>
          <p:nvPr/>
        </p:nvSpPr>
        <p:spPr>
          <a:xfrm>
            <a:off x="7066528" y="5875895"/>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TextBox 124">
            <a:extLst>
              <a:ext uri="{FF2B5EF4-FFF2-40B4-BE49-F238E27FC236}">
                <a16:creationId xmlns:a16="http://schemas.microsoft.com/office/drawing/2014/main" id="{B2A0A4D8-B03E-F7F9-C9C6-57FFADE1ACCB}"/>
              </a:ext>
            </a:extLst>
          </p:cNvPr>
          <p:cNvSpPr txBox="1"/>
          <p:nvPr/>
        </p:nvSpPr>
        <p:spPr>
          <a:xfrm>
            <a:off x="7054514" y="5824447"/>
            <a:ext cx="306494" cy="369332"/>
          </a:xfrm>
          <a:prstGeom prst="rect">
            <a:avLst/>
          </a:prstGeom>
          <a:noFill/>
        </p:spPr>
        <p:txBody>
          <a:bodyPr wrap="none" rtlCol="0">
            <a:spAutoFit/>
          </a:bodyPr>
          <a:lstStyle/>
          <a:p>
            <a:r>
              <a:rPr lang="de-DE" dirty="0"/>
              <a:t>q</a:t>
            </a:r>
            <a:endParaRPr lang="en-GB" dirty="0"/>
          </a:p>
        </p:txBody>
      </p:sp>
      <p:sp>
        <p:nvSpPr>
          <p:cNvPr id="126" name="Oval 125">
            <a:extLst>
              <a:ext uri="{FF2B5EF4-FFF2-40B4-BE49-F238E27FC236}">
                <a16:creationId xmlns:a16="http://schemas.microsoft.com/office/drawing/2014/main" id="{D066F17E-DA3E-76A4-0653-416D97B0BF12}"/>
              </a:ext>
            </a:extLst>
          </p:cNvPr>
          <p:cNvSpPr/>
          <p:nvPr/>
        </p:nvSpPr>
        <p:spPr>
          <a:xfrm>
            <a:off x="11157341" y="4076915"/>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TextBox 126">
            <a:extLst>
              <a:ext uri="{FF2B5EF4-FFF2-40B4-BE49-F238E27FC236}">
                <a16:creationId xmlns:a16="http://schemas.microsoft.com/office/drawing/2014/main" id="{36C25CA5-6A0A-AD74-CCC8-E74BB4908EE1}"/>
              </a:ext>
            </a:extLst>
          </p:cNvPr>
          <p:cNvSpPr txBox="1"/>
          <p:nvPr/>
        </p:nvSpPr>
        <p:spPr>
          <a:xfrm>
            <a:off x="11145327" y="4025467"/>
            <a:ext cx="255198" cy="369332"/>
          </a:xfrm>
          <a:prstGeom prst="rect">
            <a:avLst/>
          </a:prstGeom>
          <a:noFill/>
        </p:spPr>
        <p:txBody>
          <a:bodyPr wrap="none" rtlCol="0">
            <a:spAutoFit/>
          </a:bodyPr>
          <a:lstStyle/>
          <a:p>
            <a:r>
              <a:rPr lang="de-DE" dirty="0"/>
              <a:t>f</a:t>
            </a:r>
            <a:endParaRPr lang="en-GB" dirty="0"/>
          </a:p>
        </p:txBody>
      </p:sp>
      <p:sp>
        <p:nvSpPr>
          <p:cNvPr id="256" name="Oval 255">
            <a:extLst>
              <a:ext uri="{FF2B5EF4-FFF2-40B4-BE49-F238E27FC236}">
                <a16:creationId xmlns:a16="http://schemas.microsoft.com/office/drawing/2014/main" id="{5BB63C05-4062-703B-990B-2D81F04C1E08}"/>
              </a:ext>
            </a:extLst>
          </p:cNvPr>
          <p:cNvSpPr/>
          <p:nvPr/>
        </p:nvSpPr>
        <p:spPr>
          <a:xfrm>
            <a:off x="11589289" y="4699196"/>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 name="TextBox 256">
            <a:extLst>
              <a:ext uri="{FF2B5EF4-FFF2-40B4-BE49-F238E27FC236}">
                <a16:creationId xmlns:a16="http://schemas.microsoft.com/office/drawing/2014/main" id="{028F8DA9-2577-ACD3-C3DB-2DE20A851308}"/>
              </a:ext>
            </a:extLst>
          </p:cNvPr>
          <p:cNvSpPr txBox="1"/>
          <p:nvPr/>
        </p:nvSpPr>
        <p:spPr>
          <a:xfrm>
            <a:off x="11546197" y="4660493"/>
            <a:ext cx="330540" cy="369332"/>
          </a:xfrm>
          <a:prstGeom prst="rect">
            <a:avLst/>
          </a:prstGeom>
          <a:noFill/>
        </p:spPr>
        <p:txBody>
          <a:bodyPr wrap="none" rtlCol="0">
            <a:spAutoFit/>
          </a:bodyPr>
          <a:lstStyle/>
          <a:p>
            <a:r>
              <a:rPr lang="de-DE" dirty="0"/>
              <a:t>G</a:t>
            </a:r>
            <a:endParaRPr lang="en-GB" dirty="0"/>
          </a:p>
        </p:txBody>
      </p:sp>
      <p:sp>
        <p:nvSpPr>
          <p:cNvPr id="258" name="Oval 257">
            <a:extLst>
              <a:ext uri="{FF2B5EF4-FFF2-40B4-BE49-F238E27FC236}">
                <a16:creationId xmlns:a16="http://schemas.microsoft.com/office/drawing/2014/main" id="{1D45EC9A-FCF2-C83A-9215-FFA28DCFE4B6}"/>
              </a:ext>
            </a:extLst>
          </p:cNvPr>
          <p:cNvSpPr/>
          <p:nvPr/>
        </p:nvSpPr>
        <p:spPr>
          <a:xfrm>
            <a:off x="10872534" y="4711941"/>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9" name="TextBox 258">
            <a:extLst>
              <a:ext uri="{FF2B5EF4-FFF2-40B4-BE49-F238E27FC236}">
                <a16:creationId xmlns:a16="http://schemas.microsoft.com/office/drawing/2014/main" id="{4DAD075C-AC65-1B4B-2BE4-6E366546CC40}"/>
              </a:ext>
            </a:extLst>
          </p:cNvPr>
          <p:cNvSpPr txBox="1"/>
          <p:nvPr/>
        </p:nvSpPr>
        <p:spPr>
          <a:xfrm>
            <a:off x="10860520" y="4660493"/>
            <a:ext cx="282450" cy="369332"/>
          </a:xfrm>
          <a:prstGeom prst="rect">
            <a:avLst/>
          </a:prstGeom>
          <a:noFill/>
        </p:spPr>
        <p:txBody>
          <a:bodyPr wrap="square" rtlCol="0">
            <a:spAutoFit/>
          </a:bodyPr>
          <a:lstStyle/>
          <a:p>
            <a:r>
              <a:rPr lang="de-DE" dirty="0"/>
              <a:t>c</a:t>
            </a:r>
            <a:endParaRPr lang="en-GB" dirty="0"/>
          </a:p>
        </p:txBody>
      </p:sp>
      <p:cxnSp>
        <p:nvCxnSpPr>
          <p:cNvPr id="260" name="Straight Arrow Connector 259">
            <a:extLst>
              <a:ext uri="{FF2B5EF4-FFF2-40B4-BE49-F238E27FC236}">
                <a16:creationId xmlns:a16="http://schemas.microsoft.com/office/drawing/2014/main" id="{CBFD435D-4E2F-7A04-A219-4679CBDCAE38}"/>
              </a:ext>
            </a:extLst>
          </p:cNvPr>
          <p:cNvCxnSpPr>
            <a:stCxn id="96" idx="1"/>
            <a:endCxn id="103" idx="0"/>
          </p:cNvCxnSpPr>
          <p:nvPr/>
        </p:nvCxnSpPr>
        <p:spPr>
          <a:xfrm flipH="1">
            <a:off x="5779832" y="1906624"/>
            <a:ext cx="2092958" cy="6898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B40D53B4-1FDF-4C58-6B19-F9C289DEA05D}"/>
              </a:ext>
            </a:extLst>
          </p:cNvPr>
          <p:cNvCxnSpPr>
            <a:stCxn id="96" idx="2"/>
            <a:endCxn id="105" idx="0"/>
          </p:cNvCxnSpPr>
          <p:nvPr/>
        </p:nvCxnSpPr>
        <p:spPr>
          <a:xfrm flipH="1">
            <a:off x="7202989" y="2091290"/>
            <a:ext cx="815033" cy="4744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74B49066-3578-6A5F-BC64-CEE1D110BAA8}"/>
              </a:ext>
            </a:extLst>
          </p:cNvPr>
          <p:cNvCxnSpPr>
            <a:stCxn id="96" idx="3"/>
            <a:endCxn id="107" idx="0"/>
          </p:cNvCxnSpPr>
          <p:nvPr/>
        </p:nvCxnSpPr>
        <p:spPr>
          <a:xfrm>
            <a:off x="8163254" y="1906624"/>
            <a:ext cx="2552919" cy="6968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6ED7450C-236D-B064-83D7-537ECB687F96}"/>
              </a:ext>
            </a:extLst>
          </p:cNvPr>
          <p:cNvCxnSpPr>
            <a:stCxn id="105" idx="1"/>
            <a:endCxn id="111" idx="0"/>
          </p:cNvCxnSpPr>
          <p:nvPr/>
        </p:nvCxnSpPr>
        <p:spPr>
          <a:xfrm flipH="1">
            <a:off x="6560801" y="2750408"/>
            <a:ext cx="488941" cy="4170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0E9D70BD-D313-B2C5-17B1-EB73A4793405}"/>
              </a:ext>
            </a:extLst>
          </p:cNvPr>
          <p:cNvCxnSpPr>
            <a:stCxn id="111" idx="2"/>
            <a:endCxn id="115" idx="0"/>
          </p:cNvCxnSpPr>
          <p:nvPr/>
        </p:nvCxnSpPr>
        <p:spPr>
          <a:xfrm flipH="1">
            <a:off x="6555191" y="3536827"/>
            <a:ext cx="5610" cy="31806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6DD6B656-4527-57BC-BCE9-6CFE82234C3B}"/>
              </a:ext>
            </a:extLst>
          </p:cNvPr>
          <p:cNvCxnSpPr>
            <a:stCxn id="105" idx="3"/>
            <a:endCxn id="113" idx="0"/>
          </p:cNvCxnSpPr>
          <p:nvPr/>
        </p:nvCxnSpPr>
        <p:spPr>
          <a:xfrm>
            <a:off x="7356236" y="2750408"/>
            <a:ext cx="309952" cy="4382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6" name="Oval 265">
            <a:extLst>
              <a:ext uri="{FF2B5EF4-FFF2-40B4-BE49-F238E27FC236}">
                <a16:creationId xmlns:a16="http://schemas.microsoft.com/office/drawing/2014/main" id="{F6351D35-41F6-8CA1-F533-0E7F3E9D5A19}"/>
              </a:ext>
            </a:extLst>
          </p:cNvPr>
          <p:cNvSpPr/>
          <p:nvPr/>
        </p:nvSpPr>
        <p:spPr>
          <a:xfrm>
            <a:off x="8630755" y="3044836"/>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7" name="TextBox 266">
            <a:extLst>
              <a:ext uri="{FF2B5EF4-FFF2-40B4-BE49-F238E27FC236}">
                <a16:creationId xmlns:a16="http://schemas.microsoft.com/office/drawing/2014/main" id="{39085ECC-288F-0059-83DA-6A3DF8582EF4}"/>
              </a:ext>
            </a:extLst>
          </p:cNvPr>
          <p:cNvSpPr txBox="1"/>
          <p:nvPr/>
        </p:nvSpPr>
        <p:spPr>
          <a:xfrm>
            <a:off x="8618741" y="2993388"/>
            <a:ext cx="282450" cy="369332"/>
          </a:xfrm>
          <a:prstGeom prst="rect">
            <a:avLst/>
          </a:prstGeom>
          <a:noFill/>
        </p:spPr>
        <p:txBody>
          <a:bodyPr wrap="none" rtlCol="0">
            <a:spAutoFit/>
          </a:bodyPr>
          <a:lstStyle/>
          <a:p>
            <a:r>
              <a:rPr lang="de-DE" dirty="0"/>
              <a:t>c</a:t>
            </a:r>
            <a:endParaRPr lang="en-GB" dirty="0"/>
          </a:p>
        </p:txBody>
      </p:sp>
      <p:sp>
        <p:nvSpPr>
          <p:cNvPr id="268" name="Oval 267">
            <a:extLst>
              <a:ext uri="{FF2B5EF4-FFF2-40B4-BE49-F238E27FC236}">
                <a16:creationId xmlns:a16="http://schemas.microsoft.com/office/drawing/2014/main" id="{72C66AA8-624F-3F0C-4293-5D14B4899733}"/>
              </a:ext>
            </a:extLst>
          </p:cNvPr>
          <p:cNvSpPr/>
          <p:nvPr/>
        </p:nvSpPr>
        <p:spPr>
          <a:xfrm>
            <a:off x="8630755" y="3691989"/>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9" name="TextBox 268">
            <a:extLst>
              <a:ext uri="{FF2B5EF4-FFF2-40B4-BE49-F238E27FC236}">
                <a16:creationId xmlns:a16="http://schemas.microsoft.com/office/drawing/2014/main" id="{0E14BBAD-EED4-A130-00B4-8E4F57DEF43A}"/>
              </a:ext>
            </a:extLst>
          </p:cNvPr>
          <p:cNvSpPr txBox="1"/>
          <p:nvPr/>
        </p:nvSpPr>
        <p:spPr>
          <a:xfrm>
            <a:off x="8618741" y="3640541"/>
            <a:ext cx="295274" cy="369332"/>
          </a:xfrm>
          <a:prstGeom prst="rect">
            <a:avLst/>
          </a:prstGeom>
          <a:noFill/>
        </p:spPr>
        <p:txBody>
          <a:bodyPr wrap="none" rtlCol="0">
            <a:spAutoFit/>
          </a:bodyPr>
          <a:lstStyle/>
          <a:p>
            <a:r>
              <a:rPr lang="de-DE" dirty="0"/>
              <a:t>a</a:t>
            </a:r>
            <a:endParaRPr lang="en-GB" dirty="0"/>
          </a:p>
        </p:txBody>
      </p:sp>
      <p:cxnSp>
        <p:nvCxnSpPr>
          <p:cNvPr id="270" name="Straight Arrow Connector 269">
            <a:extLst>
              <a:ext uri="{FF2B5EF4-FFF2-40B4-BE49-F238E27FC236}">
                <a16:creationId xmlns:a16="http://schemas.microsoft.com/office/drawing/2014/main" id="{CC7A1F64-99B8-7101-DF22-A43380D71765}"/>
              </a:ext>
            </a:extLst>
          </p:cNvPr>
          <p:cNvCxnSpPr>
            <a:stCxn id="113" idx="2"/>
            <a:endCxn id="119" idx="0"/>
          </p:cNvCxnSpPr>
          <p:nvPr/>
        </p:nvCxnSpPr>
        <p:spPr>
          <a:xfrm flipH="1">
            <a:off x="6908939" y="3557951"/>
            <a:ext cx="757249" cy="8539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C4756FE2-0A4B-380A-A5E2-9C9E0E7BFF46}"/>
              </a:ext>
            </a:extLst>
          </p:cNvPr>
          <p:cNvCxnSpPr>
            <a:stCxn id="105" idx="3"/>
            <a:endCxn id="267" idx="0"/>
          </p:cNvCxnSpPr>
          <p:nvPr/>
        </p:nvCxnSpPr>
        <p:spPr>
          <a:xfrm>
            <a:off x="7356236" y="2750408"/>
            <a:ext cx="1403730" cy="24298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46BE5730-D9DA-8A45-1844-DCF1CD4E98B2}"/>
              </a:ext>
            </a:extLst>
          </p:cNvPr>
          <p:cNvCxnSpPr>
            <a:cxnSpLocks/>
            <a:stCxn id="119" idx="2"/>
            <a:endCxn id="121" idx="0"/>
          </p:cNvCxnSpPr>
          <p:nvPr/>
        </p:nvCxnSpPr>
        <p:spPr>
          <a:xfrm flipH="1">
            <a:off x="6600065" y="4781195"/>
            <a:ext cx="308874" cy="4140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02069318-EA36-44C2-BC14-F6B7D248E542}"/>
              </a:ext>
            </a:extLst>
          </p:cNvPr>
          <p:cNvCxnSpPr>
            <a:cxnSpLocks/>
            <a:stCxn id="119" idx="2"/>
            <a:endCxn id="123" idx="0"/>
          </p:cNvCxnSpPr>
          <p:nvPr/>
        </p:nvCxnSpPr>
        <p:spPr>
          <a:xfrm>
            <a:off x="6908939" y="4781195"/>
            <a:ext cx="270779" cy="4202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00B3B759-2D85-9DAF-0BC7-FC2DDF9D7E45}"/>
              </a:ext>
            </a:extLst>
          </p:cNvPr>
          <p:cNvCxnSpPr>
            <a:stCxn id="123" idx="2"/>
            <a:endCxn id="125" idx="0"/>
          </p:cNvCxnSpPr>
          <p:nvPr/>
        </p:nvCxnSpPr>
        <p:spPr>
          <a:xfrm>
            <a:off x="7179718" y="5570760"/>
            <a:ext cx="28043" cy="2536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67B4C24F-CB2D-B3CA-7532-DBE85BF32000}"/>
              </a:ext>
            </a:extLst>
          </p:cNvPr>
          <p:cNvCxnSpPr>
            <a:stCxn id="267" idx="2"/>
            <a:endCxn id="269" idx="0"/>
          </p:cNvCxnSpPr>
          <p:nvPr/>
        </p:nvCxnSpPr>
        <p:spPr>
          <a:xfrm>
            <a:off x="8759966" y="3362720"/>
            <a:ext cx="6412" cy="27782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8594A3A0-FCB3-13BB-9E85-7D0C5F20AA76}"/>
              </a:ext>
            </a:extLst>
          </p:cNvPr>
          <p:cNvCxnSpPr>
            <a:stCxn id="107" idx="2"/>
            <a:endCxn id="117" idx="0"/>
          </p:cNvCxnSpPr>
          <p:nvPr/>
        </p:nvCxnSpPr>
        <p:spPr>
          <a:xfrm>
            <a:off x="10716173" y="2972810"/>
            <a:ext cx="525405" cy="3020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7B5BC060-1592-AC35-354C-5827D4138D0E}"/>
              </a:ext>
            </a:extLst>
          </p:cNvPr>
          <p:cNvCxnSpPr>
            <a:cxnSpLocks/>
            <a:stCxn id="117" idx="2"/>
            <a:endCxn id="127" idx="0"/>
          </p:cNvCxnSpPr>
          <p:nvPr/>
        </p:nvCxnSpPr>
        <p:spPr>
          <a:xfrm>
            <a:off x="11241578" y="3644237"/>
            <a:ext cx="31348" cy="38123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D82F7BE9-B5CE-D63E-AD1C-09EB918CA9EE}"/>
              </a:ext>
            </a:extLst>
          </p:cNvPr>
          <p:cNvCxnSpPr>
            <a:cxnSpLocks/>
            <a:stCxn id="127" idx="2"/>
            <a:endCxn id="259" idx="0"/>
          </p:cNvCxnSpPr>
          <p:nvPr/>
        </p:nvCxnSpPr>
        <p:spPr>
          <a:xfrm flipH="1">
            <a:off x="11001745" y="4394799"/>
            <a:ext cx="271181" cy="2656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9" name="Oval 278">
            <a:extLst>
              <a:ext uri="{FF2B5EF4-FFF2-40B4-BE49-F238E27FC236}">
                <a16:creationId xmlns:a16="http://schemas.microsoft.com/office/drawing/2014/main" id="{0D755FEE-3466-63FD-AADE-5B996EE25DB8}"/>
              </a:ext>
            </a:extLst>
          </p:cNvPr>
          <p:cNvSpPr/>
          <p:nvPr/>
        </p:nvSpPr>
        <p:spPr>
          <a:xfrm>
            <a:off x="10885975" y="5353883"/>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0" name="TextBox 279">
            <a:extLst>
              <a:ext uri="{FF2B5EF4-FFF2-40B4-BE49-F238E27FC236}">
                <a16:creationId xmlns:a16="http://schemas.microsoft.com/office/drawing/2014/main" id="{FE20F181-D1D4-C1CD-D5B6-F4EBFBFF9F45}"/>
              </a:ext>
            </a:extLst>
          </p:cNvPr>
          <p:cNvSpPr txBox="1"/>
          <p:nvPr/>
        </p:nvSpPr>
        <p:spPr>
          <a:xfrm>
            <a:off x="10873961" y="5302435"/>
            <a:ext cx="295274" cy="369332"/>
          </a:xfrm>
          <a:prstGeom prst="rect">
            <a:avLst/>
          </a:prstGeom>
          <a:noFill/>
        </p:spPr>
        <p:txBody>
          <a:bodyPr wrap="square" rtlCol="0">
            <a:spAutoFit/>
          </a:bodyPr>
          <a:lstStyle/>
          <a:p>
            <a:r>
              <a:rPr lang="de-DE" dirty="0"/>
              <a:t>a</a:t>
            </a:r>
            <a:endParaRPr lang="en-GB" dirty="0"/>
          </a:p>
        </p:txBody>
      </p:sp>
      <p:cxnSp>
        <p:nvCxnSpPr>
          <p:cNvPr id="281" name="Straight Arrow Connector 280">
            <a:extLst>
              <a:ext uri="{FF2B5EF4-FFF2-40B4-BE49-F238E27FC236}">
                <a16:creationId xmlns:a16="http://schemas.microsoft.com/office/drawing/2014/main" id="{C15D3247-7B65-CBFC-AD87-CD358DB97BAC}"/>
              </a:ext>
            </a:extLst>
          </p:cNvPr>
          <p:cNvCxnSpPr>
            <a:cxnSpLocks/>
            <a:stCxn id="259" idx="2"/>
            <a:endCxn id="280" idx="0"/>
          </p:cNvCxnSpPr>
          <p:nvPr/>
        </p:nvCxnSpPr>
        <p:spPr>
          <a:xfrm>
            <a:off x="11001745" y="5029825"/>
            <a:ext cx="19853" cy="27261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14C20D90-103D-E47C-3D66-D84B6910FCB9}"/>
              </a:ext>
            </a:extLst>
          </p:cNvPr>
          <p:cNvCxnSpPr>
            <a:stCxn id="103" idx="2"/>
            <a:endCxn id="109" idx="0"/>
          </p:cNvCxnSpPr>
          <p:nvPr/>
        </p:nvCxnSpPr>
        <p:spPr>
          <a:xfrm>
            <a:off x="5779832" y="2965781"/>
            <a:ext cx="0" cy="33510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494480F4-0F33-FBB7-928C-8FCDF760D543}"/>
              </a:ext>
            </a:extLst>
          </p:cNvPr>
          <p:cNvCxnSpPr>
            <a:cxnSpLocks/>
            <a:stCxn id="127" idx="2"/>
            <a:endCxn id="257" idx="0"/>
          </p:cNvCxnSpPr>
          <p:nvPr/>
        </p:nvCxnSpPr>
        <p:spPr>
          <a:xfrm>
            <a:off x="11272926" y="4394799"/>
            <a:ext cx="438541" cy="2656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4" name="Oval 283">
            <a:extLst>
              <a:ext uri="{FF2B5EF4-FFF2-40B4-BE49-F238E27FC236}">
                <a16:creationId xmlns:a16="http://schemas.microsoft.com/office/drawing/2014/main" id="{7A2A978F-C697-E355-BF1A-10B85E9D6E87}"/>
              </a:ext>
            </a:extLst>
          </p:cNvPr>
          <p:cNvSpPr/>
          <p:nvPr/>
        </p:nvSpPr>
        <p:spPr>
          <a:xfrm>
            <a:off x="8053272" y="4441537"/>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5" name="TextBox 284">
            <a:extLst>
              <a:ext uri="{FF2B5EF4-FFF2-40B4-BE49-F238E27FC236}">
                <a16:creationId xmlns:a16="http://schemas.microsoft.com/office/drawing/2014/main" id="{6014C746-E23E-341E-4AFA-CB85DEB82643}"/>
              </a:ext>
            </a:extLst>
          </p:cNvPr>
          <p:cNvSpPr txBox="1"/>
          <p:nvPr/>
        </p:nvSpPr>
        <p:spPr>
          <a:xfrm>
            <a:off x="8041258" y="4390089"/>
            <a:ext cx="264816" cy="369332"/>
          </a:xfrm>
          <a:prstGeom prst="rect">
            <a:avLst/>
          </a:prstGeom>
          <a:noFill/>
        </p:spPr>
        <p:txBody>
          <a:bodyPr wrap="none" rtlCol="0">
            <a:spAutoFit/>
          </a:bodyPr>
          <a:lstStyle/>
          <a:p>
            <a:r>
              <a:rPr lang="de-DE" dirty="0"/>
              <a:t>r</a:t>
            </a:r>
            <a:endParaRPr lang="en-GB" dirty="0"/>
          </a:p>
        </p:txBody>
      </p:sp>
      <p:sp>
        <p:nvSpPr>
          <p:cNvPr id="286" name="Oval 285">
            <a:extLst>
              <a:ext uri="{FF2B5EF4-FFF2-40B4-BE49-F238E27FC236}">
                <a16:creationId xmlns:a16="http://schemas.microsoft.com/office/drawing/2014/main" id="{12258D0E-F3B1-20A7-9595-0158C59E098F}"/>
              </a:ext>
            </a:extLst>
          </p:cNvPr>
          <p:cNvSpPr/>
          <p:nvPr/>
        </p:nvSpPr>
        <p:spPr>
          <a:xfrm>
            <a:off x="8097523" y="5156298"/>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7" name="TextBox 286">
            <a:extLst>
              <a:ext uri="{FF2B5EF4-FFF2-40B4-BE49-F238E27FC236}">
                <a16:creationId xmlns:a16="http://schemas.microsoft.com/office/drawing/2014/main" id="{0F087B89-8655-B0B1-3A42-D0F08B90A5CD}"/>
              </a:ext>
            </a:extLst>
          </p:cNvPr>
          <p:cNvSpPr txBox="1"/>
          <p:nvPr/>
        </p:nvSpPr>
        <p:spPr>
          <a:xfrm>
            <a:off x="8085509" y="5104850"/>
            <a:ext cx="255198" cy="369332"/>
          </a:xfrm>
          <a:prstGeom prst="rect">
            <a:avLst/>
          </a:prstGeom>
          <a:noFill/>
        </p:spPr>
        <p:txBody>
          <a:bodyPr wrap="none" rtlCol="0">
            <a:spAutoFit/>
          </a:bodyPr>
          <a:lstStyle/>
          <a:p>
            <a:r>
              <a:rPr lang="de-DE" dirty="0"/>
              <a:t>f</a:t>
            </a:r>
            <a:endParaRPr lang="en-GB" dirty="0"/>
          </a:p>
        </p:txBody>
      </p:sp>
      <p:sp>
        <p:nvSpPr>
          <p:cNvPr id="288" name="Oval 287">
            <a:extLst>
              <a:ext uri="{FF2B5EF4-FFF2-40B4-BE49-F238E27FC236}">
                <a16:creationId xmlns:a16="http://schemas.microsoft.com/office/drawing/2014/main" id="{BD04ECF2-FF0A-2328-9F9B-4161A45B40AC}"/>
              </a:ext>
            </a:extLst>
          </p:cNvPr>
          <p:cNvSpPr/>
          <p:nvPr/>
        </p:nvSpPr>
        <p:spPr>
          <a:xfrm>
            <a:off x="8529471" y="5778579"/>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9" name="TextBox 288">
            <a:extLst>
              <a:ext uri="{FF2B5EF4-FFF2-40B4-BE49-F238E27FC236}">
                <a16:creationId xmlns:a16="http://schemas.microsoft.com/office/drawing/2014/main" id="{55D59036-5FD6-0595-0591-AE4F911D0BD3}"/>
              </a:ext>
            </a:extLst>
          </p:cNvPr>
          <p:cNvSpPr txBox="1"/>
          <p:nvPr/>
        </p:nvSpPr>
        <p:spPr>
          <a:xfrm>
            <a:off x="8486379" y="5739876"/>
            <a:ext cx="330540" cy="369332"/>
          </a:xfrm>
          <a:prstGeom prst="rect">
            <a:avLst/>
          </a:prstGeom>
          <a:noFill/>
        </p:spPr>
        <p:txBody>
          <a:bodyPr wrap="none" rtlCol="0">
            <a:spAutoFit/>
          </a:bodyPr>
          <a:lstStyle/>
          <a:p>
            <a:r>
              <a:rPr lang="de-DE" dirty="0"/>
              <a:t>G</a:t>
            </a:r>
            <a:endParaRPr lang="en-GB" dirty="0"/>
          </a:p>
        </p:txBody>
      </p:sp>
      <p:sp>
        <p:nvSpPr>
          <p:cNvPr id="290" name="Oval 289">
            <a:extLst>
              <a:ext uri="{FF2B5EF4-FFF2-40B4-BE49-F238E27FC236}">
                <a16:creationId xmlns:a16="http://schemas.microsoft.com/office/drawing/2014/main" id="{B0F96640-E2A0-A576-182C-4F6A253E819D}"/>
              </a:ext>
            </a:extLst>
          </p:cNvPr>
          <p:cNvSpPr/>
          <p:nvPr/>
        </p:nvSpPr>
        <p:spPr>
          <a:xfrm>
            <a:off x="7812716" y="5791324"/>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1" name="TextBox 290">
            <a:extLst>
              <a:ext uri="{FF2B5EF4-FFF2-40B4-BE49-F238E27FC236}">
                <a16:creationId xmlns:a16="http://schemas.microsoft.com/office/drawing/2014/main" id="{B8F2975F-F68F-FB50-5560-6D94DD08E79A}"/>
              </a:ext>
            </a:extLst>
          </p:cNvPr>
          <p:cNvSpPr txBox="1"/>
          <p:nvPr/>
        </p:nvSpPr>
        <p:spPr>
          <a:xfrm>
            <a:off x="7800702" y="5739876"/>
            <a:ext cx="282450" cy="369332"/>
          </a:xfrm>
          <a:prstGeom prst="rect">
            <a:avLst/>
          </a:prstGeom>
          <a:noFill/>
        </p:spPr>
        <p:txBody>
          <a:bodyPr wrap="square" rtlCol="0">
            <a:spAutoFit/>
          </a:bodyPr>
          <a:lstStyle/>
          <a:p>
            <a:r>
              <a:rPr lang="de-DE" dirty="0"/>
              <a:t>c</a:t>
            </a:r>
            <a:endParaRPr lang="en-GB" dirty="0"/>
          </a:p>
        </p:txBody>
      </p:sp>
      <p:cxnSp>
        <p:nvCxnSpPr>
          <p:cNvPr id="292" name="Straight Arrow Connector 291">
            <a:extLst>
              <a:ext uri="{FF2B5EF4-FFF2-40B4-BE49-F238E27FC236}">
                <a16:creationId xmlns:a16="http://schemas.microsoft.com/office/drawing/2014/main" id="{9FF40A44-0BE0-C772-BAFC-6FCC3D248276}"/>
              </a:ext>
            </a:extLst>
          </p:cNvPr>
          <p:cNvCxnSpPr>
            <a:cxnSpLocks/>
            <a:stCxn id="113" idx="2"/>
            <a:endCxn id="285" idx="0"/>
          </p:cNvCxnSpPr>
          <p:nvPr/>
        </p:nvCxnSpPr>
        <p:spPr>
          <a:xfrm>
            <a:off x="7666188" y="3557951"/>
            <a:ext cx="507478" cy="8321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EC75D0C8-8063-EB3B-65AB-AFC4139C0F45}"/>
              </a:ext>
            </a:extLst>
          </p:cNvPr>
          <p:cNvCxnSpPr>
            <a:cxnSpLocks/>
            <a:stCxn id="285" idx="2"/>
            <a:endCxn id="287" idx="0"/>
          </p:cNvCxnSpPr>
          <p:nvPr/>
        </p:nvCxnSpPr>
        <p:spPr>
          <a:xfrm>
            <a:off x="8173666" y="4759421"/>
            <a:ext cx="39442" cy="3454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647D93EC-BF35-DEAC-368B-F26542D2E402}"/>
              </a:ext>
            </a:extLst>
          </p:cNvPr>
          <p:cNvCxnSpPr>
            <a:cxnSpLocks/>
            <a:stCxn id="287" idx="2"/>
            <a:endCxn id="291" idx="0"/>
          </p:cNvCxnSpPr>
          <p:nvPr/>
        </p:nvCxnSpPr>
        <p:spPr>
          <a:xfrm flipH="1">
            <a:off x="7941927" y="5474182"/>
            <a:ext cx="271181" cy="2656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5" name="Oval 294">
            <a:extLst>
              <a:ext uri="{FF2B5EF4-FFF2-40B4-BE49-F238E27FC236}">
                <a16:creationId xmlns:a16="http://schemas.microsoft.com/office/drawing/2014/main" id="{622663E9-CAD3-4E76-14E8-8715110BC65C}"/>
              </a:ext>
            </a:extLst>
          </p:cNvPr>
          <p:cNvSpPr/>
          <p:nvPr/>
        </p:nvSpPr>
        <p:spPr>
          <a:xfrm>
            <a:off x="7826157" y="6433266"/>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6" name="TextBox 295">
            <a:extLst>
              <a:ext uri="{FF2B5EF4-FFF2-40B4-BE49-F238E27FC236}">
                <a16:creationId xmlns:a16="http://schemas.microsoft.com/office/drawing/2014/main" id="{B81A4D6E-44A0-3D17-3E8A-CB36CC6516D3}"/>
              </a:ext>
            </a:extLst>
          </p:cNvPr>
          <p:cNvSpPr txBox="1"/>
          <p:nvPr/>
        </p:nvSpPr>
        <p:spPr>
          <a:xfrm>
            <a:off x="7814143" y="6381818"/>
            <a:ext cx="295274" cy="369332"/>
          </a:xfrm>
          <a:prstGeom prst="rect">
            <a:avLst/>
          </a:prstGeom>
          <a:noFill/>
        </p:spPr>
        <p:txBody>
          <a:bodyPr wrap="square" rtlCol="0">
            <a:spAutoFit/>
          </a:bodyPr>
          <a:lstStyle/>
          <a:p>
            <a:r>
              <a:rPr lang="de-DE" dirty="0"/>
              <a:t>a</a:t>
            </a:r>
            <a:endParaRPr lang="en-GB" dirty="0"/>
          </a:p>
        </p:txBody>
      </p:sp>
      <p:cxnSp>
        <p:nvCxnSpPr>
          <p:cNvPr id="297" name="Straight Arrow Connector 296">
            <a:extLst>
              <a:ext uri="{FF2B5EF4-FFF2-40B4-BE49-F238E27FC236}">
                <a16:creationId xmlns:a16="http://schemas.microsoft.com/office/drawing/2014/main" id="{0D9FDE8A-552E-E0F4-76A5-0F1E09BB9C33}"/>
              </a:ext>
            </a:extLst>
          </p:cNvPr>
          <p:cNvCxnSpPr>
            <a:cxnSpLocks/>
            <a:stCxn id="291" idx="2"/>
            <a:endCxn id="296" idx="0"/>
          </p:cNvCxnSpPr>
          <p:nvPr/>
        </p:nvCxnSpPr>
        <p:spPr>
          <a:xfrm>
            <a:off x="7941927" y="6109208"/>
            <a:ext cx="19853" cy="27261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36D9AB16-6080-B8A6-E548-C6AC5C9BD43F}"/>
              </a:ext>
            </a:extLst>
          </p:cNvPr>
          <p:cNvCxnSpPr>
            <a:cxnSpLocks/>
            <a:stCxn id="287" idx="2"/>
            <a:endCxn id="289" idx="0"/>
          </p:cNvCxnSpPr>
          <p:nvPr/>
        </p:nvCxnSpPr>
        <p:spPr>
          <a:xfrm>
            <a:off x="8213108" y="5474182"/>
            <a:ext cx="438541" cy="2656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0" name="Oval 299">
            <a:extLst>
              <a:ext uri="{FF2B5EF4-FFF2-40B4-BE49-F238E27FC236}">
                <a16:creationId xmlns:a16="http://schemas.microsoft.com/office/drawing/2014/main" id="{93C26E99-02A9-76F6-DF67-314B0EC9F6C8}"/>
              </a:ext>
            </a:extLst>
          </p:cNvPr>
          <p:cNvSpPr/>
          <p:nvPr/>
        </p:nvSpPr>
        <p:spPr>
          <a:xfrm>
            <a:off x="9851866" y="3333146"/>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1" name="TextBox 300">
            <a:extLst>
              <a:ext uri="{FF2B5EF4-FFF2-40B4-BE49-F238E27FC236}">
                <a16:creationId xmlns:a16="http://schemas.microsoft.com/office/drawing/2014/main" id="{6F9E2EAB-8BDB-D037-1E90-B8F2FC0581A1}"/>
              </a:ext>
            </a:extLst>
          </p:cNvPr>
          <p:cNvSpPr txBox="1"/>
          <p:nvPr/>
        </p:nvSpPr>
        <p:spPr>
          <a:xfrm>
            <a:off x="9839852" y="3281698"/>
            <a:ext cx="306494" cy="369332"/>
          </a:xfrm>
          <a:prstGeom prst="rect">
            <a:avLst/>
          </a:prstGeom>
          <a:noFill/>
        </p:spPr>
        <p:txBody>
          <a:bodyPr wrap="none" rtlCol="0">
            <a:spAutoFit/>
          </a:bodyPr>
          <a:lstStyle/>
          <a:p>
            <a:r>
              <a:rPr lang="de-DE" dirty="0"/>
              <a:t>h</a:t>
            </a:r>
            <a:endParaRPr lang="en-GB" dirty="0"/>
          </a:p>
        </p:txBody>
      </p:sp>
      <p:sp>
        <p:nvSpPr>
          <p:cNvPr id="302" name="Oval 301">
            <a:extLst>
              <a:ext uri="{FF2B5EF4-FFF2-40B4-BE49-F238E27FC236}">
                <a16:creationId xmlns:a16="http://schemas.microsoft.com/office/drawing/2014/main" id="{A30795FE-6350-B7EA-FD79-1C9E3970969D}"/>
              </a:ext>
            </a:extLst>
          </p:cNvPr>
          <p:cNvSpPr/>
          <p:nvPr/>
        </p:nvSpPr>
        <p:spPr>
          <a:xfrm>
            <a:off x="9542992" y="4116532"/>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3" name="TextBox 302">
            <a:extLst>
              <a:ext uri="{FF2B5EF4-FFF2-40B4-BE49-F238E27FC236}">
                <a16:creationId xmlns:a16="http://schemas.microsoft.com/office/drawing/2014/main" id="{10DB1A5B-5918-076E-74D4-63EF6DEF976A}"/>
              </a:ext>
            </a:extLst>
          </p:cNvPr>
          <p:cNvSpPr txBox="1"/>
          <p:nvPr/>
        </p:nvSpPr>
        <p:spPr>
          <a:xfrm>
            <a:off x="9530978" y="4065084"/>
            <a:ext cx="306494" cy="369332"/>
          </a:xfrm>
          <a:prstGeom prst="rect">
            <a:avLst/>
          </a:prstGeom>
          <a:noFill/>
        </p:spPr>
        <p:txBody>
          <a:bodyPr wrap="none" rtlCol="0">
            <a:spAutoFit/>
          </a:bodyPr>
          <a:lstStyle/>
          <a:p>
            <a:r>
              <a:rPr lang="de-DE" dirty="0"/>
              <a:t>q</a:t>
            </a:r>
            <a:endParaRPr lang="en-GB" dirty="0"/>
          </a:p>
        </p:txBody>
      </p:sp>
      <p:sp>
        <p:nvSpPr>
          <p:cNvPr id="304" name="Oval 303">
            <a:extLst>
              <a:ext uri="{FF2B5EF4-FFF2-40B4-BE49-F238E27FC236}">
                <a16:creationId xmlns:a16="http://schemas.microsoft.com/office/drawing/2014/main" id="{9D829653-E083-8618-C0EB-18A09603F4BE}"/>
              </a:ext>
            </a:extLst>
          </p:cNvPr>
          <p:cNvSpPr/>
          <p:nvPr/>
        </p:nvSpPr>
        <p:spPr>
          <a:xfrm>
            <a:off x="10122645" y="4122711"/>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5" name="TextBox 304">
            <a:extLst>
              <a:ext uri="{FF2B5EF4-FFF2-40B4-BE49-F238E27FC236}">
                <a16:creationId xmlns:a16="http://schemas.microsoft.com/office/drawing/2014/main" id="{5592A7DC-FB74-4A8D-F765-83458F3774C5}"/>
              </a:ext>
            </a:extLst>
          </p:cNvPr>
          <p:cNvSpPr txBox="1"/>
          <p:nvPr/>
        </p:nvSpPr>
        <p:spPr>
          <a:xfrm>
            <a:off x="10110631" y="4071263"/>
            <a:ext cx="306494" cy="369332"/>
          </a:xfrm>
          <a:prstGeom prst="rect">
            <a:avLst/>
          </a:prstGeom>
          <a:noFill/>
        </p:spPr>
        <p:txBody>
          <a:bodyPr wrap="none" rtlCol="0">
            <a:spAutoFit/>
          </a:bodyPr>
          <a:lstStyle/>
          <a:p>
            <a:r>
              <a:rPr lang="de-DE" dirty="0"/>
              <a:t>p</a:t>
            </a:r>
            <a:endParaRPr lang="en-GB" dirty="0"/>
          </a:p>
        </p:txBody>
      </p:sp>
      <p:sp>
        <p:nvSpPr>
          <p:cNvPr id="306" name="Oval 305">
            <a:extLst>
              <a:ext uri="{FF2B5EF4-FFF2-40B4-BE49-F238E27FC236}">
                <a16:creationId xmlns:a16="http://schemas.microsoft.com/office/drawing/2014/main" id="{3B749D31-3076-FF2D-B235-6630D3A38BDB}"/>
              </a:ext>
            </a:extLst>
          </p:cNvPr>
          <p:cNvSpPr/>
          <p:nvPr/>
        </p:nvSpPr>
        <p:spPr>
          <a:xfrm>
            <a:off x="10150688" y="4745730"/>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7" name="TextBox 306">
            <a:extLst>
              <a:ext uri="{FF2B5EF4-FFF2-40B4-BE49-F238E27FC236}">
                <a16:creationId xmlns:a16="http://schemas.microsoft.com/office/drawing/2014/main" id="{1520693E-8AD6-58A7-C671-BD64B0C8D713}"/>
              </a:ext>
            </a:extLst>
          </p:cNvPr>
          <p:cNvSpPr txBox="1"/>
          <p:nvPr/>
        </p:nvSpPr>
        <p:spPr>
          <a:xfrm>
            <a:off x="10138674" y="4694282"/>
            <a:ext cx="306494" cy="369332"/>
          </a:xfrm>
          <a:prstGeom prst="rect">
            <a:avLst/>
          </a:prstGeom>
          <a:noFill/>
        </p:spPr>
        <p:txBody>
          <a:bodyPr wrap="none" rtlCol="0">
            <a:spAutoFit/>
          </a:bodyPr>
          <a:lstStyle/>
          <a:p>
            <a:r>
              <a:rPr lang="de-DE" dirty="0"/>
              <a:t>q</a:t>
            </a:r>
            <a:endParaRPr lang="en-GB" dirty="0"/>
          </a:p>
        </p:txBody>
      </p:sp>
      <p:cxnSp>
        <p:nvCxnSpPr>
          <p:cNvPr id="308" name="Straight Arrow Connector 307">
            <a:extLst>
              <a:ext uri="{FF2B5EF4-FFF2-40B4-BE49-F238E27FC236}">
                <a16:creationId xmlns:a16="http://schemas.microsoft.com/office/drawing/2014/main" id="{43CDDD6F-28A0-B63A-3867-C75797919DA1}"/>
              </a:ext>
            </a:extLst>
          </p:cNvPr>
          <p:cNvCxnSpPr>
            <a:cxnSpLocks/>
            <a:stCxn id="301" idx="2"/>
          </p:cNvCxnSpPr>
          <p:nvPr/>
        </p:nvCxnSpPr>
        <p:spPr>
          <a:xfrm flipH="1">
            <a:off x="9656855" y="3651030"/>
            <a:ext cx="336244" cy="4020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8BC2278A-453F-D695-878D-209D89770607}"/>
              </a:ext>
            </a:extLst>
          </p:cNvPr>
          <p:cNvCxnSpPr>
            <a:cxnSpLocks/>
            <a:stCxn id="301" idx="2"/>
            <a:endCxn id="305" idx="0"/>
          </p:cNvCxnSpPr>
          <p:nvPr/>
        </p:nvCxnSpPr>
        <p:spPr>
          <a:xfrm>
            <a:off x="9993099" y="3651030"/>
            <a:ext cx="270779" cy="4202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B4672A95-C0C0-AB6D-85E0-52EC93372BB9}"/>
              </a:ext>
            </a:extLst>
          </p:cNvPr>
          <p:cNvCxnSpPr>
            <a:cxnSpLocks/>
            <a:stCxn id="305" idx="2"/>
            <a:endCxn id="307" idx="0"/>
          </p:cNvCxnSpPr>
          <p:nvPr/>
        </p:nvCxnSpPr>
        <p:spPr>
          <a:xfrm>
            <a:off x="10263878" y="4440595"/>
            <a:ext cx="28043" cy="2536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1C3000BA-FEBA-6E83-D418-C6CA8838DCA0}"/>
              </a:ext>
            </a:extLst>
          </p:cNvPr>
          <p:cNvCxnSpPr>
            <a:stCxn id="107" idx="2"/>
            <a:endCxn id="301" idx="0"/>
          </p:cNvCxnSpPr>
          <p:nvPr/>
        </p:nvCxnSpPr>
        <p:spPr>
          <a:xfrm flipH="1">
            <a:off x="9993099" y="2972810"/>
            <a:ext cx="723074" cy="3088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2" name="TextBox 311">
            <a:extLst>
              <a:ext uri="{FF2B5EF4-FFF2-40B4-BE49-F238E27FC236}">
                <a16:creationId xmlns:a16="http://schemas.microsoft.com/office/drawing/2014/main" id="{91CEEB41-C7D5-B7FF-2479-206E6CD38A54}"/>
              </a:ext>
            </a:extLst>
          </p:cNvPr>
          <p:cNvSpPr txBox="1"/>
          <p:nvPr/>
        </p:nvSpPr>
        <p:spPr>
          <a:xfrm>
            <a:off x="8732786" y="6438809"/>
            <a:ext cx="1273682" cy="276999"/>
          </a:xfrm>
          <a:prstGeom prst="rect">
            <a:avLst/>
          </a:prstGeom>
          <a:noFill/>
        </p:spPr>
        <p:txBody>
          <a:bodyPr wrap="none" rtlCol="0">
            <a:spAutoFit/>
          </a:bodyPr>
          <a:lstStyle/>
          <a:p>
            <a:r>
              <a:rPr lang="de-DE" sz="1200" dirty="0"/>
              <a:t>Fig 2. Search </a:t>
            </a:r>
            <a:r>
              <a:rPr lang="de-DE" sz="1200" dirty="0" err="1"/>
              <a:t>Tree</a:t>
            </a:r>
            <a:endParaRPr lang="en-GB" sz="1200" dirty="0"/>
          </a:p>
        </p:txBody>
      </p:sp>
      <p:sp>
        <p:nvSpPr>
          <p:cNvPr id="313" name="TextBox 312">
            <a:extLst>
              <a:ext uri="{FF2B5EF4-FFF2-40B4-BE49-F238E27FC236}">
                <a16:creationId xmlns:a16="http://schemas.microsoft.com/office/drawing/2014/main" id="{F46085AD-74C5-CA1C-FF6A-93969ACCF566}"/>
              </a:ext>
            </a:extLst>
          </p:cNvPr>
          <p:cNvSpPr txBox="1"/>
          <p:nvPr/>
        </p:nvSpPr>
        <p:spPr>
          <a:xfrm>
            <a:off x="5356629" y="2514295"/>
            <a:ext cx="301686" cy="369332"/>
          </a:xfrm>
          <a:prstGeom prst="rect">
            <a:avLst/>
          </a:prstGeom>
          <a:noFill/>
        </p:spPr>
        <p:txBody>
          <a:bodyPr wrap="none" rtlCol="0">
            <a:spAutoFit/>
          </a:bodyPr>
          <a:lstStyle/>
          <a:p>
            <a:r>
              <a:rPr lang="de-DE" dirty="0"/>
              <a:t>1</a:t>
            </a:r>
            <a:endParaRPr lang="en-GB" dirty="0"/>
          </a:p>
        </p:txBody>
      </p:sp>
      <p:sp>
        <p:nvSpPr>
          <p:cNvPr id="314" name="TextBox 313">
            <a:extLst>
              <a:ext uri="{FF2B5EF4-FFF2-40B4-BE49-F238E27FC236}">
                <a16:creationId xmlns:a16="http://schemas.microsoft.com/office/drawing/2014/main" id="{63487CFA-632B-F982-D868-9570F40927A4}"/>
              </a:ext>
            </a:extLst>
          </p:cNvPr>
          <p:cNvSpPr txBox="1"/>
          <p:nvPr/>
        </p:nvSpPr>
        <p:spPr>
          <a:xfrm>
            <a:off x="5251325" y="3210400"/>
            <a:ext cx="418704" cy="369332"/>
          </a:xfrm>
          <a:prstGeom prst="rect">
            <a:avLst/>
          </a:prstGeom>
          <a:noFill/>
        </p:spPr>
        <p:txBody>
          <a:bodyPr wrap="none" rtlCol="0">
            <a:spAutoFit/>
          </a:bodyPr>
          <a:lstStyle/>
          <a:p>
            <a:r>
              <a:rPr lang="de-DE" dirty="0"/>
              <a:t>16</a:t>
            </a:r>
            <a:endParaRPr lang="en-GB" dirty="0"/>
          </a:p>
        </p:txBody>
      </p:sp>
      <p:sp>
        <p:nvSpPr>
          <p:cNvPr id="315" name="TextBox 314">
            <a:extLst>
              <a:ext uri="{FF2B5EF4-FFF2-40B4-BE49-F238E27FC236}">
                <a16:creationId xmlns:a16="http://schemas.microsoft.com/office/drawing/2014/main" id="{04F93557-33E3-95B2-D459-F9D9F3EE0294}"/>
              </a:ext>
            </a:extLst>
          </p:cNvPr>
          <p:cNvSpPr txBox="1"/>
          <p:nvPr/>
        </p:nvSpPr>
        <p:spPr>
          <a:xfrm>
            <a:off x="6801884" y="2456402"/>
            <a:ext cx="301686" cy="369332"/>
          </a:xfrm>
          <a:prstGeom prst="rect">
            <a:avLst/>
          </a:prstGeom>
          <a:noFill/>
        </p:spPr>
        <p:txBody>
          <a:bodyPr wrap="none" rtlCol="0">
            <a:spAutoFit/>
          </a:bodyPr>
          <a:lstStyle/>
          <a:p>
            <a:r>
              <a:rPr lang="de-DE" dirty="0"/>
              <a:t>3</a:t>
            </a:r>
            <a:endParaRPr lang="en-GB" dirty="0"/>
          </a:p>
        </p:txBody>
      </p:sp>
      <p:sp>
        <p:nvSpPr>
          <p:cNvPr id="316" name="TextBox 315">
            <a:extLst>
              <a:ext uri="{FF2B5EF4-FFF2-40B4-BE49-F238E27FC236}">
                <a16:creationId xmlns:a16="http://schemas.microsoft.com/office/drawing/2014/main" id="{9DB5F378-CE38-5389-1A38-AC9FDBB34901}"/>
              </a:ext>
            </a:extLst>
          </p:cNvPr>
          <p:cNvSpPr txBox="1"/>
          <p:nvPr/>
        </p:nvSpPr>
        <p:spPr>
          <a:xfrm>
            <a:off x="6155334" y="3189805"/>
            <a:ext cx="301686" cy="369332"/>
          </a:xfrm>
          <a:prstGeom prst="rect">
            <a:avLst/>
          </a:prstGeom>
          <a:noFill/>
        </p:spPr>
        <p:txBody>
          <a:bodyPr wrap="none" rtlCol="0">
            <a:spAutoFit/>
          </a:bodyPr>
          <a:lstStyle/>
          <a:p>
            <a:r>
              <a:rPr lang="de-DE" dirty="0"/>
              <a:t>4</a:t>
            </a:r>
            <a:endParaRPr lang="en-GB" dirty="0"/>
          </a:p>
        </p:txBody>
      </p:sp>
      <p:sp>
        <p:nvSpPr>
          <p:cNvPr id="317" name="TextBox 316">
            <a:extLst>
              <a:ext uri="{FF2B5EF4-FFF2-40B4-BE49-F238E27FC236}">
                <a16:creationId xmlns:a16="http://schemas.microsoft.com/office/drawing/2014/main" id="{8A6A2EF9-3E95-CF0F-86FA-FBE0C42DADE9}"/>
              </a:ext>
            </a:extLst>
          </p:cNvPr>
          <p:cNvSpPr txBox="1"/>
          <p:nvPr/>
        </p:nvSpPr>
        <p:spPr>
          <a:xfrm>
            <a:off x="6131470" y="3803441"/>
            <a:ext cx="301686" cy="369332"/>
          </a:xfrm>
          <a:prstGeom prst="rect">
            <a:avLst/>
          </a:prstGeom>
          <a:noFill/>
        </p:spPr>
        <p:txBody>
          <a:bodyPr wrap="none" rtlCol="0">
            <a:spAutoFit/>
          </a:bodyPr>
          <a:lstStyle/>
          <a:p>
            <a:r>
              <a:rPr lang="de-DE" dirty="0"/>
              <a:t>6</a:t>
            </a:r>
            <a:endParaRPr lang="en-GB" dirty="0"/>
          </a:p>
        </p:txBody>
      </p:sp>
      <p:sp>
        <p:nvSpPr>
          <p:cNvPr id="318" name="TextBox 317">
            <a:extLst>
              <a:ext uri="{FF2B5EF4-FFF2-40B4-BE49-F238E27FC236}">
                <a16:creationId xmlns:a16="http://schemas.microsoft.com/office/drawing/2014/main" id="{BB3D70CA-9F4E-14C7-2905-48F463B16479}"/>
              </a:ext>
            </a:extLst>
          </p:cNvPr>
          <p:cNvSpPr txBox="1"/>
          <p:nvPr/>
        </p:nvSpPr>
        <p:spPr>
          <a:xfrm>
            <a:off x="7259038" y="3152691"/>
            <a:ext cx="301686" cy="369332"/>
          </a:xfrm>
          <a:prstGeom prst="rect">
            <a:avLst/>
          </a:prstGeom>
          <a:noFill/>
        </p:spPr>
        <p:txBody>
          <a:bodyPr wrap="none" rtlCol="0">
            <a:spAutoFit/>
          </a:bodyPr>
          <a:lstStyle/>
          <a:p>
            <a:r>
              <a:rPr lang="de-DE" dirty="0"/>
              <a:t>5</a:t>
            </a:r>
            <a:endParaRPr lang="en-GB" dirty="0"/>
          </a:p>
        </p:txBody>
      </p:sp>
      <p:sp>
        <p:nvSpPr>
          <p:cNvPr id="319" name="TextBox 318">
            <a:extLst>
              <a:ext uri="{FF2B5EF4-FFF2-40B4-BE49-F238E27FC236}">
                <a16:creationId xmlns:a16="http://schemas.microsoft.com/office/drawing/2014/main" id="{69136381-3E7C-2A49-B7D7-89F508B9ACC6}"/>
              </a:ext>
            </a:extLst>
          </p:cNvPr>
          <p:cNvSpPr txBox="1"/>
          <p:nvPr/>
        </p:nvSpPr>
        <p:spPr>
          <a:xfrm>
            <a:off x="6397269" y="4379883"/>
            <a:ext cx="418704" cy="369332"/>
          </a:xfrm>
          <a:prstGeom prst="rect">
            <a:avLst/>
          </a:prstGeom>
          <a:noFill/>
        </p:spPr>
        <p:txBody>
          <a:bodyPr wrap="none" rtlCol="0">
            <a:spAutoFit/>
          </a:bodyPr>
          <a:lstStyle/>
          <a:p>
            <a:r>
              <a:rPr lang="de-DE" dirty="0"/>
              <a:t>13</a:t>
            </a:r>
            <a:endParaRPr lang="en-GB" dirty="0"/>
          </a:p>
        </p:txBody>
      </p:sp>
      <p:sp>
        <p:nvSpPr>
          <p:cNvPr id="320" name="TextBox 319">
            <a:extLst>
              <a:ext uri="{FF2B5EF4-FFF2-40B4-BE49-F238E27FC236}">
                <a16:creationId xmlns:a16="http://schemas.microsoft.com/office/drawing/2014/main" id="{EB1372A0-9147-2D3A-EBF1-EF3F67665342}"/>
              </a:ext>
            </a:extLst>
          </p:cNvPr>
          <p:cNvSpPr txBox="1"/>
          <p:nvPr/>
        </p:nvSpPr>
        <p:spPr>
          <a:xfrm>
            <a:off x="6079771" y="5195249"/>
            <a:ext cx="418704" cy="369332"/>
          </a:xfrm>
          <a:prstGeom prst="rect">
            <a:avLst/>
          </a:prstGeom>
          <a:noFill/>
        </p:spPr>
        <p:txBody>
          <a:bodyPr wrap="none" rtlCol="0">
            <a:spAutoFit/>
          </a:bodyPr>
          <a:lstStyle/>
          <a:p>
            <a:r>
              <a:rPr lang="de-DE" dirty="0"/>
              <a:t>24</a:t>
            </a:r>
            <a:endParaRPr lang="en-GB" dirty="0"/>
          </a:p>
        </p:txBody>
      </p:sp>
      <p:sp>
        <p:nvSpPr>
          <p:cNvPr id="321" name="TextBox 320">
            <a:extLst>
              <a:ext uri="{FF2B5EF4-FFF2-40B4-BE49-F238E27FC236}">
                <a16:creationId xmlns:a16="http://schemas.microsoft.com/office/drawing/2014/main" id="{1DEF4D5B-BA76-C86C-5403-28F1A4A58C29}"/>
              </a:ext>
            </a:extLst>
          </p:cNvPr>
          <p:cNvSpPr txBox="1"/>
          <p:nvPr/>
        </p:nvSpPr>
        <p:spPr>
          <a:xfrm>
            <a:off x="7297332" y="5202198"/>
            <a:ext cx="418704" cy="369332"/>
          </a:xfrm>
          <a:prstGeom prst="rect">
            <a:avLst/>
          </a:prstGeom>
          <a:noFill/>
        </p:spPr>
        <p:txBody>
          <a:bodyPr wrap="none" rtlCol="0">
            <a:spAutoFit/>
          </a:bodyPr>
          <a:lstStyle/>
          <a:p>
            <a:r>
              <a:rPr lang="de-DE" dirty="0"/>
              <a:t>20</a:t>
            </a:r>
            <a:endParaRPr lang="en-GB" dirty="0"/>
          </a:p>
        </p:txBody>
      </p:sp>
      <p:sp>
        <p:nvSpPr>
          <p:cNvPr id="322" name="TextBox 321">
            <a:extLst>
              <a:ext uri="{FF2B5EF4-FFF2-40B4-BE49-F238E27FC236}">
                <a16:creationId xmlns:a16="http://schemas.microsoft.com/office/drawing/2014/main" id="{DF14A8E4-F3AD-A691-B855-AE8211C91DD0}"/>
              </a:ext>
            </a:extLst>
          </p:cNvPr>
          <p:cNvSpPr txBox="1"/>
          <p:nvPr/>
        </p:nvSpPr>
        <p:spPr>
          <a:xfrm>
            <a:off x="6715389" y="5817498"/>
            <a:ext cx="418704" cy="369332"/>
          </a:xfrm>
          <a:prstGeom prst="rect">
            <a:avLst/>
          </a:prstGeom>
          <a:noFill/>
        </p:spPr>
        <p:txBody>
          <a:bodyPr wrap="none" rtlCol="0">
            <a:spAutoFit/>
          </a:bodyPr>
          <a:lstStyle/>
          <a:p>
            <a:r>
              <a:rPr lang="de-DE" dirty="0"/>
              <a:t>35</a:t>
            </a:r>
            <a:endParaRPr lang="en-GB" dirty="0"/>
          </a:p>
        </p:txBody>
      </p:sp>
      <p:sp>
        <p:nvSpPr>
          <p:cNvPr id="323" name="TextBox 322">
            <a:extLst>
              <a:ext uri="{FF2B5EF4-FFF2-40B4-BE49-F238E27FC236}">
                <a16:creationId xmlns:a16="http://schemas.microsoft.com/office/drawing/2014/main" id="{91D9E17B-3AF5-1CE1-6A5F-0020E88E0441}"/>
              </a:ext>
            </a:extLst>
          </p:cNvPr>
          <p:cNvSpPr txBox="1"/>
          <p:nvPr/>
        </p:nvSpPr>
        <p:spPr>
          <a:xfrm>
            <a:off x="8338285" y="4339141"/>
            <a:ext cx="301686" cy="369332"/>
          </a:xfrm>
          <a:prstGeom prst="rect">
            <a:avLst/>
          </a:prstGeom>
          <a:noFill/>
        </p:spPr>
        <p:txBody>
          <a:bodyPr wrap="none" rtlCol="0">
            <a:spAutoFit/>
          </a:bodyPr>
          <a:lstStyle/>
          <a:p>
            <a:r>
              <a:rPr lang="de-DE" dirty="0"/>
              <a:t>7</a:t>
            </a:r>
            <a:endParaRPr lang="en-GB" dirty="0"/>
          </a:p>
        </p:txBody>
      </p:sp>
      <p:sp>
        <p:nvSpPr>
          <p:cNvPr id="324" name="TextBox 323">
            <a:extLst>
              <a:ext uri="{FF2B5EF4-FFF2-40B4-BE49-F238E27FC236}">
                <a16:creationId xmlns:a16="http://schemas.microsoft.com/office/drawing/2014/main" id="{8EC98D8E-7D12-0FC5-2DBA-F31BFB66F994}"/>
              </a:ext>
            </a:extLst>
          </p:cNvPr>
          <p:cNvSpPr txBox="1"/>
          <p:nvPr/>
        </p:nvSpPr>
        <p:spPr>
          <a:xfrm>
            <a:off x="8358389" y="5108160"/>
            <a:ext cx="301686" cy="369332"/>
          </a:xfrm>
          <a:prstGeom prst="rect">
            <a:avLst/>
          </a:prstGeom>
          <a:noFill/>
        </p:spPr>
        <p:txBody>
          <a:bodyPr wrap="none" rtlCol="0">
            <a:spAutoFit/>
          </a:bodyPr>
          <a:lstStyle/>
          <a:p>
            <a:r>
              <a:rPr lang="de-DE" dirty="0"/>
              <a:t>8</a:t>
            </a:r>
            <a:endParaRPr lang="en-GB" dirty="0"/>
          </a:p>
        </p:txBody>
      </p:sp>
      <p:sp>
        <p:nvSpPr>
          <p:cNvPr id="325" name="TextBox 324">
            <a:extLst>
              <a:ext uri="{FF2B5EF4-FFF2-40B4-BE49-F238E27FC236}">
                <a16:creationId xmlns:a16="http://schemas.microsoft.com/office/drawing/2014/main" id="{7563997C-770C-5302-3A8A-C9CC0EA4E1BE}"/>
              </a:ext>
            </a:extLst>
          </p:cNvPr>
          <p:cNvSpPr txBox="1"/>
          <p:nvPr/>
        </p:nvSpPr>
        <p:spPr>
          <a:xfrm>
            <a:off x="7458874" y="5727131"/>
            <a:ext cx="418704" cy="369332"/>
          </a:xfrm>
          <a:prstGeom prst="rect">
            <a:avLst/>
          </a:prstGeom>
          <a:noFill/>
        </p:spPr>
        <p:txBody>
          <a:bodyPr wrap="none" rtlCol="0">
            <a:spAutoFit/>
          </a:bodyPr>
          <a:lstStyle/>
          <a:p>
            <a:r>
              <a:rPr lang="de-DE" dirty="0"/>
              <a:t>12</a:t>
            </a:r>
            <a:endParaRPr lang="en-GB" dirty="0"/>
          </a:p>
        </p:txBody>
      </p:sp>
      <p:sp>
        <p:nvSpPr>
          <p:cNvPr id="326" name="TextBox 325">
            <a:extLst>
              <a:ext uri="{FF2B5EF4-FFF2-40B4-BE49-F238E27FC236}">
                <a16:creationId xmlns:a16="http://schemas.microsoft.com/office/drawing/2014/main" id="{A7E0D4B1-B4A9-DAC7-5F97-C90C95DBD71D}"/>
              </a:ext>
            </a:extLst>
          </p:cNvPr>
          <p:cNvSpPr txBox="1"/>
          <p:nvPr/>
        </p:nvSpPr>
        <p:spPr>
          <a:xfrm>
            <a:off x="7442116" y="6365662"/>
            <a:ext cx="418704" cy="369332"/>
          </a:xfrm>
          <a:prstGeom prst="rect">
            <a:avLst/>
          </a:prstGeom>
          <a:noFill/>
        </p:spPr>
        <p:txBody>
          <a:bodyPr wrap="none" rtlCol="0">
            <a:spAutoFit/>
          </a:bodyPr>
          <a:lstStyle/>
          <a:p>
            <a:r>
              <a:rPr lang="de-DE" dirty="0"/>
              <a:t>15</a:t>
            </a:r>
            <a:endParaRPr lang="en-GB" dirty="0"/>
          </a:p>
        </p:txBody>
      </p:sp>
      <p:sp>
        <p:nvSpPr>
          <p:cNvPr id="327" name="TextBox 326">
            <a:extLst>
              <a:ext uri="{FF2B5EF4-FFF2-40B4-BE49-F238E27FC236}">
                <a16:creationId xmlns:a16="http://schemas.microsoft.com/office/drawing/2014/main" id="{96535147-C328-61B1-6870-75AB5C6AE983}"/>
              </a:ext>
            </a:extLst>
          </p:cNvPr>
          <p:cNvSpPr txBox="1"/>
          <p:nvPr/>
        </p:nvSpPr>
        <p:spPr>
          <a:xfrm>
            <a:off x="8773268" y="5706978"/>
            <a:ext cx="418704" cy="369332"/>
          </a:xfrm>
          <a:prstGeom prst="rect">
            <a:avLst/>
          </a:prstGeom>
          <a:noFill/>
        </p:spPr>
        <p:txBody>
          <a:bodyPr wrap="none" rtlCol="0">
            <a:spAutoFit/>
          </a:bodyPr>
          <a:lstStyle/>
          <a:p>
            <a:r>
              <a:rPr lang="de-DE" dirty="0"/>
              <a:t>10</a:t>
            </a:r>
            <a:endParaRPr lang="en-GB" dirty="0"/>
          </a:p>
        </p:txBody>
      </p:sp>
      <p:sp>
        <p:nvSpPr>
          <p:cNvPr id="328" name="TextBox 327">
            <a:extLst>
              <a:ext uri="{FF2B5EF4-FFF2-40B4-BE49-F238E27FC236}">
                <a16:creationId xmlns:a16="http://schemas.microsoft.com/office/drawing/2014/main" id="{58533698-4283-7874-A211-381AE06DC1F5}"/>
              </a:ext>
            </a:extLst>
          </p:cNvPr>
          <p:cNvSpPr txBox="1"/>
          <p:nvPr/>
        </p:nvSpPr>
        <p:spPr>
          <a:xfrm>
            <a:off x="8823081" y="2773724"/>
            <a:ext cx="418704" cy="369332"/>
          </a:xfrm>
          <a:prstGeom prst="rect">
            <a:avLst/>
          </a:prstGeom>
          <a:noFill/>
        </p:spPr>
        <p:txBody>
          <a:bodyPr wrap="none" rtlCol="0">
            <a:spAutoFit/>
          </a:bodyPr>
          <a:lstStyle/>
          <a:p>
            <a:r>
              <a:rPr lang="de-DE" dirty="0"/>
              <a:t>11</a:t>
            </a:r>
            <a:endParaRPr lang="en-GB" dirty="0"/>
          </a:p>
        </p:txBody>
      </p:sp>
      <p:sp>
        <p:nvSpPr>
          <p:cNvPr id="329" name="TextBox 328">
            <a:extLst>
              <a:ext uri="{FF2B5EF4-FFF2-40B4-BE49-F238E27FC236}">
                <a16:creationId xmlns:a16="http://schemas.microsoft.com/office/drawing/2014/main" id="{20D34C25-BE4C-9323-2451-0A0B5D5F4298}"/>
              </a:ext>
            </a:extLst>
          </p:cNvPr>
          <p:cNvSpPr txBox="1"/>
          <p:nvPr/>
        </p:nvSpPr>
        <p:spPr>
          <a:xfrm>
            <a:off x="8934819" y="3602233"/>
            <a:ext cx="418704" cy="369332"/>
          </a:xfrm>
          <a:prstGeom prst="rect">
            <a:avLst/>
          </a:prstGeom>
          <a:noFill/>
        </p:spPr>
        <p:txBody>
          <a:bodyPr wrap="none" rtlCol="0">
            <a:spAutoFit/>
          </a:bodyPr>
          <a:lstStyle/>
          <a:p>
            <a:r>
              <a:rPr lang="de-DE" dirty="0"/>
              <a:t>14</a:t>
            </a:r>
            <a:endParaRPr lang="en-GB" dirty="0"/>
          </a:p>
        </p:txBody>
      </p:sp>
      <p:sp>
        <p:nvSpPr>
          <p:cNvPr id="330" name="TextBox 329">
            <a:extLst>
              <a:ext uri="{FF2B5EF4-FFF2-40B4-BE49-F238E27FC236}">
                <a16:creationId xmlns:a16="http://schemas.microsoft.com/office/drawing/2014/main" id="{7476B714-1D9A-7F41-EFBA-9ED0973825F9}"/>
              </a:ext>
            </a:extLst>
          </p:cNvPr>
          <p:cNvSpPr txBox="1"/>
          <p:nvPr/>
        </p:nvSpPr>
        <p:spPr>
          <a:xfrm>
            <a:off x="10835649" y="2614586"/>
            <a:ext cx="301686" cy="369332"/>
          </a:xfrm>
          <a:prstGeom prst="rect">
            <a:avLst/>
          </a:prstGeom>
          <a:noFill/>
        </p:spPr>
        <p:txBody>
          <a:bodyPr wrap="none" rtlCol="0">
            <a:spAutoFit/>
          </a:bodyPr>
          <a:lstStyle/>
          <a:p>
            <a:r>
              <a:rPr lang="de-DE" dirty="0"/>
              <a:t>9</a:t>
            </a:r>
            <a:endParaRPr lang="en-GB" dirty="0"/>
          </a:p>
        </p:txBody>
      </p:sp>
      <p:sp>
        <p:nvSpPr>
          <p:cNvPr id="331" name="TextBox 330">
            <a:extLst>
              <a:ext uri="{FF2B5EF4-FFF2-40B4-BE49-F238E27FC236}">
                <a16:creationId xmlns:a16="http://schemas.microsoft.com/office/drawing/2014/main" id="{3B552664-96AF-9EBA-1EA2-72406CB70D92}"/>
              </a:ext>
            </a:extLst>
          </p:cNvPr>
          <p:cNvSpPr txBox="1"/>
          <p:nvPr/>
        </p:nvSpPr>
        <p:spPr>
          <a:xfrm>
            <a:off x="10104837" y="3297014"/>
            <a:ext cx="418704" cy="369332"/>
          </a:xfrm>
          <a:prstGeom prst="rect">
            <a:avLst/>
          </a:prstGeom>
          <a:noFill/>
        </p:spPr>
        <p:txBody>
          <a:bodyPr wrap="none" rtlCol="0">
            <a:spAutoFit/>
          </a:bodyPr>
          <a:lstStyle/>
          <a:p>
            <a:r>
              <a:rPr lang="de-DE" dirty="0"/>
              <a:t>17</a:t>
            </a:r>
            <a:endParaRPr lang="en-GB" dirty="0"/>
          </a:p>
        </p:txBody>
      </p:sp>
      <p:sp>
        <p:nvSpPr>
          <p:cNvPr id="332" name="TextBox 331">
            <a:extLst>
              <a:ext uri="{FF2B5EF4-FFF2-40B4-BE49-F238E27FC236}">
                <a16:creationId xmlns:a16="http://schemas.microsoft.com/office/drawing/2014/main" id="{D6B33DF4-0D21-0477-D833-31837F3B1B63}"/>
              </a:ext>
            </a:extLst>
          </p:cNvPr>
          <p:cNvSpPr txBox="1"/>
          <p:nvPr/>
        </p:nvSpPr>
        <p:spPr>
          <a:xfrm>
            <a:off x="9179970" y="4065084"/>
            <a:ext cx="418704" cy="369332"/>
          </a:xfrm>
          <a:prstGeom prst="rect">
            <a:avLst/>
          </a:prstGeom>
          <a:noFill/>
        </p:spPr>
        <p:txBody>
          <a:bodyPr wrap="none" rtlCol="0">
            <a:spAutoFit/>
          </a:bodyPr>
          <a:lstStyle/>
          <a:p>
            <a:r>
              <a:rPr lang="de-DE" dirty="0"/>
              <a:t>28</a:t>
            </a:r>
            <a:endParaRPr lang="en-GB" dirty="0"/>
          </a:p>
        </p:txBody>
      </p:sp>
      <p:sp>
        <p:nvSpPr>
          <p:cNvPr id="333" name="TextBox 332">
            <a:extLst>
              <a:ext uri="{FF2B5EF4-FFF2-40B4-BE49-F238E27FC236}">
                <a16:creationId xmlns:a16="http://schemas.microsoft.com/office/drawing/2014/main" id="{64A46947-7C5E-7CBC-D6C7-9245D93E5ABD}"/>
              </a:ext>
            </a:extLst>
          </p:cNvPr>
          <p:cNvSpPr txBox="1"/>
          <p:nvPr/>
        </p:nvSpPr>
        <p:spPr>
          <a:xfrm>
            <a:off x="10407460" y="4072205"/>
            <a:ext cx="418704" cy="369332"/>
          </a:xfrm>
          <a:prstGeom prst="rect">
            <a:avLst/>
          </a:prstGeom>
          <a:noFill/>
        </p:spPr>
        <p:txBody>
          <a:bodyPr wrap="none" rtlCol="0">
            <a:spAutoFit/>
          </a:bodyPr>
          <a:lstStyle/>
          <a:p>
            <a:r>
              <a:rPr lang="de-DE" dirty="0"/>
              <a:t>24</a:t>
            </a:r>
            <a:endParaRPr lang="en-GB" dirty="0"/>
          </a:p>
        </p:txBody>
      </p:sp>
      <p:sp>
        <p:nvSpPr>
          <p:cNvPr id="334" name="TextBox 333">
            <a:extLst>
              <a:ext uri="{FF2B5EF4-FFF2-40B4-BE49-F238E27FC236}">
                <a16:creationId xmlns:a16="http://schemas.microsoft.com/office/drawing/2014/main" id="{B4406E4D-D2E4-94F9-0448-772BE0FB6D30}"/>
              </a:ext>
            </a:extLst>
          </p:cNvPr>
          <p:cNvSpPr txBox="1"/>
          <p:nvPr/>
        </p:nvSpPr>
        <p:spPr>
          <a:xfrm>
            <a:off x="9758689" y="4730174"/>
            <a:ext cx="418704" cy="369332"/>
          </a:xfrm>
          <a:prstGeom prst="rect">
            <a:avLst/>
          </a:prstGeom>
          <a:noFill/>
        </p:spPr>
        <p:txBody>
          <a:bodyPr wrap="none" rtlCol="0">
            <a:spAutoFit/>
          </a:bodyPr>
          <a:lstStyle/>
          <a:p>
            <a:r>
              <a:rPr lang="de-DE" dirty="0"/>
              <a:t>39</a:t>
            </a:r>
            <a:endParaRPr lang="en-GB" dirty="0"/>
          </a:p>
        </p:txBody>
      </p:sp>
      <p:sp>
        <p:nvSpPr>
          <p:cNvPr id="335" name="TextBox 334">
            <a:extLst>
              <a:ext uri="{FF2B5EF4-FFF2-40B4-BE49-F238E27FC236}">
                <a16:creationId xmlns:a16="http://schemas.microsoft.com/office/drawing/2014/main" id="{111AA0D9-875E-DB5D-24B6-B1B4B154EF31}"/>
              </a:ext>
            </a:extLst>
          </p:cNvPr>
          <p:cNvSpPr txBox="1"/>
          <p:nvPr/>
        </p:nvSpPr>
        <p:spPr>
          <a:xfrm>
            <a:off x="11423778" y="3274905"/>
            <a:ext cx="418704" cy="369332"/>
          </a:xfrm>
          <a:prstGeom prst="rect">
            <a:avLst/>
          </a:prstGeom>
          <a:noFill/>
        </p:spPr>
        <p:txBody>
          <a:bodyPr wrap="none" rtlCol="0">
            <a:spAutoFit/>
          </a:bodyPr>
          <a:lstStyle/>
          <a:p>
            <a:r>
              <a:rPr lang="de-DE" dirty="0"/>
              <a:t>11</a:t>
            </a:r>
            <a:endParaRPr lang="en-GB" dirty="0"/>
          </a:p>
        </p:txBody>
      </p:sp>
      <p:sp>
        <p:nvSpPr>
          <p:cNvPr id="336" name="TextBox 335">
            <a:extLst>
              <a:ext uri="{FF2B5EF4-FFF2-40B4-BE49-F238E27FC236}">
                <a16:creationId xmlns:a16="http://schemas.microsoft.com/office/drawing/2014/main" id="{CD44C852-03D2-431C-7685-DED94F2A4B38}"/>
              </a:ext>
            </a:extLst>
          </p:cNvPr>
          <p:cNvSpPr txBox="1"/>
          <p:nvPr/>
        </p:nvSpPr>
        <p:spPr>
          <a:xfrm>
            <a:off x="11423778" y="4030933"/>
            <a:ext cx="418704" cy="369332"/>
          </a:xfrm>
          <a:prstGeom prst="rect">
            <a:avLst/>
          </a:prstGeom>
          <a:noFill/>
        </p:spPr>
        <p:txBody>
          <a:bodyPr wrap="none" rtlCol="0">
            <a:spAutoFit/>
          </a:bodyPr>
          <a:lstStyle/>
          <a:p>
            <a:r>
              <a:rPr lang="de-DE" dirty="0"/>
              <a:t>12</a:t>
            </a:r>
            <a:endParaRPr lang="en-GB" dirty="0"/>
          </a:p>
        </p:txBody>
      </p:sp>
      <p:sp>
        <p:nvSpPr>
          <p:cNvPr id="337" name="TextBox 336">
            <a:extLst>
              <a:ext uri="{FF2B5EF4-FFF2-40B4-BE49-F238E27FC236}">
                <a16:creationId xmlns:a16="http://schemas.microsoft.com/office/drawing/2014/main" id="{8CE37095-50FD-0732-5316-5DF32D0A0909}"/>
              </a:ext>
            </a:extLst>
          </p:cNvPr>
          <p:cNvSpPr txBox="1"/>
          <p:nvPr/>
        </p:nvSpPr>
        <p:spPr>
          <a:xfrm>
            <a:off x="10500083" y="4647748"/>
            <a:ext cx="418704" cy="369332"/>
          </a:xfrm>
          <a:prstGeom prst="rect">
            <a:avLst/>
          </a:prstGeom>
          <a:noFill/>
        </p:spPr>
        <p:txBody>
          <a:bodyPr wrap="none" rtlCol="0">
            <a:spAutoFit/>
          </a:bodyPr>
          <a:lstStyle/>
          <a:p>
            <a:r>
              <a:rPr lang="de-DE" dirty="0"/>
              <a:t>16</a:t>
            </a:r>
            <a:endParaRPr lang="en-GB" dirty="0"/>
          </a:p>
        </p:txBody>
      </p:sp>
      <p:sp>
        <p:nvSpPr>
          <p:cNvPr id="338" name="TextBox 337">
            <a:extLst>
              <a:ext uri="{FF2B5EF4-FFF2-40B4-BE49-F238E27FC236}">
                <a16:creationId xmlns:a16="http://schemas.microsoft.com/office/drawing/2014/main" id="{A5F28CE9-2CAB-E62C-8CF6-DEE400527788}"/>
              </a:ext>
            </a:extLst>
          </p:cNvPr>
          <p:cNvSpPr txBox="1"/>
          <p:nvPr/>
        </p:nvSpPr>
        <p:spPr>
          <a:xfrm>
            <a:off x="10534819" y="5304206"/>
            <a:ext cx="418704" cy="369332"/>
          </a:xfrm>
          <a:prstGeom prst="rect">
            <a:avLst/>
          </a:prstGeom>
          <a:noFill/>
        </p:spPr>
        <p:txBody>
          <a:bodyPr wrap="none" rtlCol="0">
            <a:spAutoFit/>
          </a:bodyPr>
          <a:lstStyle/>
          <a:p>
            <a:r>
              <a:rPr lang="de-DE" dirty="0"/>
              <a:t>19</a:t>
            </a:r>
            <a:endParaRPr lang="en-GB" dirty="0"/>
          </a:p>
        </p:txBody>
      </p:sp>
      <p:sp>
        <p:nvSpPr>
          <p:cNvPr id="339" name="TextBox 338">
            <a:extLst>
              <a:ext uri="{FF2B5EF4-FFF2-40B4-BE49-F238E27FC236}">
                <a16:creationId xmlns:a16="http://schemas.microsoft.com/office/drawing/2014/main" id="{F1ABA221-B22F-516F-EEDA-BCD2DF0C6F29}"/>
              </a:ext>
            </a:extLst>
          </p:cNvPr>
          <p:cNvSpPr txBox="1"/>
          <p:nvPr/>
        </p:nvSpPr>
        <p:spPr>
          <a:xfrm>
            <a:off x="11773296" y="4637831"/>
            <a:ext cx="418704" cy="369332"/>
          </a:xfrm>
          <a:prstGeom prst="rect">
            <a:avLst/>
          </a:prstGeom>
          <a:noFill/>
        </p:spPr>
        <p:txBody>
          <a:bodyPr wrap="none" rtlCol="0">
            <a:spAutoFit/>
          </a:bodyPr>
          <a:lstStyle/>
          <a:p>
            <a:r>
              <a:rPr lang="de-DE" dirty="0"/>
              <a:t>14</a:t>
            </a:r>
            <a:endParaRPr lang="en-GB" dirty="0"/>
          </a:p>
        </p:txBody>
      </p:sp>
      <p:sp>
        <p:nvSpPr>
          <p:cNvPr id="342" name="TextBox 341">
            <a:extLst>
              <a:ext uri="{FF2B5EF4-FFF2-40B4-BE49-F238E27FC236}">
                <a16:creationId xmlns:a16="http://schemas.microsoft.com/office/drawing/2014/main" id="{B5DD2DEB-2F0D-208B-6D07-E9CB2762A916}"/>
              </a:ext>
            </a:extLst>
          </p:cNvPr>
          <p:cNvSpPr txBox="1"/>
          <p:nvPr/>
        </p:nvSpPr>
        <p:spPr>
          <a:xfrm>
            <a:off x="653365" y="6423509"/>
            <a:ext cx="2305824" cy="276999"/>
          </a:xfrm>
          <a:prstGeom prst="rect">
            <a:avLst/>
          </a:prstGeom>
          <a:noFill/>
        </p:spPr>
        <p:txBody>
          <a:bodyPr wrap="none" rtlCol="0">
            <a:spAutoFit/>
          </a:bodyPr>
          <a:lstStyle/>
          <a:p>
            <a:r>
              <a:rPr lang="de-DE" sz="1200" dirty="0" err="1"/>
              <a:t>Ref</a:t>
            </a:r>
            <a:r>
              <a:rPr lang="de-DE" sz="1200" dirty="0"/>
              <a:t>: UC Berkeley CS 188 Fall 2023 </a:t>
            </a:r>
            <a:endParaRPr lang="en-GB" sz="1200" dirty="0"/>
          </a:p>
        </p:txBody>
      </p:sp>
    </p:spTree>
    <p:extLst>
      <p:ext uri="{BB962C8B-B14F-4D97-AF65-F5344CB8AC3E}">
        <p14:creationId xmlns:p14="http://schemas.microsoft.com/office/powerpoint/2010/main" val="212698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BCB21-19CE-38BF-5426-5C31F486E321}"/>
            </a:ext>
          </a:extLst>
        </p:cNvPr>
        <p:cNvGrpSpPr/>
        <p:nvPr/>
      </p:nvGrpSpPr>
      <p:grpSpPr>
        <a:xfrm>
          <a:off x="0" y="0"/>
          <a:ext cx="0" cy="0"/>
          <a:chOff x="0" y="0"/>
          <a:chExt cx="0" cy="0"/>
        </a:xfrm>
      </p:grpSpPr>
      <p:sp>
        <p:nvSpPr>
          <p:cNvPr id="319" name="Content Placeholder 318">
            <a:extLst>
              <a:ext uri="{FF2B5EF4-FFF2-40B4-BE49-F238E27FC236}">
                <a16:creationId xmlns:a16="http://schemas.microsoft.com/office/drawing/2014/main" id="{4DA78527-FA54-CF57-7416-747D1EF3A2D0}"/>
              </a:ext>
            </a:extLst>
          </p:cNvPr>
          <p:cNvSpPr>
            <a:spLocks noGrp="1"/>
          </p:cNvSpPr>
          <p:nvPr>
            <p:ph idx="1"/>
          </p:nvPr>
        </p:nvSpPr>
        <p:spPr>
          <a:xfrm>
            <a:off x="838200" y="1825625"/>
            <a:ext cx="5688724" cy="4351338"/>
          </a:xfrm>
        </p:spPr>
        <p:txBody>
          <a:bodyPr>
            <a:normAutofit fontScale="92500" lnSpcReduction="10000"/>
          </a:bodyPr>
          <a:lstStyle/>
          <a:p>
            <a:r>
              <a:rPr lang="de-DE" dirty="0" err="1"/>
              <a:t>Grid</a:t>
            </a:r>
            <a:r>
              <a:rPr lang="de-DE" dirty="0"/>
              <a:t> </a:t>
            </a:r>
            <a:r>
              <a:rPr lang="de-DE" dirty="0" err="1"/>
              <a:t>world</a:t>
            </a:r>
            <a:r>
              <a:rPr lang="de-DE" dirty="0"/>
              <a:t> </a:t>
            </a:r>
            <a:r>
              <a:rPr lang="de-DE" dirty="0" err="1"/>
              <a:t>environment</a:t>
            </a:r>
            <a:endParaRPr lang="de-DE" dirty="0"/>
          </a:p>
          <a:p>
            <a:pPr lvl="1"/>
            <a:r>
              <a:rPr lang="de-DE" dirty="0"/>
              <a:t>States </a:t>
            </a:r>
            <a:r>
              <a:rPr lang="de-DE" dirty="0" err="1"/>
              <a:t>now</a:t>
            </a:r>
            <a:r>
              <a:rPr lang="de-DE" dirty="0"/>
              <a:t> also </a:t>
            </a:r>
            <a:r>
              <a:rPr lang="de-DE" dirty="0" err="1"/>
              <a:t>have</a:t>
            </a:r>
            <a:r>
              <a:rPr lang="de-DE" dirty="0"/>
              <a:t> a </a:t>
            </a:r>
            <a:r>
              <a:rPr lang="de-DE" dirty="0" err="1"/>
              <a:t>cost</a:t>
            </a:r>
            <a:r>
              <a:rPr lang="de-DE" dirty="0"/>
              <a:t> </a:t>
            </a:r>
            <a:r>
              <a:rPr lang="de-DE" dirty="0" err="1"/>
              <a:t>associated</a:t>
            </a:r>
            <a:r>
              <a:rPr lang="de-DE" dirty="0"/>
              <a:t> </a:t>
            </a:r>
            <a:r>
              <a:rPr lang="de-DE" dirty="0" err="1"/>
              <a:t>with</a:t>
            </a:r>
            <a:r>
              <a:rPr lang="de-DE" dirty="0"/>
              <a:t> </a:t>
            </a:r>
            <a:r>
              <a:rPr lang="de-DE" dirty="0" err="1"/>
              <a:t>them</a:t>
            </a:r>
            <a:endParaRPr lang="de-DE" dirty="0"/>
          </a:p>
          <a:p>
            <a:pPr lvl="1"/>
            <a:r>
              <a:rPr lang="de-DE" dirty="0"/>
              <a:t>„X“ </a:t>
            </a:r>
            <a:r>
              <a:rPr lang="de-DE" dirty="0" err="1"/>
              <a:t>marks</a:t>
            </a:r>
            <a:r>
              <a:rPr lang="de-DE" dirty="0"/>
              <a:t> </a:t>
            </a:r>
            <a:r>
              <a:rPr lang="de-DE" dirty="0" err="1"/>
              <a:t>states</a:t>
            </a:r>
            <a:r>
              <a:rPr lang="de-DE" dirty="0"/>
              <a:t> </a:t>
            </a:r>
            <a:r>
              <a:rPr lang="de-DE" dirty="0" err="1"/>
              <a:t>that</a:t>
            </a:r>
            <a:r>
              <a:rPr lang="de-DE" dirty="0"/>
              <a:t> </a:t>
            </a:r>
            <a:r>
              <a:rPr lang="de-DE" dirty="0" err="1"/>
              <a:t>cannot</a:t>
            </a:r>
            <a:r>
              <a:rPr lang="de-DE" dirty="0"/>
              <a:t> </a:t>
            </a:r>
            <a:r>
              <a:rPr lang="de-DE" dirty="0" err="1"/>
              <a:t>be</a:t>
            </a:r>
            <a:r>
              <a:rPr lang="de-DE" dirty="0"/>
              <a:t> </a:t>
            </a:r>
            <a:r>
              <a:rPr lang="de-DE" dirty="0" err="1"/>
              <a:t>visited</a:t>
            </a:r>
            <a:r>
              <a:rPr lang="de-DE" dirty="0"/>
              <a:t> </a:t>
            </a:r>
            <a:r>
              <a:rPr lang="de-DE" dirty="0" err="1"/>
              <a:t>by</a:t>
            </a:r>
            <a:r>
              <a:rPr lang="de-DE" dirty="0"/>
              <a:t> </a:t>
            </a:r>
            <a:r>
              <a:rPr lang="de-DE" dirty="0" err="1"/>
              <a:t>the</a:t>
            </a:r>
            <a:r>
              <a:rPr lang="de-DE" dirty="0"/>
              <a:t> </a:t>
            </a:r>
            <a:r>
              <a:rPr lang="de-DE" dirty="0" err="1"/>
              <a:t>agent</a:t>
            </a:r>
            <a:endParaRPr lang="de-DE" dirty="0"/>
          </a:p>
          <a:p>
            <a:pPr lvl="1"/>
            <a:r>
              <a:rPr lang="de-DE" dirty="0"/>
              <a:t>Action: {Up, Down, </a:t>
            </a:r>
            <a:r>
              <a:rPr lang="de-DE" dirty="0" err="1"/>
              <a:t>Left</a:t>
            </a:r>
            <a:r>
              <a:rPr lang="de-DE" dirty="0"/>
              <a:t>, Right}</a:t>
            </a:r>
          </a:p>
          <a:p>
            <a:pPr lvl="1"/>
            <a:r>
              <a:rPr lang="de-DE" dirty="0"/>
              <a:t>Start </a:t>
            </a:r>
            <a:r>
              <a:rPr lang="de-DE" dirty="0" err="1"/>
              <a:t>state</a:t>
            </a:r>
            <a:r>
              <a:rPr lang="de-DE" dirty="0"/>
              <a:t>: Top </a:t>
            </a:r>
            <a:r>
              <a:rPr lang="de-DE" dirty="0" err="1"/>
              <a:t>left</a:t>
            </a:r>
            <a:r>
              <a:rPr lang="de-DE" dirty="0"/>
              <a:t> (0, 0)</a:t>
            </a:r>
          </a:p>
          <a:p>
            <a:pPr lvl="1"/>
            <a:r>
              <a:rPr lang="de-DE" dirty="0"/>
              <a:t>Goal </a:t>
            </a:r>
            <a:r>
              <a:rPr lang="de-DE" dirty="0" err="1"/>
              <a:t>stae</a:t>
            </a:r>
            <a:r>
              <a:rPr lang="de-DE" dirty="0"/>
              <a:t>: Top </a:t>
            </a:r>
            <a:r>
              <a:rPr lang="de-DE" dirty="0" err="1"/>
              <a:t>right</a:t>
            </a:r>
            <a:r>
              <a:rPr lang="de-DE" dirty="0"/>
              <a:t> (0, 4)</a:t>
            </a:r>
          </a:p>
          <a:p>
            <a:pPr lvl="1"/>
            <a:endParaRPr lang="de-DE" dirty="0"/>
          </a:p>
          <a:p>
            <a:r>
              <a:rPr lang="de-DE" dirty="0"/>
              <a:t>Fig 1. </a:t>
            </a:r>
            <a:r>
              <a:rPr lang="de-DE" dirty="0" err="1"/>
              <a:t>shows</a:t>
            </a:r>
            <a:r>
              <a:rPr lang="de-DE" dirty="0"/>
              <a:t> </a:t>
            </a:r>
            <a:r>
              <a:rPr lang="de-DE" dirty="0" err="1"/>
              <a:t>the</a:t>
            </a:r>
            <a:r>
              <a:rPr lang="de-DE" dirty="0"/>
              <a:t> </a:t>
            </a:r>
            <a:r>
              <a:rPr lang="de-DE" dirty="0" err="1"/>
              <a:t>agent</a:t>
            </a:r>
            <a:r>
              <a:rPr lang="de-DE" dirty="0"/>
              <a:t> </a:t>
            </a:r>
            <a:r>
              <a:rPr lang="de-DE" dirty="0" err="1"/>
              <a:t>exploring</a:t>
            </a:r>
            <a:r>
              <a:rPr lang="de-DE" dirty="0"/>
              <a:t> </a:t>
            </a:r>
            <a:r>
              <a:rPr lang="de-DE" dirty="0" err="1"/>
              <a:t>each</a:t>
            </a:r>
            <a:r>
              <a:rPr lang="de-DE" dirty="0"/>
              <a:t> </a:t>
            </a:r>
            <a:r>
              <a:rPr lang="de-DE" dirty="0" err="1"/>
              <a:t>level</a:t>
            </a:r>
            <a:r>
              <a:rPr lang="de-DE" dirty="0"/>
              <a:t> </a:t>
            </a:r>
            <a:r>
              <a:rPr lang="de-DE" dirty="0" err="1"/>
              <a:t>by</a:t>
            </a:r>
            <a:r>
              <a:rPr lang="de-DE" dirty="0"/>
              <a:t> </a:t>
            </a:r>
            <a:r>
              <a:rPr lang="de-DE" dirty="0" err="1"/>
              <a:t>taking</a:t>
            </a:r>
            <a:r>
              <a:rPr lang="de-DE" dirty="0"/>
              <a:t> </a:t>
            </a:r>
            <a:r>
              <a:rPr lang="de-DE" dirty="0" err="1"/>
              <a:t>cost</a:t>
            </a:r>
            <a:r>
              <a:rPr lang="de-DE" dirty="0"/>
              <a:t> </a:t>
            </a:r>
            <a:r>
              <a:rPr lang="de-DE" dirty="0" err="1"/>
              <a:t>into</a:t>
            </a:r>
            <a:r>
              <a:rPr lang="de-DE" dirty="0"/>
              <a:t> </a:t>
            </a:r>
            <a:r>
              <a:rPr lang="de-DE" dirty="0" err="1"/>
              <a:t>consideration</a:t>
            </a:r>
            <a:r>
              <a:rPr lang="de-DE" dirty="0"/>
              <a:t>, </a:t>
            </a:r>
            <a:r>
              <a:rPr lang="de-DE" dirty="0" err="1"/>
              <a:t>till</a:t>
            </a:r>
            <a:r>
              <a:rPr lang="de-DE" dirty="0"/>
              <a:t> </a:t>
            </a:r>
            <a:r>
              <a:rPr lang="de-DE" dirty="0" err="1"/>
              <a:t>it</a:t>
            </a:r>
            <a:r>
              <a:rPr lang="de-DE" dirty="0"/>
              <a:t> </a:t>
            </a:r>
            <a:r>
              <a:rPr lang="de-DE" dirty="0" err="1"/>
              <a:t>reaches</a:t>
            </a:r>
            <a:r>
              <a:rPr lang="de-DE" dirty="0"/>
              <a:t> </a:t>
            </a:r>
            <a:r>
              <a:rPr lang="de-DE" dirty="0" err="1"/>
              <a:t>the</a:t>
            </a:r>
            <a:r>
              <a:rPr lang="de-DE" dirty="0"/>
              <a:t> goal</a:t>
            </a:r>
          </a:p>
          <a:p>
            <a:pPr lvl="1"/>
            <a:r>
              <a:rPr lang="de-DE" dirty="0" err="1"/>
              <a:t>Hence</a:t>
            </a:r>
            <a:r>
              <a:rPr lang="de-DE" dirty="0"/>
              <a:t> </a:t>
            </a:r>
            <a:r>
              <a:rPr lang="de-DE" dirty="0" err="1"/>
              <a:t>the</a:t>
            </a:r>
            <a:r>
              <a:rPr lang="de-DE" dirty="0"/>
              <a:t> </a:t>
            </a:r>
            <a:r>
              <a:rPr lang="de-DE" dirty="0" err="1"/>
              <a:t>name</a:t>
            </a:r>
            <a:r>
              <a:rPr lang="de-DE" dirty="0"/>
              <a:t> „</a:t>
            </a:r>
            <a:r>
              <a:rPr lang="de-DE" dirty="0">
                <a:solidFill>
                  <a:srgbClr val="005A96"/>
                </a:solidFill>
              </a:rPr>
              <a:t>Uniform </a:t>
            </a:r>
            <a:r>
              <a:rPr lang="de-DE" dirty="0" err="1">
                <a:solidFill>
                  <a:srgbClr val="005A96"/>
                </a:solidFill>
              </a:rPr>
              <a:t>cost</a:t>
            </a:r>
            <a:r>
              <a:rPr lang="de-DE" dirty="0">
                <a:solidFill>
                  <a:srgbClr val="005A96"/>
                </a:solidFill>
              </a:rPr>
              <a:t> </a:t>
            </a:r>
            <a:r>
              <a:rPr lang="de-DE" dirty="0" err="1">
                <a:solidFill>
                  <a:srgbClr val="005A96"/>
                </a:solidFill>
              </a:rPr>
              <a:t>search</a:t>
            </a:r>
            <a:r>
              <a:rPr lang="de-DE" dirty="0"/>
              <a:t>“</a:t>
            </a:r>
          </a:p>
          <a:p>
            <a:pPr lvl="1"/>
            <a:endParaRPr lang="de-DE" dirty="0"/>
          </a:p>
          <a:p>
            <a:r>
              <a:rPr lang="de-DE" dirty="0" err="1"/>
              <a:t>Drawback</a:t>
            </a:r>
            <a:r>
              <a:rPr lang="de-DE" dirty="0"/>
              <a:t>:</a:t>
            </a:r>
          </a:p>
          <a:p>
            <a:pPr lvl="1"/>
            <a:r>
              <a:rPr lang="de-DE" dirty="0" err="1"/>
              <a:t>Explores</a:t>
            </a:r>
            <a:r>
              <a:rPr lang="de-DE" dirty="0"/>
              <a:t> in all </a:t>
            </a:r>
            <a:r>
              <a:rPr lang="de-DE" dirty="0" err="1"/>
              <a:t>directions</a:t>
            </a:r>
            <a:endParaRPr lang="de-DE" dirty="0"/>
          </a:p>
          <a:p>
            <a:pPr lvl="1"/>
            <a:r>
              <a:rPr lang="de-DE" dirty="0" err="1"/>
              <a:t>No</a:t>
            </a:r>
            <a:r>
              <a:rPr lang="de-DE" dirty="0"/>
              <a:t> </a:t>
            </a:r>
            <a:r>
              <a:rPr lang="de-DE" dirty="0" err="1"/>
              <a:t>heuristics</a:t>
            </a:r>
            <a:r>
              <a:rPr lang="de-DE" dirty="0"/>
              <a:t> </a:t>
            </a:r>
            <a:r>
              <a:rPr lang="de-DE" dirty="0" err="1"/>
              <a:t>are</a:t>
            </a:r>
            <a:r>
              <a:rPr lang="de-DE" dirty="0"/>
              <a:t> </a:t>
            </a:r>
            <a:r>
              <a:rPr lang="de-DE" dirty="0" err="1"/>
              <a:t>considered</a:t>
            </a:r>
            <a:r>
              <a:rPr lang="de-DE" dirty="0"/>
              <a:t> </a:t>
            </a:r>
            <a:r>
              <a:rPr lang="de-DE" dirty="0" err="1"/>
              <a:t>here</a:t>
            </a:r>
            <a:endParaRPr lang="de-DE" dirty="0"/>
          </a:p>
          <a:p>
            <a:pPr lvl="1"/>
            <a:endParaRPr lang="en-GB" dirty="0"/>
          </a:p>
        </p:txBody>
      </p:sp>
      <p:sp>
        <p:nvSpPr>
          <p:cNvPr id="3" name="Slide Number Placeholder 2">
            <a:extLst>
              <a:ext uri="{FF2B5EF4-FFF2-40B4-BE49-F238E27FC236}">
                <a16:creationId xmlns:a16="http://schemas.microsoft.com/office/drawing/2014/main" id="{6C433930-6265-9CE4-5B44-A65E1B081EC5}"/>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9E9FB2-15AD-4BAD-B5DA-63EA35E480F0}" type="slidenum">
              <a:rPr kumimoji="0" lang="de-DE" sz="1200" b="1" i="0" u="none" strike="noStrike" kern="1200" cap="none" spc="0" normalizeH="0" baseline="0" noProof="0" smtClean="0">
                <a:ln>
                  <a:noFill/>
                </a:ln>
                <a:solidFill>
                  <a:srgbClr val="00599C"/>
                </a:solidFill>
                <a:effectLst/>
                <a:uLnTx/>
                <a:uFillTx/>
                <a:latin typeface="TSTAR" panose="020B060402020202020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de-DE" sz="1200" b="1"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4" name="Title 3">
            <a:extLst>
              <a:ext uri="{FF2B5EF4-FFF2-40B4-BE49-F238E27FC236}">
                <a16:creationId xmlns:a16="http://schemas.microsoft.com/office/drawing/2014/main" id="{B9FDE006-71BD-64DE-73C6-B1F106E4A6F1}"/>
              </a:ext>
            </a:extLst>
          </p:cNvPr>
          <p:cNvSpPr>
            <a:spLocks noGrp="1"/>
          </p:cNvSpPr>
          <p:nvPr>
            <p:ph type="title"/>
          </p:nvPr>
        </p:nvSpPr>
        <p:spPr/>
        <p:txBody>
          <a:bodyPr/>
          <a:lstStyle/>
          <a:p>
            <a:r>
              <a:rPr lang="de-DE" dirty="0" err="1"/>
              <a:t>Uninformed</a:t>
            </a:r>
            <a:r>
              <a:rPr lang="de-DE" dirty="0"/>
              <a:t>: Uniform </a:t>
            </a:r>
            <a:r>
              <a:rPr lang="de-DE" dirty="0" err="1"/>
              <a:t>Cost</a:t>
            </a:r>
            <a:r>
              <a:rPr lang="de-DE" dirty="0"/>
              <a:t> Search (UCS)</a:t>
            </a:r>
            <a:endParaRPr lang="en-GB" dirty="0"/>
          </a:p>
        </p:txBody>
      </p:sp>
      <p:sp>
        <p:nvSpPr>
          <p:cNvPr id="5" name="Content Placeholder 4">
            <a:extLst>
              <a:ext uri="{FF2B5EF4-FFF2-40B4-BE49-F238E27FC236}">
                <a16:creationId xmlns:a16="http://schemas.microsoft.com/office/drawing/2014/main" id="{DB17987E-ED9B-FB70-BD84-28A80B210FE6}"/>
              </a:ext>
            </a:extLst>
          </p:cNvPr>
          <p:cNvSpPr>
            <a:spLocks noGrp="1"/>
          </p:cNvSpPr>
          <p:nvPr>
            <p:ph sz="quarter" idx="13"/>
          </p:nvPr>
        </p:nvSpPr>
        <p:spPr/>
        <p:txBody>
          <a:bodyPr/>
          <a:lstStyle/>
          <a:p>
            <a:r>
              <a:rPr lang="de-DE" dirty="0"/>
              <a:t>Week 3: </a:t>
            </a:r>
            <a:r>
              <a:rPr lang="de-DE" dirty="0" err="1"/>
              <a:t>Uninformed</a:t>
            </a:r>
            <a:r>
              <a:rPr lang="de-DE" dirty="0"/>
              <a:t> and </a:t>
            </a:r>
            <a:r>
              <a:rPr lang="de-DE" dirty="0" err="1"/>
              <a:t>Informed</a:t>
            </a:r>
            <a:r>
              <a:rPr lang="de-DE" dirty="0"/>
              <a:t> Search</a:t>
            </a:r>
            <a:endParaRPr lang="en-GB" dirty="0"/>
          </a:p>
        </p:txBody>
      </p:sp>
      <p:pic>
        <p:nvPicPr>
          <p:cNvPr id="321" name="Picture 320">
            <a:extLst>
              <a:ext uri="{FF2B5EF4-FFF2-40B4-BE49-F238E27FC236}">
                <a16:creationId xmlns:a16="http://schemas.microsoft.com/office/drawing/2014/main" id="{66BF6BC4-85CD-8E0F-9D48-CD93F6AF5581}"/>
              </a:ext>
            </a:extLst>
          </p:cNvPr>
          <p:cNvPicPr>
            <a:picLocks noChangeAspect="1"/>
          </p:cNvPicPr>
          <p:nvPr/>
        </p:nvPicPr>
        <p:blipFill rotWithShape="1">
          <a:blip r:embed="rId2">
            <a:extLst>
              <a:ext uri="{28A0092B-C50C-407E-A947-70E740481C1C}">
                <a14:useLocalDpi xmlns:a14="http://schemas.microsoft.com/office/drawing/2010/main" val="0"/>
              </a:ext>
            </a:extLst>
          </a:blip>
          <a:srcRect l="19445" t="9350" r="17489" b="9434"/>
          <a:stretch/>
        </p:blipFill>
        <p:spPr>
          <a:xfrm>
            <a:off x="8267654" y="2073420"/>
            <a:ext cx="3285534" cy="3173345"/>
          </a:xfrm>
          <a:prstGeom prst="rect">
            <a:avLst/>
          </a:prstGeom>
          <a:ln>
            <a:solidFill>
              <a:schemeClr val="tx1"/>
            </a:solidFill>
          </a:ln>
        </p:spPr>
      </p:pic>
      <p:sp>
        <p:nvSpPr>
          <p:cNvPr id="322" name="TextBox 321">
            <a:extLst>
              <a:ext uri="{FF2B5EF4-FFF2-40B4-BE49-F238E27FC236}">
                <a16:creationId xmlns:a16="http://schemas.microsoft.com/office/drawing/2014/main" id="{57EEE8A6-E05B-F30B-F5CB-7F4216BBB5A6}"/>
              </a:ext>
            </a:extLst>
          </p:cNvPr>
          <p:cNvSpPr txBox="1"/>
          <p:nvPr/>
        </p:nvSpPr>
        <p:spPr>
          <a:xfrm>
            <a:off x="8990650" y="5335504"/>
            <a:ext cx="1839543" cy="276999"/>
          </a:xfrm>
          <a:prstGeom prst="rect">
            <a:avLst/>
          </a:prstGeom>
          <a:noFill/>
        </p:spPr>
        <p:txBody>
          <a:bodyPr wrap="none" rtlCol="0">
            <a:spAutoFit/>
          </a:bodyPr>
          <a:lstStyle/>
          <a:p>
            <a:r>
              <a:rPr lang="de-DE" sz="1200" dirty="0">
                <a:solidFill>
                  <a:schemeClr val="bg1"/>
                </a:solidFill>
              </a:rPr>
              <a:t>Fig 1. UCS </a:t>
            </a:r>
            <a:r>
              <a:rPr lang="de-DE" sz="1200" dirty="0" err="1">
                <a:solidFill>
                  <a:schemeClr val="bg1"/>
                </a:solidFill>
              </a:rPr>
              <a:t>algorithm</a:t>
            </a:r>
            <a:r>
              <a:rPr lang="de-DE" sz="1200" dirty="0">
                <a:solidFill>
                  <a:schemeClr val="bg1"/>
                </a:solidFill>
              </a:rPr>
              <a:t> </a:t>
            </a:r>
            <a:r>
              <a:rPr lang="de-DE" sz="1200" dirty="0" err="1">
                <a:solidFill>
                  <a:schemeClr val="bg1"/>
                </a:solidFill>
              </a:rPr>
              <a:t>demo</a:t>
            </a:r>
            <a:endParaRPr lang="en-GB" sz="1200" dirty="0">
              <a:solidFill>
                <a:schemeClr val="bg1"/>
              </a:solidFill>
            </a:endParaRPr>
          </a:p>
        </p:txBody>
      </p:sp>
      <p:sp>
        <p:nvSpPr>
          <p:cNvPr id="2" name="TextBox 1">
            <a:extLst>
              <a:ext uri="{FF2B5EF4-FFF2-40B4-BE49-F238E27FC236}">
                <a16:creationId xmlns:a16="http://schemas.microsoft.com/office/drawing/2014/main" id="{6CAD7212-F586-B80A-A397-2C8347E39CB1}"/>
              </a:ext>
            </a:extLst>
          </p:cNvPr>
          <p:cNvSpPr txBox="1"/>
          <p:nvPr/>
        </p:nvSpPr>
        <p:spPr>
          <a:xfrm>
            <a:off x="10849241" y="2470466"/>
            <a:ext cx="703947" cy="338554"/>
          </a:xfrm>
          <a:prstGeom prst="rect">
            <a:avLst/>
          </a:prstGeom>
          <a:noFill/>
        </p:spPr>
        <p:txBody>
          <a:bodyPr wrap="square" rtlCol="0">
            <a:spAutoFit/>
          </a:bodyPr>
          <a:lstStyle/>
          <a:p>
            <a:r>
              <a:rPr lang="de-DE" sz="1600" dirty="0">
                <a:solidFill>
                  <a:schemeClr val="bg1"/>
                </a:solidFill>
              </a:rPr>
              <a:t>Goal</a:t>
            </a:r>
            <a:endParaRPr lang="en-GB" sz="1600" dirty="0">
              <a:solidFill>
                <a:schemeClr val="bg1"/>
              </a:solidFill>
            </a:endParaRPr>
          </a:p>
        </p:txBody>
      </p:sp>
    </p:spTree>
    <p:extLst>
      <p:ext uri="{BB962C8B-B14F-4D97-AF65-F5344CB8AC3E}">
        <p14:creationId xmlns:p14="http://schemas.microsoft.com/office/powerpoint/2010/main" val="33182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9">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9">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19">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19">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36FD3-4082-1D88-6DC9-35979FED2BA3}"/>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EC94D9-7B8F-FD98-BB0B-B3CA6E4B2C4F}"/>
              </a:ext>
            </a:extLst>
          </p:cNvPr>
          <p:cNvSpPr>
            <a:spLocks noGrp="1"/>
          </p:cNvSpPr>
          <p:nvPr>
            <p:ph idx="1"/>
          </p:nvPr>
        </p:nvSpPr>
        <p:spPr>
          <a:xfrm>
            <a:off x="838200" y="1825625"/>
            <a:ext cx="5575212" cy="4351338"/>
          </a:xfrm>
        </p:spPr>
        <p:txBody>
          <a:bodyPr/>
          <a:lstStyle/>
          <a:p>
            <a:r>
              <a:rPr lang="de-DE" dirty="0" err="1"/>
              <a:t>Informed</a:t>
            </a:r>
            <a:r>
              <a:rPr lang="de-DE" dirty="0"/>
              <a:t> </a:t>
            </a:r>
            <a:r>
              <a:rPr lang="de-DE" dirty="0" err="1"/>
              <a:t>search</a:t>
            </a:r>
            <a:r>
              <a:rPr lang="de-DE" dirty="0"/>
              <a:t>:</a:t>
            </a:r>
          </a:p>
          <a:p>
            <a:pPr lvl="1"/>
            <a:r>
              <a:rPr lang="en-IN" b="0" i="0" dirty="0">
                <a:solidFill>
                  <a:srgbClr val="0D0D0D"/>
                </a:solidFill>
                <a:effectLst/>
                <a:latin typeface="Söhne"/>
              </a:rPr>
              <a:t>Presence of problem-specific knowledge beyond the definition of the problem</a:t>
            </a:r>
          </a:p>
          <a:p>
            <a:pPr marL="457200" lvl="1" indent="0">
              <a:buNone/>
            </a:pPr>
            <a:endParaRPr lang="de-DE" dirty="0"/>
          </a:p>
          <a:p>
            <a:r>
              <a:rPr lang="de-DE" dirty="0" err="1"/>
              <a:t>Heuristic</a:t>
            </a:r>
            <a:r>
              <a:rPr lang="de-DE" dirty="0"/>
              <a:t> </a:t>
            </a:r>
            <a:r>
              <a:rPr lang="de-DE" dirty="0" err="1"/>
              <a:t>function</a:t>
            </a:r>
            <a:r>
              <a:rPr lang="de-DE" dirty="0"/>
              <a:t>:</a:t>
            </a:r>
          </a:p>
          <a:p>
            <a:pPr lvl="1"/>
            <a:r>
              <a:rPr lang="de-DE" dirty="0"/>
              <a:t>A </a:t>
            </a:r>
            <a:r>
              <a:rPr lang="de-DE" dirty="0" err="1"/>
              <a:t>function</a:t>
            </a:r>
            <a:r>
              <a:rPr lang="de-DE" dirty="0"/>
              <a:t> </a:t>
            </a:r>
            <a:r>
              <a:rPr lang="de-DE" dirty="0" err="1"/>
              <a:t>that</a:t>
            </a:r>
            <a:r>
              <a:rPr lang="de-DE" dirty="0"/>
              <a:t> </a:t>
            </a:r>
            <a:r>
              <a:rPr lang="de-DE" dirty="0" err="1"/>
              <a:t>estimates</a:t>
            </a:r>
            <a:r>
              <a:rPr lang="de-DE" dirty="0"/>
              <a:t> </a:t>
            </a:r>
            <a:r>
              <a:rPr lang="de-DE" dirty="0" err="1"/>
              <a:t>how</a:t>
            </a:r>
            <a:r>
              <a:rPr lang="de-DE" dirty="0"/>
              <a:t> </a:t>
            </a:r>
            <a:r>
              <a:rPr lang="de-DE" dirty="0" err="1"/>
              <a:t>close</a:t>
            </a:r>
            <a:r>
              <a:rPr lang="de-DE" dirty="0"/>
              <a:t> a </a:t>
            </a:r>
            <a:r>
              <a:rPr lang="de-DE" dirty="0" err="1"/>
              <a:t>state</a:t>
            </a:r>
            <a:r>
              <a:rPr lang="de-DE" dirty="0"/>
              <a:t> </a:t>
            </a:r>
            <a:r>
              <a:rPr lang="de-DE" dirty="0" err="1"/>
              <a:t>is</a:t>
            </a:r>
            <a:r>
              <a:rPr lang="de-DE" dirty="0"/>
              <a:t> </a:t>
            </a:r>
            <a:r>
              <a:rPr lang="de-DE" dirty="0" err="1"/>
              <a:t>to</a:t>
            </a:r>
            <a:r>
              <a:rPr lang="de-DE" dirty="0"/>
              <a:t> </a:t>
            </a:r>
            <a:r>
              <a:rPr lang="de-DE" dirty="0" err="1"/>
              <a:t>the</a:t>
            </a:r>
            <a:r>
              <a:rPr lang="de-DE" dirty="0"/>
              <a:t> goal</a:t>
            </a:r>
          </a:p>
          <a:p>
            <a:pPr lvl="1"/>
            <a:r>
              <a:rPr lang="de-DE" dirty="0" err="1"/>
              <a:t>Specific</a:t>
            </a:r>
            <a:r>
              <a:rPr lang="de-DE" dirty="0"/>
              <a:t> </a:t>
            </a:r>
            <a:r>
              <a:rPr lang="de-DE" dirty="0" err="1"/>
              <a:t>to</a:t>
            </a:r>
            <a:r>
              <a:rPr lang="de-DE" dirty="0"/>
              <a:t> a </a:t>
            </a:r>
            <a:r>
              <a:rPr lang="de-DE" dirty="0" err="1"/>
              <a:t>problem</a:t>
            </a:r>
            <a:endParaRPr lang="de-DE" dirty="0"/>
          </a:p>
          <a:p>
            <a:pPr lvl="1"/>
            <a:endParaRPr lang="de-DE" dirty="0"/>
          </a:p>
          <a:p>
            <a:r>
              <a:rPr lang="de-DE" dirty="0" err="1">
                <a:solidFill>
                  <a:srgbClr val="005A96"/>
                </a:solidFill>
              </a:rPr>
              <a:t>Discussion</a:t>
            </a:r>
            <a:r>
              <a:rPr lang="de-DE" dirty="0">
                <a:solidFill>
                  <a:srgbClr val="005A96"/>
                </a:solidFill>
              </a:rPr>
              <a:t>: </a:t>
            </a:r>
            <a:r>
              <a:rPr lang="de-DE" i="1" dirty="0" err="1">
                <a:solidFill>
                  <a:srgbClr val="005A96"/>
                </a:solidFill>
              </a:rPr>
              <a:t>How</a:t>
            </a:r>
            <a:r>
              <a:rPr lang="de-DE" i="1" dirty="0">
                <a:solidFill>
                  <a:srgbClr val="005A96"/>
                </a:solidFill>
              </a:rPr>
              <a:t> </a:t>
            </a:r>
            <a:r>
              <a:rPr lang="de-DE" i="1" dirty="0" err="1">
                <a:solidFill>
                  <a:srgbClr val="005A96"/>
                </a:solidFill>
              </a:rPr>
              <a:t>to</a:t>
            </a:r>
            <a:r>
              <a:rPr lang="de-DE" i="1" dirty="0">
                <a:solidFill>
                  <a:srgbClr val="005A96"/>
                </a:solidFill>
              </a:rPr>
              <a:t> </a:t>
            </a:r>
            <a:r>
              <a:rPr lang="de-DE" i="1" dirty="0" err="1">
                <a:solidFill>
                  <a:srgbClr val="005A96"/>
                </a:solidFill>
              </a:rPr>
              <a:t>choose</a:t>
            </a:r>
            <a:r>
              <a:rPr lang="de-DE" i="1" dirty="0">
                <a:solidFill>
                  <a:srgbClr val="005A96"/>
                </a:solidFill>
              </a:rPr>
              <a:t> a </a:t>
            </a:r>
            <a:r>
              <a:rPr lang="de-DE" i="1" dirty="0" err="1">
                <a:solidFill>
                  <a:srgbClr val="005A96"/>
                </a:solidFill>
              </a:rPr>
              <a:t>heuristic</a:t>
            </a:r>
            <a:r>
              <a:rPr lang="de-DE" i="1" dirty="0">
                <a:solidFill>
                  <a:srgbClr val="005A96"/>
                </a:solidFill>
              </a:rPr>
              <a:t> </a:t>
            </a:r>
            <a:r>
              <a:rPr lang="de-DE" i="1" dirty="0" err="1">
                <a:solidFill>
                  <a:srgbClr val="005A96"/>
                </a:solidFill>
              </a:rPr>
              <a:t>function</a:t>
            </a:r>
            <a:r>
              <a:rPr lang="de-DE" i="1" dirty="0">
                <a:solidFill>
                  <a:srgbClr val="005A96"/>
                </a:solidFill>
              </a:rPr>
              <a:t>?</a:t>
            </a:r>
          </a:p>
        </p:txBody>
      </p:sp>
      <p:sp>
        <p:nvSpPr>
          <p:cNvPr id="3" name="Slide Number Placeholder 2">
            <a:extLst>
              <a:ext uri="{FF2B5EF4-FFF2-40B4-BE49-F238E27FC236}">
                <a16:creationId xmlns:a16="http://schemas.microsoft.com/office/drawing/2014/main" id="{E7025B53-BA74-51A9-6E07-599DA38257B2}"/>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9E9FB2-15AD-4BAD-B5DA-63EA35E480F0}" type="slidenum">
              <a:rPr kumimoji="0" lang="de-DE" sz="1200" b="1" i="0" u="none" strike="noStrike" kern="1200" cap="none" spc="0" normalizeH="0" baseline="0" noProof="0" smtClean="0">
                <a:ln>
                  <a:noFill/>
                </a:ln>
                <a:solidFill>
                  <a:srgbClr val="00599C"/>
                </a:solidFill>
                <a:effectLst/>
                <a:uLnTx/>
                <a:uFillTx/>
                <a:latin typeface="TSTAR" panose="020B060402020202020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de-DE" sz="1200" b="1"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4" name="Title 3">
            <a:extLst>
              <a:ext uri="{FF2B5EF4-FFF2-40B4-BE49-F238E27FC236}">
                <a16:creationId xmlns:a16="http://schemas.microsoft.com/office/drawing/2014/main" id="{6F99A1CE-C7CE-A114-6260-CA5AB2BFA982}"/>
              </a:ext>
            </a:extLst>
          </p:cNvPr>
          <p:cNvSpPr>
            <a:spLocks noGrp="1"/>
          </p:cNvSpPr>
          <p:nvPr>
            <p:ph type="title"/>
          </p:nvPr>
        </p:nvSpPr>
        <p:spPr/>
        <p:txBody>
          <a:bodyPr/>
          <a:lstStyle/>
          <a:p>
            <a:r>
              <a:rPr lang="de-DE" dirty="0" err="1"/>
              <a:t>Informed</a:t>
            </a:r>
            <a:r>
              <a:rPr lang="de-DE" dirty="0"/>
              <a:t>: </a:t>
            </a:r>
            <a:r>
              <a:rPr lang="de-DE" dirty="0" err="1"/>
              <a:t>Heuristic</a:t>
            </a:r>
            <a:r>
              <a:rPr lang="de-DE" dirty="0"/>
              <a:t> </a:t>
            </a:r>
            <a:r>
              <a:rPr lang="de-DE" dirty="0" err="1"/>
              <a:t>function</a:t>
            </a:r>
            <a:endParaRPr lang="en-GB" dirty="0"/>
          </a:p>
        </p:txBody>
      </p:sp>
      <p:sp>
        <p:nvSpPr>
          <p:cNvPr id="5" name="Content Placeholder 4">
            <a:extLst>
              <a:ext uri="{FF2B5EF4-FFF2-40B4-BE49-F238E27FC236}">
                <a16:creationId xmlns:a16="http://schemas.microsoft.com/office/drawing/2014/main" id="{DB113645-CF93-06CA-1D31-55A37CC2CC98}"/>
              </a:ext>
            </a:extLst>
          </p:cNvPr>
          <p:cNvSpPr>
            <a:spLocks noGrp="1"/>
          </p:cNvSpPr>
          <p:nvPr>
            <p:ph sz="quarter" idx="13"/>
          </p:nvPr>
        </p:nvSpPr>
        <p:spPr/>
        <p:txBody>
          <a:bodyPr/>
          <a:lstStyle/>
          <a:p>
            <a:r>
              <a:rPr lang="de-DE" dirty="0"/>
              <a:t>Week 3: </a:t>
            </a:r>
            <a:r>
              <a:rPr lang="de-DE" dirty="0" err="1"/>
              <a:t>Uninformed</a:t>
            </a:r>
            <a:r>
              <a:rPr lang="de-DE" dirty="0"/>
              <a:t> and </a:t>
            </a:r>
            <a:r>
              <a:rPr lang="de-DE" dirty="0" err="1"/>
              <a:t>Informed</a:t>
            </a:r>
            <a:r>
              <a:rPr lang="de-DE" dirty="0"/>
              <a:t> Search</a:t>
            </a:r>
            <a:endParaRPr lang="en-GB" dirty="0"/>
          </a:p>
        </p:txBody>
      </p:sp>
      <p:pic>
        <p:nvPicPr>
          <p:cNvPr id="7" name="Picture 6" descr="A grey and white squares with black x&#10;&#10;Description automatically generated">
            <a:extLst>
              <a:ext uri="{FF2B5EF4-FFF2-40B4-BE49-F238E27FC236}">
                <a16:creationId xmlns:a16="http://schemas.microsoft.com/office/drawing/2014/main" id="{190F4828-601B-9B1F-5C1A-42823229BB2B}"/>
              </a:ext>
            </a:extLst>
          </p:cNvPr>
          <p:cNvPicPr>
            <a:picLocks noChangeAspect="1"/>
          </p:cNvPicPr>
          <p:nvPr/>
        </p:nvPicPr>
        <p:blipFill rotWithShape="1">
          <a:blip r:embed="rId2">
            <a:extLst>
              <a:ext uri="{28A0092B-C50C-407E-A947-70E740481C1C}">
                <a14:useLocalDpi xmlns:a14="http://schemas.microsoft.com/office/drawing/2010/main" val="0"/>
              </a:ext>
            </a:extLst>
          </a:blip>
          <a:srcRect l="20726" t="9950" r="18607" b="9447"/>
          <a:stretch/>
        </p:blipFill>
        <p:spPr>
          <a:xfrm>
            <a:off x="8400082" y="2584296"/>
            <a:ext cx="2844099" cy="2833996"/>
          </a:xfrm>
          <a:prstGeom prst="rect">
            <a:avLst/>
          </a:prstGeom>
        </p:spPr>
      </p:pic>
      <p:sp>
        <p:nvSpPr>
          <p:cNvPr id="8" name="TextBox 7">
            <a:extLst>
              <a:ext uri="{FF2B5EF4-FFF2-40B4-BE49-F238E27FC236}">
                <a16:creationId xmlns:a16="http://schemas.microsoft.com/office/drawing/2014/main" id="{4B3DF65F-683E-F663-7A9E-3A72BB36325B}"/>
              </a:ext>
            </a:extLst>
          </p:cNvPr>
          <p:cNvSpPr txBox="1"/>
          <p:nvPr/>
        </p:nvSpPr>
        <p:spPr>
          <a:xfrm>
            <a:off x="8347977" y="5585881"/>
            <a:ext cx="3005823" cy="276999"/>
          </a:xfrm>
          <a:prstGeom prst="rect">
            <a:avLst/>
          </a:prstGeom>
          <a:noFill/>
        </p:spPr>
        <p:txBody>
          <a:bodyPr wrap="none" rtlCol="0">
            <a:spAutoFit/>
          </a:bodyPr>
          <a:lstStyle/>
          <a:p>
            <a:r>
              <a:rPr lang="de-DE" sz="1200" dirty="0">
                <a:solidFill>
                  <a:schemeClr val="bg1"/>
                </a:solidFill>
              </a:rPr>
              <a:t>Fig 1. </a:t>
            </a:r>
            <a:r>
              <a:rPr lang="de-DE" sz="1200" dirty="0" err="1">
                <a:solidFill>
                  <a:schemeClr val="bg1"/>
                </a:solidFill>
              </a:rPr>
              <a:t>Which</a:t>
            </a:r>
            <a:r>
              <a:rPr lang="de-DE" sz="1200" dirty="0">
                <a:solidFill>
                  <a:schemeClr val="bg1"/>
                </a:solidFill>
              </a:rPr>
              <a:t> </a:t>
            </a:r>
            <a:r>
              <a:rPr lang="de-DE" sz="1200" dirty="0" err="1">
                <a:solidFill>
                  <a:schemeClr val="bg1"/>
                </a:solidFill>
              </a:rPr>
              <a:t>heuristic</a:t>
            </a:r>
            <a:r>
              <a:rPr lang="de-DE" sz="1200" dirty="0">
                <a:solidFill>
                  <a:schemeClr val="bg1"/>
                </a:solidFill>
              </a:rPr>
              <a:t> </a:t>
            </a:r>
            <a:r>
              <a:rPr lang="de-DE" sz="1200" dirty="0" err="1">
                <a:solidFill>
                  <a:schemeClr val="bg1"/>
                </a:solidFill>
              </a:rPr>
              <a:t>fuction</a:t>
            </a:r>
            <a:r>
              <a:rPr lang="de-DE" sz="1200" dirty="0">
                <a:solidFill>
                  <a:schemeClr val="bg1"/>
                </a:solidFill>
              </a:rPr>
              <a:t> </a:t>
            </a:r>
            <a:r>
              <a:rPr lang="de-DE" sz="1200" dirty="0" err="1">
                <a:solidFill>
                  <a:schemeClr val="bg1"/>
                </a:solidFill>
              </a:rPr>
              <a:t>would</a:t>
            </a:r>
            <a:r>
              <a:rPr lang="de-DE" sz="1200" dirty="0">
                <a:solidFill>
                  <a:schemeClr val="bg1"/>
                </a:solidFill>
              </a:rPr>
              <a:t> </a:t>
            </a:r>
            <a:r>
              <a:rPr lang="de-DE" sz="1200" dirty="0" err="1">
                <a:solidFill>
                  <a:schemeClr val="bg1"/>
                </a:solidFill>
              </a:rPr>
              <a:t>you</a:t>
            </a:r>
            <a:r>
              <a:rPr lang="de-DE" sz="1200" dirty="0">
                <a:solidFill>
                  <a:schemeClr val="bg1"/>
                </a:solidFill>
              </a:rPr>
              <a:t> </a:t>
            </a:r>
            <a:r>
              <a:rPr lang="de-DE" sz="1200" dirty="0" err="1">
                <a:solidFill>
                  <a:schemeClr val="bg1"/>
                </a:solidFill>
              </a:rPr>
              <a:t>use</a:t>
            </a:r>
            <a:r>
              <a:rPr lang="de-DE" sz="1200" dirty="0">
                <a:solidFill>
                  <a:schemeClr val="bg1"/>
                </a:solidFill>
              </a:rPr>
              <a:t>?</a:t>
            </a:r>
            <a:endParaRPr lang="en-GB" sz="1200" dirty="0">
              <a:solidFill>
                <a:schemeClr val="bg1"/>
              </a:solidFill>
            </a:endParaRPr>
          </a:p>
        </p:txBody>
      </p:sp>
      <p:sp>
        <p:nvSpPr>
          <p:cNvPr id="9" name="TextBox 8">
            <a:extLst>
              <a:ext uri="{FF2B5EF4-FFF2-40B4-BE49-F238E27FC236}">
                <a16:creationId xmlns:a16="http://schemas.microsoft.com/office/drawing/2014/main" id="{BEB21481-9C84-65E9-3FC0-221B455686FF}"/>
              </a:ext>
            </a:extLst>
          </p:cNvPr>
          <p:cNvSpPr txBox="1"/>
          <p:nvPr/>
        </p:nvSpPr>
        <p:spPr>
          <a:xfrm>
            <a:off x="10628307" y="2713581"/>
            <a:ext cx="615874" cy="369332"/>
          </a:xfrm>
          <a:prstGeom prst="rect">
            <a:avLst/>
          </a:prstGeom>
          <a:noFill/>
        </p:spPr>
        <p:txBody>
          <a:bodyPr wrap="none" rtlCol="0">
            <a:spAutoFit/>
          </a:bodyPr>
          <a:lstStyle/>
          <a:p>
            <a:r>
              <a:rPr lang="de-DE" dirty="0"/>
              <a:t>Goal</a:t>
            </a:r>
            <a:endParaRPr lang="en-GB" dirty="0"/>
          </a:p>
        </p:txBody>
      </p:sp>
    </p:spTree>
    <p:extLst>
      <p:ext uri="{BB962C8B-B14F-4D97-AF65-F5344CB8AC3E}">
        <p14:creationId xmlns:p14="http://schemas.microsoft.com/office/powerpoint/2010/main" val="393469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3825F9-7DA8-38F0-590E-23DA40678E78}"/>
              </a:ext>
            </a:extLst>
          </p:cNvPr>
          <p:cNvSpPr>
            <a:spLocks noGrp="1"/>
          </p:cNvSpPr>
          <p:nvPr>
            <p:ph idx="1"/>
          </p:nvPr>
        </p:nvSpPr>
        <p:spPr>
          <a:xfrm>
            <a:off x="838200" y="1825625"/>
            <a:ext cx="5751786" cy="4351338"/>
          </a:xfrm>
        </p:spPr>
        <p:txBody>
          <a:bodyPr/>
          <a:lstStyle/>
          <a:p>
            <a:r>
              <a:rPr lang="de-DE" dirty="0" err="1"/>
              <a:t>What</a:t>
            </a:r>
            <a:r>
              <a:rPr lang="de-DE" dirty="0"/>
              <a:t> </a:t>
            </a:r>
            <a:r>
              <a:rPr lang="de-DE" dirty="0" err="1"/>
              <a:t>is</a:t>
            </a:r>
            <a:r>
              <a:rPr lang="de-DE" dirty="0"/>
              <a:t> a </a:t>
            </a:r>
            <a:r>
              <a:rPr lang="de-DE" dirty="0" err="1"/>
              <a:t>reflex</a:t>
            </a:r>
            <a:r>
              <a:rPr lang="de-DE" dirty="0"/>
              <a:t> </a:t>
            </a:r>
            <a:r>
              <a:rPr lang="de-DE" dirty="0" err="1"/>
              <a:t>agent</a:t>
            </a:r>
            <a:r>
              <a:rPr lang="de-DE" dirty="0"/>
              <a:t>?</a:t>
            </a:r>
          </a:p>
          <a:p>
            <a:pPr lvl="1"/>
            <a:r>
              <a:rPr lang="de-DE" dirty="0" err="1"/>
              <a:t>Chooses</a:t>
            </a:r>
            <a:r>
              <a:rPr lang="de-DE" dirty="0"/>
              <a:t> </a:t>
            </a:r>
            <a:r>
              <a:rPr lang="de-DE" dirty="0" err="1"/>
              <a:t>actions</a:t>
            </a:r>
            <a:r>
              <a:rPr lang="de-DE" dirty="0"/>
              <a:t> </a:t>
            </a:r>
            <a:r>
              <a:rPr lang="de-DE" dirty="0" err="1"/>
              <a:t>based</a:t>
            </a:r>
            <a:r>
              <a:rPr lang="de-DE" dirty="0"/>
              <a:t> on </a:t>
            </a:r>
            <a:r>
              <a:rPr lang="de-DE" dirty="0" err="1"/>
              <a:t>the</a:t>
            </a:r>
            <a:r>
              <a:rPr lang="de-DE" dirty="0"/>
              <a:t> </a:t>
            </a:r>
            <a:r>
              <a:rPr lang="de-DE" dirty="0" err="1"/>
              <a:t>current</a:t>
            </a:r>
            <a:r>
              <a:rPr lang="de-DE" dirty="0"/>
              <a:t> </a:t>
            </a:r>
            <a:r>
              <a:rPr lang="de-DE" dirty="0" err="1"/>
              <a:t>percept</a:t>
            </a:r>
            <a:endParaRPr lang="de-DE" dirty="0"/>
          </a:p>
          <a:p>
            <a:pPr lvl="1"/>
            <a:r>
              <a:rPr lang="de-DE" dirty="0"/>
              <a:t>Works </a:t>
            </a:r>
            <a:r>
              <a:rPr lang="de-DE" dirty="0" err="1"/>
              <a:t>based</a:t>
            </a:r>
            <a:r>
              <a:rPr lang="de-DE" dirty="0"/>
              <a:t> on </a:t>
            </a:r>
            <a:r>
              <a:rPr lang="de-DE" dirty="0" err="1"/>
              <a:t>condition</a:t>
            </a:r>
            <a:r>
              <a:rPr lang="de-DE" dirty="0"/>
              <a:t>-action </a:t>
            </a:r>
            <a:r>
              <a:rPr lang="de-DE" dirty="0" err="1"/>
              <a:t>rule</a:t>
            </a:r>
            <a:endParaRPr lang="de-DE" dirty="0"/>
          </a:p>
          <a:p>
            <a:pPr lvl="1"/>
            <a:r>
              <a:rPr lang="de-DE" dirty="0" err="1"/>
              <a:t>No</a:t>
            </a:r>
            <a:r>
              <a:rPr lang="de-DE" dirty="0"/>
              <a:t> </a:t>
            </a:r>
            <a:r>
              <a:rPr lang="de-DE" dirty="0" err="1"/>
              <a:t>consideration</a:t>
            </a:r>
            <a:r>
              <a:rPr lang="de-DE" dirty="0"/>
              <a:t> </a:t>
            </a:r>
            <a:r>
              <a:rPr lang="de-DE" dirty="0" err="1"/>
              <a:t>of</a:t>
            </a:r>
            <a:r>
              <a:rPr lang="de-DE" dirty="0"/>
              <a:t> </a:t>
            </a:r>
            <a:r>
              <a:rPr lang="de-DE" dirty="0" err="1"/>
              <a:t>the</a:t>
            </a:r>
            <a:r>
              <a:rPr lang="de-DE" dirty="0"/>
              <a:t> </a:t>
            </a:r>
            <a:r>
              <a:rPr lang="de-DE" dirty="0" err="1"/>
              <a:t>consequences</a:t>
            </a:r>
            <a:r>
              <a:rPr lang="de-DE" dirty="0"/>
              <a:t> </a:t>
            </a:r>
            <a:r>
              <a:rPr lang="de-DE" dirty="0" err="1"/>
              <a:t>of</a:t>
            </a:r>
            <a:r>
              <a:rPr lang="de-DE" dirty="0"/>
              <a:t> </a:t>
            </a:r>
            <a:r>
              <a:rPr lang="de-DE" dirty="0" err="1"/>
              <a:t>the</a:t>
            </a:r>
            <a:r>
              <a:rPr lang="de-DE" dirty="0"/>
              <a:t> </a:t>
            </a:r>
            <a:r>
              <a:rPr lang="de-DE" dirty="0" err="1"/>
              <a:t>action</a:t>
            </a:r>
            <a:endParaRPr lang="de-DE" dirty="0"/>
          </a:p>
          <a:p>
            <a:pPr lvl="1"/>
            <a:r>
              <a:rPr lang="de-DE" dirty="0" err="1">
                <a:solidFill>
                  <a:srgbClr val="005A96"/>
                </a:solidFill>
              </a:rPr>
              <a:t>No</a:t>
            </a:r>
            <a:r>
              <a:rPr lang="de-DE" dirty="0">
                <a:solidFill>
                  <a:srgbClr val="005A96"/>
                </a:solidFill>
              </a:rPr>
              <a:t> </a:t>
            </a:r>
            <a:r>
              <a:rPr lang="de-DE" dirty="0" err="1">
                <a:solidFill>
                  <a:srgbClr val="005A96"/>
                </a:solidFill>
              </a:rPr>
              <a:t>planning</a:t>
            </a:r>
            <a:r>
              <a:rPr lang="de-DE" dirty="0">
                <a:solidFill>
                  <a:srgbClr val="005A96"/>
                </a:solidFill>
              </a:rPr>
              <a:t> </a:t>
            </a:r>
            <a:r>
              <a:rPr lang="de-DE" dirty="0" err="1">
                <a:solidFill>
                  <a:srgbClr val="005A96"/>
                </a:solidFill>
              </a:rPr>
              <a:t>involved</a:t>
            </a:r>
            <a:endParaRPr lang="de-DE" dirty="0">
              <a:solidFill>
                <a:srgbClr val="005A96"/>
              </a:solidFill>
            </a:endParaRPr>
          </a:p>
          <a:p>
            <a:pPr lvl="1"/>
            <a:endParaRPr lang="de-DE" dirty="0">
              <a:solidFill>
                <a:srgbClr val="005A96"/>
              </a:solidFill>
            </a:endParaRPr>
          </a:p>
          <a:p>
            <a:r>
              <a:rPr lang="de-DE" dirty="0">
                <a:solidFill>
                  <a:srgbClr val="005A96"/>
                </a:solidFill>
              </a:rPr>
              <a:t>Question:</a:t>
            </a:r>
            <a:r>
              <a:rPr lang="de-DE" i="1" dirty="0">
                <a:solidFill>
                  <a:srgbClr val="005A96"/>
                </a:solidFill>
              </a:rPr>
              <a:t> </a:t>
            </a:r>
            <a:r>
              <a:rPr lang="de-DE" i="1" dirty="0" err="1">
                <a:solidFill>
                  <a:srgbClr val="005A96"/>
                </a:solidFill>
              </a:rPr>
              <a:t>Is</a:t>
            </a:r>
            <a:r>
              <a:rPr lang="de-DE" i="1" dirty="0">
                <a:solidFill>
                  <a:srgbClr val="005A96"/>
                </a:solidFill>
              </a:rPr>
              <a:t> a Reflex </a:t>
            </a:r>
            <a:r>
              <a:rPr lang="de-DE" i="1" dirty="0" err="1">
                <a:solidFill>
                  <a:srgbClr val="005A96"/>
                </a:solidFill>
              </a:rPr>
              <a:t>agent</a:t>
            </a:r>
            <a:r>
              <a:rPr lang="de-DE" i="1" dirty="0">
                <a:solidFill>
                  <a:srgbClr val="005A96"/>
                </a:solidFill>
              </a:rPr>
              <a:t> optimal?</a:t>
            </a:r>
            <a:endParaRPr lang="en-GB" i="1" dirty="0">
              <a:solidFill>
                <a:srgbClr val="005A96"/>
              </a:solidFill>
            </a:endParaRPr>
          </a:p>
        </p:txBody>
      </p:sp>
      <p:sp>
        <p:nvSpPr>
          <p:cNvPr id="3" name="Slide Number Placeholder 2">
            <a:extLst>
              <a:ext uri="{FF2B5EF4-FFF2-40B4-BE49-F238E27FC236}">
                <a16:creationId xmlns:a16="http://schemas.microsoft.com/office/drawing/2014/main" id="{8B3AB10C-673D-B137-9504-378A989F43AB}"/>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9E9FB2-15AD-4BAD-B5DA-63EA35E480F0}" type="slidenum">
              <a:rPr kumimoji="0" lang="de-DE" sz="1200" b="1" i="0" u="none" strike="noStrike" kern="1200" cap="none" spc="0" normalizeH="0" baseline="0" noProof="0" smtClean="0">
                <a:ln>
                  <a:noFill/>
                </a:ln>
                <a:solidFill>
                  <a:srgbClr val="00599C"/>
                </a:solidFill>
                <a:effectLst/>
                <a:uLnTx/>
                <a:uFillTx/>
                <a:latin typeface="TSTAR" panose="020B060402020202020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de-DE" sz="1200" b="1"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4" name="Title 3">
            <a:extLst>
              <a:ext uri="{FF2B5EF4-FFF2-40B4-BE49-F238E27FC236}">
                <a16:creationId xmlns:a16="http://schemas.microsoft.com/office/drawing/2014/main" id="{D9CE3D6B-A8E1-C669-E32E-5D2306567126}"/>
              </a:ext>
            </a:extLst>
          </p:cNvPr>
          <p:cNvSpPr>
            <a:spLocks noGrp="1"/>
          </p:cNvSpPr>
          <p:nvPr>
            <p:ph type="title"/>
          </p:nvPr>
        </p:nvSpPr>
        <p:spPr/>
        <p:txBody>
          <a:bodyPr/>
          <a:lstStyle/>
          <a:p>
            <a:r>
              <a:rPr lang="de-DE" dirty="0"/>
              <a:t>Reflex Agent (</a:t>
            </a:r>
            <a:r>
              <a:rPr lang="de-DE" dirty="0" err="1"/>
              <a:t>Recap</a:t>
            </a:r>
            <a:r>
              <a:rPr lang="de-DE" dirty="0"/>
              <a:t>)</a:t>
            </a:r>
            <a:endParaRPr lang="en-GB" dirty="0"/>
          </a:p>
        </p:txBody>
      </p:sp>
      <p:sp>
        <p:nvSpPr>
          <p:cNvPr id="5" name="Content Placeholder 4">
            <a:extLst>
              <a:ext uri="{FF2B5EF4-FFF2-40B4-BE49-F238E27FC236}">
                <a16:creationId xmlns:a16="http://schemas.microsoft.com/office/drawing/2014/main" id="{1C87D4DA-194A-B878-57F7-1F58178173FE}"/>
              </a:ext>
            </a:extLst>
          </p:cNvPr>
          <p:cNvSpPr>
            <a:spLocks noGrp="1"/>
          </p:cNvSpPr>
          <p:nvPr>
            <p:ph sz="quarter" idx="13"/>
          </p:nvPr>
        </p:nvSpPr>
        <p:spPr/>
        <p:txBody>
          <a:bodyPr/>
          <a:lstStyle/>
          <a:p>
            <a:r>
              <a:rPr lang="de-DE" dirty="0"/>
              <a:t>Week 3: </a:t>
            </a:r>
            <a:r>
              <a:rPr lang="de-DE" dirty="0" err="1"/>
              <a:t>Uninformed</a:t>
            </a:r>
            <a:r>
              <a:rPr lang="de-DE" dirty="0"/>
              <a:t> and </a:t>
            </a:r>
            <a:r>
              <a:rPr lang="de-DE" dirty="0" err="1"/>
              <a:t>Informed</a:t>
            </a:r>
            <a:r>
              <a:rPr lang="de-DE" dirty="0"/>
              <a:t> Search</a:t>
            </a:r>
            <a:endParaRPr lang="en-GB" dirty="0"/>
          </a:p>
        </p:txBody>
      </p:sp>
      <p:pic>
        <p:nvPicPr>
          <p:cNvPr id="9" name="Picture 8" descr="A computer screen shot of code&#10;&#10;Description automatically generated">
            <a:extLst>
              <a:ext uri="{FF2B5EF4-FFF2-40B4-BE49-F238E27FC236}">
                <a16:creationId xmlns:a16="http://schemas.microsoft.com/office/drawing/2014/main" id="{D097F085-A02D-1505-FBDF-E2E914CD1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9317" y="1478745"/>
            <a:ext cx="3770529" cy="2335764"/>
          </a:xfrm>
          <a:prstGeom prst="rect">
            <a:avLst/>
          </a:prstGeom>
        </p:spPr>
      </p:pic>
      <p:sp>
        <p:nvSpPr>
          <p:cNvPr id="10" name="TextBox 9">
            <a:extLst>
              <a:ext uri="{FF2B5EF4-FFF2-40B4-BE49-F238E27FC236}">
                <a16:creationId xmlns:a16="http://schemas.microsoft.com/office/drawing/2014/main" id="{692A156A-41BE-884D-4F25-052B296A7479}"/>
              </a:ext>
            </a:extLst>
          </p:cNvPr>
          <p:cNvSpPr txBox="1"/>
          <p:nvPr/>
        </p:nvSpPr>
        <p:spPr>
          <a:xfrm>
            <a:off x="8756618" y="6412731"/>
            <a:ext cx="1975926" cy="276999"/>
          </a:xfrm>
          <a:prstGeom prst="rect">
            <a:avLst/>
          </a:prstGeom>
          <a:noFill/>
        </p:spPr>
        <p:txBody>
          <a:bodyPr wrap="none" rtlCol="0">
            <a:spAutoFit/>
          </a:bodyPr>
          <a:lstStyle/>
          <a:p>
            <a:r>
              <a:rPr lang="de-DE" sz="1200" dirty="0">
                <a:solidFill>
                  <a:schemeClr val="bg1"/>
                </a:solidFill>
              </a:rPr>
              <a:t>Fig 1. Reflex </a:t>
            </a:r>
            <a:r>
              <a:rPr lang="de-DE" sz="1200" dirty="0" err="1">
                <a:solidFill>
                  <a:schemeClr val="bg1"/>
                </a:solidFill>
              </a:rPr>
              <a:t>agent</a:t>
            </a:r>
            <a:r>
              <a:rPr lang="de-DE" sz="1200" dirty="0">
                <a:solidFill>
                  <a:schemeClr val="bg1"/>
                </a:solidFill>
              </a:rPr>
              <a:t> (</a:t>
            </a:r>
            <a:r>
              <a:rPr lang="de-DE" sz="1200" dirty="0" err="1">
                <a:solidFill>
                  <a:schemeClr val="bg1"/>
                </a:solidFill>
              </a:rPr>
              <a:t>CartPole</a:t>
            </a:r>
            <a:r>
              <a:rPr lang="de-DE" sz="1200" dirty="0">
                <a:solidFill>
                  <a:schemeClr val="bg1"/>
                </a:solidFill>
              </a:rPr>
              <a:t>)</a:t>
            </a:r>
            <a:endParaRPr lang="en-GB" sz="1200" dirty="0">
              <a:solidFill>
                <a:schemeClr val="bg1"/>
              </a:solidFill>
            </a:endParaRPr>
          </a:p>
        </p:txBody>
      </p:sp>
      <p:pic>
        <p:nvPicPr>
          <p:cNvPr id="12" name="Picture 11">
            <a:extLst>
              <a:ext uri="{FF2B5EF4-FFF2-40B4-BE49-F238E27FC236}">
                <a16:creationId xmlns:a16="http://schemas.microsoft.com/office/drawing/2014/main" id="{5607347D-477F-3D8E-B883-B917D7F7C50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859317" y="3919216"/>
            <a:ext cx="3770529" cy="2513686"/>
          </a:xfrm>
          <a:prstGeom prst="rect">
            <a:avLst/>
          </a:prstGeom>
        </p:spPr>
      </p:pic>
    </p:spTree>
    <p:extLst>
      <p:ext uri="{BB962C8B-B14F-4D97-AF65-F5344CB8AC3E}">
        <p14:creationId xmlns:p14="http://schemas.microsoft.com/office/powerpoint/2010/main" val="44644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A88AD-E619-73BF-862F-13653D7EF11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B73C40-4704-AC95-BB99-D920CF70ADF3}"/>
              </a:ext>
            </a:extLst>
          </p:cNvPr>
          <p:cNvSpPr>
            <a:spLocks noGrp="1"/>
          </p:cNvSpPr>
          <p:nvPr>
            <p:ph idx="1"/>
          </p:nvPr>
        </p:nvSpPr>
        <p:spPr>
          <a:xfrm>
            <a:off x="838200" y="1703490"/>
            <a:ext cx="5468007" cy="4351338"/>
          </a:xfrm>
        </p:spPr>
        <p:txBody>
          <a:bodyPr>
            <a:normAutofit lnSpcReduction="10000"/>
          </a:bodyPr>
          <a:lstStyle/>
          <a:p>
            <a:r>
              <a:rPr lang="de-DE" dirty="0" err="1"/>
              <a:t>Greedy</a:t>
            </a:r>
            <a:r>
              <a:rPr lang="de-DE" dirty="0"/>
              <a:t> </a:t>
            </a:r>
            <a:r>
              <a:rPr lang="de-DE" dirty="0" err="1"/>
              <a:t>search</a:t>
            </a:r>
            <a:r>
              <a:rPr lang="de-DE" dirty="0"/>
              <a:t>:</a:t>
            </a:r>
          </a:p>
          <a:p>
            <a:pPr lvl="1"/>
            <a:r>
              <a:rPr lang="de-DE" dirty="0" err="1"/>
              <a:t>Define</a:t>
            </a:r>
            <a:r>
              <a:rPr lang="de-DE" dirty="0"/>
              <a:t> a </a:t>
            </a:r>
            <a:r>
              <a:rPr lang="de-DE" dirty="0" err="1"/>
              <a:t>heuristic</a:t>
            </a:r>
            <a:r>
              <a:rPr lang="de-DE" dirty="0"/>
              <a:t> </a:t>
            </a:r>
            <a:r>
              <a:rPr lang="de-DE" dirty="0" err="1"/>
              <a:t>function</a:t>
            </a:r>
            <a:endParaRPr lang="de-DE" dirty="0"/>
          </a:p>
          <a:p>
            <a:pPr lvl="1"/>
            <a:r>
              <a:rPr lang="de-DE" dirty="0" err="1"/>
              <a:t>Expand</a:t>
            </a:r>
            <a:r>
              <a:rPr lang="de-DE" dirty="0"/>
              <a:t> </a:t>
            </a:r>
            <a:r>
              <a:rPr lang="de-DE" dirty="0" err="1"/>
              <a:t>the</a:t>
            </a:r>
            <a:r>
              <a:rPr lang="de-DE" dirty="0"/>
              <a:t> </a:t>
            </a:r>
            <a:r>
              <a:rPr lang="de-DE" dirty="0" err="1"/>
              <a:t>node</a:t>
            </a:r>
            <a:r>
              <a:rPr lang="de-DE" dirty="0"/>
              <a:t> </a:t>
            </a:r>
            <a:r>
              <a:rPr lang="de-DE" dirty="0" err="1"/>
              <a:t>that</a:t>
            </a:r>
            <a:r>
              <a:rPr lang="de-DE" dirty="0"/>
              <a:t> </a:t>
            </a:r>
            <a:r>
              <a:rPr lang="de-DE" dirty="0" err="1"/>
              <a:t>gets</a:t>
            </a:r>
            <a:r>
              <a:rPr lang="de-DE" dirty="0"/>
              <a:t> </a:t>
            </a:r>
            <a:r>
              <a:rPr lang="de-DE" dirty="0" err="1"/>
              <a:t>you</a:t>
            </a:r>
            <a:r>
              <a:rPr lang="de-DE" dirty="0"/>
              <a:t> </a:t>
            </a:r>
            <a:r>
              <a:rPr lang="de-DE" dirty="0" err="1"/>
              <a:t>closer</a:t>
            </a:r>
            <a:r>
              <a:rPr lang="de-DE" dirty="0"/>
              <a:t> </a:t>
            </a:r>
            <a:r>
              <a:rPr lang="de-DE" dirty="0" err="1"/>
              <a:t>to</a:t>
            </a:r>
            <a:r>
              <a:rPr lang="de-DE" dirty="0"/>
              <a:t> </a:t>
            </a:r>
            <a:r>
              <a:rPr lang="de-DE" dirty="0" err="1"/>
              <a:t>the</a:t>
            </a:r>
            <a:r>
              <a:rPr lang="de-DE" dirty="0"/>
              <a:t> goal</a:t>
            </a:r>
          </a:p>
          <a:p>
            <a:pPr lvl="1"/>
            <a:endParaRPr lang="de-DE" dirty="0"/>
          </a:p>
          <a:p>
            <a:r>
              <a:rPr lang="de-DE" dirty="0"/>
              <a:t>In Fig 1. </a:t>
            </a:r>
            <a:r>
              <a:rPr lang="de-DE" dirty="0" err="1"/>
              <a:t>we</a:t>
            </a:r>
            <a:r>
              <a:rPr lang="de-DE" dirty="0"/>
              <a:t> </a:t>
            </a:r>
            <a:r>
              <a:rPr lang="de-DE" dirty="0" err="1"/>
              <a:t>use</a:t>
            </a:r>
            <a:r>
              <a:rPr lang="de-DE" dirty="0"/>
              <a:t> „Manhattan </a:t>
            </a:r>
            <a:r>
              <a:rPr lang="de-DE" dirty="0" err="1"/>
              <a:t>distance</a:t>
            </a:r>
            <a:r>
              <a:rPr lang="de-DE" dirty="0"/>
              <a:t>“ </a:t>
            </a:r>
            <a:r>
              <a:rPr lang="de-DE" dirty="0" err="1"/>
              <a:t>as</a:t>
            </a:r>
            <a:r>
              <a:rPr lang="de-DE" dirty="0"/>
              <a:t> </a:t>
            </a:r>
            <a:r>
              <a:rPr lang="de-DE" dirty="0" err="1"/>
              <a:t>the</a:t>
            </a:r>
            <a:r>
              <a:rPr lang="de-DE" dirty="0"/>
              <a:t> </a:t>
            </a:r>
            <a:r>
              <a:rPr lang="de-DE" dirty="0" err="1"/>
              <a:t>heuristic</a:t>
            </a:r>
            <a:r>
              <a:rPr lang="de-DE" dirty="0"/>
              <a:t> </a:t>
            </a:r>
            <a:r>
              <a:rPr lang="de-DE" dirty="0" err="1"/>
              <a:t>function</a:t>
            </a:r>
            <a:endParaRPr lang="de-DE" dirty="0"/>
          </a:p>
          <a:p>
            <a:endParaRPr lang="de-DE" dirty="0"/>
          </a:p>
          <a:p>
            <a:r>
              <a:rPr lang="de-DE" dirty="0" err="1">
                <a:solidFill>
                  <a:srgbClr val="005A96"/>
                </a:solidFill>
              </a:rPr>
              <a:t>Discussion</a:t>
            </a:r>
            <a:r>
              <a:rPr lang="de-DE" dirty="0">
                <a:solidFill>
                  <a:srgbClr val="005A96"/>
                </a:solidFill>
              </a:rPr>
              <a:t>: </a:t>
            </a:r>
            <a:r>
              <a:rPr lang="de-DE" i="1" dirty="0" err="1">
                <a:solidFill>
                  <a:srgbClr val="005A96"/>
                </a:solidFill>
              </a:rPr>
              <a:t>What</a:t>
            </a:r>
            <a:r>
              <a:rPr lang="de-DE" i="1" dirty="0">
                <a:solidFill>
                  <a:srgbClr val="005A96"/>
                </a:solidFill>
              </a:rPr>
              <a:t> </a:t>
            </a:r>
            <a:r>
              <a:rPr lang="de-DE" i="1" dirty="0" err="1">
                <a:solidFill>
                  <a:srgbClr val="005A96"/>
                </a:solidFill>
              </a:rPr>
              <a:t>can</a:t>
            </a:r>
            <a:r>
              <a:rPr lang="de-DE" i="1" dirty="0">
                <a:solidFill>
                  <a:srgbClr val="005A96"/>
                </a:solidFill>
              </a:rPr>
              <a:t> </a:t>
            </a:r>
            <a:r>
              <a:rPr lang="de-DE" i="1" dirty="0" err="1">
                <a:solidFill>
                  <a:srgbClr val="005A96"/>
                </a:solidFill>
              </a:rPr>
              <a:t>go</a:t>
            </a:r>
            <a:r>
              <a:rPr lang="de-DE" i="1" dirty="0">
                <a:solidFill>
                  <a:srgbClr val="005A96"/>
                </a:solidFill>
              </a:rPr>
              <a:t> </a:t>
            </a:r>
            <a:r>
              <a:rPr lang="de-DE" i="1" dirty="0" err="1">
                <a:solidFill>
                  <a:srgbClr val="005A96"/>
                </a:solidFill>
              </a:rPr>
              <a:t>wrong</a:t>
            </a:r>
            <a:r>
              <a:rPr lang="de-DE" i="1" dirty="0">
                <a:solidFill>
                  <a:srgbClr val="005A96"/>
                </a:solidFill>
              </a:rPr>
              <a:t>?</a:t>
            </a:r>
          </a:p>
          <a:p>
            <a:pPr lvl="1"/>
            <a:r>
              <a:rPr lang="de-DE" dirty="0"/>
              <a:t>The </a:t>
            </a:r>
            <a:r>
              <a:rPr lang="de-DE" dirty="0" err="1"/>
              <a:t>agent</a:t>
            </a:r>
            <a:r>
              <a:rPr lang="de-DE" dirty="0"/>
              <a:t> </a:t>
            </a:r>
            <a:r>
              <a:rPr lang="de-DE" dirty="0" err="1"/>
              <a:t>is</a:t>
            </a:r>
            <a:r>
              <a:rPr lang="de-DE" dirty="0"/>
              <a:t> on </a:t>
            </a:r>
            <a:r>
              <a:rPr lang="de-DE" dirty="0" err="1"/>
              <a:t>the</a:t>
            </a:r>
            <a:r>
              <a:rPr lang="de-DE" dirty="0"/>
              <a:t> </a:t>
            </a:r>
            <a:r>
              <a:rPr lang="de-DE" dirty="0" err="1"/>
              <a:t>right</a:t>
            </a:r>
            <a:r>
              <a:rPr lang="de-DE" dirty="0"/>
              <a:t> track </a:t>
            </a:r>
            <a:r>
              <a:rPr lang="de-DE" dirty="0" err="1"/>
              <a:t>to</a:t>
            </a:r>
            <a:r>
              <a:rPr lang="de-DE" dirty="0"/>
              <a:t> </a:t>
            </a:r>
            <a:r>
              <a:rPr lang="de-DE" dirty="0" err="1"/>
              <a:t>reach</a:t>
            </a:r>
            <a:r>
              <a:rPr lang="de-DE" dirty="0"/>
              <a:t> </a:t>
            </a:r>
            <a:r>
              <a:rPr lang="de-DE" dirty="0" err="1"/>
              <a:t>the</a:t>
            </a:r>
            <a:r>
              <a:rPr lang="de-DE" dirty="0"/>
              <a:t> goal. </a:t>
            </a:r>
            <a:r>
              <a:rPr lang="de-DE" dirty="0" err="1"/>
              <a:t>However</a:t>
            </a:r>
            <a:r>
              <a:rPr lang="de-DE" dirty="0"/>
              <a:t>, </a:t>
            </a:r>
            <a:r>
              <a:rPr lang="de-DE" dirty="0" err="1"/>
              <a:t>it</a:t>
            </a:r>
            <a:r>
              <a:rPr lang="de-DE" dirty="0"/>
              <a:t> </a:t>
            </a:r>
            <a:r>
              <a:rPr lang="de-DE" dirty="0" err="1"/>
              <a:t>has</a:t>
            </a:r>
            <a:r>
              <a:rPr lang="de-DE" dirty="0"/>
              <a:t> </a:t>
            </a:r>
            <a:r>
              <a:rPr lang="de-DE" dirty="0" err="1"/>
              <a:t>to</a:t>
            </a:r>
            <a:r>
              <a:rPr lang="de-DE" dirty="0"/>
              <a:t> </a:t>
            </a:r>
            <a:r>
              <a:rPr lang="de-DE" dirty="0" err="1"/>
              <a:t>first</a:t>
            </a:r>
            <a:r>
              <a:rPr lang="de-DE" dirty="0"/>
              <a:t> </a:t>
            </a:r>
            <a:r>
              <a:rPr lang="de-DE" dirty="0" err="1"/>
              <a:t>go</a:t>
            </a:r>
            <a:r>
              <a:rPr lang="de-DE" dirty="0"/>
              <a:t> down and </a:t>
            </a:r>
            <a:r>
              <a:rPr lang="de-DE" dirty="0" err="1"/>
              <a:t>then</a:t>
            </a:r>
            <a:r>
              <a:rPr lang="de-DE" dirty="0"/>
              <a:t> </a:t>
            </a:r>
            <a:r>
              <a:rPr lang="de-DE" dirty="0" err="1"/>
              <a:t>go</a:t>
            </a:r>
            <a:r>
              <a:rPr lang="de-DE" dirty="0"/>
              <a:t> </a:t>
            </a:r>
            <a:r>
              <a:rPr lang="de-DE" dirty="0" err="1"/>
              <a:t>up</a:t>
            </a:r>
            <a:r>
              <a:rPr lang="de-DE" dirty="0"/>
              <a:t> </a:t>
            </a:r>
            <a:r>
              <a:rPr lang="de-DE" dirty="0" err="1"/>
              <a:t>to</a:t>
            </a:r>
            <a:r>
              <a:rPr lang="de-DE" dirty="0"/>
              <a:t> </a:t>
            </a:r>
            <a:r>
              <a:rPr lang="de-DE" dirty="0" err="1"/>
              <a:t>reach</a:t>
            </a:r>
            <a:r>
              <a:rPr lang="de-DE" dirty="0"/>
              <a:t> </a:t>
            </a:r>
            <a:r>
              <a:rPr lang="de-DE" dirty="0" err="1"/>
              <a:t>the</a:t>
            </a:r>
            <a:r>
              <a:rPr lang="de-DE" dirty="0"/>
              <a:t> goal. </a:t>
            </a:r>
            <a:r>
              <a:rPr lang="de-DE" dirty="0" err="1"/>
              <a:t>Going</a:t>
            </a:r>
            <a:r>
              <a:rPr lang="de-DE" dirty="0"/>
              <a:t> down </a:t>
            </a:r>
            <a:r>
              <a:rPr lang="de-DE" dirty="0" err="1"/>
              <a:t>increased</a:t>
            </a:r>
            <a:r>
              <a:rPr lang="de-DE" dirty="0"/>
              <a:t> </a:t>
            </a:r>
            <a:r>
              <a:rPr lang="de-DE" dirty="0" err="1"/>
              <a:t>the</a:t>
            </a:r>
            <a:r>
              <a:rPr lang="de-DE" dirty="0"/>
              <a:t> Manhattan </a:t>
            </a:r>
            <a:r>
              <a:rPr lang="de-DE" dirty="0" err="1"/>
              <a:t>distance</a:t>
            </a:r>
            <a:r>
              <a:rPr lang="de-DE" dirty="0"/>
              <a:t> and </a:t>
            </a:r>
            <a:r>
              <a:rPr lang="de-DE" dirty="0" err="1"/>
              <a:t>hence</a:t>
            </a:r>
            <a:r>
              <a:rPr lang="de-DE" dirty="0"/>
              <a:t>, </a:t>
            </a:r>
            <a:r>
              <a:rPr lang="de-DE" dirty="0" err="1"/>
              <a:t>the</a:t>
            </a:r>
            <a:r>
              <a:rPr lang="de-DE" dirty="0"/>
              <a:t> </a:t>
            </a:r>
            <a:r>
              <a:rPr lang="de-DE" dirty="0" err="1"/>
              <a:t>agent</a:t>
            </a:r>
            <a:r>
              <a:rPr lang="de-DE" dirty="0"/>
              <a:t> </a:t>
            </a:r>
            <a:r>
              <a:rPr lang="de-DE" dirty="0" err="1"/>
              <a:t>starts</a:t>
            </a:r>
            <a:r>
              <a:rPr lang="de-DE" dirty="0"/>
              <a:t> </a:t>
            </a:r>
            <a:r>
              <a:rPr lang="de-DE" dirty="0" err="1"/>
              <a:t>exploring</a:t>
            </a:r>
            <a:r>
              <a:rPr lang="de-DE" dirty="0"/>
              <a:t> in </a:t>
            </a:r>
            <a:r>
              <a:rPr lang="de-DE" dirty="0" err="1"/>
              <a:t>other</a:t>
            </a:r>
            <a:r>
              <a:rPr lang="de-DE" dirty="0"/>
              <a:t> </a:t>
            </a:r>
            <a:r>
              <a:rPr lang="de-DE" dirty="0" err="1"/>
              <a:t>directions</a:t>
            </a:r>
            <a:r>
              <a:rPr lang="de-DE" dirty="0"/>
              <a:t>.</a:t>
            </a:r>
          </a:p>
          <a:p>
            <a:pPr lvl="1"/>
            <a:r>
              <a:rPr lang="de-DE" dirty="0" err="1"/>
              <a:t>Cost</a:t>
            </a:r>
            <a:r>
              <a:rPr lang="de-DE" dirty="0"/>
              <a:t> </a:t>
            </a:r>
            <a:r>
              <a:rPr lang="de-DE" dirty="0" err="1"/>
              <a:t>is</a:t>
            </a:r>
            <a:r>
              <a:rPr lang="de-DE" dirty="0"/>
              <a:t> not </a:t>
            </a:r>
            <a:r>
              <a:rPr lang="de-DE" dirty="0" err="1"/>
              <a:t>considered</a:t>
            </a:r>
            <a:endParaRPr lang="de-DE" dirty="0"/>
          </a:p>
          <a:p>
            <a:pPr lvl="1"/>
            <a:endParaRPr lang="de-DE" dirty="0"/>
          </a:p>
        </p:txBody>
      </p:sp>
      <p:sp>
        <p:nvSpPr>
          <p:cNvPr id="3" name="Slide Number Placeholder 2">
            <a:extLst>
              <a:ext uri="{FF2B5EF4-FFF2-40B4-BE49-F238E27FC236}">
                <a16:creationId xmlns:a16="http://schemas.microsoft.com/office/drawing/2014/main" id="{2C0DDA9F-68E2-67F8-1A01-BCF48545E604}"/>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9E9FB2-15AD-4BAD-B5DA-63EA35E480F0}" type="slidenum">
              <a:rPr kumimoji="0" lang="de-DE" sz="1200" b="1" i="0" u="none" strike="noStrike" kern="1200" cap="none" spc="0" normalizeH="0" baseline="0" noProof="0" smtClean="0">
                <a:ln>
                  <a:noFill/>
                </a:ln>
                <a:solidFill>
                  <a:srgbClr val="00599C"/>
                </a:solidFill>
                <a:effectLst/>
                <a:uLnTx/>
                <a:uFillTx/>
                <a:latin typeface="TSTAR" panose="020B060402020202020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de-DE" sz="1200" b="1"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4" name="Title 3">
            <a:extLst>
              <a:ext uri="{FF2B5EF4-FFF2-40B4-BE49-F238E27FC236}">
                <a16:creationId xmlns:a16="http://schemas.microsoft.com/office/drawing/2014/main" id="{6AFC8F57-8DED-FC5E-B692-2AE8C248EF82}"/>
              </a:ext>
            </a:extLst>
          </p:cNvPr>
          <p:cNvSpPr>
            <a:spLocks noGrp="1"/>
          </p:cNvSpPr>
          <p:nvPr>
            <p:ph type="title"/>
          </p:nvPr>
        </p:nvSpPr>
        <p:spPr/>
        <p:txBody>
          <a:bodyPr/>
          <a:lstStyle/>
          <a:p>
            <a:r>
              <a:rPr lang="de-DE" dirty="0" err="1"/>
              <a:t>Greedy</a:t>
            </a:r>
            <a:r>
              <a:rPr lang="de-DE" dirty="0"/>
              <a:t> Search</a:t>
            </a:r>
            <a:endParaRPr lang="en-GB" dirty="0"/>
          </a:p>
        </p:txBody>
      </p:sp>
      <p:sp>
        <p:nvSpPr>
          <p:cNvPr id="5" name="Content Placeholder 4">
            <a:extLst>
              <a:ext uri="{FF2B5EF4-FFF2-40B4-BE49-F238E27FC236}">
                <a16:creationId xmlns:a16="http://schemas.microsoft.com/office/drawing/2014/main" id="{8D81CC92-C832-E282-C6B2-9F513CD6B893}"/>
              </a:ext>
            </a:extLst>
          </p:cNvPr>
          <p:cNvSpPr>
            <a:spLocks noGrp="1"/>
          </p:cNvSpPr>
          <p:nvPr>
            <p:ph sz="quarter" idx="13"/>
          </p:nvPr>
        </p:nvSpPr>
        <p:spPr/>
        <p:txBody>
          <a:bodyPr/>
          <a:lstStyle/>
          <a:p>
            <a:r>
              <a:rPr lang="de-DE" dirty="0"/>
              <a:t>Week 3: </a:t>
            </a:r>
            <a:r>
              <a:rPr lang="de-DE" dirty="0" err="1"/>
              <a:t>Uninformed</a:t>
            </a:r>
            <a:r>
              <a:rPr lang="de-DE" dirty="0"/>
              <a:t> and </a:t>
            </a:r>
            <a:r>
              <a:rPr lang="de-DE" dirty="0" err="1"/>
              <a:t>Informed</a:t>
            </a:r>
            <a:r>
              <a:rPr lang="de-DE" dirty="0"/>
              <a:t> Search</a:t>
            </a:r>
            <a:endParaRPr lang="en-GB" dirty="0"/>
          </a:p>
        </p:txBody>
      </p:sp>
      <p:pic>
        <p:nvPicPr>
          <p:cNvPr id="7" name="Picture 6" descr="A black and blue letter&#10;&#10;Description automatically generated">
            <a:extLst>
              <a:ext uri="{FF2B5EF4-FFF2-40B4-BE49-F238E27FC236}">
                <a16:creationId xmlns:a16="http://schemas.microsoft.com/office/drawing/2014/main" id="{0FC8EF47-F945-8723-4F3C-980203C93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8371" y="2355346"/>
            <a:ext cx="3048657" cy="3056203"/>
          </a:xfrm>
          <a:prstGeom prst="rect">
            <a:avLst/>
          </a:prstGeom>
        </p:spPr>
      </p:pic>
      <p:sp>
        <p:nvSpPr>
          <p:cNvPr id="8" name="TextBox 7">
            <a:extLst>
              <a:ext uri="{FF2B5EF4-FFF2-40B4-BE49-F238E27FC236}">
                <a16:creationId xmlns:a16="http://schemas.microsoft.com/office/drawing/2014/main" id="{D4D4DD46-B94B-A752-B5B9-23C1DFEF29F7}"/>
              </a:ext>
            </a:extLst>
          </p:cNvPr>
          <p:cNvSpPr txBox="1"/>
          <p:nvPr/>
        </p:nvSpPr>
        <p:spPr>
          <a:xfrm>
            <a:off x="8978038" y="5524691"/>
            <a:ext cx="1842684" cy="276999"/>
          </a:xfrm>
          <a:prstGeom prst="rect">
            <a:avLst/>
          </a:prstGeom>
          <a:noFill/>
        </p:spPr>
        <p:txBody>
          <a:bodyPr wrap="none" rtlCol="0">
            <a:spAutoFit/>
          </a:bodyPr>
          <a:lstStyle/>
          <a:p>
            <a:r>
              <a:rPr lang="de-DE" sz="1200" dirty="0">
                <a:solidFill>
                  <a:schemeClr val="bg1"/>
                </a:solidFill>
              </a:rPr>
              <a:t>Fig 1. </a:t>
            </a:r>
            <a:r>
              <a:rPr lang="de-DE" sz="1200" dirty="0" err="1">
                <a:solidFill>
                  <a:schemeClr val="bg1"/>
                </a:solidFill>
              </a:rPr>
              <a:t>Greedy</a:t>
            </a:r>
            <a:r>
              <a:rPr lang="de-DE" sz="1200" dirty="0">
                <a:solidFill>
                  <a:schemeClr val="bg1"/>
                </a:solidFill>
              </a:rPr>
              <a:t> </a:t>
            </a:r>
            <a:r>
              <a:rPr lang="de-DE" sz="1200" dirty="0" err="1">
                <a:solidFill>
                  <a:schemeClr val="bg1"/>
                </a:solidFill>
              </a:rPr>
              <a:t>search</a:t>
            </a:r>
            <a:r>
              <a:rPr lang="de-DE" sz="1200" dirty="0">
                <a:solidFill>
                  <a:schemeClr val="bg1"/>
                </a:solidFill>
              </a:rPr>
              <a:t> </a:t>
            </a:r>
            <a:r>
              <a:rPr lang="de-DE" sz="1200" dirty="0" err="1">
                <a:solidFill>
                  <a:schemeClr val="bg1"/>
                </a:solidFill>
              </a:rPr>
              <a:t>demo</a:t>
            </a:r>
            <a:endParaRPr lang="en-GB" sz="1200" dirty="0">
              <a:solidFill>
                <a:schemeClr val="bg1"/>
              </a:solidFill>
            </a:endParaRPr>
          </a:p>
        </p:txBody>
      </p:sp>
    </p:spTree>
    <p:extLst>
      <p:ext uri="{BB962C8B-B14F-4D97-AF65-F5344CB8AC3E}">
        <p14:creationId xmlns:p14="http://schemas.microsoft.com/office/powerpoint/2010/main" val="4287304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617E07E-76C4-5960-889A-FECE6706C631}"/>
                  </a:ext>
                </a:extLst>
              </p:cNvPr>
              <p:cNvSpPr>
                <a:spLocks noGrp="1"/>
              </p:cNvSpPr>
              <p:nvPr>
                <p:ph idx="1"/>
              </p:nvPr>
            </p:nvSpPr>
            <p:spPr>
              <a:xfrm>
                <a:off x="838200" y="1825625"/>
                <a:ext cx="5257800" cy="4351338"/>
              </a:xfrm>
            </p:spPr>
            <p:txBody>
              <a:bodyPr>
                <a:normAutofit fontScale="92500" lnSpcReduction="20000"/>
              </a:bodyPr>
              <a:lstStyle/>
              <a:p>
                <a:r>
                  <a:rPr lang="de-DE" dirty="0"/>
                  <a:t>A* </a:t>
                </a:r>
                <a:r>
                  <a:rPr lang="de-DE" dirty="0" err="1"/>
                  <a:t>combines</a:t>
                </a:r>
                <a:r>
                  <a:rPr lang="de-DE" dirty="0"/>
                  <a:t> UCS and </a:t>
                </a:r>
                <a:r>
                  <a:rPr lang="de-DE" dirty="0" err="1"/>
                  <a:t>Greedy</a:t>
                </a:r>
                <a:r>
                  <a:rPr lang="de-DE" dirty="0"/>
                  <a:t> </a:t>
                </a:r>
                <a:r>
                  <a:rPr lang="de-DE" dirty="0" err="1"/>
                  <a:t>search</a:t>
                </a:r>
                <a:endParaRPr lang="de-DE" dirty="0"/>
              </a:p>
              <a:p>
                <a:pPr lvl="1"/>
                <a:r>
                  <a:rPr lang="en-GB" dirty="0"/>
                  <a:t>UCS: uses backward cost g(n)</a:t>
                </a:r>
              </a:p>
              <a:p>
                <a:pPr lvl="1"/>
                <a:r>
                  <a:rPr lang="en-GB" dirty="0"/>
                  <a:t>Greedy search: uses forward cost h(n)</a:t>
                </a:r>
              </a:p>
              <a:p>
                <a:pPr lvl="1"/>
                <a:r>
                  <a:rPr lang="en-GB" dirty="0"/>
                  <a:t>A* search: </a:t>
                </a:r>
                <a14:m>
                  <m:oMath xmlns:m="http://schemas.openxmlformats.org/officeDocument/2006/math">
                    <m:r>
                      <a:rPr lang="de-DE" b="0" i="1" smtClean="0">
                        <a:latin typeface="Cambria Math" panose="02040503050406030204" pitchFamily="18" charset="0"/>
                      </a:rPr>
                      <m:t>𝑓</m:t>
                    </m:r>
                    <m:d>
                      <m:dPr>
                        <m:ctrlPr>
                          <a:rPr lang="de-DE" b="0" i="1" smtClean="0">
                            <a:latin typeface="Cambria Math" panose="02040503050406030204" pitchFamily="18" charset="0"/>
                          </a:rPr>
                        </m:ctrlPr>
                      </m:dPr>
                      <m:e>
                        <m:r>
                          <a:rPr lang="de-DE" b="0" i="1" smtClean="0">
                            <a:latin typeface="Cambria Math" panose="02040503050406030204" pitchFamily="18" charset="0"/>
                          </a:rPr>
                          <m:t>𝑛</m:t>
                        </m:r>
                      </m:e>
                    </m:d>
                    <m:r>
                      <a:rPr lang="de-DE" b="0" i="1" smtClean="0">
                        <a:latin typeface="Cambria Math" panose="02040503050406030204" pitchFamily="18" charset="0"/>
                      </a:rPr>
                      <m:t>=</m:t>
                    </m:r>
                    <m:r>
                      <a:rPr lang="de-DE" b="0" i="1" smtClean="0">
                        <a:latin typeface="Cambria Math" panose="02040503050406030204" pitchFamily="18" charset="0"/>
                      </a:rPr>
                      <m:t>𝑔</m:t>
                    </m:r>
                    <m:d>
                      <m:dPr>
                        <m:ctrlPr>
                          <a:rPr lang="de-DE" b="0" i="1" smtClean="0">
                            <a:latin typeface="Cambria Math" panose="02040503050406030204" pitchFamily="18" charset="0"/>
                          </a:rPr>
                        </m:ctrlPr>
                      </m:dPr>
                      <m:e>
                        <m:r>
                          <a:rPr lang="de-DE" b="0" i="1" smtClean="0">
                            <a:latin typeface="Cambria Math" panose="02040503050406030204" pitchFamily="18" charset="0"/>
                          </a:rPr>
                          <m:t>𝑛</m:t>
                        </m:r>
                      </m:e>
                    </m:d>
                    <m:r>
                      <a:rPr lang="de-DE" b="0" i="1" smtClean="0">
                        <a:latin typeface="Cambria Math" panose="02040503050406030204" pitchFamily="18" charset="0"/>
                      </a:rPr>
                      <m:t>+</m:t>
                    </m:r>
                    <m:r>
                      <a:rPr lang="de-DE" b="0" i="1" smtClean="0">
                        <a:latin typeface="Cambria Math" panose="02040503050406030204" pitchFamily="18" charset="0"/>
                      </a:rPr>
                      <m:t>h</m:t>
                    </m:r>
                    <m:r>
                      <a:rPr lang="de-DE" b="0" i="1" smtClean="0">
                        <a:latin typeface="Cambria Math" panose="02040503050406030204" pitchFamily="18" charset="0"/>
                      </a:rPr>
                      <m:t>(</m:t>
                    </m:r>
                    <m:r>
                      <a:rPr lang="de-DE" b="0" i="1" smtClean="0">
                        <a:latin typeface="Cambria Math" panose="02040503050406030204" pitchFamily="18" charset="0"/>
                      </a:rPr>
                      <m:t>𝑛</m:t>
                    </m:r>
                    <m:r>
                      <a:rPr lang="de-DE" b="0" i="1" smtClean="0">
                        <a:latin typeface="Cambria Math" panose="02040503050406030204" pitchFamily="18" charset="0"/>
                      </a:rPr>
                      <m:t>)</m:t>
                    </m:r>
                  </m:oMath>
                </a14:m>
                <a:endParaRPr lang="en-GB" dirty="0"/>
              </a:p>
              <a:p>
                <a:pPr lvl="1"/>
                <a:endParaRPr lang="en-GB" dirty="0"/>
              </a:p>
              <a:p>
                <a:r>
                  <a:rPr lang="en-GB" dirty="0">
                    <a:solidFill>
                      <a:srgbClr val="005A96"/>
                    </a:solidFill>
                  </a:rPr>
                  <a:t>Admissible heuristic</a:t>
                </a:r>
              </a:p>
              <a:p>
                <a:pPr lvl="1"/>
                <a:r>
                  <a:rPr lang="en-GB" dirty="0"/>
                  <a:t>h(n) never overestimates the true cost</a:t>
                </a:r>
              </a:p>
              <a:p>
                <a:pPr lvl="1"/>
                <a:r>
                  <a:rPr lang="en-GB" dirty="0"/>
                  <a:t>A heuristic (h) is admissible if</a:t>
                </a:r>
              </a:p>
              <a:p>
                <a:pPr marL="914400" lvl="2"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0 </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h</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𝑛</m:t>
                          </m:r>
                        </m:e>
                      </m:d>
                      <m:r>
                        <a:rPr lang="de-DE" b="0" i="1" smtClean="0">
                          <a:latin typeface="Cambria Math" panose="02040503050406030204" pitchFamily="18" charset="0"/>
                          <a:ea typeface="Cambria Math" panose="02040503050406030204" pitchFamily="18" charset="0"/>
                        </a:rPr>
                        <m:t>≤ </m:t>
                      </m:r>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h</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𝑛</m:t>
                      </m:r>
                      <m:r>
                        <a:rPr lang="de-DE" b="0" i="1" smtClean="0">
                          <a:latin typeface="Cambria Math" panose="02040503050406030204" pitchFamily="18" charset="0"/>
                          <a:ea typeface="Cambria Math" panose="02040503050406030204" pitchFamily="18" charset="0"/>
                        </a:rPr>
                        <m:t>)</m:t>
                      </m:r>
                    </m:oMath>
                  </m:oMathPara>
                </a14:m>
                <a:endParaRPr lang="en-GB" dirty="0"/>
              </a:p>
              <a:p>
                <a:pPr marL="914400" lvl="2" indent="0">
                  <a:buNone/>
                </a:pPr>
                <a:r>
                  <a:rPr lang="en-GB" dirty="0"/>
                  <a:t>Here, </a:t>
                </a:r>
                <a14:m>
                  <m:oMath xmlns:m="http://schemas.openxmlformats.org/officeDocument/2006/math">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h</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𝑛</m:t>
                    </m:r>
                    <m:r>
                      <a:rPr lang="de-DE" b="0" i="1" smtClean="0">
                        <a:latin typeface="Cambria Math" panose="02040503050406030204" pitchFamily="18" charset="0"/>
                        <a:ea typeface="Cambria Math" panose="02040503050406030204" pitchFamily="18" charset="0"/>
                      </a:rPr>
                      <m:t>)</m:t>
                    </m:r>
                  </m:oMath>
                </a14:m>
                <a:r>
                  <a:rPr lang="en-GB" dirty="0"/>
                  <a:t> is true cost</a:t>
                </a:r>
              </a:p>
              <a:p>
                <a:pPr marL="914400" lvl="2" indent="0">
                  <a:buNone/>
                </a:pPr>
                <a:endParaRPr lang="en-GB" dirty="0"/>
              </a:p>
              <a:p>
                <a:r>
                  <a:rPr lang="en-IN" dirty="0"/>
                  <a:t>Optimality:</a:t>
                </a:r>
              </a:p>
              <a:p>
                <a:pPr lvl="1"/>
                <a:r>
                  <a:rPr lang="en-IN" dirty="0"/>
                  <a:t>A* search will find an optimal solution </a:t>
                </a:r>
                <a:r>
                  <a:rPr lang="en-IN" dirty="0">
                    <a:solidFill>
                      <a:srgbClr val="005A96"/>
                    </a:solidFill>
                  </a:rPr>
                  <a:t>if the heuristic is admissible</a:t>
                </a:r>
              </a:p>
              <a:p>
                <a:pPr lvl="1"/>
                <a:endParaRPr lang="en-IN" dirty="0"/>
              </a:p>
              <a:p>
                <a:r>
                  <a:rPr lang="en-IN" dirty="0"/>
                  <a:t>Complete:</a:t>
                </a:r>
              </a:p>
              <a:p>
                <a:pPr lvl="1"/>
                <a:r>
                  <a:rPr lang="en-IN" dirty="0"/>
                  <a:t>A* is complete</a:t>
                </a:r>
                <a:endParaRPr lang="de-DE" dirty="0"/>
              </a:p>
            </p:txBody>
          </p:sp>
        </mc:Choice>
        <mc:Fallback xmlns="">
          <p:sp>
            <p:nvSpPr>
              <p:cNvPr id="2" name="Content Placeholder 1">
                <a:extLst>
                  <a:ext uri="{FF2B5EF4-FFF2-40B4-BE49-F238E27FC236}">
                    <a16:creationId xmlns:a16="http://schemas.microsoft.com/office/drawing/2014/main" id="{6617E07E-76C4-5960-889A-FECE6706C631}"/>
                  </a:ext>
                </a:extLst>
              </p:cNvPr>
              <p:cNvSpPr>
                <a:spLocks noGrp="1" noRot="1" noChangeAspect="1" noMove="1" noResize="1" noEditPoints="1" noAdjustHandles="1" noChangeArrowheads="1" noChangeShapeType="1" noTextEdit="1"/>
              </p:cNvSpPr>
              <p:nvPr>
                <p:ph idx="1"/>
              </p:nvPr>
            </p:nvSpPr>
            <p:spPr>
              <a:xfrm>
                <a:off x="838200" y="1825625"/>
                <a:ext cx="5257800" cy="4351338"/>
              </a:xfrm>
              <a:blipFill>
                <a:blip r:embed="rId2"/>
                <a:stretch>
                  <a:fillRect l="-928" t="-2381" b="-1401"/>
                </a:stretch>
              </a:blipFill>
            </p:spPr>
            <p:txBody>
              <a:bodyPr/>
              <a:lstStyle/>
              <a:p>
                <a:r>
                  <a:rPr lang="en-GB">
                    <a:noFill/>
                  </a:rPr>
                  <a:t> </a:t>
                </a:r>
              </a:p>
            </p:txBody>
          </p:sp>
        </mc:Fallback>
      </mc:AlternateContent>
      <p:sp>
        <p:nvSpPr>
          <p:cNvPr id="3" name="Slide Number Placeholder 2">
            <a:extLst>
              <a:ext uri="{FF2B5EF4-FFF2-40B4-BE49-F238E27FC236}">
                <a16:creationId xmlns:a16="http://schemas.microsoft.com/office/drawing/2014/main" id="{7A7E546F-4C14-B1E3-D567-BB6AB2264CDE}"/>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9E9FB2-15AD-4BAD-B5DA-63EA35E480F0}" type="slidenum">
              <a:rPr kumimoji="0" lang="de-DE" sz="1200" b="1" i="0" u="none" strike="noStrike" kern="1200" cap="none" spc="0" normalizeH="0" baseline="0" noProof="0" smtClean="0">
                <a:ln>
                  <a:noFill/>
                </a:ln>
                <a:solidFill>
                  <a:srgbClr val="00599C"/>
                </a:solidFill>
                <a:effectLst/>
                <a:uLnTx/>
                <a:uFillTx/>
                <a:latin typeface="TSTAR" panose="020B060402020202020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de-DE" sz="1200" b="1"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4" name="Title 3">
            <a:extLst>
              <a:ext uri="{FF2B5EF4-FFF2-40B4-BE49-F238E27FC236}">
                <a16:creationId xmlns:a16="http://schemas.microsoft.com/office/drawing/2014/main" id="{E0B8EBC9-1316-4595-C203-C383FBF6DB0A}"/>
              </a:ext>
            </a:extLst>
          </p:cNvPr>
          <p:cNvSpPr>
            <a:spLocks noGrp="1"/>
          </p:cNvSpPr>
          <p:nvPr>
            <p:ph type="title"/>
          </p:nvPr>
        </p:nvSpPr>
        <p:spPr/>
        <p:txBody>
          <a:bodyPr/>
          <a:lstStyle/>
          <a:p>
            <a:r>
              <a:rPr lang="de-DE" dirty="0"/>
              <a:t>A* Search </a:t>
            </a:r>
            <a:r>
              <a:rPr lang="de-DE" dirty="0" err="1"/>
              <a:t>Algorithm</a:t>
            </a:r>
            <a:endParaRPr lang="en-GB" dirty="0"/>
          </a:p>
        </p:txBody>
      </p:sp>
      <p:sp>
        <p:nvSpPr>
          <p:cNvPr id="5" name="Content Placeholder 4">
            <a:extLst>
              <a:ext uri="{FF2B5EF4-FFF2-40B4-BE49-F238E27FC236}">
                <a16:creationId xmlns:a16="http://schemas.microsoft.com/office/drawing/2014/main" id="{407F55CA-C67F-B3BF-8026-EEAC0039473D}"/>
              </a:ext>
            </a:extLst>
          </p:cNvPr>
          <p:cNvSpPr>
            <a:spLocks noGrp="1"/>
          </p:cNvSpPr>
          <p:nvPr>
            <p:ph sz="quarter" idx="13"/>
          </p:nvPr>
        </p:nvSpPr>
        <p:spPr/>
        <p:txBody>
          <a:bodyPr/>
          <a:lstStyle/>
          <a:p>
            <a:r>
              <a:rPr lang="de-DE" dirty="0"/>
              <a:t>Week 3: </a:t>
            </a:r>
            <a:r>
              <a:rPr lang="de-DE" dirty="0" err="1"/>
              <a:t>Uninformed</a:t>
            </a:r>
            <a:r>
              <a:rPr lang="de-DE" dirty="0"/>
              <a:t> and </a:t>
            </a:r>
            <a:r>
              <a:rPr lang="de-DE" dirty="0" err="1"/>
              <a:t>Informed</a:t>
            </a:r>
            <a:r>
              <a:rPr lang="de-DE" dirty="0"/>
              <a:t> Search</a:t>
            </a:r>
            <a:endParaRPr lang="en-GB" dirty="0"/>
          </a:p>
        </p:txBody>
      </p:sp>
      <p:sp>
        <p:nvSpPr>
          <p:cNvPr id="6" name="Oval 5">
            <a:extLst>
              <a:ext uri="{FF2B5EF4-FFF2-40B4-BE49-F238E27FC236}">
                <a16:creationId xmlns:a16="http://schemas.microsoft.com/office/drawing/2014/main" id="{5F761C7D-8509-281C-FCA7-D339E007F8CE}"/>
              </a:ext>
            </a:extLst>
          </p:cNvPr>
          <p:cNvSpPr/>
          <p:nvPr/>
        </p:nvSpPr>
        <p:spPr>
          <a:xfrm>
            <a:off x="9419898" y="2324467"/>
            <a:ext cx="321616" cy="321616"/>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Oval 7">
            <a:extLst>
              <a:ext uri="{FF2B5EF4-FFF2-40B4-BE49-F238E27FC236}">
                <a16:creationId xmlns:a16="http://schemas.microsoft.com/office/drawing/2014/main" id="{20CFA347-5A2B-2170-C4C2-9CA8173CC109}"/>
              </a:ext>
            </a:extLst>
          </p:cNvPr>
          <p:cNvSpPr/>
          <p:nvPr/>
        </p:nvSpPr>
        <p:spPr>
          <a:xfrm>
            <a:off x="9419898" y="3019200"/>
            <a:ext cx="321616" cy="321616"/>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9" name="Oval 8">
            <a:extLst>
              <a:ext uri="{FF2B5EF4-FFF2-40B4-BE49-F238E27FC236}">
                <a16:creationId xmlns:a16="http://schemas.microsoft.com/office/drawing/2014/main" id="{8846A5E1-6C75-41F1-EF58-D7184F35D93F}"/>
              </a:ext>
            </a:extLst>
          </p:cNvPr>
          <p:cNvSpPr/>
          <p:nvPr/>
        </p:nvSpPr>
        <p:spPr>
          <a:xfrm>
            <a:off x="8531774" y="3723398"/>
            <a:ext cx="321616" cy="321616"/>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0" name="Oval 9">
            <a:extLst>
              <a:ext uri="{FF2B5EF4-FFF2-40B4-BE49-F238E27FC236}">
                <a16:creationId xmlns:a16="http://schemas.microsoft.com/office/drawing/2014/main" id="{5C606045-C36E-E36B-29A9-F28D54193813}"/>
              </a:ext>
            </a:extLst>
          </p:cNvPr>
          <p:cNvSpPr/>
          <p:nvPr/>
        </p:nvSpPr>
        <p:spPr>
          <a:xfrm>
            <a:off x="9419898" y="3713933"/>
            <a:ext cx="321616" cy="321616"/>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1" name="Oval 10">
            <a:extLst>
              <a:ext uri="{FF2B5EF4-FFF2-40B4-BE49-F238E27FC236}">
                <a16:creationId xmlns:a16="http://schemas.microsoft.com/office/drawing/2014/main" id="{87AC9663-E5EE-26A2-7DC6-E046BFBE99A6}"/>
              </a:ext>
            </a:extLst>
          </p:cNvPr>
          <p:cNvSpPr/>
          <p:nvPr/>
        </p:nvSpPr>
        <p:spPr>
          <a:xfrm>
            <a:off x="10308022" y="3713933"/>
            <a:ext cx="321616" cy="321616"/>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2" name="Oval 11">
            <a:extLst>
              <a:ext uri="{FF2B5EF4-FFF2-40B4-BE49-F238E27FC236}">
                <a16:creationId xmlns:a16="http://schemas.microsoft.com/office/drawing/2014/main" id="{AD56A0EA-7608-4096-5648-FC02213CEBD9}"/>
              </a:ext>
            </a:extLst>
          </p:cNvPr>
          <p:cNvSpPr/>
          <p:nvPr/>
        </p:nvSpPr>
        <p:spPr>
          <a:xfrm>
            <a:off x="8531774" y="4339299"/>
            <a:ext cx="321616" cy="321616"/>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3" name="Oval 12">
            <a:extLst>
              <a:ext uri="{FF2B5EF4-FFF2-40B4-BE49-F238E27FC236}">
                <a16:creationId xmlns:a16="http://schemas.microsoft.com/office/drawing/2014/main" id="{1D06DD8D-DEA6-C811-3514-7FC01BEC68E3}"/>
              </a:ext>
            </a:extLst>
          </p:cNvPr>
          <p:cNvSpPr/>
          <p:nvPr/>
        </p:nvSpPr>
        <p:spPr>
          <a:xfrm>
            <a:off x="9419898" y="4339299"/>
            <a:ext cx="321616" cy="321616"/>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4" name="Oval 13">
            <a:extLst>
              <a:ext uri="{FF2B5EF4-FFF2-40B4-BE49-F238E27FC236}">
                <a16:creationId xmlns:a16="http://schemas.microsoft.com/office/drawing/2014/main" id="{BEC4BF0B-F3B4-0974-FF4E-B19012099A6A}"/>
              </a:ext>
            </a:extLst>
          </p:cNvPr>
          <p:cNvSpPr/>
          <p:nvPr/>
        </p:nvSpPr>
        <p:spPr>
          <a:xfrm>
            <a:off x="10308022" y="4339299"/>
            <a:ext cx="321616" cy="321616"/>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5" name="Oval 14">
            <a:extLst>
              <a:ext uri="{FF2B5EF4-FFF2-40B4-BE49-F238E27FC236}">
                <a16:creationId xmlns:a16="http://schemas.microsoft.com/office/drawing/2014/main" id="{F7772334-F2DC-44E3-6EC4-1A926BED0267}"/>
              </a:ext>
            </a:extLst>
          </p:cNvPr>
          <p:cNvSpPr/>
          <p:nvPr/>
        </p:nvSpPr>
        <p:spPr>
          <a:xfrm>
            <a:off x="10308022" y="4964665"/>
            <a:ext cx="321616" cy="321616"/>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cxnSp>
        <p:nvCxnSpPr>
          <p:cNvPr id="17" name="Straight Arrow Connector 16">
            <a:extLst>
              <a:ext uri="{FF2B5EF4-FFF2-40B4-BE49-F238E27FC236}">
                <a16:creationId xmlns:a16="http://schemas.microsoft.com/office/drawing/2014/main" id="{17DDFAC7-90BB-93D5-0261-04F6C61FEE7B}"/>
              </a:ext>
            </a:extLst>
          </p:cNvPr>
          <p:cNvCxnSpPr>
            <a:stCxn id="6" idx="4"/>
            <a:endCxn id="8" idx="0"/>
          </p:cNvCxnSpPr>
          <p:nvPr/>
        </p:nvCxnSpPr>
        <p:spPr>
          <a:xfrm>
            <a:off x="9580706" y="2646083"/>
            <a:ext cx="0" cy="37311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DD7E3B1-EE79-6E0B-7FC6-53B6CFE7BCD2}"/>
              </a:ext>
            </a:extLst>
          </p:cNvPr>
          <p:cNvCxnSpPr>
            <a:stCxn id="8" idx="4"/>
            <a:endCxn id="10" idx="0"/>
          </p:cNvCxnSpPr>
          <p:nvPr/>
        </p:nvCxnSpPr>
        <p:spPr>
          <a:xfrm>
            <a:off x="9580706" y="3340816"/>
            <a:ext cx="0" cy="37311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4E7FEC-678F-0587-910A-365F9F5AAED1}"/>
              </a:ext>
            </a:extLst>
          </p:cNvPr>
          <p:cNvCxnSpPr>
            <a:stCxn id="8" idx="4"/>
            <a:endCxn id="9" idx="0"/>
          </p:cNvCxnSpPr>
          <p:nvPr/>
        </p:nvCxnSpPr>
        <p:spPr>
          <a:xfrm flipH="1">
            <a:off x="8692582" y="3340816"/>
            <a:ext cx="888124" cy="38258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24FE242-8594-92D2-6B65-DFDCEAB00A4C}"/>
              </a:ext>
            </a:extLst>
          </p:cNvPr>
          <p:cNvCxnSpPr>
            <a:stCxn id="8" idx="4"/>
            <a:endCxn id="11" idx="0"/>
          </p:cNvCxnSpPr>
          <p:nvPr/>
        </p:nvCxnSpPr>
        <p:spPr>
          <a:xfrm>
            <a:off x="9580706" y="3340816"/>
            <a:ext cx="888124" cy="37311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1528255-A8D0-3BF9-8FE9-4797C8CCABC0}"/>
              </a:ext>
            </a:extLst>
          </p:cNvPr>
          <p:cNvCxnSpPr>
            <a:stCxn id="9" idx="4"/>
            <a:endCxn id="12" idx="0"/>
          </p:cNvCxnSpPr>
          <p:nvPr/>
        </p:nvCxnSpPr>
        <p:spPr>
          <a:xfrm>
            <a:off x="8692582" y="4045014"/>
            <a:ext cx="0" cy="29428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958B5DC-544F-1653-34C1-7FA6BC04C6F1}"/>
              </a:ext>
            </a:extLst>
          </p:cNvPr>
          <p:cNvCxnSpPr>
            <a:stCxn id="10" idx="4"/>
            <a:endCxn id="13" idx="0"/>
          </p:cNvCxnSpPr>
          <p:nvPr/>
        </p:nvCxnSpPr>
        <p:spPr>
          <a:xfrm>
            <a:off x="9580706" y="4035549"/>
            <a:ext cx="0" cy="3037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3EA0650-F312-42E9-39D9-06FC11710F4E}"/>
              </a:ext>
            </a:extLst>
          </p:cNvPr>
          <p:cNvCxnSpPr>
            <a:stCxn id="11" idx="4"/>
            <a:endCxn id="14" idx="0"/>
          </p:cNvCxnSpPr>
          <p:nvPr/>
        </p:nvCxnSpPr>
        <p:spPr>
          <a:xfrm>
            <a:off x="10468830" y="4035549"/>
            <a:ext cx="0" cy="3037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39348AF-2A2E-895B-A331-3BB751A96B54}"/>
              </a:ext>
            </a:extLst>
          </p:cNvPr>
          <p:cNvCxnSpPr>
            <a:stCxn id="14" idx="4"/>
            <a:endCxn id="15" idx="0"/>
          </p:cNvCxnSpPr>
          <p:nvPr/>
        </p:nvCxnSpPr>
        <p:spPr>
          <a:xfrm>
            <a:off x="10468830" y="4660915"/>
            <a:ext cx="0" cy="3037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9631777-71BF-643D-7712-77947FEA1147}"/>
              </a:ext>
            </a:extLst>
          </p:cNvPr>
          <p:cNvSpPr txBox="1"/>
          <p:nvPr/>
        </p:nvSpPr>
        <p:spPr>
          <a:xfrm>
            <a:off x="8982670" y="2217269"/>
            <a:ext cx="471914" cy="466660"/>
          </a:xfrm>
          <a:prstGeom prst="rect">
            <a:avLst/>
          </a:prstGeom>
          <a:noFill/>
        </p:spPr>
        <p:txBody>
          <a:bodyPr wrap="square" rtlCol="0">
            <a:spAutoFit/>
          </a:bodyPr>
          <a:lstStyle/>
          <a:p>
            <a:r>
              <a:rPr lang="de-DE" sz="1200" dirty="0">
                <a:solidFill>
                  <a:schemeClr val="bg1"/>
                </a:solidFill>
              </a:rPr>
              <a:t>g=0</a:t>
            </a:r>
          </a:p>
          <a:p>
            <a:r>
              <a:rPr lang="de-DE" sz="1200" dirty="0">
                <a:solidFill>
                  <a:schemeClr val="bg1"/>
                </a:solidFill>
              </a:rPr>
              <a:t>h=6</a:t>
            </a:r>
            <a:endParaRPr lang="en-GB" sz="1200" dirty="0">
              <a:solidFill>
                <a:schemeClr val="bg1"/>
              </a:solidFill>
            </a:endParaRPr>
          </a:p>
        </p:txBody>
      </p:sp>
      <p:sp>
        <p:nvSpPr>
          <p:cNvPr id="33" name="TextBox 32">
            <a:extLst>
              <a:ext uri="{FF2B5EF4-FFF2-40B4-BE49-F238E27FC236}">
                <a16:creationId xmlns:a16="http://schemas.microsoft.com/office/drawing/2014/main" id="{016390F6-DCB7-8BB5-8B75-A6DA5DF46D41}"/>
              </a:ext>
            </a:extLst>
          </p:cNvPr>
          <p:cNvSpPr txBox="1"/>
          <p:nvPr/>
        </p:nvSpPr>
        <p:spPr>
          <a:xfrm>
            <a:off x="8982670" y="2967699"/>
            <a:ext cx="471914" cy="466660"/>
          </a:xfrm>
          <a:prstGeom prst="rect">
            <a:avLst/>
          </a:prstGeom>
          <a:noFill/>
        </p:spPr>
        <p:txBody>
          <a:bodyPr wrap="square" rtlCol="0">
            <a:spAutoFit/>
          </a:bodyPr>
          <a:lstStyle/>
          <a:p>
            <a:r>
              <a:rPr lang="de-DE" sz="1200" dirty="0">
                <a:solidFill>
                  <a:schemeClr val="bg1"/>
                </a:solidFill>
              </a:rPr>
              <a:t>g=1</a:t>
            </a:r>
          </a:p>
          <a:p>
            <a:r>
              <a:rPr lang="de-DE" sz="1200" dirty="0">
                <a:solidFill>
                  <a:schemeClr val="bg1"/>
                </a:solidFill>
              </a:rPr>
              <a:t>h=5</a:t>
            </a:r>
            <a:endParaRPr lang="en-GB" sz="1200" dirty="0">
              <a:solidFill>
                <a:schemeClr val="bg1"/>
              </a:solidFill>
            </a:endParaRPr>
          </a:p>
        </p:txBody>
      </p:sp>
      <p:sp>
        <p:nvSpPr>
          <p:cNvPr id="34" name="TextBox 33">
            <a:extLst>
              <a:ext uri="{FF2B5EF4-FFF2-40B4-BE49-F238E27FC236}">
                <a16:creationId xmlns:a16="http://schemas.microsoft.com/office/drawing/2014/main" id="{42A3E757-91F6-F362-B855-81198BFE8AB8}"/>
              </a:ext>
            </a:extLst>
          </p:cNvPr>
          <p:cNvSpPr txBox="1"/>
          <p:nvPr/>
        </p:nvSpPr>
        <p:spPr>
          <a:xfrm>
            <a:off x="8092967" y="3650876"/>
            <a:ext cx="471914" cy="466660"/>
          </a:xfrm>
          <a:prstGeom prst="rect">
            <a:avLst/>
          </a:prstGeom>
          <a:noFill/>
        </p:spPr>
        <p:txBody>
          <a:bodyPr wrap="square" rtlCol="0">
            <a:spAutoFit/>
          </a:bodyPr>
          <a:lstStyle/>
          <a:p>
            <a:r>
              <a:rPr lang="de-DE" sz="1200" dirty="0">
                <a:solidFill>
                  <a:schemeClr val="bg1"/>
                </a:solidFill>
              </a:rPr>
              <a:t>g=2</a:t>
            </a:r>
          </a:p>
          <a:p>
            <a:r>
              <a:rPr lang="de-DE" sz="1200" dirty="0">
                <a:solidFill>
                  <a:schemeClr val="bg1"/>
                </a:solidFill>
              </a:rPr>
              <a:t>h=6</a:t>
            </a:r>
            <a:endParaRPr lang="en-GB" sz="1200" dirty="0">
              <a:solidFill>
                <a:schemeClr val="bg1"/>
              </a:solidFill>
            </a:endParaRPr>
          </a:p>
        </p:txBody>
      </p:sp>
      <p:sp>
        <p:nvSpPr>
          <p:cNvPr id="35" name="TextBox 34">
            <a:extLst>
              <a:ext uri="{FF2B5EF4-FFF2-40B4-BE49-F238E27FC236}">
                <a16:creationId xmlns:a16="http://schemas.microsoft.com/office/drawing/2014/main" id="{AC2EB31B-D92A-3860-B715-4EA84BB0C1F5}"/>
              </a:ext>
            </a:extLst>
          </p:cNvPr>
          <p:cNvSpPr txBox="1"/>
          <p:nvPr/>
        </p:nvSpPr>
        <p:spPr>
          <a:xfrm>
            <a:off x="8092967" y="4266777"/>
            <a:ext cx="471914" cy="466660"/>
          </a:xfrm>
          <a:prstGeom prst="rect">
            <a:avLst/>
          </a:prstGeom>
          <a:noFill/>
        </p:spPr>
        <p:txBody>
          <a:bodyPr wrap="square" rtlCol="0">
            <a:spAutoFit/>
          </a:bodyPr>
          <a:lstStyle/>
          <a:p>
            <a:r>
              <a:rPr lang="de-DE" sz="1200" dirty="0">
                <a:solidFill>
                  <a:schemeClr val="bg1"/>
                </a:solidFill>
              </a:rPr>
              <a:t>g=3</a:t>
            </a:r>
          </a:p>
          <a:p>
            <a:r>
              <a:rPr lang="de-DE" sz="1200" dirty="0">
                <a:solidFill>
                  <a:schemeClr val="bg1"/>
                </a:solidFill>
              </a:rPr>
              <a:t>h=7</a:t>
            </a:r>
            <a:endParaRPr lang="en-GB" sz="1200" dirty="0">
              <a:solidFill>
                <a:schemeClr val="bg1"/>
              </a:solidFill>
            </a:endParaRPr>
          </a:p>
        </p:txBody>
      </p:sp>
      <p:sp>
        <p:nvSpPr>
          <p:cNvPr id="36" name="TextBox 35">
            <a:extLst>
              <a:ext uri="{FF2B5EF4-FFF2-40B4-BE49-F238E27FC236}">
                <a16:creationId xmlns:a16="http://schemas.microsoft.com/office/drawing/2014/main" id="{D956F5D5-AD49-AC4B-ADB8-A813D66B98F8}"/>
              </a:ext>
            </a:extLst>
          </p:cNvPr>
          <p:cNvSpPr txBox="1"/>
          <p:nvPr/>
        </p:nvSpPr>
        <p:spPr>
          <a:xfrm>
            <a:off x="9014198" y="3637740"/>
            <a:ext cx="471914" cy="466660"/>
          </a:xfrm>
          <a:prstGeom prst="rect">
            <a:avLst/>
          </a:prstGeom>
          <a:noFill/>
        </p:spPr>
        <p:txBody>
          <a:bodyPr wrap="square" rtlCol="0">
            <a:spAutoFit/>
          </a:bodyPr>
          <a:lstStyle/>
          <a:p>
            <a:r>
              <a:rPr lang="de-DE" sz="1200" dirty="0">
                <a:solidFill>
                  <a:schemeClr val="bg1"/>
                </a:solidFill>
              </a:rPr>
              <a:t>g=4</a:t>
            </a:r>
          </a:p>
          <a:p>
            <a:r>
              <a:rPr lang="de-DE" sz="1200" dirty="0">
                <a:solidFill>
                  <a:schemeClr val="bg1"/>
                </a:solidFill>
              </a:rPr>
              <a:t>h=2</a:t>
            </a:r>
            <a:endParaRPr lang="en-GB" sz="1200" dirty="0">
              <a:solidFill>
                <a:schemeClr val="bg1"/>
              </a:solidFill>
            </a:endParaRPr>
          </a:p>
        </p:txBody>
      </p:sp>
      <p:sp>
        <p:nvSpPr>
          <p:cNvPr id="37" name="TextBox 36">
            <a:extLst>
              <a:ext uri="{FF2B5EF4-FFF2-40B4-BE49-F238E27FC236}">
                <a16:creationId xmlns:a16="http://schemas.microsoft.com/office/drawing/2014/main" id="{A40AA94B-A257-D54C-315F-7B31B33A3448}"/>
              </a:ext>
            </a:extLst>
          </p:cNvPr>
          <p:cNvSpPr txBox="1"/>
          <p:nvPr/>
        </p:nvSpPr>
        <p:spPr>
          <a:xfrm>
            <a:off x="9014198" y="4268359"/>
            <a:ext cx="471914" cy="466660"/>
          </a:xfrm>
          <a:prstGeom prst="rect">
            <a:avLst/>
          </a:prstGeom>
          <a:noFill/>
        </p:spPr>
        <p:txBody>
          <a:bodyPr wrap="square" rtlCol="0">
            <a:spAutoFit/>
          </a:bodyPr>
          <a:lstStyle/>
          <a:p>
            <a:r>
              <a:rPr lang="de-DE" sz="1200" dirty="0">
                <a:solidFill>
                  <a:schemeClr val="bg1"/>
                </a:solidFill>
              </a:rPr>
              <a:t>g=6</a:t>
            </a:r>
          </a:p>
          <a:p>
            <a:r>
              <a:rPr lang="de-DE" sz="1200" dirty="0">
                <a:solidFill>
                  <a:schemeClr val="bg1"/>
                </a:solidFill>
              </a:rPr>
              <a:t>h=0</a:t>
            </a:r>
            <a:endParaRPr lang="en-GB" sz="1200" dirty="0">
              <a:solidFill>
                <a:schemeClr val="bg1"/>
              </a:solidFill>
            </a:endParaRPr>
          </a:p>
        </p:txBody>
      </p:sp>
      <p:sp>
        <p:nvSpPr>
          <p:cNvPr id="38" name="TextBox 37">
            <a:extLst>
              <a:ext uri="{FF2B5EF4-FFF2-40B4-BE49-F238E27FC236}">
                <a16:creationId xmlns:a16="http://schemas.microsoft.com/office/drawing/2014/main" id="{B31C6A2E-799C-0980-C918-9E471A106646}"/>
              </a:ext>
            </a:extLst>
          </p:cNvPr>
          <p:cNvSpPr txBox="1"/>
          <p:nvPr/>
        </p:nvSpPr>
        <p:spPr>
          <a:xfrm>
            <a:off x="10629637" y="3654554"/>
            <a:ext cx="471914" cy="466660"/>
          </a:xfrm>
          <a:prstGeom prst="rect">
            <a:avLst/>
          </a:prstGeom>
          <a:noFill/>
        </p:spPr>
        <p:txBody>
          <a:bodyPr wrap="square" rtlCol="0">
            <a:spAutoFit/>
          </a:bodyPr>
          <a:lstStyle/>
          <a:p>
            <a:r>
              <a:rPr lang="de-DE" sz="1200" dirty="0">
                <a:solidFill>
                  <a:schemeClr val="bg1"/>
                </a:solidFill>
              </a:rPr>
              <a:t>g=9</a:t>
            </a:r>
          </a:p>
          <a:p>
            <a:r>
              <a:rPr lang="de-DE" sz="1200" dirty="0">
                <a:solidFill>
                  <a:schemeClr val="bg1"/>
                </a:solidFill>
              </a:rPr>
              <a:t>h=1</a:t>
            </a:r>
            <a:endParaRPr lang="en-GB" sz="1200" dirty="0">
              <a:solidFill>
                <a:schemeClr val="bg1"/>
              </a:solidFill>
            </a:endParaRPr>
          </a:p>
        </p:txBody>
      </p:sp>
      <p:sp>
        <p:nvSpPr>
          <p:cNvPr id="39" name="TextBox 38">
            <a:extLst>
              <a:ext uri="{FF2B5EF4-FFF2-40B4-BE49-F238E27FC236}">
                <a16:creationId xmlns:a16="http://schemas.microsoft.com/office/drawing/2014/main" id="{B1E3AC67-93B7-A195-7FD2-6FCDA9D3AC79}"/>
              </a:ext>
            </a:extLst>
          </p:cNvPr>
          <p:cNvSpPr txBox="1"/>
          <p:nvPr/>
        </p:nvSpPr>
        <p:spPr>
          <a:xfrm>
            <a:off x="10642776" y="4266777"/>
            <a:ext cx="513956" cy="461665"/>
          </a:xfrm>
          <a:prstGeom prst="rect">
            <a:avLst/>
          </a:prstGeom>
          <a:noFill/>
        </p:spPr>
        <p:txBody>
          <a:bodyPr wrap="square" rtlCol="0">
            <a:spAutoFit/>
          </a:bodyPr>
          <a:lstStyle/>
          <a:p>
            <a:r>
              <a:rPr lang="de-DE" sz="1200" dirty="0">
                <a:solidFill>
                  <a:schemeClr val="bg1"/>
                </a:solidFill>
              </a:rPr>
              <a:t>g=10</a:t>
            </a:r>
          </a:p>
          <a:p>
            <a:r>
              <a:rPr lang="de-DE" sz="1200" dirty="0">
                <a:solidFill>
                  <a:schemeClr val="bg1"/>
                </a:solidFill>
              </a:rPr>
              <a:t>h=2</a:t>
            </a:r>
            <a:endParaRPr lang="en-GB" sz="1200" dirty="0">
              <a:solidFill>
                <a:schemeClr val="bg1"/>
              </a:solidFill>
            </a:endParaRPr>
          </a:p>
        </p:txBody>
      </p:sp>
      <p:sp>
        <p:nvSpPr>
          <p:cNvPr id="40" name="TextBox 39">
            <a:extLst>
              <a:ext uri="{FF2B5EF4-FFF2-40B4-BE49-F238E27FC236}">
                <a16:creationId xmlns:a16="http://schemas.microsoft.com/office/drawing/2014/main" id="{45713E74-5CE9-CA03-800B-A7674FC7655E}"/>
              </a:ext>
            </a:extLst>
          </p:cNvPr>
          <p:cNvSpPr txBox="1"/>
          <p:nvPr/>
        </p:nvSpPr>
        <p:spPr>
          <a:xfrm>
            <a:off x="10663796" y="4874005"/>
            <a:ext cx="532349" cy="461665"/>
          </a:xfrm>
          <a:prstGeom prst="rect">
            <a:avLst/>
          </a:prstGeom>
          <a:noFill/>
        </p:spPr>
        <p:txBody>
          <a:bodyPr wrap="square" rtlCol="0">
            <a:spAutoFit/>
          </a:bodyPr>
          <a:lstStyle/>
          <a:p>
            <a:r>
              <a:rPr lang="de-DE" sz="1200" dirty="0">
                <a:solidFill>
                  <a:schemeClr val="bg1"/>
                </a:solidFill>
              </a:rPr>
              <a:t>g=12</a:t>
            </a:r>
          </a:p>
          <a:p>
            <a:r>
              <a:rPr lang="de-DE" sz="1200" dirty="0">
                <a:solidFill>
                  <a:schemeClr val="bg1"/>
                </a:solidFill>
              </a:rPr>
              <a:t>h=0</a:t>
            </a:r>
            <a:endParaRPr lang="en-GB" sz="1200" dirty="0">
              <a:solidFill>
                <a:schemeClr val="bg1"/>
              </a:solidFill>
            </a:endParaRPr>
          </a:p>
        </p:txBody>
      </p:sp>
      <p:sp>
        <p:nvSpPr>
          <p:cNvPr id="41" name="TextBox 40">
            <a:extLst>
              <a:ext uri="{FF2B5EF4-FFF2-40B4-BE49-F238E27FC236}">
                <a16:creationId xmlns:a16="http://schemas.microsoft.com/office/drawing/2014/main" id="{DB3C1C51-B736-FD25-1326-85DC729619D1}"/>
              </a:ext>
            </a:extLst>
          </p:cNvPr>
          <p:cNvSpPr txBox="1"/>
          <p:nvPr/>
        </p:nvSpPr>
        <p:spPr>
          <a:xfrm>
            <a:off x="9470450" y="2349691"/>
            <a:ext cx="255198" cy="276999"/>
          </a:xfrm>
          <a:prstGeom prst="rect">
            <a:avLst/>
          </a:prstGeom>
          <a:noFill/>
        </p:spPr>
        <p:txBody>
          <a:bodyPr wrap="none" rtlCol="0">
            <a:spAutoFit/>
          </a:bodyPr>
          <a:lstStyle/>
          <a:p>
            <a:r>
              <a:rPr lang="de-DE" sz="1200" dirty="0">
                <a:solidFill>
                  <a:schemeClr val="bg1"/>
                </a:solidFill>
              </a:rPr>
              <a:t>S</a:t>
            </a:r>
            <a:endParaRPr lang="en-GB" sz="1200" dirty="0">
              <a:solidFill>
                <a:schemeClr val="bg1"/>
              </a:solidFill>
            </a:endParaRPr>
          </a:p>
        </p:txBody>
      </p:sp>
      <p:sp>
        <p:nvSpPr>
          <p:cNvPr id="42" name="TextBox 41">
            <a:extLst>
              <a:ext uri="{FF2B5EF4-FFF2-40B4-BE49-F238E27FC236}">
                <a16:creationId xmlns:a16="http://schemas.microsoft.com/office/drawing/2014/main" id="{70119E20-0180-C366-B75F-3C5C808FE072}"/>
              </a:ext>
            </a:extLst>
          </p:cNvPr>
          <p:cNvSpPr txBox="1"/>
          <p:nvPr/>
        </p:nvSpPr>
        <p:spPr>
          <a:xfrm>
            <a:off x="9451504" y="3050151"/>
            <a:ext cx="258404" cy="276999"/>
          </a:xfrm>
          <a:prstGeom prst="rect">
            <a:avLst/>
          </a:prstGeom>
          <a:noFill/>
        </p:spPr>
        <p:txBody>
          <a:bodyPr wrap="none" rtlCol="0">
            <a:spAutoFit/>
          </a:bodyPr>
          <a:lstStyle/>
          <a:p>
            <a:r>
              <a:rPr lang="de-DE" sz="1200" dirty="0">
                <a:solidFill>
                  <a:schemeClr val="bg1"/>
                </a:solidFill>
              </a:rPr>
              <a:t>a</a:t>
            </a:r>
            <a:endParaRPr lang="en-GB" sz="1200" dirty="0">
              <a:solidFill>
                <a:schemeClr val="bg1"/>
              </a:solidFill>
            </a:endParaRPr>
          </a:p>
        </p:txBody>
      </p:sp>
      <p:sp>
        <p:nvSpPr>
          <p:cNvPr id="43" name="TextBox 42">
            <a:extLst>
              <a:ext uri="{FF2B5EF4-FFF2-40B4-BE49-F238E27FC236}">
                <a16:creationId xmlns:a16="http://schemas.microsoft.com/office/drawing/2014/main" id="{7EA3D58F-BE58-4031-4159-240BA50ECD11}"/>
              </a:ext>
            </a:extLst>
          </p:cNvPr>
          <p:cNvSpPr txBox="1"/>
          <p:nvPr/>
        </p:nvSpPr>
        <p:spPr>
          <a:xfrm>
            <a:off x="9453004" y="3756977"/>
            <a:ext cx="264816" cy="276999"/>
          </a:xfrm>
          <a:prstGeom prst="rect">
            <a:avLst/>
          </a:prstGeom>
          <a:noFill/>
        </p:spPr>
        <p:txBody>
          <a:bodyPr wrap="none" rtlCol="0">
            <a:spAutoFit/>
          </a:bodyPr>
          <a:lstStyle/>
          <a:p>
            <a:r>
              <a:rPr lang="de-DE" sz="1200" dirty="0">
                <a:solidFill>
                  <a:schemeClr val="bg1"/>
                </a:solidFill>
              </a:rPr>
              <a:t>d</a:t>
            </a:r>
            <a:endParaRPr lang="en-GB" sz="1200" dirty="0">
              <a:solidFill>
                <a:schemeClr val="bg1"/>
              </a:solidFill>
            </a:endParaRPr>
          </a:p>
        </p:txBody>
      </p:sp>
      <p:sp>
        <p:nvSpPr>
          <p:cNvPr id="44" name="TextBox 43">
            <a:extLst>
              <a:ext uri="{FF2B5EF4-FFF2-40B4-BE49-F238E27FC236}">
                <a16:creationId xmlns:a16="http://schemas.microsoft.com/office/drawing/2014/main" id="{45398AF2-9963-D104-E8F5-E2164C794BEB}"/>
              </a:ext>
            </a:extLst>
          </p:cNvPr>
          <p:cNvSpPr txBox="1"/>
          <p:nvPr/>
        </p:nvSpPr>
        <p:spPr>
          <a:xfrm>
            <a:off x="9453004" y="4361607"/>
            <a:ext cx="282450" cy="276999"/>
          </a:xfrm>
          <a:prstGeom prst="rect">
            <a:avLst/>
          </a:prstGeom>
          <a:noFill/>
        </p:spPr>
        <p:txBody>
          <a:bodyPr wrap="none" rtlCol="0">
            <a:spAutoFit/>
          </a:bodyPr>
          <a:lstStyle/>
          <a:p>
            <a:r>
              <a:rPr lang="de-DE" sz="1200" dirty="0">
                <a:solidFill>
                  <a:schemeClr val="bg1"/>
                </a:solidFill>
              </a:rPr>
              <a:t>G</a:t>
            </a:r>
            <a:endParaRPr lang="en-GB" sz="1200" dirty="0">
              <a:solidFill>
                <a:schemeClr val="bg1"/>
              </a:solidFill>
            </a:endParaRPr>
          </a:p>
        </p:txBody>
      </p:sp>
      <p:sp>
        <p:nvSpPr>
          <p:cNvPr id="45" name="TextBox 44">
            <a:extLst>
              <a:ext uri="{FF2B5EF4-FFF2-40B4-BE49-F238E27FC236}">
                <a16:creationId xmlns:a16="http://schemas.microsoft.com/office/drawing/2014/main" id="{E86142B2-A54A-AEBF-8254-3222B5A7261B}"/>
              </a:ext>
            </a:extLst>
          </p:cNvPr>
          <p:cNvSpPr txBox="1"/>
          <p:nvPr/>
        </p:nvSpPr>
        <p:spPr>
          <a:xfrm>
            <a:off x="8564881" y="3754300"/>
            <a:ext cx="264816" cy="276999"/>
          </a:xfrm>
          <a:prstGeom prst="rect">
            <a:avLst/>
          </a:prstGeom>
          <a:noFill/>
        </p:spPr>
        <p:txBody>
          <a:bodyPr wrap="none" rtlCol="0">
            <a:spAutoFit/>
          </a:bodyPr>
          <a:lstStyle/>
          <a:p>
            <a:r>
              <a:rPr lang="de-DE" sz="1200" dirty="0">
                <a:solidFill>
                  <a:schemeClr val="bg1"/>
                </a:solidFill>
              </a:rPr>
              <a:t>b</a:t>
            </a:r>
            <a:endParaRPr lang="en-GB" sz="1200" dirty="0">
              <a:solidFill>
                <a:schemeClr val="bg1"/>
              </a:solidFill>
            </a:endParaRPr>
          </a:p>
        </p:txBody>
      </p:sp>
      <p:sp>
        <p:nvSpPr>
          <p:cNvPr id="46" name="TextBox 45">
            <a:extLst>
              <a:ext uri="{FF2B5EF4-FFF2-40B4-BE49-F238E27FC236}">
                <a16:creationId xmlns:a16="http://schemas.microsoft.com/office/drawing/2014/main" id="{4F625EEC-3139-8AAE-EFB2-14E43644CBAC}"/>
              </a:ext>
            </a:extLst>
          </p:cNvPr>
          <p:cNvSpPr txBox="1"/>
          <p:nvPr/>
        </p:nvSpPr>
        <p:spPr>
          <a:xfrm>
            <a:off x="8563483" y="4356585"/>
            <a:ext cx="250390" cy="276999"/>
          </a:xfrm>
          <a:prstGeom prst="rect">
            <a:avLst/>
          </a:prstGeom>
          <a:noFill/>
        </p:spPr>
        <p:txBody>
          <a:bodyPr wrap="none" rtlCol="0">
            <a:spAutoFit/>
          </a:bodyPr>
          <a:lstStyle/>
          <a:p>
            <a:r>
              <a:rPr lang="de-DE" sz="1200" dirty="0">
                <a:solidFill>
                  <a:schemeClr val="bg1"/>
                </a:solidFill>
              </a:rPr>
              <a:t>c</a:t>
            </a:r>
            <a:endParaRPr lang="en-GB" sz="1200" dirty="0">
              <a:solidFill>
                <a:schemeClr val="bg1"/>
              </a:solidFill>
            </a:endParaRPr>
          </a:p>
        </p:txBody>
      </p:sp>
      <p:sp>
        <p:nvSpPr>
          <p:cNvPr id="47" name="TextBox 46">
            <a:extLst>
              <a:ext uri="{FF2B5EF4-FFF2-40B4-BE49-F238E27FC236}">
                <a16:creationId xmlns:a16="http://schemas.microsoft.com/office/drawing/2014/main" id="{E085A478-5239-0E7A-6A66-FEBA27E8FF3C}"/>
              </a:ext>
            </a:extLst>
          </p:cNvPr>
          <p:cNvSpPr txBox="1"/>
          <p:nvPr/>
        </p:nvSpPr>
        <p:spPr>
          <a:xfrm>
            <a:off x="10341231" y="3728356"/>
            <a:ext cx="261610" cy="276999"/>
          </a:xfrm>
          <a:prstGeom prst="rect">
            <a:avLst/>
          </a:prstGeom>
          <a:noFill/>
        </p:spPr>
        <p:txBody>
          <a:bodyPr wrap="none" rtlCol="0">
            <a:spAutoFit/>
          </a:bodyPr>
          <a:lstStyle/>
          <a:p>
            <a:r>
              <a:rPr lang="de-DE" sz="1200" dirty="0">
                <a:solidFill>
                  <a:schemeClr val="bg1"/>
                </a:solidFill>
              </a:rPr>
              <a:t>e</a:t>
            </a:r>
            <a:endParaRPr lang="en-GB" sz="1200" dirty="0">
              <a:solidFill>
                <a:schemeClr val="bg1"/>
              </a:solidFill>
            </a:endParaRPr>
          </a:p>
        </p:txBody>
      </p:sp>
      <p:sp>
        <p:nvSpPr>
          <p:cNvPr id="48" name="TextBox 47">
            <a:extLst>
              <a:ext uri="{FF2B5EF4-FFF2-40B4-BE49-F238E27FC236}">
                <a16:creationId xmlns:a16="http://schemas.microsoft.com/office/drawing/2014/main" id="{2C84B660-5A41-7BB0-DBC7-92FC6FB35A36}"/>
              </a:ext>
            </a:extLst>
          </p:cNvPr>
          <p:cNvSpPr txBox="1"/>
          <p:nvPr/>
        </p:nvSpPr>
        <p:spPr>
          <a:xfrm>
            <a:off x="10341231" y="4363189"/>
            <a:ext cx="264816" cy="276999"/>
          </a:xfrm>
          <a:prstGeom prst="rect">
            <a:avLst/>
          </a:prstGeom>
          <a:noFill/>
        </p:spPr>
        <p:txBody>
          <a:bodyPr wrap="none" rtlCol="0">
            <a:spAutoFit/>
          </a:bodyPr>
          <a:lstStyle/>
          <a:p>
            <a:r>
              <a:rPr lang="de-DE" sz="1200" dirty="0">
                <a:solidFill>
                  <a:schemeClr val="bg1"/>
                </a:solidFill>
              </a:rPr>
              <a:t>d</a:t>
            </a:r>
            <a:endParaRPr lang="en-GB" sz="1200" dirty="0">
              <a:solidFill>
                <a:schemeClr val="bg1"/>
              </a:solidFill>
            </a:endParaRPr>
          </a:p>
        </p:txBody>
      </p:sp>
      <p:sp>
        <p:nvSpPr>
          <p:cNvPr id="49" name="TextBox 48">
            <a:extLst>
              <a:ext uri="{FF2B5EF4-FFF2-40B4-BE49-F238E27FC236}">
                <a16:creationId xmlns:a16="http://schemas.microsoft.com/office/drawing/2014/main" id="{95A41B77-3AFD-8367-95B6-FA002E1048A5}"/>
              </a:ext>
            </a:extLst>
          </p:cNvPr>
          <p:cNvSpPr txBox="1"/>
          <p:nvPr/>
        </p:nvSpPr>
        <p:spPr>
          <a:xfrm>
            <a:off x="10341231" y="4991416"/>
            <a:ext cx="282450" cy="276999"/>
          </a:xfrm>
          <a:prstGeom prst="rect">
            <a:avLst/>
          </a:prstGeom>
          <a:noFill/>
        </p:spPr>
        <p:txBody>
          <a:bodyPr wrap="none" rtlCol="0">
            <a:spAutoFit/>
          </a:bodyPr>
          <a:lstStyle/>
          <a:p>
            <a:r>
              <a:rPr lang="de-DE" sz="1200" dirty="0">
                <a:solidFill>
                  <a:schemeClr val="bg1"/>
                </a:solidFill>
              </a:rPr>
              <a:t>G</a:t>
            </a:r>
            <a:endParaRPr lang="en-GB" sz="1200" dirty="0">
              <a:solidFill>
                <a:schemeClr val="bg1"/>
              </a:solidFill>
            </a:endParaRPr>
          </a:p>
        </p:txBody>
      </p:sp>
      <p:sp>
        <p:nvSpPr>
          <p:cNvPr id="50" name="TextBox 49">
            <a:extLst>
              <a:ext uri="{FF2B5EF4-FFF2-40B4-BE49-F238E27FC236}">
                <a16:creationId xmlns:a16="http://schemas.microsoft.com/office/drawing/2014/main" id="{5578FE69-1164-3580-1650-8AB9EE43BA37}"/>
              </a:ext>
            </a:extLst>
          </p:cNvPr>
          <p:cNvSpPr txBox="1"/>
          <p:nvPr/>
        </p:nvSpPr>
        <p:spPr>
          <a:xfrm>
            <a:off x="8119274" y="5469065"/>
            <a:ext cx="2949910" cy="276999"/>
          </a:xfrm>
          <a:prstGeom prst="rect">
            <a:avLst/>
          </a:prstGeom>
          <a:noFill/>
        </p:spPr>
        <p:txBody>
          <a:bodyPr wrap="none" rtlCol="0">
            <a:spAutoFit/>
          </a:bodyPr>
          <a:lstStyle/>
          <a:p>
            <a:r>
              <a:rPr lang="de-DE" sz="1200" dirty="0">
                <a:solidFill>
                  <a:schemeClr val="bg1"/>
                </a:solidFill>
              </a:rPr>
              <a:t>Fig 1. </a:t>
            </a:r>
            <a:r>
              <a:rPr lang="de-DE" sz="1200" dirty="0" err="1">
                <a:solidFill>
                  <a:schemeClr val="bg1"/>
                </a:solidFill>
              </a:rPr>
              <a:t>How</a:t>
            </a:r>
            <a:r>
              <a:rPr lang="de-DE" sz="1200" dirty="0">
                <a:solidFill>
                  <a:schemeClr val="bg1"/>
                </a:solidFill>
              </a:rPr>
              <a:t> </a:t>
            </a:r>
            <a:r>
              <a:rPr lang="de-DE" sz="1200" dirty="0" err="1">
                <a:solidFill>
                  <a:schemeClr val="bg1"/>
                </a:solidFill>
              </a:rPr>
              <a:t>would</a:t>
            </a:r>
            <a:r>
              <a:rPr lang="de-DE" sz="1200" dirty="0">
                <a:solidFill>
                  <a:schemeClr val="bg1"/>
                </a:solidFill>
              </a:rPr>
              <a:t> </a:t>
            </a:r>
            <a:r>
              <a:rPr lang="de-DE" sz="1200" dirty="0" err="1">
                <a:solidFill>
                  <a:schemeClr val="bg1"/>
                </a:solidFill>
              </a:rPr>
              <a:t>you</a:t>
            </a:r>
            <a:r>
              <a:rPr lang="de-DE" sz="1200" dirty="0">
                <a:solidFill>
                  <a:schemeClr val="bg1"/>
                </a:solidFill>
              </a:rPr>
              <a:t> </a:t>
            </a:r>
            <a:r>
              <a:rPr lang="de-DE" sz="1200" dirty="0" err="1">
                <a:solidFill>
                  <a:schemeClr val="bg1"/>
                </a:solidFill>
              </a:rPr>
              <a:t>solve</a:t>
            </a:r>
            <a:r>
              <a:rPr lang="de-DE" sz="1200" dirty="0">
                <a:solidFill>
                  <a:schemeClr val="bg1"/>
                </a:solidFill>
              </a:rPr>
              <a:t> </a:t>
            </a:r>
            <a:r>
              <a:rPr lang="de-DE" sz="1200" dirty="0" err="1">
                <a:solidFill>
                  <a:schemeClr val="bg1"/>
                </a:solidFill>
              </a:rPr>
              <a:t>this</a:t>
            </a:r>
            <a:r>
              <a:rPr lang="de-DE" sz="1200" dirty="0">
                <a:solidFill>
                  <a:schemeClr val="bg1"/>
                </a:solidFill>
              </a:rPr>
              <a:t> </a:t>
            </a:r>
            <a:r>
              <a:rPr lang="de-DE" sz="1200" dirty="0" err="1">
                <a:solidFill>
                  <a:schemeClr val="bg1"/>
                </a:solidFill>
              </a:rPr>
              <a:t>search</a:t>
            </a:r>
            <a:r>
              <a:rPr lang="de-DE" sz="1200" dirty="0">
                <a:solidFill>
                  <a:schemeClr val="bg1"/>
                </a:solidFill>
              </a:rPr>
              <a:t> </a:t>
            </a:r>
            <a:r>
              <a:rPr lang="de-DE" sz="1200" dirty="0" err="1">
                <a:solidFill>
                  <a:schemeClr val="bg1"/>
                </a:solidFill>
              </a:rPr>
              <a:t>tree</a:t>
            </a:r>
            <a:r>
              <a:rPr lang="de-DE" sz="1200" dirty="0">
                <a:solidFill>
                  <a:schemeClr val="bg1"/>
                </a:solidFill>
              </a:rPr>
              <a:t>?</a:t>
            </a:r>
            <a:endParaRPr lang="en-GB" sz="1200" dirty="0">
              <a:solidFill>
                <a:schemeClr val="bg1"/>
              </a:solidFill>
            </a:endParaRPr>
          </a:p>
        </p:txBody>
      </p:sp>
      <p:sp>
        <p:nvSpPr>
          <p:cNvPr id="54" name="TextBox 53">
            <a:extLst>
              <a:ext uri="{FF2B5EF4-FFF2-40B4-BE49-F238E27FC236}">
                <a16:creationId xmlns:a16="http://schemas.microsoft.com/office/drawing/2014/main" id="{C6D85C59-4F14-D8A7-A285-06CE1A839100}"/>
              </a:ext>
            </a:extLst>
          </p:cNvPr>
          <p:cNvSpPr txBox="1"/>
          <p:nvPr/>
        </p:nvSpPr>
        <p:spPr>
          <a:xfrm>
            <a:off x="653365" y="6423509"/>
            <a:ext cx="2305824" cy="276999"/>
          </a:xfrm>
          <a:prstGeom prst="rect">
            <a:avLst/>
          </a:prstGeom>
          <a:noFill/>
        </p:spPr>
        <p:txBody>
          <a:bodyPr wrap="none" rtlCol="0">
            <a:spAutoFit/>
          </a:bodyPr>
          <a:lstStyle/>
          <a:p>
            <a:r>
              <a:rPr lang="de-DE" sz="1200" dirty="0" err="1"/>
              <a:t>Ref</a:t>
            </a:r>
            <a:r>
              <a:rPr lang="de-DE" sz="1200" dirty="0"/>
              <a:t>: UC Berkeley CS 188 Fall 2023 </a:t>
            </a:r>
            <a:endParaRPr lang="en-GB" sz="1200" dirty="0"/>
          </a:p>
        </p:txBody>
      </p:sp>
    </p:spTree>
    <p:extLst>
      <p:ext uri="{BB962C8B-B14F-4D97-AF65-F5344CB8AC3E}">
        <p14:creationId xmlns:p14="http://schemas.microsoft.com/office/powerpoint/2010/main" val="153371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
                                            <p:txEl>
                                              <p:pRg st="7" end="7"/>
                                            </p:txEl>
                                          </p:spTgt>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
                                            <p:txEl>
                                              <p:pRg st="8" end="8"/>
                                            </p:txEl>
                                          </p:spTgt>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4" grpId="0" animBg="1"/>
      <p:bldP spid="15" grpId="0" animBg="1"/>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AB732BB5-1A10-B3F2-EC90-94263A76A0D5}"/>
                  </a:ext>
                </a:extLst>
              </p:cNvPr>
              <p:cNvSpPr>
                <a:spLocks noGrp="1"/>
              </p:cNvSpPr>
              <p:nvPr>
                <p:ph idx="1"/>
              </p:nvPr>
            </p:nvSpPr>
            <p:spPr>
              <a:xfrm>
                <a:off x="838200" y="1825625"/>
                <a:ext cx="6546368" cy="4351338"/>
              </a:xfrm>
            </p:spPr>
            <p:txBody>
              <a:bodyPr>
                <a:normAutofit fontScale="70000" lnSpcReduction="20000"/>
              </a:bodyPr>
              <a:lstStyle/>
              <a:p>
                <a:r>
                  <a:rPr lang="de-DE" dirty="0"/>
                  <a:t>Assumption:</a:t>
                </a:r>
              </a:p>
              <a:p>
                <a:pPr lvl="1"/>
                <a:r>
                  <a:rPr lang="de-DE" dirty="0"/>
                  <a:t>h </a:t>
                </a:r>
                <a:r>
                  <a:rPr lang="de-DE" dirty="0" err="1"/>
                  <a:t>is</a:t>
                </a:r>
                <a:r>
                  <a:rPr lang="de-DE" dirty="0"/>
                  <a:t> </a:t>
                </a:r>
                <a:r>
                  <a:rPr lang="de-DE" dirty="0" err="1"/>
                  <a:t>admissible</a:t>
                </a:r>
                <a:endParaRPr lang="de-DE" dirty="0"/>
              </a:p>
              <a:p>
                <a:pPr lvl="1"/>
                <a:r>
                  <a:rPr lang="de-DE" dirty="0"/>
                  <a:t>A </a:t>
                </a:r>
                <a:r>
                  <a:rPr lang="de-DE" dirty="0" err="1"/>
                  <a:t>is</a:t>
                </a:r>
                <a:r>
                  <a:rPr lang="de-DE" dirty="0"/>
                  <a:t> optimal goal</a:t>
                </a:r>
              </a:p>
              <a:p>
                <a:pPr lvl="1"/>
                <a:r>
                  <a:rPr lang="de-DE" dirty="0"/>
                  <a:t>B </a:t>
                </a:r>
                <a:r>
                  <a:rPr lang="de-DE" dirty="0" err="1"/>
                  <a:t>is</a:t>
                </a:r>
                <a:r>
                  <a:rPr lang="de-DE" dirty="0"/>
                  <a:t> sub-optimal goal</a:t>
                </a:r>
              </a:p>
              <a:p>
                <a:pPr lvl="1"/>
                <a:endParaRPr lang="de-DE" dirty="0"/>
              </a:p>
              <a:p>
                <a:r>
                  <a:rPr lang="de-DE" dirty="0"/>
                  <a:t>Note: </a:t>
                </a:r>
                <a:r>
                  <a:rPr lang="de-DE" dirty="0" err="1"/>
                  <a:t>For</a:t>
                </a:r>
                <a:r>
                  <a:rPr lang="de-DE" dirty="0"/>
                  <a:t> </a:t>
                </a:r>
                <a:r>
                  <a:rPr lang="de-DE" dirty="0" err="1"/>
                  <a:t>optimality</a:t>
                </a:r>
                <a:r>
                  <a:rPr lang="de-DE" dirty="0"/>
                  <a:t>, A* </a:t>
                </a:r>
                <a:r>
                  <a:rPr lang="de-DE" dirty="0" err="1"/>
                  <a:t>should</a:t>
                </a:r>
                <a:r>
                  <a:rPr lang="de-DE" dirty="0"/>
                  <a:t> </a:t>
                </a:r>
                <a:r>
                  <a:rPr lang="de-DE" dirty="0" err="1"/>
                  <a:t>always</a:t>
                </a:r>
                <a:r>
                  <a:rPr lang="de-DE" dirty="0"/>
                  <a:t> </a:t>
                </a:r>
                <a:r>
                  <a:rPr lang="de-DE" dirty="0" err="1"/>
                  <a:t>reach</a:t>
                </a:r>
                <a:r>
                  <a:rPr lang="de-DE" dirty="0"/>
                  <a:t> A </a:t>
                </a:r>
                <a:r>
                  <a:rPr lang="de-DE" dirty="0" err="1"/>
                  <a:t>before</a:t>
                </a:r>
                <a:r>
                  <a:rPr lang="de-DE" dirty="0"/>
                  <a:t> B</a:t>
                </a:r>
              </a:p>
              <a:p>
                <a:endParaRPr lang="de-DE" dirty="0"/>
              </a:p>
              <a:p>
                <a:r>
                  <a:rPr lang="de-DE" dirty="0"/>
                  <a:t>Proof </a:t>
                </a:r>
                <a:r>
                  <a:rPr lang="de-DE" dirty="0" err="1"/>
                  <a:t>of</a:t>
                </a:r>
                <a:r>
                  <a:rPr lang="de-DE" dirty="0"/>
                  <a:t> </a:t>
                </a:r>
                <a:r>
                  <a:rPr lang="de-DE" dirty="0" err="1"/>
                  <a:t>optimality</a:t>
                </a:r>
                <a:r>
                  <a:rPr lang="de-DE" dirty="0"/>
                  <a:t>:</a:t>
                </a:r>
              </a:p>
              <a:p>
                <a:pPr lvl="1"/>
                <a14:m>
                  <m:oMath xmlns:m="http://schemas.openxmlformats.org/officeDocument/2006/math">
                    <m:r>
                      <a:rPr lang="de-DE" b="0" i="1" smtClean="0">
                        <a:latin typeface="Cambria Math" panose="02040503050406030204" pitchFamily="18" charset="0"/>
                      </a:rPr>
                      <m:t>𝑓</m:t>
                    </m:r>
                    <m:r>
                      <a:rPr lang="de-DE" b="0" i="1" smtClean="0">
                        <a:latin typeface="Cambria Math" panose="02040503050406030204" pitchFamily="18" charset="0"/>
                      </a:rPr>
                      <m:t>(</m:t>
                    </m:r>
                    <m:r>
                      <a:rPr lang="de-DE" b="0" i="1" smtClean="0">
                        <a:latin typeface="Cambria Math" panose="02040503050406030204" pitchFamily="18" charset="0"/>
                      </a:rPr>
                      <m:t>𝑛</m:t>
                    </m:r>
                    <m:r>
                      <a:rPr lang="de-DE" b="0" i="1" smtClean="0">
                        <a:latin typeface="Cambria Math" panose="02040503050406030204" pitchFamily="18" charset="0"/>
                      </a:rPr>
                      <m:t>)</m:t>
                    </m:r>
                  </m:oMath>
                </a14:m>
                <a:r>
                  <a:rPr lang="de-DE" dirty="0"/>
                  <a:t> </a:t>
                </a:r>
                <a:r>
                  <a:rPr lang="de-DE" dirty="0" err="1"/>
                  <a:t>is</a:t>
                </a:r>
                <a:r>
                  <a:rPr lang="de-DE" dirty="0"/>
                  <a:t> </a:t>
                </a:r>
                <a:r>
                  <a:rPr lang="de-DE" dirty="0" err="1"/>
                  <a:t>less</a:t>
                </a:r>
                <a:r>
                  <a:rPr lang="de-DE" dirty="0"/>
                  <a:t> </a:t>
                </a:r>
                <a:r>
                  <a:rPr lang="de-DE" dirty="0" err="1"/>
                  <a:t>than</a:t>
                </a:r>
                <a:r>
                  <a:rPr lang="de-DE" dirty="0"/>
                  <a:t> </a:t>
                </a:r>
                <a:r>
                  <a:rPr lang="de-DE" dirty="0" err="1"/>
                  <a:t>or</a:t>
                </a:r>
                <a:r>
                  <a:rPr lang="de-DE" dirty="0"/>
                  <a:t> </a:t>
                </a:r>
                <a:r>
                  <a:rPr lang="de-DE" dirty="0" err="1"/>
                  <a:t>equal</a:t>
                </a:r>
                <a:r>
                  <a:rPr lang="de-DE" dirty="0"/>
                  <a:t> </a:t>
                </a:r>
                <a:r>
                  <a:rPr lang="de-DE" dirty="0" err="1"/>
                  <a:t>to</a:t>
                </a:r>
                <a:r>
                  <a:rPr lang="de-DE" dirty="0"/>
                  <a:t> </a:t>
                </a:r>
                <a14:m>
                  <m:oMath xmlns:m="http://schemas.openxmlformats.org/officeDocument/2006/math">
                    <m:r>
                      <a:rPr lang="de-DE" b="0" i="1" smtClean="0">
                        <a:latin typeface="Cambria Math" panose="02040503050406030204" pitchFamily="18" charset="0"/>
                      </a:rPr>
                      <m:t>𝑓</m:t>
                    </m:r>
                    <m:r>
                      <a:rPr lang="de-DE" b="0" i="1" smtClean="0">
                        <a:latin typeface="Cambria Math" panose="02040503050406030204" pitchFamily="18" charset="0"/>
                      </a:rPr>
                      <m:t>(</m:t>
                    </m:r>
                    <m:r>
                      <a:rPr lang="de-DE" b="0" i="1" smtClean="0">
                        <a:latin typeface="Cambria Math" panose="02040503050406030204" pitchFamily="18" charset="0"/>
                      </a:rPr>
                      <m:t>𝐴</m:t>
                    </m:r>
                    <m:r>
                      <a:rPr lang="de-DE" b="0" i="1" smtClean="0">
                        <a:latin typeface="Cambria Math" panose="02040503050406030204" pitchFamily="18" charset="0"/>
                      </a:rPr>
                      <m:t>)</m:t>
                    </m:r>
                  </m:oMath>
                </a14:m>
                <a:endParaRPr lang="de-DE" dirty="0"/>
              </a:p>
              <a:p>
                <a:pPr lvl="2"/>
                <a14:m>
                  <m:oMath xmlns:m="http://schemas.openxmlformats.org/officeDocument/2006/math">
                    <m:r>
                      <a:rPr lang="de-DE" b="0" i="1" smtClean="0">
                        <a:latin typeface="Cambria Math" panose="02040503050406030204" pitchFamily="18" charset="0"/>
                      </a:rPr>
                      <m:t>𝑓</m:t>
                    </m:r>
                    <m:d>
                      <m:dPr>
                        <m:ctrlPr>
                          <a:rPr lang="de-DE" b="0" i="1" smtClean="0">
                            <a:latin typeface="Cambria Math" panose="02040503050406030204" pitchFamily="18" charset="0"/>
                          </a:rPr>
                        </m:ctrlPr>
                      </m:dPr>
                      <m:e>
                        <m:r>
                          <a:rPr lang="de-DE" b="0" i="1" smtClean="0">
                            <a:latin typeface="Cambria Math" panose="02040503050406030204" pitchFamily="18" charset="0"/>
                          </a:rPr>
                          <m:t>𝑛</m:t>
                        </m:r>
                      </m:e>
                    </m:d>
                    <m:r>
                      <a:rPr lang="de-DE" b="0" i="1" smtClean="0">
                        <a:latin typeface="Cambria Math" panose="02040503050406030204" pitchFamily="18" charset="0"/>
                      </a:rPr>
                      <m:t>=</m:t>
                    </m:r>
                    <m:r>
                      <a:rPr lang="de-DE" b="0" i="1" smtClean="0">
                        <a:latin typeface="Cambria Math" panose="02040503050406030204" pitchFamily="18" charset="0"/>
                      </a:rPr>
                      <m:t>𝑔</m:t>
                    </m:r>
                    <m:d>
                      <m:dPr>
                        <m:ctrlPr>
                          <a:rPr lang="de-DE" b="0" i="1" smtClean="0">
                            <a:latin typeface="Cambria Math" panose="02040503050406030204" pitchFamily="18" charset="0"/>
                          </a:rPr>
                        </m:ctrlPr>
                      </m:dPr>
                      <m:e>
                        <m:r>
                          <a:rPr lang="de-DE" b="0" i="1" smtClean="0">
                            <a:latin typeface="Cambria Math" panose="02040503050406030204" pitchFamily="18" charset="0"/>
                          </a:rPr>
                          <m:t>𝑛</m:t>
                        </m:r>
                      </m:e>
                    </m:d>
                    <m:r>
                      <a:rPr lang="de-DE" b="0" i="1" smtClean="0">
                        <a:latin typeface="Cambria Math" panose="02040503050406030204" pitchFamily="18" charset="0"/>
                      </a:rPr>
                      <m:t>+</m:t>
                    </m:r>
                    <m:r>
                      <a:rPr lang="de-DE" b="0" i="1" smtClean="0">
                        <a:latin typeface="Cambria Math" panose="02040503050406030204" pitchFamily="18" charset="0"/>
                      </a:rPr>
                      <m:t>h</m:t>
                    </m:r>
                    <m:d>
                      <m:dPr>
                        <m:ctrlPr>
                          <a:rPr lang="de-DE" b="0" i="1" smtClean="0">
                            <a:latin typeface="Cambria Math" panose="02040503050406030204" pitchFamily="18" charset="0"/>
                          </a:rPr>
                        </m:ctrlPr>
                      </m:dPr>
                      <m:e>
                        <m:r>
                          <a:rPr lang="de-DE" b="0" i="1" smtClean="0">
                            <a:latin typeface="Cambria Math" panose="02040503050406030204" pitchFamily="18" charset="0"/>
                          </a:rPr>
                          <m:t>𝑛</m:t>
                        </m:r>
                      </m:e>
                    </m:d>
                  </m:oMath>
                </a14:m>
                <a:endParaRPr lang="de-DE" b="0" dirty="0"/>
              </a:p>
              <a:p>
                <a:pPr lvl="2"/>
                <a14:m>
                  <m:oMath xmlns:m="http://schemas.openxmlformats.org/officeDocument/2006/math">
                    <m:r>
                      <a:rPr lang="de-DE" b="0" i="1" smtClean="0">
                        <a:latin typeface="Cambria Math" panose="02040503050406030204" pitchFamily="18" charset="0"/>
                      </a:rPr>
                      <m:t>𝑓</m:t>
                    </m:r>
                    <m:d>
                      <m:dPr>
                        <m:ctrlPr>
                          <a:rPr lang="de-DE" b="0" i="1" smtClean="0">
                            <a:latin typeface="Cambria Math" panose="02040503050406030204" pitchFamily="18" charset="0"/>
                          </a:rPr>
                        </m:ctrlPr>
                      </m:dPr>
                      <m:e>
                        <m:r>
                          <a:rPr lang="de-DE" b="0" i="1" smtClean="0">
                            <a:latin typeface="Cambria Math" panose="02040503050406030204" pitchFamily="18" charset="0"/>
                          </a:rPr>
                          <m:t>𝐴</m:t>
                        </m:r>
                      </m:e>
                    </m:d>
                    <m:r>
                      <a:rPr lang="de-DE" b="0" i="1" smtClean="0">
                        <a:latin typeface="Cambria Math" panose="02040503050406030204" pitchFamily="18" charset="0"/>
                      </a:rPr>
                      <m:t>=</m:t>
                    </m:r>
                    <m:r>
                      <a:rPr lang="de-DE" b="0" i="1" smtClean="0">
                        <a:latin typeface="Cambria Math" panose="02040503050406030204" pitchFamily="18" charset="0"/>
                      </a:rPr>
                      <m:t>𝑔</m:t>
                    </m:r>
                    <m:d>
                      <m:dPr>
                        <m:ctrlPr>
                          <a:rPr lang="de-DE" b="0" i="1" smtClean="0">
                            <a:latin typeface="Cambria Math" panose="02040503050406030204" pitchFamily="18" charset="0"/>
                          </a:rPr>
                        </m:ctrlPr>
                      </m:dPr>
                      <m:e>
                        <m:r>
                          <a:rPr lang="de-DE" b="0" i="1" smtClean="0">
                            <a:latin typeface="Cambria Math" panose="02040503050406030204" pitchFamily="18" charset="0"/>
                          </a:rPr>
                          <m:t>𝐴</m:t>
                        </m:r>
                      </m:e>
                    </m:d>
                    <m:r>
                      <a:rPr lang="de-DE" b="0" i="1" smtClean="0">
                        <a:latin typeface="Cambria Math" panose="02040503050406030204" pitchFamily="18" charset="0"/>
                      </a:rPr>
                      <m:t>+</m:t>
                    </m:r>
                    <m:r>
                      <a:rPr lang="de-DE" b="0" i="1" smtClean="0">
                        <a:latin typeface="Cambria Math" panose="02040503050406030204" pitchFamily="18" charset="0"/>
                      </a:rPr>
                      <m:t>h</m:t>
                    </m:r>
                    <m:d>
                      <m:dPr>
                        <m:ctrlPr>
                          <a:rPr lang="de-DE" b="0" i="1" smtClean="0">
                            <a:latin typeface="Cambria Math" panose="02040503050406030204" pitchFamily="18" charset="0"/>
                          </a:rPr>
                        </m:ctrlPr>
                      </m:dPr>
                      <m:e>
                        <m:r>
                          <a:rPr lang="de-DE" b="0" i="1" smtClean="0">
                            <a:latin typeface="Cambria Math" panose="02040503050406030204" pitchFamily="18" charset="0"/>
                          </a:rPr>
                          <m:t>𝐴</m:t>
                        </m:r>
                      </m:e>
                    </m:d>
                    <m:r>
                      <a:rPr lang="de-DE" b="0" i="1" smtClean="0">
                        <a:latin typeface="Cambria Math" panose="02040503050406030204" pitchFamily="18" charset="0"/>
                      </a:rPr>
                      <m:t>=</m:t>
                    </m:r>
                    <m:r>
                      <a:rPr lang="de-DE" b="0" i="1" smtClean="0">
                        <a:latin typeface="Cambria Math" panose="02040503050406030204" pitchFamily="18" charset="0"/>
                      </a:rPr>
                      <m:t>𝑔</m:t>
                    </m:r>
                    <m:r>
                      <a:rPr lang="de-DE" b="0" i="1" smtClean="0">
                        <a:latin typeface="Cambria Math" panose="02040503050406030204" pitchFamily="18" charset="0"/>
                      </a:rPr>
                      <m:t>(</m:t>
                    </m:r>
                    <m:r>
                      <a:rPr lang="de-DE" b="0" i="1" smtClean="0">
                        <a:latin typeface="Cambria Math" panose="02040503050406030204" pitchFamily="18" charset="0"/>
                      </a:rPr>
                      <m:t>𝐴</m:t>
                    </m:r>
                    <m:r>
                      <a:rPr lang="de-DE" b="0" i="1" smtClean="0">
                        <a:latin typeface="Cambria Math" panose="02040503050406030204" pitchFamily="18" charset="0"/>
                      </a:rPr>
                      <m:t>)</m:t>
                    </m:r>
                  </m:oMath>
                </a14:m>
                <a:r>
                  <a:rPr lang="de-DE" b="0" dirty="0"/>
                  <a:t> </a:t>
                </a:r>
                <a:r>
                  <a:rPr lang="de-DE" b="0" dirty="0" err="1"/>
                  <a:t>as</a:t>
                </a:r>
                <a:r>
                  <a:rPr lang="de-DE" b="0" dirty="0"/>
                  <a:t> </a:t>
                </a:r>
                <a14:m>
                  <m:oMath xmlns:m="http://schemas.openxmlformats.org/officeDocument/2006/math">
                    <m:r>
                      <a:rPr lang="de-DE" b="0" i="1" smtClean="0">
                        <a:latin typeface="Cambria Math" panose="02040503050406030204" pitchFamily="18" charset="0"/>
                      </a:rPr>
                      <m:t>h</m:t>
                    </m:r>
                    <m:d>
                      <m:dPr>
                        <m:ctrlPr>
                          <a:rPr lang="de-DE" b="0" i="1" smtClean="0">
                            <a:latin typeface="Cambria Math" panose="02040503050406030204" pitchFamily="18" charset="0"/>
                          </a:rPr>
                        </m:ctrlPr>
                      </m:dPr>
                      <m:e>
                        <m:r>
                          <a:rPr lang="de-DE" b="0" i="1" smtClean="0">
                            <a:latin typeface="Cambria Math" panose="02040503050406030204" pitchFamily="18" charset="0"/>
                          </a:rPr>
                          <m:t>𝐴</m:t>
                        </m:r>
                      </m:e>
                    </m:d>
                    <m:r>
                      <a:rPr lang="de-DE" b="0" i="1" smtClean="0">
                        <a:latin typeface="Cambria Math" panose="02040503050406030204" pitchFamily="18" charset="0"/>
                      </a:rPr>
                      <m:t>=0</m:t>
                    </m:r>
                  </m:oMath>
                </a14:m>
                <a:endParaRPr lang="de-DE" b="0" dirty="0"/>
              </a:p>
              <a:p>
                <a:pPr lvl="2"/>
                <a14:m>
                  <m:oMath xmlns:m="http://schemas.openxmlformats.org/officeDocument/2006/math">
                    <m:r>
                      <a:rPr lang="de-DE" b="0" i="1" smtClean="0">
                        <a:latin typeface="Cambria Math" panose="02040503050406030204" pitchFamily="18" charset="0"/>
                      </a:rPr>
                      <m:t>𝑓</m:t>
                    </m:r>
                    <m:d>
                      <m:dPr>
                        <m:ctrlPr>
                          <a:rPr lang="de-DE" b="0" i="1" smtClean="0">
                            <a:latin typeface="Cambria Math" panose="02040503050406030204" pitchFamily="18" charset="0"/>
                          </a:rPr>
                        </m:ctrlPr>
                      </m:dPr>
                      <m:e>
                        <m:r>
                          <a:rPr lang="de-DE" b="0" i="1" smtClean="0">
                            <a:latin typeface="Cambria Math" panose="02040503050406030204" pitchFamily="18" charset="0"/>
                          </a:rPr>
                          <m:t>𝑛</m:t>
                        </m:r>
                      </m:e>
                    </m:d>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𝑔</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𝐴</m:t>
                        </m:r>
                      </m:e>
                    </m:d>
                  </m:oMath>
                </a14:m>
                <a:r>
                  <a:rPr lang="de-DE" b="0" dirty="0"/>
                  <a:t> </a:t>
                </a:r>
                <a:r>
                  <a:rPr lang="de-DE" dirty="0" err="1"/>
                  <a:t>admissibility</a:t>
                </a:r>
                <a:r>
                  <a:rPr lang="de-DE" dirty="0"/>
                  <a:t> </a:t>
                </a:r>
                <a:r>
                  <a:rPr lang="de-DE" dirty="0" err="1"/>
                  <a:t>of</a:t>
                </a:r>
                <a:r>
                  <a:rPr lang="de-DE" dirty="0"/>
                  <a:t> h(n)</a:t>
                </a:r>
                <a:endParaRPr lang="de-DE" b="0" dirty="0"/>
              </a:p>
              <a:p>
                <a:pPr lvl="2"/>
                <a14:m>
                  <m:oMath xmlns:m="http://schemas.openxmlformats.org/officeDocument/2006/math">
                    <m:r>
                      <a:rPr lang="de-DE" b="0" i="1" smtClean="0">
                        <a:latin typeface="Cambria Math" panose="02040503050406030204" pitchFamily="18" charset="0"/>
                      </a:rPr>
                      <m:t>𝑓</m:t>
                    </m:r>
                    <m:d>
                      <m:dPr>
                        <m:ctrlPr>
                          <a:rPr lang="de-DE" b="0" i="1" smtClean="0">
                            <a:latin typeface="Cambria Math" panose="02040503050406030204" pitchFamily="18" charset="0"/>
                          </a:rPr>
                        </m:ctrlPr>
                      </m:dPr>
                      <m:e>
                        <m:r>
                          <a:rPr lang="de-DE" b="0" i="1" smtClean="0">
                            <a:latin typeface="Cambria Math" panose="02040503050406030204" pitchFamily="18" charset="0"/>
                          </a:rPr>
                          <m:t>𝑛</m:t>
                        </m:r>
                      </m:e>
                    </m:d>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𝑓</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𝐴</m:t>
                        </m:r>
                      </m:e>
                    </m:d>
                  </m:oMath>
                </a14:m>
                <a:r>
                  <a:rPr lang="de-DE" b="0" dirty="0">
                    <a:ea typeface="Cambria Math" panose="02040503050406030204" pitchFamily="18" charset="0"/>
                  </a:rPr>
                  <a:t> </a:t>
                </a:r>
                <a:r>
                  <a:rPr lang="de-DE" b="0" dirty="0" err="1">
                    <a:ea typeface="Cambria Math" panose="02040503050406030204" pitchFamily="18" charset="0"/>
                  </a:rPr>
                  <a:t>as</a:t>
                </a:r>
                <a:r>
                  <a:rPr lang="de-DE" b="0" dirty="0">
                    <a:ea typeface="Cambria Math" panose="02040503050406030204" pitchFamily="18" charset="0"/>
                  </a:rPr>
                  <a:t> </a:t>
                </a:r>
                <a14:m>
                  <m:oMath xmlns:m="http://schemas.openxmlformats.org/officeDocument/2006/math">
                    <m:r>
                      <a:rPr lang="de-DE" b="0" i="1" smtClean="0">
                        <a:latin typeface="Cambria Math" panose="02040503050406030204" pitchFamily="18" charset="0"/>
                        <a:ea typeface="Cambria Math" panose="02040503050406030204" pitchFamily="18" charset="0"/>
                      </a:rPr>
                      <m:t>𝑓</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𝐴</m:t>
                        </m:r>
                      </m:e>
                    </m:d>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𝑔</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𝐴</m:t>
                    </m:r>
                    <m:r>
                      <a:rPr lang="de-DE" b="0" i="1" smtClean="0">
                        <a:latin typeface="Cambria Math" panose="02040503050406030204" pitchFamily="18" charset="0"/>
                        <a:ea typeface="Cambria Math" panose="02040503050406030204" pitchFamily="18" charset="0"/>
                      </a:rPr>
                      <m:t>)</m:t>
                    </m:r>
                  </m:oMath>
                </a14:m>
                <a:endParaRPr lang="de-DE" b="0" dirty="0">
                  <a:ea typeface="Cambria Math" panose="02040503050406030204" pitchFamily="18" charset="0"/>
                </a:endParaRPr>
              </a:p>
              <a:p>
                <a:pPr lvl="1"/>
                <a14:m>
                  <m:oMath xmlns:m="http://schemas.openxmlformats.org/officeDocument/2006/math">
                    <m:r>
                      <a:rPr lang="de-DE" b="0" i="1" smtClean="0">
                        <a:latin typeface="Cambria Math" panose="02040503050406030204" pitchFamily="18" charset="0"/>
                        <a:ea typeface="Cambria Math" panose="02040503050406030204" pitchFamily="18" charset="0"/>
                      </a:rPr>
                      <m:t>𝑓</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𝐴</m:t>
                        </m:r>
                      </m:e>
                    </m:d>
                  </m:oMath>
                </a14:m>
                <a:r>
                  <a:rPr lang="de-DE" b="0" dirty="0">
                    <a:ea typeface="Cambria Math" panose="02040503050406030204" pitchFamily="18" charset="0"/>
                  </a:rPr>
                  <a:t> </a:t>
                </a:r>
                <a:r>
                  <a:rPr lang="de-DE" b="0" dirty="0" err="1">
                    <a:ea typeface="Cambria Math" panose="02040503050406030204" pitchFamily="18" charset="0"/>
                  </a:rPr>
                  <a:t>is</a:t>
                </a:r>
                <a:r>
                  <a:rPr lang="de-DE" b="0" dirty="0">
                    <a:ea typeface="Cambria Math" panose="02040503050406030204" pitchFamily="18" charset="0"/>
                  </a:rPr>
                  <a:t> </a:t>
                </a:r>
                <a:r>
                  <a:rPr lang="de-DE" b="0" dirty="0" err="1">
                    <a:ea typeface="Cambria Math" panose="02040503050406030204" pitchFamily="18" charset="0"/>
                  </a:rPr>
                  <a:t>less</a:t>
                </a:r>
                <a:r>
                  <a:rPr lang="de-DE" b="0" dirty="0">
                    <a:ea typeface="Cambria Math" panose="02040503050406030204" pitchFamily="18" charset="0"/>
                  </a:rPr>
                  <a:t> </a:t>
                </a:r>
                <a:r>
                  <a:rPr lang="de-DE" b="0" dirty="0" err="1">
                    <a:ea typeface="Cambria Math" panose="02040503050406030204" pitchFamily="18" charset="0"/>
                  </a:rPr>
                  <a:t>than</a:t>
                </a:r>
                <a:r>
                  <a:rPr lang="de-DE" b="0" dirty="0">
                    <a:ea typeface="Cambria Math" panose="02040503050406030204" pitchFamily="18" charset="0"/>
                  </a:rPr>
                  <a:t> </a:t>
                </a:r>
                <a14:m>
                  <m:oMath xmlns:m="http://schemas.openxmlformats.org/officeDocument/2006/math">
                    <m:r>
                      <a:rPr lang="de-DE" b="0" i="1" smtClean="0">
                        <a:latin typeface="Cambria Math" panose="02040503050406030204" pitchFamily="18" charset="0"/>
                        <a:ea typeface="Cambria Math" panose="02040503050406030204" pitchFamily="18" charset="0"/>
                      </a:rPr>
                      <m:t>𝑓</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𝐵</m:t>
                        </m:r>
                      </m:e>
                    </m:d>
                  </m:oMath>
                </a14:m>
                <a:endParaRPr lang="de-DE" b="0" dirty="0">
                  <a:ea typeface="Cambria Math" panose="02040503050406030204" pitchFamily="18" charset="0"/>
                </a:endParaRPr>
              </a:p>
              <a:p>
                <a:pPr lvl="2"/>
                <a:r>
                  <a:rPr lang="de-DE" b="0" dirty="0">
                    <a:ea typeface="Cambria Math" panose="02040503050406030204" pitchFamily="18" charset="0"/>
                  </a:rPr>
                  <a:t>B </a:t>
                </a:r>
                <a:r>
                  <a:rPr lang="de-DE" b="0" dirty="0" err="1">
                    <a:ea typeface="Cambria Math" panose="02040503050406030204" pitchFamily="18" charset="0"/>
                  </a:rPr>
                  <a:t>is</a:t>
                </a:r>
                <a:r>
                  <a:rPr lang="de-DE" b="0" dirty="0">
                    <a:ea typeface="Cambria Math" panose="02040503050406030204" pitchFamily="18" charset="0"/>
                  </a:rPr>
                  <a:t> sub-optimal</a:t>
                </a:r>
              </a:p>
              <a:p>
                <a:pPr lvl="2"/>
                <a14:m>
                  <m:oMath xmlns:m="http://schemas.openxmlformats.org/officeDocument/2006/math">
                    <m:r>
                      <a:rPr lang="de-DE" b="0" i="1" smtClean="0">
                        <a:latin typeface="Cambria Math" panose="02040503050406030204" pitchFamily="18" charset="0"/>
                        <a:ea typeface="Cambria Math" panose="02040503050406030204" pitchFamily="18" charset="0"/>
                      </a:rPr>
                      <m:t>𝑓</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𝐴</m:t>
                        </m:r>
                      </m:e>
                    </m:d>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𝑓</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𝐵</m:t>
                        </m:r>
                      </m:e>
                    </m:d>
                  </m:oMath>
                </a14:m>
                <a:r>
                  <a:rPr lang="de-DE" b="0" dirty="0">
                    <a:ea typeface="Cambria Math" panose="02040503050406030204" pitchFamily="18" charset="0"/>
                  </a:rPr>
                  <a:t> </a:t>
                </a:r>
                <a:r>
                  <a:rPr lang="de-DE" b="0" dirty="0" err="1">
                    <a:ea typeface="Cambria Math" panose="02040503050406030204" pitchFamily="18" charset="0"/>
                  </a:rPr>
                  <a:t>as</a:t>
                </a:r>
                <a:r>
                  <a:rPr lang="de-DE" b="0" dirty="0">
                    <a:ea typeface="Cambria Math" panose="02040503050406030204" pitchFamily="18" charset="0"/>
                  </a:rPr>
                  <a:t> </a:t>
                </a:r>
                <a14:m>
                  <m:oMath xmlns:m="http://schemas.openxmlformats.org/officeDocument/2006/math">
                    <m:r>
                      <a:rPr lang="de-DE" b="0" i="1" smtClean="0">
                        <a:latin typeface="Cambria Math" panose="02040503050406030204" pitchFamily="18" charset="0"/>
                        <a:ea typeface="Cambria Math" panose="02040503050406030204" pitchFamily="18" charset="0"/>
                      </a:rPr>
                      <m:t>𝑔</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𝐴</m:t>
                    </m:r>
                    <m:r>
                      <a:rPr lang="de-DE" b="0" i="1" smtClean="0">
                        <a:latin typeface="Cambria Math" panose="02040503050406030204" pitchFamily="18" charset="0"/>
                        <a:ea typeface="Cambria Math" panose="02040503050406030204" pitchFamily="18" charset="0"/>
                      </a:rPr>
                      <m:t>)&lt;(</m:t>
                    </m:r>
                    <m:r>
                      <a:rPr lang="de-DE" b="0" i="1" smtClean="0">
                        <a:latin typeface="Cambria Math" panose="02040503050406030204" pitchFamily="18" charset="0"/>
                        <a:ea typeface="Cambria Math" panose="02040503050406030204" pitchFamily="18" charset="0"/>
                      </a:rPr>
                      <m:t>𝐵</m:t>
                    </m:r>
                    <m:r>
                      <a:rPr lang="de-DE" b="0" i="1" smtClean="0">
                        <a:latin typeface="Cambria Math" panose="02040503050406030204" pitchFamily="18" charset="0"/>
                        <a:ea typeface="Cambria Math" panose="02040503050406030204" pitchFamily="18" charset="0"/>
                      </a:rPr>
                      <m:t>)</m:t>
                    </m:r>
                  </m:oMath>
                </a14:m>
                <a:endParaRPr lang="de-DE" b="0" dirty="0">
                  <a:ea typeface="Cambria Math" panose="02040503050406030204" pitchFamily="18" charset="0"/>
                </a:endParaRPr>
              </a:p>
              <a:p>
                <a:pPr lvl="1"/>
                <a:r>
                  <a:rPr lang="de-DE" dirty="0">
                    <a:ea typeface="Cambria Math" panose="02040503050406030204" pitchFamily="18" charset="0"/>
                  </a:rPr>
                  <a:t> n </a:t>
                </a:r>
                <a:r>
                  <a:rPr lang="de-DE" dirty="0" err="1">
                    <a:ea typeface="Cambria Math" panose="02040503050406030204" pitchFamily="18" charset="0"/>
                  </a:rPr>
                  <a:t>expands</a:t>
                </a:r>
                <a:r>
                  <a:rPr lang="de-DE" dirty="0">
                    <a:ea typeface="Cambria Math" panose="02040503050406030204" pitchFamily="18" charset="0"/>
                  </a:rPr>
                  <a:t> </a:t>
                </a:r>
                <a:r>
                  <a:rPr lang="de-DE" dirty="0" err="1">
                    <a:ea typeface="Cambria Math" panose="02040503050406030204" pitchFamily="18" charset="0"/>
                  </a:rPr>
                  <a:t>before</a:t>
                </a:r>
                <a:r>
                  <a:rPr lang="de-DE" dirty="0">
                    <a:ea typeface="Cambria Math" panose="02040503050406030204" pitchFamily="18" charset="0"/>
                  </a:rPr>
                  <a:t> B</a:t>
                </a:r>
              </a:p>
              <a:p>
                <a:pPr lvl="2"/>
                <a14:m>
                  <m:oMath xmlns:m="http://schemas.openxmlformats.org/officeDocument/2006/math">
                    <m:r>
                      <a:rPr lang="de-DE" b="0" i="1" smtClean="0">
                        <a:latin typeface="Cambria Math" panose="02040503050406030204" pitchFamily="18" charset="0"/>
                      </a:rPr>
                      <m:t>𝑓</m:t>
                    </m:r>
                    <m:r>
                      <a:rPr lang="de-DE" b="0" i="1" smtClean="0">
                        <a:latin typeface="Cambria Math" panose="02040503050406030204" pitchFamily="18" charset="0"/>
                      </a:rPr>
                      <m:t>(</m:t>
                    </m:r>
                    <m:r>
                      <a:rPr lang="de-DE" b="0" i="1" smtClean="0">
                        <a:latin typeface="Cambria Math" panose="02040503050406030204" pitchFamily="18" charset="0"/>
                      </a:rPr>
                      <m:t>𝑛</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𝑓</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𝐴</m:t>
                    </m:r>
                    <m:r>
                      <a:rPr lang="de-DE" b="0" i="1" smtClean="0">
                        <a:latin typeface="Cambria Math" panose="02040503050406030204" pitchFamily="18" charset="0"/>
                        <a:ea typeface="Cambria Math" panose="02040503050406030204" pitchFamily="18" charset="0"/>
                      </a:rPr>
                      <m:t>)&lt;</m:t>
                    </m:r>
                    <m:r>
                      <a:rPr lang="de-DE" b="0" i="1" smtClean="0">
                        <a:latin typeface="Cambria Math" panose="02040503050406030204" pitchFamily="18" charset="0"/>
                        <a:ea typeface="Cambria Math" panose="02040503050406030204" pitchFamily="18" charset="0"/>
                      </a:rPr>
                      <m:t>𝑓</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𝐵</m:t>
                    </m:r>
                    <m:r>
                      <a:rPr lang="de-DE" b="0" i="1" smtClean="0">
                        <a:latin typeface="Cambria Math" panose="02040503050406030204" pitchFamily="18" charset="0"/>
                        <a:ea typeface="Cambria Math" panose="02040503050406030204" pitchFamily="18" charset="0"/>
                      </a:rPr>
                      <m:t>)</m:t>
                    </m:r>
                  </m:oMath>
                </a14:m>
                <a:endParaRPr lang="en-GB" dirty="0"/>
              </a:p>
              <a:p>
                <a:pPr lvl="1"/>
                <a:r>
                  <a:rPr lang="en-GB" dirty="0"/>
                  <a:t>n can be anywhere, and is the ancestor of A</a:t>
                </a:r>
              </a:p>
              <a:p>
                <a:pPr lvl="1"/>
                <a:r>
                  <a:rPr lang="en-GB" dirty="0"/>
                  <a:t>Hence A* reaches A (optimal goal) always before reaching B (sub-optimal goal)</a:t>
                </a:r>
              </a:p>
              <a:p>
                <a:pPr lvl="1"/>
                <a:endParaRPr lang="en-GB" dirty="0"/>
              </a:p>
            </p:txBody>
          </p:sp>
        </mc:Choice>
        <mc:Fallback xmlns="">
          <p:sp>
            <p:nvSpPr>
              <p:cNvPr id="6" name="Content Placeholder 5">
                <a:extLst>
                  <a:ext uri="{FF2B5EF4-FFF2-40B4-BE49-F238E27FC236}">
                    <a16:creationId xmlns:a16="http://schemas.microsoft.com/office/drawing/2014/main" id="{AB732BB5-1A10-B3F2-EC90-94263A76A0D5}"/>
                  </a:ext>
                </a:extLst>
              </p:cNvPr>
              <p:cNvSpPr>
                <a:spLocks noGrp="1" noRot="1" noChangeAspect="1" noMove="1" noResize="1" noEditPoints="1" noAdjustHandles="1" noChangeArrowheads="1" noChangeShapeType="1" noTextEdit="1"/>
              </p:cNvSpPr>
              <p:nvPr>
                <p:ph idx="1"/>
              </p:nvPr>
            </p:nvSpPr>
            <p:spPr>
              <a:xfrm>
                <a:off x="838200" y="1825625"/>
                <a:ext cx="6546368" cy="4351338"/>
              </a:xfrm>
              <a:blipFill>
                <a:blip r:embed="rId2"/>
                <a:stretch>
                  <a:fillRect l="-186" t="-1401"/>
                </a:stretch>
              </a:blipFill>
            </p:spPr>
            <p:txBody>
              <a:bodyPr/>
              <a:lstStyle/>
              <a:p>
                <a:r>
                  <a:rPr lang="en-GB">
                    <a:noFill/>
                  </a:rPr>
                  <a:t> </a:t>
                </a:r>
              </a:p>
            </p:txBody>
          </p:sp>
        </mc:Fallback>
      </mc:AlternateContent>
      <p:sp>
        <p:nvSpPr>
          <p:cNvPr id="3" name="Slide Number Placeholder 2">
            <a:extLst>
              <a:ext uri="{FF2B5EF4-FFF2-40B4-BE49-F238E27FC236}">
                <a16:creationId xmlns:a16="http://schemas.microsoft.com/office/drawing/2014/main" id="{F2A1905C-9370-0F6E-9494-9FD03B22A5F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9E9FB2-15AD-4BAD-B5DA-63EA35E480F0}" type="slidenum">
              <a:rPr kumimoji="0" lang="de-DE" sz="1200" b="1" i="0" u="none" strike="noStrike" kern="1200" cap="none" spc="0" normalizeH="0" baseline="0" noProof="0" smtClean="0">
                <a:ln>
                  <a:noFill/>
                </a:ln>
                <a:solidFill>
                  <a:srgbClr val="00599C"/>
                </a:solidFill>
                <a:effectLst/>
                <a:uLnTx/>
                <a:uFillTx/>
                <a:latin typeface="TSTAR" panose="020B060402020202020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de-DE" sz="1200" b="1"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4" name="Title 3">
            <a:extLst>
              <a:ext uri="{FF2B5EF4-FFF2-40B4-BE49-F238E27FC236}">
                <a16:creationId xmlns:a16="http://schemas.microsoft.com/office/drawing/2014/main" id="{7F156C9B-70B5-52F2-5262-240981EAE7A7}"/>
              </a:ext>
            </a:extLst>
          </p:cNvPr>
          <p:cNvSpPr>
            <a:spLocks noGrp="1"/>
          </p:cNvSpPr>
          <p:nvPr>
            <p:ph type="title"/>
          </p:nvPr>
        </p:nvSpPr>
        <p:spPr/>
        <p:txBody>
          <a:bodyPr/>
          <a:lstStyle/>
          <a:p>
            <a:r>
              <a:rPr lang="de-DE" dirty="0" err="1"/>
              <a:t>Optimality</a:t>
            </a:r>
            <a:r>
              <a:rPr lang="de-DE" dirty="0"/>
              <a:t> </a:t>
            </a:r>
            <a:r>
              <a:rPr lang="de-DE" dirty="0" err="1"/>
              <a:t>of</a:t>
            </a:r>
            <a:r>
              <a:rPr lang="de-DE" dirty="0"/>
              <a:t> A* Search</a:t>
            </a:r>
            <a:endParaRPr lang="en-GB" dirty="0"/>
          </a:p>
        </p:txBody>
      </p:sp>
      <p:sp>
        <p:nvSpPr>
          <p:cNvPr id="5" name="Content Placeholder 4">
            <a:extLst>
              <a:ext uri="{FF2B5EF4-FFF2-40B4-BE49-F238E27FC236}">
                <a16:creationId xmlns:a16="http://schemas.microsoft.com/office/drawing/2014/main" id="{04101F17-3118-9E4E-42D6-805BF643BF9F}"/>
              </a:ext>
            </a:extLst>
          </p:cNvPr>
          <p:cNvSpPr>
            <a:spLocks noGrp="1"/>
          </p:cNvSpPr>
          <p:nvPr>
            <p:ph sz="quarter" idx="13"/>
          </p:nvPr>
        </p:nvSpPr>
        <p:spPr/>
        <p:txBody>
          <a:bodyPr/>
          <a:lstStyle/>
          <a:p>
            <a:r>
              <a:rPr lang="de-DE" dirty="0"/>
              <a:t>Week 3: </a:t>
            </a:r>
            <a:r>
              <a:rPr lang="de-DE" dirty="0" err="1"/>
              <a:t>Uninformed</a:t>
            </a:r>
            <a:r>
              <a:rPr lang="de-DE" dirty="0"/>
              <a:t> and </a:t>
            </a:r>
            <a:r>
              <a:rPr lang="de-DE" dirty="0" err="1"/>
              <a:t>Informed</a:t>
            </a:r>
            <a:r>
              <a:rPr lang="de-DE" dirty="0"/>
              <a:t> Search</a:t>
            </a:r>
            <a:endParaRPr lang="en-GB" dirty="0"/>
          </a:p>
        </p:txBody>
      </p:sp>
      <p:sp>
        <p:nvSpPr>
          <p:cNvPr id="7" name="Isosceles Triangle 6">
            <a:extLst>
              <a:ext uri="{FF2B5EF4-FFF2-40B4-BE49-F238E27FC236}">
                <a16:creationId xmlns:a16="http://schemas.microsoft.com/office/drawing/2014/main" id="{ECA4C1A2-6168-63E1-411E-11D1F1F87B52}"/>
              </a:ext>
            </a:extLst>
          </p:cNvPr>
          <p:cNvSpPr/>
          <p:nvPr/>
        </p:nvSpPr>
        <p:spPr>
          <a:xfrm>
            <a:off x="8712403" y="3342289"/>
            <a:ext cx="2260397" cy="1948618"/>
          </a:xfrm>
          <a:prstGeom prst="triangl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F3D6518D-CC2D-5276-3374-483FD1A08B48}"/>
              </a:ext>
            </a:extLst>
          </p:cNvPr>
          <p:cNvSpPr/>
          <p:nvPr/>
        </p:nvSpPr>
        <p:spPr>
          <a:xfrm>
            <a:off x="9757467" y="3247697"/>
            <a:ext cx="170268" cy="170268"/>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5CDF86E6-73E0-0B0A-E28A-106EA2B49CCB}"/>
              </a:ext>
            </a:extLst>
          </p:cNvPr>
          <p:cNvSpPr/>
          <p:nvPr/>
        </p:nvSpPr>
        <p:spPr>
          <a:xfrm>
            <a:off x="9587199" y="3564059"/>
            <a:ext cx="170268" cy="170268"/>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81F003E2-CB1E-AC9C-2829-110E0772E254}"/>
              </a:ext>
            </a:extLst>
          </p:cNvPr>
          <p:cNvSpPr/>
          <p:nvPr/>
        </p:nvSpPr>
        <p:spPr>
          <a:xfrm>
            <a:off x="9927735" y="3564059"/>
            <a:ext cx="170268" cy="170268"/>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2FC8B2CC-2A6F-E7F2-7EF4-6ADE8DF63667}"/>
              </a:ext>
            </a:extLst>
          </p:cNvPr>
          <p:cNvSpPr/>
          <p:nvPr/>
        </p:nvSpPr>
        <p:spPr>
          <a:xfrm>
            <a:off x="9285553" y="4101138"/>
            <a:ext cx="170268" cy="170268"/>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5E7001F8-EA27-F5DF-FE27-94B23D18C5C1}"/>
              </a:ext>
            </a:extLst>
          </p:cNvPr>
          <p:cNvSpPr/>
          <p:nvPr/>
        </p:nvSpPr>
        <p:spPr>
          <a:xfrm>
            <a:off x="8983906" y="4644522"/>
            <a:ext cx="170268" cy="170268"/>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13" name="Oval 12">
            <a:extLst>
              <a:ext uri="{FF2B5EF4-FFF2-40B4-BE49-F238E27FC236}">
                <a16:creationId xmlns:a16="http://schemas.microsoft.com/office/drawing/2014/main" id="{70F5448C-4234-18C2-19F0-E2084A95DBE9}"/>
              </a:ext>
            </a:extLst>
          </p:cNvPr>
          <p:cNvSpPr/>
          <p:nvPr/>
        </p:nvSpPr>
        <p:spPr>
          <a:xfrm>
            <a:off x="10802532" y="5017639"/>
            <a:ext cx="170268" cy="170268"/>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reeform: Shape 13">
            <a:extLst>
              <a:ext uri="{FF2B5EF4-FFF2-40B4-BE49-F238E27FC236}">
                <a16:creationId xmlns:a16="http://schemas.microsoft.com/office/drawing/2014/main" id="{977A1C55-0078-27C3-003D-77BD141558DC}"/>
              </a:ext>
            </a:extLst>
          </p:cNvPr>
          <p:cNvSpPr/>
          <p:nvPr/>
        </p:nvSpPr>
        <p:spPr>
          <a:xfrm>
            <a:off x="9453004" y="4225159"/>
            <a:ext cx="1368447" cy="813500"/>
          </a:xfrm>
          <a:custGeom>
            <a:avLst/>
            <a:gdLst>
              <a:gd name="connsiteX0" fmla="*/ 0 w 1368447"/>
              <a:gd name="connsiteY0" fmla="*/ 0 h 813500"/>
              <a:gd name="connsiteX1" fmla="*/ 214411 w 1368447"/>
              <a:gd name="connsiteY1" fmla="*/ 56755 h 813500"/>
              <a:gd name="connsiteX2" fmla="*/ 365760 w 1368447"/>
              <a:gd name="connsiteY2" fmla="*/ 321616 h 813500"/>
              <a:gd name="connsiteX3" fmla="*/ 807195 w 1368447"/>
              <a:gd name="connsiteY3" fmla="*/ 409903 h 813500"/>
              <a:gd name="connsiteX4" fmla="*/ 1368447 w 1368447"/>
              <a:gd name="connsiteY4" fmla="*/ 813500 h 81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447" h="813500">
                <a:moveTo>
                  <a:pt x="0" y="0"/>
                </a:moveTo>
                <a:cubicBezTo>
                  <a:pt x="76725" y="1576"/>
                  <a:pt x="153451" y="3152"/>
                  <a:pt x="214411" y="56755"/>
                </a:cubicBezTo>
                <a:cubicBezTo>
                  <a:pt x="275371" y="110358"/>
                  <a:pt x="266963" y="262758"/>
                  <a:pt x="365760" y="321616"/>
                </a:cubicBezTo>
                <a:cubicBezTo>
                  <a:pt x="464557" y="380474"/>
                  <a:pt x="640081" y="327922"/>
                  <a:pt x="807195" y="409903"/>
                </a:cubicBezTo>
                <a:cubicBezTo>
                  <a:pt x="974309" y="491884"/>
                  <a:pt x="1308538" y="684223"/>
                  <a:pt x="1368447" y="813500"/>
                </a:cubicBezTo>
              </a:path>
            </a:pathLst>
          </a:cu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75997730-B460-68C1-D880-D42D4D194879}"/>
              </a:ext>
            </a:extLst>
          </p:cNvPr>
          <p:cNvSpPr txBox="1"/>
          <p:nvPr/>
        </p:nvSpPr>
        <p:spPr>
          <a:xfrm>
            <a:off x="9022305" y="3869176"/>
            <a:ext cx="306494" cy="369332"/>
          </a:xfrm>
          <a:prstGeom prst="rect">
            <a:avLst/>
          </a:prstGeom>
          <a:noFill/>
        </p:spPr>
        <p:txBody>
          <a:bodyPr wrap="none" rtlCol="0">
            <a:spAutoFit/>
          </a:bodyPr>
          <a:lstStyle/>
          <a:p>
            <a:r>
              <a:rPr lang="de-DE" dirty="0">
                <a:solidFill>
                  <a:schemeClr val="bg1"/>
                </a:solidFill>
              </a:rPr>
              <a:t>n</a:t>
            </a:r>
            <a:endParaRPr lang="en-GB" dirty="0">
              <a:solidFill>
                <a:schemeClr val="bg1"/>
              </a:solidFill>
            </a:endParaRPr>
          </a:p>
        </p:txBody>
      </p:sp>
      <p:sp>
        <p:nvSpPr>
          <p:cNvPr id="16" name="TextBox 15">
            <a:extLst>
              <a:ext uri="{FF2B5EF4-FFF2-40B4-BE49-F238E27FC236}">
                <a16:creationId xmlns:a16="http://schemas.microsoft.com/office/drawing/2014/main" id="{E9604C93-631F-5D65-7CB3-668A59358F83}"/>
              </a:ext>
            </a:extLst>
          </p:cNvPr>
          <p:cNvSpPr txBox="1"/>
          <p:nvPr/>
        </p:nvSpPr>
        <p:spPr>
          <a:xfrm>
            <a:off x="8694908" y="4406255"/>
            <a:ext cx="317716" cy="369332"/>
          </a:xfrm>
          <a:prstGeom prst="rect">
            <a:avLst/>
          </a:prstGeom>
          <a:noFill/>
        </p:spPr>
        <p:txBody>
          <a:bodyPr wrap="none" rtlCol="0">
            <a:spAutoFit/>
          </a:bodyPr>
          <a:lstStyle/>
          <a:p>
            <a:r>
              <a:rPr lang="de-DE" dirty="0">
                <a:solidFill>
                  <a:schemeClr val="bg1"/>
                </a:solidFill>
              </a:rPr>
              <a:t>A</a:t>
            </a:r>
            <a:endParaRPr lang="en-GB" dirty="0">
              <a:solidFill>
                <a:schemeClr val="bg1"/>
              </a:solidFill>
            </a:endParaRPr>
          </a:p>
        </p:txBody>
      </p:sp>
      <p:sp>
        <p:nvSpPr>
          <p:cNvPr id="17" name="TextBox 16">
            <a:extLst>
              <a:ext uri="{FF2B5EF4-FFF2-40B4-BE49-F238E27FC236}">
                <a16:creationId xmlns:a16="http://schemas.microsoft.com/office/drawing/2014/main" id="{351C69AB-1A7E-F809-AFA5-B10CD05F3666}"/>
              </a:ext>
            </a:extLst>
          </p:cNvPr>
          <p:cNvSpPr txBox="1"/>
          <p:nvPr/>
        </p:nvSpPr>
        <p:spPr>
          <a:xfrm>
            <a:off x="10945677" y="4832973"/>
            <a:ext cx="309700" cy="369332"/>
          </a:xfrm>
          <a:prstGeom prst="rect">
            <a:avLst/>
          </a:prstGeom>
          <a:noFill/>
        </p:spPr>
        <p:txBody>
          <a:bodyPr wrap="none" rtlCol="0">
            <a:spAutoFit/>
          </a:bodyPr>
          <a:lstStyle/>
          <a:p>
            <a:r>
              <a:rPr lang="de-DE" dirty="0">
                <a:solidFill>
                  <a:schemeClr val="bg1"/>
                </a:solidFill>
              </a:rPr>
              <a:t>B</a:t>
            </a:r>
            <a:endParaRPr lang="en-GB" dirty="0">
              <a:solidFill>
                <a:schemeClr val="bg1"/>
              </a:solidFill>
            </a:endParaRPr>
          </a:p>
        </p:txBody>
      </p:sp>
      <p:cxnSp>
        <p:nvCxnSpPr>
          <p:cNvPr id="19" name="Straight Arrow Connector 18">
            <a:extLst>
              <a:ext uri="{FF2B5EF4-FFF2-40B4-BE49-F238E27FC236}">
                <a16:creationId xmlns:a16="http://schemas.microsoft.com/office/drawing/2014/main" id="{F1F9C8DD-165B-6AF9-141F-B998D6EBDBB6}"/>
              </a:ext>
            </a:extLst>
          </p:cNvPr>
          <p:cNvCxnSpPr/>
          <p:nvPr/>
        </p:nvCxnSpPr>
        <p:spPr>
          <a:xfrm flipH="1">
            <a:off x="8954835" y="3817888"/>
            <a:ext cx="220717" cy="366811"/>
          </a:xfrm>
          <a:prstGeom prst="straightConnector1">
            <a:avLst/>
          </a:prstGeom>
          <a:ln w="1905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2DA320A-9A6A-65A4-FAFF-11B44F8F12EA}"/>
              </a:ext>
            </a:extLst>
          </p:cNvPr>
          <p:cNvSpPr txBox="1"/>
          <p:nvPr/>
        </p:nvSpPr>
        <p:spPr>
          <a:xfrm>
            <a:off x="9116825" y="5401608"/>
            <a:ext cx="1451551" cy="276999"/>
          </a:xfrm>
          <a:prstGeom prst="rect">
            <a:avLst/>
          </a:prstGeom>
          <a:noFill/>
        </p:spPr>
        <p:txBody>
          <a:bodyPr wrap="none" rtlCol="0">
            <a:spAutoFit/>
          </a:bodyPr>
          <a:lstStyle/>
          <a:p>
            <a:r>
              <a:rPr lang="de-DE" sz="1200" dirty="0">
                <a:solidFill>
                  <a:schemeClr val="bg1"/>
                </a:solidFill>
              </a:rPr>
              <a:t>Fig 1. A* </a:t>
            </a:r>
            <a:r>
              <a:rPr lang="de-DE" sz="1200" dirty="0" err="1">
                <a:solidFill>
                  <a:schemeClr val="bg1"/>
                </a:solidFill>
              </a:rPr>
              <a:t>tree</a:t>
            </a:r>
            <a:r>
              <a:rPr lang="de-DE" sz="1200" dirty="0">
                <a:solidFill>
                  <a:schemeClr val="bg1"/>
                </a:solidFill>
              </a:rPr>
              <a:t> </a:t>
            </a:r>
            <a:r>
              <a:rPr lang="de-DE" sz="1200" dirty="0" err="1">
                <a:solidFill>
                  <a:schemeClr val="bg1"/>
                </a:solidFill>
              </a:rPr>
              <a:t>search</a:t>
            </a:r>
            <a:endParaRPr lang="en-GB" sz="1200" dirty="0">
              <a:solidFill>
                <a:schemeClr val="bg1"/>
              </a:solidFill>
            </a:endParaRPr>
          </a:p>
        </p:txBody>
      </p:sp>
      <p:sp>
        <p:nvSpPr>
          <p:cNvPr id="21" name="TextBox 20">
            <a:extLst>
              <a:ext uri="{FF2B5EF4-FFF2-40B4-BE49-F238E27FC236}">
                <a16:creationId xmlns:a16="http://schemas.microsoft.com/office/drawing/2014/main" id="{0C206E6F-5259-DB56-85DF-3D6ED198F212}"/>
              </a:ext>
            </a:extLst>
          </p:cNvPr>
          <p:cNvSpPr txBox="1"/>
          <p:nvPr/>
        </p:nvSpPr>
        <p:spPr>
          <a:xfrm>
            <a:off x="653365" y="6423509"/>
            <a:ext cx="2305824" cy="276999"/>
          </a:xfrm>
          <a:prstGeom prst="rect">
            <a:avLst/>
          </a:prstGeom>
          <a:noFill/>
        </p:spPr>
        <p:txBody>
          <a:bodyPr wrap="none" rtlCol="0">
            <a:spAutoFit/>
          </a:bodyPr>
          <a:lstStyle/>
          <a:p>
            <a:r>
              <a:rPr lang="de-DE" sz="1200" dirty="0" err="1"/>
              <a:t>Ref</a:t>
            </a:r>
            <a:r>
              <a:rPr lang="de-DE" sz="1200" dirty="0"/>
              <a:t>: UC Berkeley CS 188 Fall 2023 </a:t>
            </a:r>
            <a:endParaRPr lang="en-GB" sz="1200" dirty="0"/>
          </a:p>
        </p:txBody>
      </p:sp>
    </p:spTree>
    <p:extLst>
      <p:ext uri="{BB962C8B-B14F-4D97-AF65-F5344CB8AC3E}">
        <p14:creationId xmlns:p14="http://schemas.microsoft.com/office/powerpoint/2010/main" val="366529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9C4602-FA3E-F419-07B2-B9AE69D08BF4}"/>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9E9FB2-15AD-4BAD-B5DA-63EA35E480F0}" type="slidenum">
              <a:rPr kumimoji="0" lang="de-DE" sz="1200" b="1" i="0" u="none" strike="noStrike" kern="1200" cap="none" spc="0" normalizeH="0" baseline="0" noProof="0" smtClean="0">
                <a:ln>
                  <a:noFill/>
                </a:ln>
                <a:solidFill>
                  <a:srgbClr val="00599C"/>
                </a:solidFill>
                <a:effectLst/>
                <a:uLnTx/>
                <a:uFillTx/>
                <a:latin typeface="TSTAR" panose="020B060402020202020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de-DE" sz="1200" b="1"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4" name="Title 3">
            <a:extLst>
              <a:ext uri="{FF2B5EF4-FFF2-40B4-BE49-F238E27FC236}">
                <a16:creationId xmlns:a16="http://schemas.microsoft.com/office/drawing/2014/main" id="{9412A13E-AD25-39DE-04E9-D858A0DC8A5A}"/>
              </a:ext>
            </a:extLst>
          </p:cNvPr>
          <p:cNvSpPr>
            <a:spLocks noGrp="1"/>
          </p:cNvSpPr>
          <p:nvPr>
            <p:ph type="title"/>
          </p:nvPr>
        </p:nvSpPr>
        <p:spPr/>
        <p:txBody>
          <a:bodyPr/>
          <a:lstStyle/>
          <a:p>
            <a:r>
              <a:rPr lang="de-DE" dirty="0"/>
              <a:t>DFS vs. BFS vs. UCS vs. </a:t>
            </a:r>
            <a:r>
              <a:rPr lang="de-DE" dirty="0" err="1"/>
              <a:t>Greedy</a:t>
            </a:r>
            <a:r>
              <a:rPr lang="de-DE" dirty="0"/>
              <a:t> vs. A*</a:t>
            </a:r>
            <a:endParaRPr lang="en-GB" dirty="0"/>
          </a:p>
        </p:txBody>
      </p:sp>
      <p:sp>
        <p:nvSpPr>
          <p:cNvPr id="5" name="Content Placeholder 4">
            <a:extLst>
              <a:ext uri="{FF2B5EF4-FFF2-40B4-BE49-F238E27FC236}">
                <a16:creationId xmlns:a16="http://schemas.microsoft.com/office/drawing/2014/main" id="{9ABF4E75-3662-5C45-3526-266D58D3DCCB}"/>
              </a:ext>
            </a:extLst>
          </p:cNvPr>
          <p:cNvSpPr>
            <a:spLocks noGrp="1"/>
          </p:cNvSpPr>
          <p:nvPr>
            <p:ph sz="quarter" idx="13"/>
          </p:nvPr>
        </p:nvSpPr>
        <p:spPr/>
        <p:txBody>
          <a:bodyPr/>
          <a:lstStyle/>
          <a:p>
            <a:r>
              <a:rPr lang="de-DE" dirty="0"/>
              <a:t>Week 3: </a:t>
            </a:r>
            <a:r>
              <a:rPr lang="de-DE" dirty="0" err="1"/>
              <a:t>Uninformed</a:t>
            </a:r>
            <a:r>
              <a:rPr lang="de-DE" dirty="0"/>
              <a:t> and </a:t>
            </a:r>
            <a:r>
              <a:rPr lang="de-DE" dirty="0" err="1"/>
              <a:t>Informed</a:t>
            </a:r>
            <a:r>
              <a:rPr lang="de-DE" dirty="0"/>
              <a:t> Search</a:t>
            </a:r>
            <a:endParaRPr lang="en-GB" dirty="0"/>
          </a:p>
        </p:txBody>
      </p:sp>
      <p:pic>
        <p:nvPicPr>
          <p:cNvPr id="9" name="Picture 8" descr="A grey and white squares with black x and blue dots&#10;&#10;Description automatically generated with medium confidence">
            <a:extLst>
              <a:ext uri="{FF2B5EF4-FFF2-40B4-BE49-F238E27FC236}">
                <a16:creationId xmlns:a16="http://schemas.microsoft.com/office/drawing/2014/main" id="{87D8A1BB-716C-16F3-CD2F-A4B44E6073E2}"/>
              </a:ext>
            </a:extLst>
          </p:cNvPr>
          <p:cNvPicPr>
            <a:picLocks noChangeAspect="1"/>
          </p:cNvPicPr>
          <p:nvPr/>
        </p:nvPicPr>
        <p:blipFill rotWithShape="1">
          <a:blip r:embed="rId2">
            <a:extLst>
              <a:ext uri="{28A0092B-C50C-407E-A947-70E740481C1C}">
                <a14:useLocalDpi xmlns:a14="http://schemas.microsoft.com/office/drawing/2010/main" val="0"/>
              </a:ext>
            </a:extLst>
          </a:blip>
          <a:srcRect l="20966" t="10447" r="18517" b="9001"/>
          <a:stretch/>
        </p:blipFill>
        <p:spPr>
          <a:xfrm>
            <a:off x="4977736" y="1563167"/>
            <a:ext cx="2438363" cy="2434196"/>
          </a:xfrm>
          <a:prstGeom prst="rect">
            <a:avLst/>
          </a:prstGeom>
          <a:ln>
            <a:solidFill>
              <a:schemeClr val="tx1"/>
            </a:solidFill>
          </a:ln>
        </p:spPr>
      </p:pic>
      <p:pic>
        <p:nvPicPr>
          <p:cNvPr id="11" name="Picture 10" descr="A grey and white squares with black x and blue dots&#10;&#10;Description automatically generated with medium confidence">
            <a:extLst>
              <a:ext uri="{FF2B5EF4-FFF2-40B4-BE49-F238E27FC236}">
                <a16:creationId xmlns:a16="http://schemas.microsoft.com/office/drawing/2014/main" id="{A867E021-A602-6661-A51E-F96516915372}"/>
              </a:ext>
            </a:extLst>
          </p:cNvPr>
          <p:cNvPicPr>
            <a:picLocks noChangeAspect="1"/>
          </p:cNvPicPr>
          <p:nvPr/>
        </p:nvPicPr>
        <p:blipFill rotWithShape="1">
          <a:blip r:embed="rId3">
            <a:extLst>
              <a:ext uri="{28A0092B-C50C-407E-A947-70E740481C1C}">
                <a14:useLocalDpi xmlns:a14="http://schemas.microsoft.com/office/drawing/2010/main" val="0"/>
              </a:ext>
            </a:extLst>
          </a:blip>
          <a:srcRect l="21311" t="10311" r="18724" b="9827"/>
          <a:stretch/>
        </p:blipFill>
        <p:spPr>
          <a:xfrm>
            <a:off x="2247147" y="1563167"/>
            <a:ext cx="2438363" cy="2435584"/>
          </a:xfrm>
          <a:prstGeom prst="rect">
            <a:avLst/>
          </a:prstGeom>
          <a:ln>
            <a:solidFill>
              <a:schemeClr val="tx1"/>
            </a:solidFill>
          </a:ln>
        </p:spPr>
      </p:pic>
      <p:pic>
        <p:nvPicPr>
          <p:cNvPr id="13" name="Picture 12" descr="A grey and white squares with a blue dot&#10;&#10;Description automatically generated">
            <a:extLst>
              <a:ext uri="{FF2B5EF4-FFF2-40B4-BE49-F238E27FC236}">
                <a16:creationId xmlns:a16="http://schemas.microsoft.com/office/drawing/2014/main" id="{C3C814A2-E008-83F7-BF2B-0BEF4E4C4BC6}"/>
              </a:ext>
            </a:extLst>
          </p:cNvPr>
          <p:cNvPicPr>
            <a:picLocks noChangeAspect="1"/>
          </p:cNvPicPr>
          <p:nvPr/>
        </p:nvPicPr>
        <p:blipFill rotWithShape="1">
          <a:blip r:embed="rId4">
            <a:extLst>
              <a:ext uri="{28A0092B-C50C-407E-A947-70E740481C1C}">
                <a14:useLocalDpi xmlns:a14="http://schemas.microsoft.com/office/drawing/2010/main" val="0"/>
              </a:ext>
            </a:extLst>
          </a:blip>
          <a:srcRect l="20345" t="9263" r="18000" b="9276"/>
          <a:stretch/>
        </p:blipFill>
        <p:spPr>
          <a:xfrm>
            <a:off x="7708325" y="1561780"/>
            <a:ext cx="2456489" cy="2434196"/>
          </a:xfrm>
          <a:prstGeom prst="rect">
            <a:avLst/>
          </a:prstGeom>
          <a:ln>
            <a:solidFill>
              <a:schemeClr val="tx1"/>
            </a:solidFill>
          </a:ln>
        </p:spPr>
      </p:pic>
      <p:pic>
        <p:nvPicPr>
          <p:cNvPr id="15" name="Picture 14" descr="A black and blue letter&#10;&#10;Description automatically generated">
            <a:extLst>
              <a:ext uri="{FF2B5EF4-FFF2-40B4-BE49-F238E27FC236}">
                <a16:creationId xmlns:a16="http://schemas.microsoft.com/office/drawing/2014/main" id="{149D7E4A-BA1D-6BE4-6A14-31E667B97A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2724" y="4063433"/>
            <a:ext cx="2512629" cy="2518848"/>
          </a:xfrm>
          <a:prstGeom prst="rect">
            <a:avLst/>
          </a:prstGeom>
          <a:ln>
            <a:solidFill>
              <a:schemeClr val="tx1"/>
            </a:solidFill>
          </a:ln>
        </p:spPr>
      </p:pic>
      <p:pic>
        <p:nvPicPr>
          <p:cNvPr id="17" name="Picture 16" descr="A grey and black snake with green and blue dots&#10;&#10;Description automatically generated">
            <a:extLst>
              <a:ext uri="{FF2B5EF4-FFF2-40B4-BE49-F238E27FC236}">
                <a16:creationId xmlns:a16="http://schemas.microsoft.com/office/drawing/2014/main" id="{7C35F274-0306-6FBD-C6B4-28FAA7FA73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8982" y="4063433"/>
            <a:ext cx="2512629" cy="2518848"/>
          </a:xfrm>
          <a:prstGeom prst="rect">
            <a:avLst/>
          </a:prstGeom>
          <a:ln>
            <a:solidFill>
              <a:schemeClr val="tx1"/>
            </a:solidFill>
          </a:ln>
        </p:spPr>
      </p:pic>
      <p:sp>
        <p:nvSpPr>
          <p:cNvPr id="18" name="TextBox 17">
            <a:extLst>
              <a:ext uri="{FF2B5EF4-FFF2-40B4-BE49-F238E27FC236}">
                <a16:creationId xmlns:a16="http://schemas.microsoft.com/office/drawing/2014/main" id="{EBD36274-9C63-8BDB-573E-7FC99E022E86}"/>
              </a:ext>
            </a:extLst>
          </p:cNvPr>
          <p:cNvSpPr txBox="1"/>
          <p:nvPr/>
        </p:nvSpPr>
        <p:spPr>
          <a:xfrm>
            <a:off x="2740552" y="1253133"/>
            <a:ext cx="1423788" cy="276999"/>
          </a:xfrm>
          <a:prstGeom prst="rect">
            <a:avLst/>
          </a:prstGeom>
          <a:noFill/>
        </p:spPr>
        <p:txBody>
          <a:bodyPr wrap="none" rtlCol="0">
            <a:spAutoFit/>
          </a:bodyPr>
          <a:lstStyle/>
          <a:p>
            <a:r>
              <a:rPr lang="de-DE" sz="1200" dirty="0"/>
              <a:t>Fig 1. DFS </a:t>
            </a:r>
            <a:r>
              <a:rPr lang="de-DE" sz="1200" dirty="0" err="1"/>
              <a:t>algorithm</a:t>
            </a:r>
            <a:endParaRPr lang="en-GB" sz="1200" dirty="0"/>
          </a:p>
        </p:txBody>
      </p:sp>
      <p:sp>
        <p:nvSpPr>
          <p:cNvPr id="19" name="TextBox 18">
            <a:extLst>
              <a:ext uri="{FF2B5EF4-FFF2-40B4-BE49-F238E27FC236}">
                <a16:creationId xmlns:a16="http://schemas.microsoft.com/office/drawing/2014/main" id="{AC43E30A-A9FD-6B75-9ACA-D14208742B91}"/>
              </a:ext>
            </a:extLst>
          </p:cNvPr>
          <p:cNvSpPr txBox="1"/>
          <p:nvPr/>
        </p:nvSpPr>
        <p:spPr>
          <a:xfrm>
            <a:off x="5485023" y="1253914"/>
            <a:ext cx="1412566" cy="276999"/>
          </a:xfrm>
          <a:prstGeom prst="rect">
            <a:avLst/>
          </a:prstGeom>
          <a:noFill/>
        </p:spPr>
        <p:txBody>
          <a:bodyPr wrap="none" rtlCol="0">
            <a:spAutoFit/>
          </a:bodyPr>
          <a:lstStyle/>
          <a:p>
            <a:r>
              <a:rPr lang="de-DE" sz="1200" dirty="0"/>
              <a:t>Fig 2. BFS </a:t>
            </a:r>
            <a:r>
              <a:rPr lang="de-DE" sz="1200" dirty="0" err="1"/>
              <a:t>algorithm</a:t>
            </a:r>
            <a:endParaRPr lang="en-GB" sz="1200" dirty="0"/>
          </a:p>
        </p:txBody>
      </p:sp>
      <p:sp>
        <p:nvSpPr>
          <p:cNvPr id="20" name="TextBox 19">
            <a:extLst>
              <a:ext uri="{FF2B5EF4-FFF2-40B4-BE49-F238E27FC236}">
                <a16:creationId xmlns:a16="http://schemas.microsoft.com/office/drawing/2014/main" id="{F725935C-4248-CE78-E467-F027E7529D68}"/>
              </a:ext>
            </a:extLst>
          </p:cNvPr>
          <p:cNvSpPr txBox="1"/>
          <p:nvPr/>
        </p:nvSpPr>
        <p:spPr>
          <a:xfrm>
            <a:off x="8224675" y="1253133"/>
            <a:ext cx="1441998" cy="276999"/>
          </a:xfrm>
          <a:prstGeom prst="rect">
            <a:avLst/>
          </a:prstGeom>
          <a:noFill/>
        </p:spPr>
        <p:txBody>
          <a:bodyPr wrap="none" rtlCol="0">
            <a:spAutoFit/>
          </a:bodyPr>
          <a:lstStyle/>
          <a:p>
            <a:r>
              <a:rPr lang="de-DE" sz="1200" dirty="0"/>
              <a:t>Fig 3. UCS </a:t>
            </a:r>
            <a:r>
              <a:rPr lang="de-DE" sz="1200" dirty="0" err="1"/>
              <a:t>algorithm</a:t>
            </a:r>
            <a:endParaRPr lang="en-GB" sz="1200" dirty="0"/>
          </a:p>
        </p:txBody>
      </p:sp>
      <p:sp>
        <p:nvSpPr>
          <p:cNvPr id="21" name="TextBox 20">
            <a:extLst>
              <a:ext uri="{FF2B5EF4-FFF2-40B4-BE49-F238E27FC236}">
                <a16:creationId xmlns:a16="http://schemas.microsoft.com/office/drawing/2014/main" id="{C5B35ACC-1B83-0801-B5D1-697F039C4B29}"/>
              </a:ext>
            </a:extLst>
          </p:cNvPr>
          <p:cNvSpPr txBox="1"/>
          <p:nvPr/>
        </p:nvSpPr>
        <p:spPr>
          <a:xfrm>
            <a:off x="2140649" y="5184357"/>
            <a:ext cx="1445139" cy="276999"/>
          </a:xfrm>
          <a:prstGeom prst="rect">
            <a:avLst/>
          </a:prstGeom>
          <a:noFill/>
        </p:spPr>
        <p:txBody>
          <a:bodyPr wrap="none" rtlCol="0">
            <a:spAutoFit/>
          </a:bodyPr>
          <a:lstStyle/>
          <a:p>
            <a:r>
              <a:rPr lang="de-DE" sz="1200" dirty="0"/>
              <a:t>Fig 4. </a:t>
            </a:r>
            <a:r>
              <a:rPr lang="de-DE" sz="1200" dirty="0" err="1"/>
              <a:t>Greedy</a:t>
            </a:r>
            <a:r>
              <a:rPr lang="de-DE" sz="1200" dirty="0"/>
              <a:t> </a:t>
            </a:r>
            <a:r>
              <a:rPr lang="de-DE" sz="1200" dirty="0" err="1"/>
              <a:t>search</a:t>
            </a:r>
            <a:endParaRPr lang="en-GB" sz="1200" dirty="0"/>
          </a:p>
        </p:txBody>
      </p:sp>
      <p:sp>
        <p:nvSpPr>
          <p:cNvPr id="22" name="TextBox 21">
            <a:extLst>
              <a:ext uri="{FF2B5EF4-FFF2-40B4-BE49-F238E27FC236}">
                <a16:creationId xmlns:a16="http://schemas.microsoft.com/office/drawing/2014/main" id="{08BDE93E-1019-7457-BC03-31DD1B924396}"/>
              </a:ext>
            </a:extLst>
          </p:cNvPr>
          <p:cNvSpPr txBox="1"/>
          <p:nvPr/>
        </p:nvSpPr>
        <p:spPr>
          <a:xfrm>
            <a:off x="9155016" y="5184357"/>
            <a:ext cx="1357038" cy="276999"/>
          </a:xfrm>
          <a:prstGeom prst="rect">
            <a:avLst/>
          </a:prstGeom>
          <a:noFill/>
        </p:spPr>
        <p:txBody>
          <a:bodyPr wrap="none" rtlCol="0">
            <a:spAutoFit/>
          </a:bodyPr>
          <a:lstStyle/>
          <a:p>
            <a:r>
              <a:rPr lang="de-DE" sz="1200" dirty="0"/>
              <a:t>Fig 5. A* </a:t>
            </a:r>
            <a:r>
              <a:rPr lang="de-DE" sz="1200" dirty="0" err="1"/>
              <a:t>algorithm</a:t>
            </a:r>
            <a:endParaRPr lang="en-GB" sz="1200" dirty="0"/>
          </a:p>
        </p:txBody>
      </p:sp>
    </p:spTree>
    <p:extLst>
      <p:ext uri="{BB962C8B-B14F-4D97-AF65-F5344CB8AC3E}">
        <p14:creationId xmlns:p14="http://schemas.microsoft.com/office/powerpoint/2010/main" val="1853876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A13EF-0D42-08E7-6C13-1E3091342F2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64A80D-851C-065B-0BD5-E95BBA6E60CD}"/>
              </a:ext>
            </a:extLst>
          </p:cNvPr>
          <p:cNvSpPr>
            <a:spLocks noGrp="1"/>
          </p:cNvSpPr>
          <p:nvPr>
            <p:ph idx="1"/>
          </p:nvPr>
        </p:nvSpPr>
        <p:spPr>
          <a:xfrm>
            <a:off x="838200" y="1825625"/>
            <a:ext cx="6640961" cy="2077917"/>
          </a:xfrm>
        </p:spPr>
        <p:txBody>
          <a:bodyPr/>
          <a:lstStyle/>
          <a:p>
            <a:r>
              <a:rPr lang="de-DE" dirty="0" err="1"/>
              <a:t>What</a:t>
            </a:r>
            <a:r>
              <a:rPr lang="de-DE" dirty="0"/>
              <a:t> </a:t>
            </a:r>
            <a:r>
              <a:rPr lang="de-DE" dirty="0" err="1"/>
              <a:t>is</a:t>
            </a:r>
            <a:r>
              <a:rPr lang="de-DE" dirty="0"/>
              <a:t> a </a:t>
            </a:r>
            <a:r>
              <a:rPr lang="de-DE" dirty="0" err="1"/>
              <a:t>planning</a:t>
            </a:r>
            <a:r>
              <a:rPr lang="de-DE" dirty="0"/>
              <a:t> </a:t>
            </a:r>
            <a:r>
              <a:rPr lang="de-DE" dirty="0" err="1"/>
              <a:t>agent</a:t>
            </a:r>
            <a:r>
              <a:rPr lang="de-DE" dirty="0"/>
              <a:t>?</a:t>
            </a:r>
          </a:p>
          <a:p>
            <a:pPr lvl="1"/>
            <a:r>
              <a:rPr lang="de-DE" dirty="0" err="1"/>
              <a:t>Reasons</a:t>
            </a:r>
            <a:endParaRPr lang="de-DE" dirty="0"/>
          </a:p>
          <a:p>
            <a:pPr lvl="1"/>
            <a:r>
              <a:rPr lang="de-DE" dirty="0" err="1"/>
              <a:t>Considers</a:t>
            </a:r>
            <a:r>
              <a:rPr lang="de-DE" dirty="0"/>
              <a:t> </a:t>
            </a:r>
            <a:r>
              <a:rPr lang="de-DE" dirty="0" err="1"/>
              <a:t>the</a:t>
            </a:r>
            <a:r>
              <a:rPr lang="de-DE" dirty="0"/>
              <a:t> </a:t>
            </a:r>
            <a:r>
              <a:rPr lang="de-DE" dirty="0" err="1"/>
              <a:t>consequences</a:t>
            </a:r>
            <a:r>
              <a:rPr lang="de-DE" dirty="0"/>
              <a:t> </a:t>
            </a:r>
            <a:r>
              <a:rPr lang="de-DE" dirty="0" err="1"/>
              <a:t>of</a:t>
            </a:r>
            <a:r>
              <a:rPr lang="de-DE" dirty="0"/>
              <a:t> </a:t>
            </a:r>
            <a:r>
              <a:rPr lang="de-DE" dirty="0" err="1"/>
              <a:t>its</a:t>
            </a:r>
            <a:r>
              <a:rPr lang="de-DE" dirty="0"/>
              <a:t> </a:t>
            </a:r>
            <a:r>
              <a:rPr lang="de-DE" dirty="0" err="1"/>
              <a:t>actions</a:t>
            </a:r>
            <a:endParaRPr lang="de-DE" dirty="0"/>
          </a:p>
          <a:p>
            <a:pPr lvl="1"/>
            <a:r>
              <a:rPr lang="de-DE" dirty="0"/>
              <a:t>Model </a:t>
            </a:r>
            <a:r>
              <a:rPr lang="de-DE" dirty="0" err="1"/>
              <a:t>of</a:t>
            </a:r>
            <a:r>
              <a:rPr lang="de-DE" dirty="0"/>
              <a:t> </a:t>
            </a:r>
            <a:r>
              <a:rPr lang="de-DE" dirty="0" err="1"/>
              <a:t>the</a:t>
            </a:r>
            <a:r>
              <a:rPr lang="de-DE" dirty="0"/>
              <a:t> </a:t>
            </a:r>
            <a:r>
              <a:rPr lang="de-DE" dirty="0" err="1"/>
              <a:t>world</a:t>
            </a:r>
            <a:endParaRPr lang="de-DE" dirty="0"/>
          </a:p>
          <a:p>
            <a:pPr lvl="2"/>
            <a:r>
              <a:rPr lang="de-DE" dirty="0" err="1"/>
              <a:t>To</a:t>
            </a:r>
            <a:r>
              <a:rPr lang="de-DE" dirty="0"/>
              <a:t> </a:t>
            </a:r>
            <a:r>
              <a:rPr lang="de-DE" dirty="0" err="1"/>
              <a:t>evaluate</a:t>
            </a:r>
            <a:r>
              <a:rPr lang="de-DE" dirty="0"/>
              <a:t> </a:t>
            </a:r>
            <a:r>
              <a:rPr lang="de-DE" dirty="0" err="1"/>
              <a:t>how</a:t>
            </a:r>
            <a:r>
              <a:rPr lang="de-DE" dirty="0"/>
              <a:t> </a:t>
            </a:r>
            <a:r>
              <a:rPr lang="de-DE" dirty="0" err="1"/>
              <a:t>the</a:t>
            </a:r>
            <a:r>
              <a:rPr lang="de-DE" dirty="0"/>
              <a:t> </a:t>
            </a:r>
            <a:r>
              <a:rPr lang="de-DE" dirty="0" err="1"/>
              <a:t>world</a:t>
            </a:r>
            <a:r>
              <a:rPr lang="de-DE" dirty="0"/>
              <a:t> </a:t>
            </a:r>
            <a:r>
              <a:rPr lang="de-DE" dirty="0" err="1"/>
              <a:t>evolves</a:t>
            </a:r>
            <a:r>
              <a:rPr lang="de-DE" dirty="0"/>
              <a:t> </a:t>
            </a:r>
            <a:r>
              <a:rPr lang="de-DE" dirty="0" err="1"/>
              <a:t>based</a:t>
            </a:r>
            <a:r>
              <a:rPr lang="de-DE" dirty="0"/>
              <a:t> on </a:t>
            </a:r>
            <a:r>
              <a:rPr lang="de-DE" dirty="0" err="1"/>
              <a:t>the</a:t>
            </a:r>
            <a:r>
              <a:rPr lang="de-DE" dirty="0"/>
              <a:t> </a:t>
            </a:r>
            <a:r>
              <a:rPr lang="de-DE" dirty="0" err="1"/>
              <a:t>chosen</a:t>
            </a:r>
            <a:r>
              <a:rPr lang="de-DE" dirty="0"/>
              <a:t> </a:t>
            </a:r>
            <a:r>
              <a:rPr lang="de-DE" dirty="0" err="1"/>
              <a:t>action</a:t>
            </a:r>
            <a:endParaRPr lang="de-DE" dirty="0"/>
          </a:p>
          <a:p>
            <a:pPr lvl="1"/>
            <a:r>
              <a:rPr lang="de-DE" dirty="0"/>
              <a:t>Goal </a:t>
            </a:r>
            <a:r>
              <a:rPr lang="de-DE" dirty="0" err="1"/>
              <a:t>condition</a:t>
            </a:r>
            <a:endParaRPr lang="de-DE" dirty="0"/>
          </a:p>
          <a:p>
            <a:pPr lvl="1"/>
            <a:endParaRPr lang="de-DE" dirty="0"/>
          </a:p>
          <a:p>
            <a:pPr marL="0" indent="0">
              <a:buNone/>
            </a:pPr>
            <a:endParaRPr lang="de-DE" dirty="0"/>
          </a:p>
          <a:p>
            <a:pPr lvl="1"/>
            <a:endParaRPr lang="de-DE" dirty="0"/>
          </a:p>
          <a:p>
            <a:endParaRPr lang="en-GB" dirty="0"/>
          </a:p>
        </p:txBody>
      </p:sp>
      <p:sp>
        <p:nvSpPr>
          <p:cNvPr id="3" name="Slide Number Placeholder 2">
            <a:extLst>
              <a:ext uri="{FF2B5EF4-FFF2-40B4-BE49-F238E27FC236}">
                <a16:creationId xmlns:a16="http://schemas.microsoft.com/office/drawing/2014/main" id="{121000FA-8A75-4D9D-2307-DA629ECD815E}"/>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9E9FB2-15AD-4BAD-B5DA-63EA35E480F0}" type="slidenum">
              <a:rPr kumimoji="0" lang="de-DE" sz="1200" b="1" i="0" u="none" strike="noStrike" kern="1200" cap="none" spc="0" normalizeH="0" baseline="0" noProof="0" smtClean="0">
                <a:ln>
                  <a:noFill/>
                </a:ln>
                <a:solidFill>
                  <a:srgbClr val="00599C"/>
                </a:solidFill>
                <a:effectLst/>
                <a:uLnTx/>
                <a:uFillTx/>
                <a:latin typeface="TSTAR" panose="020B060402020202020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de-DE" sz="1200" b="1"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4" name="Title 3">
            <a:extLst>
              <a:ext uri="{FF2B5EF4-FFF2-40B4-BE49-F238E27FC236}">
                <a16:creationId xmlns:a16="http://schemas.microsoft.com/office/drawing/2014/main" id="{D7A2B4CA-F611-7167-3806-E746FE57E937}"/>
              </a:ext>
            </a:extLst>
          </p:cNvPr>
          <p:cNvSpPr>
            <a:spLocks noGrp="1"/>
          </p:cNvSpPr>
          <p:nvPr>
            <p:ph type="title"/>
          </p:nvPr>
        </p:nvSpPr>
        <p:spPr/>
        <p:txBody>
          <a:bodyPr/>
          <a:lstStyle/>
          <a:p>
            <a:r>
              <a:rPr lang="de-DE" dirty="0" err="1"/>
              <a:t>Planning</a:t>
            </a:r>
            <a:r>
              <a:rPr lang="de-DE" dirty="0"/>
              <a:t> Agent</a:t>
            </a:r>
            <a:endParaRPr lang="en-GB" dirty="0"/>
          </a:p>
        </p:txBody>
      </p:sp>
      <p:sp>
        <p:nvSpPr>
          <p:cNvPr id="5" name="Content Placeholder 4">
            <a:extLst>
              <a:ext uri="{FF2B5EF4-FFF2-40B4-BE49-F238E27FC236}">
                <a16:creationId xmlns:a16="http://schemas.microsoft.com/office/drawing/2014/main" id="{8E52C1A7-4866-8F32-49CF-19789C2848B3}"/>
              </a:ext>
            </a:extLst>
          </p:cNvPr>
          <p:cNvSpPr>
            <a:spLocks noGrp="1"/>
          </p:cNvSpPr>
          <p:nvPr>
            <p:ph sz="quarter" idx="13"/>
          </p:nvPr>
        </p:nvSpPr>
        <p:spPr/>
        <p:txBody>
          <a:bodyPr/>
          <a:lstStyle/>
          <a:p>
            <a:r>
              <a:rPr lang="de-DE" dirty="0"/>
              <a:t>Week 3: </a:t>
            </a:r>
            <a:r>
              <a:rPr lang="de-DE" dirty="0" err="1"/>
              <a:t>Uninformed</a:t>
            </a:r>
            <a:r>
              <a:rPr lang="de-DE" dirty="0"/>
              <a:t> and </a:t>
            </a:r>
            <a:r>
              <a:rPr lang="de-DE" dirty="0" err="1"/>
              <a:t>Informed</a:t>
            </a:r>
            <a:r>
              <a:rPr lang="de-DE" dirty="0"/>
              <a:t> Search</a:t>
            </a:r>
            <a:endParaRPr lang="en-GB" dirty="0"/>
          </a:p>
        </p:txBody>
      </p:sp>
      <p:pic>
        <p:nvPicPr>
          <p:cNvPr id="7" name="Picture 6" descr="A grey and black snake with green and blue dots&#10;&#10;Description automatically generated">
            <a:extLst>
              <a:ext uri="{FF2B5EF4-FFF2-40B4-BE49-F238E27FC236}">
                <a16:creationId xmlns:a16="http://schemas.microsoft.com/office/drawing/2014/main" id="{74F73310-4778-4925-1A2F-9293208B0C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1435" y="3354902"/>
            <a:ext cx="2419437" cy="2425426"/>
          </a:xfrm>
          <a:prstGeom prst="rect">
            <a:avLst/>
          </a:prstGeom>
          <a:ln>
            <a:solidFill>
              <a:schemeClr val="tx1"/>
            </a:solidFill>
          </a:ln>
        </p:spPr>
      </p:pic>
      <p:sp>
        <p:nvSpPr>
          <p:cNvPr id="8" name="TextBox 7">
            <a:extLst>
              <a:ext uri="{FF2B5EF4-FFF2-40B4-BE49-F238E27FC236}">
                <a16:creationId xmlns:a16="http://schemas.microsoft.com/office/drawing/2014/main" id="{2028FAF3-18F0-2EDC-60EF-980400A5E1E4}"/>
              </a:ext>
            </a:extLst>
          </p:cNvPr>
          <p:cNvSpPr txBox="1"/>
          <p:nvPr/>
        </p:nvSpPr>
        <p:spPr>
          <a:xfrm>
            <a:off x="8897219" y="5916354"/>
            <a:ext cx="2047868" cy="276999"/>
          </a:xfrm>
          <a:prstGeom prst="rect">
            <a:avLst/>
          </a:prstGeom>
          <a:noFill/>
        </p:spPr>
        <p:txBody>
          <a:bodyPr wrap="none" rtlCol="0">
            <a:spAutoFit/>
          </a:bodyPr>
          <a:lstStyle/>
          <a:p>
            <a:r>
              <a:rPr lang="de-DE" sz="1200" dirty="0">
                <a:solidFill>
                  <a:schemeClr val="bg1"/>
                </a:solidFill>
              </a:rPr>
              <a:t>Fig 1. </a:t>
            </a:r>
            <a:r>
              <a:rPr lang="de-DE" sz="1200" dirty="0" err="1">
                <a:solidFill>
                  <a:schemeClr val="bg1"/>
                </a:solidFill>
              </a:rPr>
              <a:t>Planning</a:t>
            </a:r>
            <a:r>
              <a:rPr lang="de-DE" sz="1200" dirty="0">
                <a:solidFill>
                  <a:schemeClr val="bg1"/>
                </a:solidFill>
              </a:rPr>
              <a:t> </a:t>
            </a:r>
            <a:r>
              <a:rPr lang="de-DE" sz="1200" dirty="0" err="1">
                <a:solidFill>
                  <a:schemeClr val="bg1"/>
                </a:solidFill>
              </a:rPr>
              <a:t>agent</a:t>
            </a:r>
            <a:r>
              <a:rPr lang="de-DE" sz="1200" dirty="0">
                <a:solidFill>
                  <a:schemeClr val="bg1"/>
                </a:solidFill>
              </a:rPr>
              <a:t> in </a:t>
            </a:r>
            <a:r>
              <a:rPr lang="de-DE" sz="1200" dirty="0" err="1">
                <a:solidFill>
                  <a:schemeClr val="bg1"/>
                </a:solidFill>
              </a:rPr>
              <a:t>action</a:t>
            </a:r>
            <a:endParaRPr lang="en-GB" sz="1200" dirty="0">
              <a:solidFill>
                <a:schemeClr val="bg1"/>
              </a:solidFill>
            </a:endParaRPr>
          </a:p>
        </p:txBody>
      </p:sp>
    </p:spTree>
    <p:extLst>
      <p:ext uri="{BB962C8B-B14F-4D97-AF65-F5344CB8AC3E}">
        <p14:creationId xmlns:p14="http://schemas.microsoft.com/office/powerpoint/2010/main" val="429085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1F84AB-180F-F9D1-71FE-6ECFB18FB19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6FF1ED-6831-7A62-C8E3-4E39210C5047}"/>
              </a:ext>
            </a:extLst>
          </p:cNvPr>
          <p:cNvSpPr>
            <a:spLocks noGrp="1"/>
          </p:cNvSpPr>
          <p:nvPr>
            <p:ph idx="1"/>
          </p:nvPr>
        </p:nvSpPr>
        <p:spPr>
          <a:xfrm>
            <a:off x="838201" y="1825625"/>
            <a:ext cx="5682418" cy="4351338"/>
          </a:xfrm>
        </p:spPr>
        <p:txBody>
          <a:bodyPr>
            <a:normAutofit fontScale="85000" lnSpcReduction="20000"/>
          </a:bodyPr>
          <a:lstStyle/>
          <a:p>
            <a:r>
              <a:rPr lang="en-IN" dirty="0"/>
              <a:t>Search problem:</a:t>
            </a:r>
          </a:p>
          <a:p>
            <a:pPr lvl="1"/>
            <a:r>
              <a:rPr lang="en-IN" dirty="0"/>
              <a:t>Involves finding a sequence of actions that leads from an initial state to a goal state.</a:t>
            </a:r>
            <a:endParaRPr lang="de-DE" dirty="0"/>
          </a:p>
          <a:p>
            <a:r>
              <a:rPr lang="de-DE" dirty="0"/>
              <a:t>Search </a:t>
            </a:r>
            <a:r>
              <a:rPr lang="de-DE" dirty="0" err="1"/>
              <a:t>problems</a:t>
            </a:r>
            <a:r>
              <a:rPr lang="de-DE" dirty="0"/>
              <a:t> </a:t>
            </a:r>
            <a:r>
              <a:rPr lang="de-DE" dirty="0" err="1"/>
              <a:t>are</a:t>
            </a:r>
            <a:r>
              <a:rPr lang="de-DE" dirty="0"/>
              <a:t> </a:t>
            </a:r>
            <a:r>
              <a:rPr lang="de-DE" dirty="0" err="1"/>
              <a:t>models</a:t>
            </a:r>
            <a:endParaRPr lang="de-DE" dirty="0"/>
          </a:p>
          <a:p>
            <a:r>
              <a:rPr lang="de-DE" dirty="0"/>
              <a:t>Components </a:t>
            </a:r>
            <a:r>
              <a:rPr lang="de-DE" dirty="0" err="1"/>
              <a:t>of</a:t>
            </a:r>
            <a:r>
              <a:rPr lang="de-DE" dirty="0"/>
              <a:t> a </a:t>
            </a:r>
            <a:r>
              <a:rPr lang="de-DE" dirty="0" err="1"/>
              <a:t>search</a:t>
            </a:r>
            <a:r>
              <a:rPr lang="de-DE" dirty="0"/>
              <a:t> </a:t>
            </a:r>
            <a:r>
              <a:rPr lang="de-DE" dirty="0" err="1"/>
              <a:t>problem</a:t>
            </a:r>
            <a:endParaRPr lang="de-DE" dirty="0"/>
          </a:p>
          <a:p>
            <a:pPr marL="800100" lvl="1" indent="-342900">
              <a:buFont typeface="+mj-lt"/>
              <a:buAutoNum type="arabicPeriod"/>
            </a:pPr>
            <a:r>
              <a:rPr lang="de-DE" dirty="0"/>
              <a:t>State </a:t>
            </a:r>
            <a:r>
              <a:rPr lang="de-DE" dirty="0" err="1"/>
              <a:t>space</a:t>
            </a:r>
            <a:endParaRPr lang="de-DE" dirty="0"/>
          </a:p>
          <a:p>
            <a:pPr marL="800100" lvl="1" indent="-342900">
              <a:buFont typeface="+mj-lt"/>
              <a:buAutoNum type="arabicPeriod"/>
            </a:pPr>
            <a:r>
              <a:rPr lang="de-DE" dirty="0" err="1"/>
              <a:t>Successor</a:t>
            </a:r>
            <a:r>
              <a:rPr lang="de-DE" dirty="0"/>
              <a:t> </a:t>
            </a:r>
            <a:r>
              <a:rPr lang="de-DE" dirty="0" err="1"/>
              <a:t>function</a:t>
            </a:r>
            <a:endParaRPr lang="de-DE" dirty="0"/>
          </a:p>
          <a:p>
            <a:pPr lvl="2"/>
            <a:r>
              <a:rPr lang="de-DE" dirty="0"/>
              <a:t>Actions</a:t>
            </a:r>
          </a:p>
          <a:p>
            <a:pPr lvl="2"/>
            <a:r>
              <a:rPr lang="de-DE" dirty="0"/>
              <a:t>Costs</a:t>
            </a:r>
          </a:p>
          <a:p>
            <a:pPr marL="800100" lvl="1" indent="-342900">
              <a:buFont typeface="+mj-lt"/>
              <a:buAutoNum type="arabicPeriod"/>
            </a:pPr>
            <a:r>
              <a:rPr lang="de-DE" dirty="0"/>
              <a:t>Start </a:t>
            </a:r>
            <a:r>
              <a:rPr lang="de-DE" dirty="0" err="1"/>
              <a:t>state</a:t>
            </a:r>
            <a:r>
              <a:rPr lang="de-DE" dirty="0"/>
              <a:t> and goal </a:t>
            </a:r>
            <a:r>
              <a:rPr lang="de-DE" dirty="0" err="1"/>
              <a:t>state</a:t>
            </a:r>
            <a:endParaRPr lang="de-DE" dirty="0"/>
          </a:p>
          <a:p>
            <a:pPr lvl="1"/>
            <a:endParaRPr lang="de-DE" dirty="0"/>
          </a:p>
          <a:p>
            <a:r>
              <a:rPr lang="de-DE" dirty="0"/>
              <a:t>A </a:t>
            </a:r>
            <a:r>
              <a:rPr lang="de-DE" dirty="0" err="1"/>
              <a:t>search</a:t>
            </a:r>
            <a:r>
              <a:rPr lang="de-DE" dirty="0"/>
              <a:t> </a:t>
            </a:r>
            <a:r>
              <a:rPr lang="de-DE" dirty="0" err="1"/>
              <a:t>problem</a:t>
            </a:r>
            <a:r>
              <a:rPr lang="de-DE" dirty="0"/>
              <a:t> </a:t>
            </a:r>
            <a:r>
              <a:rPr lang="de-DE" dirty="0" err="1"/>
              <a:t>can</a:t>
            </a:r>
            <a:r>
              <a:rPr lang="de-DE" dirty="0"/>
              <a:t> </a:t>
            </a:r>
            <a:r>
              <a:rPr lang="de-DE" dirty="0" err="1"/>
              <a:t>be</a:t>
            </a:r>
            <a:endParaRPr lang="de-DE" dirty="0"/>
          </a:p>
          <a:p>
            <a:pPr lvl="1"/>
            <a:r>
              <a:rPr lang="de-DE" dirty="0" err="1"/>
              <a:t>Uninformed</a:t>
            </a:r>
            <a:r>
              <a:rPr lang="de-DE" dirty="0"/>
              <a:t> (blind)</a:t>
            </a:r>
          </a:p>
          <a:p>
            <a:pPr lvl="1"/>
            <a:r>
              <a:rPr lang="de-DE" dirty="0" err="1"/>
              <a:t>Informed</a:t>
            </a:r>
            <a:r>
              <a:rPr lang="de-DE" dirty="0"/>
              <a:t> (</a:t>
            </a:r>
            <a:r>
              <a:rPr lang="de-DE" dirty="0" err="1"/>
              <a:t>heuristic</a:t>
            </a:r>
            <a:r>
              <a:rPr lang="de-DE" dirty="0"/>
              <a:t>)</a:t>
            </a:r>
          </a:p>
          <a:p>
            <a:pPr lvl="1"/>
            <a:endParaRPr lang="de-DE" dirty="0"/>
          </a:p>
          <a:p>
            <a:r>
              <a:rPr lang="de-DE" dirty="0" err="1">
                <a:solidFill>
                  <a:srgbClr val="005A96"/>
                </a:solidFill>
              </a:rPr>
              <a:t>Discussion</a:t>
            </a:r>
            <a:r>
              <a:rPr lang="de-DE" dirty="0">
                <a:solidFill>
                  <a:srgbClr val="005A96"/>
                </a:solidFill>
              </a:rPr>
              <a:t>:</a:t>
            </a:r>
            <a:r>
              <a:rPr lang="de-DE" i="1" dirty="0">
                <a:solidFill>
                  <a:srgbClr val="005A96"/>
                </a:solidFill>
              </a:rPr>
              <a:t> Can </a:t>
            </a:r>
            <a:r>
              <a:rPr lang="de-DE" i="1" dirty="0" err="1">
                <a:solidFill>
                  <a:srgbClr val="005A96"/>
                </a:solidFill>
              </a:rPr>
              <a:t>you</a:t>
            </a:r>
            <a:r>
              <a:rPr lang="de-DE" i="1" dirty="0">
                <a:solidFill>
                  <a:srgbClr val="005A96"/>
                </a:solidFill>
              </a:rPr>
              <a:t> </a:t>
            </a:r>
            <a:r>
              <a:rPr lang="de-DE" i="1" dirty="0" err="1">
                <a:solidFill>
                  <a:srgbClr val="005A96"/>
                </a:solidFill>
              </a:rPr>
              <a:t>define</a:t>
            </a:r>
            <a:r>
              <a:rPr lang="de-DE" i="1" dirty="0">
                <a:solidFill>
                  <a:srgbClr val="005A96"/>
                </a:solidFill>
              </a:rPr>
              <a:t> </a:t>
            </a:r>
            <a:r>
              <a:rPr lang="de-DE" i="1" dirty="0" err="1">
                <a:solidFill>
                  <a:srgbClr val="005A96"/>
                </a:solidFill>
              </a:rPr>
              <a:t>the</a:t>
            </a:r>
            <a:r>
              <a:rPr lang="de-DE" i="1" dirty="0">
                <a:solidFill>
                  <a:srgbClr val="005A96"/>
                </a:solidFill>
              </a:rPr>
              <a:t> </a:t>
            </a:r>
            <a:r>
              <a:rPr lang="de-DE" i="1" dirty="0" err="1">
                <a:solidFill>
                  <a:srgbClr val="005A96"/>
                </a:solidFill>
              </a:rPr>
              <a:t>above</a:t>
            </a:r>
            <a:r>
              <a:rPr lang="de-DE" i="1" dirty="0">
                <a:solidFill>
                  <a:srgbClr val="005A96"/>
                </a:solidFill>
              </a:rPr>
              <a:t> </a:t>
            </a:r>
            <a:r>
              <a:rPr lang="de-DE" i="1" dirty="0" err="1">
                <a:solidFill>
                  <a:srgbClr val="005A96"/>
                </a:solidFill>
              </a:rPr>
              <a:t>terms</a:t>
            </a:r>
            <a:r>
              <a:rPr lang="de-DE" i="1" dirty="0">
                <a:solidFill>
                  <a:srgbClr val="005A96"/>
                </a:solidFill>
              </a:rPr>
              <a:t> </a:t>
            </a:r>
            <a:r>
              <a:rPr lang="de-DE" i="1" dirty="0" err="1">
                <a:solidFill>
                  <a:srgbClr val="005A96"/>
                </a:solidFill>
              </a:rPr>
              <a:t>for</a:t>
            </a:r>
            <a:r>
              <a:rPr lang="de-DE" i="1" dirty="0">
                <a:solidFill>
                  <a:srgbClr val="005A96"/>
                </a:solidFill>
              </a:rPr>
              <a:t> a </a:t>
            </a:r>
            <a:r>
              <a:rPr lang="de-DE" i="1" dirty="0" err="1">
                <a:solidFill>
                  <a:srgbClr val="005A96"/>
                </a:solidFill>
              </a:rPr>
              <a:t>FrozenLake</a:t>
            </a:r>
            <a:r>
              <a:rPr lang="de-DE" i="1" dirty="0">
                <a:solidFill>
                  <a:srgbClr val="005A96"/>
                </a:solidFill>
              </a:rPr>
              <a:t> </a:t>
            </a:r>
            <a:r>
              <a:rPr lang="de-DE" i="1" dirty="0" err="1">
                <a:solidFill>
                  <a:srgbClr val="005A96"/>
                </a:solidFill>
              </a:rPr>
              <a:t>environment</a:t>
            </a:r>
            <a:r>
              <a:rPr lang="de-DE" i="1" dirty="0">
                <a:solidFill>
                  <a:srgbClr val="005A96"/>
                </a:solidFill>
              </a:rPr>
              <a:t>?</a:t>
            </a:r>
          </a:p>
          <a:p>
            <a:pPr lvl="1"/>
            <a:endParaRPr lang="de-DE" dirty="0"/>
          </a:p>
          <a:p>
            <a:pPr lvl="1"/>
            <a:endParaRPr lang="en-GB" dirty="0"/>
          </a:p>
        </p:txBody>
      </p:sp>
      <p:sp>
        <p:nvSpPr>
          <p:cNvPr id="3" name="Slide Number Placeholder 2">
            <a:extLst>
              <a:ext uri="{FF2B5EF4-FFF2-40B4-BE49-F238E27FC236}">
                <a16:creationId xmlns:a16="http://schemas.microsoft.com/office/drawing/2014/main" id="{75549DF9-967C-212E-5DEC-DC054CE03DA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9E9FB2-15AD-4BAD-B5DA-63EA35E480F0}" type="slidenum">
              <a:rPr kumimoji="0" lang="de-DE" sz="1200" b="1" i="0" u="none" strike="noStrike" kern="1200" cap="none" spc="0" normalizeH="0" baseline="0" noProof="0" smtClean="0">
                <a:ln>
                  <a:noFill/>
                </a:ln>
                <a:solidFill>
                  <a:srgbClr val="00599C"/>
                </a:solidFill>
                <a:effectLst/>
                <a:uLnTx/>
                <a:uFillTx/>
                <a:latin typeface="TSTAR" panose="020B060402020202020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de-DE" sz="1200" b="1"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4" name="Title 3">
            <a:extLst>
              <a:ext uri="{FF2B5EF4-FFF2-40B4-BE49-F238E27FC236}">
                <a16:creationId xmlns:a16="http://schemas.microsoft.com/office/drawing/2014/main" id="{E48E3CD5-E6A2-7584-CF6A-5A907373D2FF}"/>
              </a:ext>
            </a:extLst>
          </p:cNvPr>
          <p:cNvSpPr>
            <a:spLocks noGrp="1"/>
          </p:cNvSpPr>
          <p:nvPr>
            <p:ph type="title"/>
          </p:nvPr>
        </p:nvSpPr>
        <p:spPr/>
        <p:txBody>
          <a:bodyPr/>
          <a:lstStyle/>
          <a:p>
            <a:r>
              <a:rPr lang="de-DE" dirty="0"/>
              <a:t>Search Problem</a:t>
            </a:r>
            <a:endParaRPr lang="en-GB" dirty="0"/>
          </a:p>
        </p:txBody>
      </p:sp>
      <p:sp>
        <p:nvSpPr>
          <p:cNvPr id="5" name="Content Placeholder 4">
            <a:extLst>
              <a:ext uri="{FF2B5EF4-FFF2-40B4-BE49-F238E27FC236}">
                <a16:creationId xmlns:a16="http://schemas.microsoft.com/office/drawing/2014/main" id="{3D03C8FF-E37E-0237-500A-E02888C027CF}"/>
              </a:ext>
            </a:extLst>
          </p:cNvPr>
          <p:cNvSpPr>
            <a:spLocks noGrp="1"/>
          </p:cNvSpPr>
          <p:nvPr>
            <p:ph sz="quarter" idx="13"/>
          </p:nvPr>
        </p:nvSpPr>
        <p:spPr/>
        <p:txBody>
          <a:bodyPr/>
          <a:lstStyle/>
          <a:p>
            <a:r>
              <a:rPr lang="de-DE" dirty="0"/>
              <a:t>Week 3: </a:t>
            </a:r>
            <a:r>
              <a:rPr lang="de-DE" dirty="0" err="1"/>
              <a:t>Uninformed</a:t>
            </a:r>
            <a:r>
              <a:rPr lang="de-DE" dirty="0"/>
              <a:t> and </a:t>
            </a:r>
            <a:r>
              <a:rPr lang="de-DE" dirty="0" err="1"/>
              <a:t>Informed</a:t>
            </a:r>
            <a:r>
              <a:rPr lang="de-DE" dirty="0"/>
              <a:t> Search</a:t>
            </a:r>
            <a:endParaRPr lang="en-GB" dirty="0"/>
          </a:p>
        </p:txBody>
      </p:sp>
      <p:pic>
        <p:nvPicPr>
          <p:cNvPr id="7" name="Picture 6">
            <a:extLst>
              <a:ext uri="{FF2B5EF4-FFF2-40B4-BE49-F238E27FC236}">
                <a16:creationId xmlns:a16="http://schemas.microsoft.com/office/drawing/2014/main" id="{3580B5C0-7060-B5E0-86EC-EE9C5958F84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656775" y="4167631"/>
            <a:ext cx="1757755" cy="1757755"/>
          </a:xfrm>
          <a:prstGeom prst="rect">
            <a:avLst/>
          </a:prstGeom>
        </p:spPr>
      </p:pic>
      <p:pic>
        <p:nvPicPr>
          <p:cNvPr id="9" name="Picture 8">
            <a:extLst>
              <a:ext uri="{FF2B5EF4-FFF2-40B4-BE49-F238E27FC236}">
                <a16:creationId xmlns:a16="http://schemas.microsoft.com/office/drawing/2014/main" id="{582BFE1C-C204-BAB8-1663-E96478B9CFB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80994" y="2347309"/>
            <a:ext cx="1757756" cy="1757756"/>
          </a:xfrm>
          <a:prstGeom prst="rect">
            <a:avLst/>
          </a:prstGeom>
        </p:spPr>
      </p:pic>
      <p:pic>
        <p:nvPicPr>
          <p:cNvPr id="11" name="Picture 10">
            <a:extLst>
              <a:ext uri="{FF2B5EF4-FFF2-40B4-BE49-F238E27FC236}">
                <a16:creationId xmlns:a16="http://schemas.microsoft.com/office/drawing/2014/main" id="{F2800721-BF64-2311-23DD-69FC12835FC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656775" y="2347309"/>
            <a:ext cx="1757756" cy="1757756"/>
          </a:xfrm>
          <a:prstGeom prst="rect">
            <a:avLst/>
          </a:prstGeom>
        </p:spPr>
      </p:pic>
      <p:pic>
        <p:nvPicPr>
          <p:cNvPr id="13" name="Picture 12">
            <a:extLst>
              <a:ext uri="{FF2B5EF4-FFF2-40B4-BE49-F238E27FC236}">
                <a16:creationId xmlns:a16="http://schemas.microsoft.com/office/drawing/2014/main" id="{CA539A8A-7E3E-BBBF-B743-7839E1A72E3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780994" y="4167630"/>
            <a:ext cx="1757756" cy="1757756"/>
          </a:xfrm>
          <a:prstGeom prst="rect">
            <a:avLst/>
          </a:prstGeom>
        </p:spPr>
      </p:pic>
      <p:sp>
        <p:nvSpPr>
          <p:cNvPr id="14" name="TextBox 13">
            <a:extLst>
              <a:ext uri="{FF2B5EF4-FFF2-40B4-BE49-F238E27FC236}">
                <a16:creationId xmlns:a16="http://schemas.microsoft.com/office/drawing/2014/main" id="{5E49FA83-8801-D264-BB82-2F3718B4B10C}"/>
              </a:ext>
            </a:extLst>
          </p:cNvPr>
          <p:cNvSpPr txBox="1"/>
          <p:nvPr/>
        </p:nvSpPr>
        <p:spPr>
          <a:xfrm>
            <a:off x="8459203" y="6069747"/>
            <a:ext cx="2395143" cy="276999"/>
          </a:xfrm>
          <a:prstGeom prst="rect">
            <a:avLst/>
          </a:prstGeom>
          <a:noFill/>
        </p:spPr>
        <p:txBody>
          <a:bodyPr wrap="none" rtlCol="0">
            <a:spAutoFit/>
          </a:bodyPr>
          <a:lstStyle/>
          <a:p>
            <a:r>
              <a:rPr lang="de-DE" sz="1200" dirty="0">
                <a:solidFill>
                  <a:schemeClr val="bg1"/>
                </a:solidFill>
              </a:rPr>
              <a:t>Fig 1. Search </a:t>
            </a:r>
            <a:r>
              <a:rPr lang="de-DE" sz="1200" dirty="0" err="1">
                <a:solidFill>
                  <a:schemeClr val="bg1"/>
                </a:solidFill>
              </a:rPr>
              <a:t>problem</a:t>
            </a:r>
            <a:r>
              <a:rPr lang="de-DE" sz="1200" dirty="0">
                <a:solidFill>
                  <a:schemeClr val="bg1"/>
                </a:solidFill>
              </a:rPr>
              <a:t> in </a:t>
            </a:r>
            <a:r>
              <a:rPr lang="de-DE" sz="1200" dirty="0" err="1">
                <a:solidFill>
                  <a:schemeClr val="bg1"/>
                </a:solidFill>
              </a:rPr>
              <a:t>frozen</a:t>
            </a:r>
            <a:r>
              <a:rPr lang="de-DE" sz="1200" dirty="0">
                <a:solidFill>
                  <a:schemeClr val="bg1"/>
                </a:solidFill>
              </a:rPr>
              <a:t> </a:t>
            </a:r>
            <a:r>
              <a:rPr lang="de-DE" sz="1200" dirty="0" err="1">
                <a:solidFill>
                  <a:schemeClr val="bg1"/>
                </a:solidFill>
              </a:rPr>
              <a:t>lake</a:t>
            </a:r>
            <a:endParaRPr lang="en-GB" sz="1200" dirty="0">
              <a:solidFill>
                <a:schemeClr val="bg1"/>
              </a:solidFill>
            </a:endParaRPr>
          </a:p>
        </p:txBody>
      </p:sp>
    </p:spTree>
    <p:extLst>
      <p:ext uri="{BB962C8B-B14F-4D97-AF65-F5344CB8AC3E}">
        <p14:creationId xmlns:p14="http://schemas.microsoft.com/office/powerpoint/2010/main" val="175369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 shot of a video game&#10;&#10;Description automatically generated">
            <a:extLst>
              <a:ext uri="{FF2B5EF4-FFF2-40B4-BE49-F238E27FC236}">
                <a16:creationId xmlns:a16="http://schemas.microsoft.com/office/drawing/2014/main" id="{9AEBDB66-0766-B6DB-73E4-C6AE0E52F0A0}"/>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6809"/>
          <a:stretch/>
        </p:blipFill>
        <p:spPr>
          <a:xfrm>
            <a:off x="8037135" y="4808603"/>
            <a:ext cx="3910281" cy="1402378"/>
          </a:xfrm>
        </p:spPr>
      </p:pic>
      <p:sp>
        <p:nvSpPr>
          <p:cNvPr id="3" name="Slide Number Placeholder 2">
            <a:extLst>
              <a:ext uri="{FF2B5EF4-FFF2-40B4-BE49-F238E27FC236}">
                <a16:creationId xmlns:a16="http://schemas.microsoft.com/office/drawing/2014/main" id="{7338FC37-E12A-3D8E-0BEE-7E3E7302D4E8}"/>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9E9FB2-15AD-4BAD-B5DA-63EA35E480F0}" type="slidenum">
              <a:rPr kumimoji="0" lang="de-DE" sz="1200" b="1" i="0" u="none" strike="noStrike" kern="1200" cap="none" spc="0" normalizeH="0" baseline="0" noProof="0" smtClean="0">
                <a:ln>
                  <a:noFill/>
                </a:ln>
                <a:solidFill>
                  <a:srgbClr val="00599C"/>
                </a:solidFill>
                <a:effectLst/>
                <a:uLnTx/>
                <a:uFillTx/>
                <a:latin typeface="TSTAR" panose="020B060402020202020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de-DE" sz="1200" b="1"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4" name="Title 3">
            <a:extLst>
              <a:ext uri="{FF2B5EF4-FFF2-40B4-BE49-F238E27FC236}">
                <a16:creationId xmlns:a16="http://schemas.microsoft.com/office/drawing/2014/main" id="{FFFB89E8-9205-FC2E-3A45-374B42288F31}"/>
              </a:ext>
            </a:extLst>
          </p:cNvPr>
          <p:cNvSpPr>
            <a:spLocks noGrp="1"/>
          </p:cNvSpPr>
          <p:nvPr>
            <p:ph type="title"/>
          </p:nvPr>
        </p:nvSpPr>
        <p:spPr/>
        <p:txBody>
          <a:bodyPr/>
          <a:lstStyle/>
          <a:p>
            <a:r>
              <a:rPr lang="de-DE" dirty="0"/>
              <a:t>State Space</a:t>
            </a:r>
            <a:endParaRPr lang="en-GB" dirty="0"/>
          </a:p>
        </p:txBody>
      </p:sp>
      <p:sp>
        <p:nvSpPr>
          <p:cNvPr id="5" name="Content Placeholder 4">
            <a:extLst>
              <a:ext uri="{FF2B5EF4-FFF2-40B4-BE49-F238E27FC236}">
                <a16:creationId xmlns:a16="http://schemas.microsoft.com/office/drawing/2014/main" id="{F65C6161-E007-1247-AB7F-E9307C3840AF}"/>
              </a:ext>
            </a:extLst>
          </p:cNvPr>
          <p:cNvSpPr>
            <a:spLocks noGrp="1"/>
          </p:cNvSpPr>
          <p:nvPr>
            <p:ph sz="quarter" idx="13"/>
          </p:nvPr>
        </p:nvSpPr>
        <p:spPr/>
        <p:txBody>
          <a:bodyPr/>
          <a:lstStyle/>
          <a:p>
            <a:r>
              <a:rPr lang="de-DE" dirty="0"/>
              <a:t>Week 3: </a:t>
            </a:r>
            <a:r>
              <a:rPr lang="de-DE" dirty="0" err="1"/>
              <a:t>Uninformed</a:t>
            </a:r>
            <a:r>
              <a:rPr lang="de-DE" dirty="0"/>
              <a:t> and </a:t>
            </a:r>
            <a:r>
              <a:rPr lang="de-DE" dirty="0" err="1"/>
              <a:t>Informed</a:t>
            </a:r>
            <a:r>
              <a:rPr lang="de-DE" dirty="0"/>
              <a:t> Search</a:t>
            </a:r>
            <a:endParaRPr lang="en-GB" dirty="0"/>
          </a:p>
        </p:txBody>
      </p:sp>
      <p:sp>
        <p:nvSpPr>
          <p:cNvPr id="11" name="TextBox 10">
            <a:extLst>
              <a:ext uri="{FF2B5EF4-FFF2-40B4-BE49-F238E27FC236}">
                <a16:creationId xmlns:a16="http://schemas.microsoft.com/office/drawing/2014/main" id="{07716C45-8643-C270-7C55-9BDD8A36B80F}"/>
              </a:ext>
            </a:extLst>
          </p:cNvPr>
          <p:cNvSpPr txBox="1"/>
          <p:nvPr/>
        </p:nvSpPr>
        <p:spPr>
          <a:xfrm>
            <a:off x="9052049" y="6245781"/>
            <a:ext cx="1880451" cy="276999"/>
          </a:xfrm>
          <a:prstGeom prst="rect">
            <a:avLst/>
          </a:prstGeom>
          <a:noFill/>
        </p:spPr>
        <p:txBody>
          <a:bodyPr wrap="none" rtlCol="0">
            <a:spAutoFit/>
          </a:bodyPr>
          <a:lstStyle/>
          <a:p>
            <a:r>
              <a:rPr lang="de-DE" sz="1200" dirty="0">
                <a:solidFill>
                  <a:schemeClr val="bg1"/>
                </a:solidFill>
              </a:rPr>
              <a:t>Fig 1. Pacman </a:t>
            </a:r>
            <a:r>
              <a:rPr lang="de-DE" sz="1200" dirty="0" err="1">
                <a:solidFill>
                  <a:schemeClr val="bg1"/>
                </a:solidFill>
              </a:rPr>
              <a:t>environment</a:t>
            </a:r>
            <a:endParaRPr lang="en-GB" sz="1200" dirty="0">
              <a:solidFill>
                <a:schemeClr val="bg1"/>
              </a:solidFill>
            </a:endParaRPr>
          </a:p>
        </p:txBody>
      </p:sp>
      <p:sp>
        <p:nvSpPr>
          <p:cNvPr id="12" name="Content Placeholder 1">
            <a:extLst>
              <a:ext uri="{FF2B5EF4-FFF2-40B4-BE49-F238E27FC236}">
                <a16:creationId xmlns:a16="http://schemas.microsoft.com/office/drawing/2014/main" id="{C06DA62F-6D33-FD02-AAF8-1E206DE1DF93}"/>
              </a:ext>
            </a:extLst>
          </p:cNvPr>
          <p:cNvSpPr txBox="1">
            <a:spLocks/>
          </p:cNvSpPr>
          <p:nvPr/>
        </p:nvSpPr>
        <p:spPr>
          <a:xfrm>
            <a:off x="838201" y="1825625"/>
            <a:ext cx="5682418"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Wingdings" panose="05000000000000000000" pitchFamily="2" charset="2"/>
              <a:buChar char="§"/>
              <a:defRPr sz="2000" kern="1200">
                <a:solidFill>
                  <a:schemeClr val="tx1"/>
                </a:solidFill>
                <a:latin typeface="TSTAR" panose="020B0604020202020204" charset="0"/>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STAR" panose="020B0604020202020204" charset="0"/>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TSTAR" panose="020B0604020202020204" charset="0"/>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TSTAR" panose="020B0604020202020204" charset="0"/>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TSTAR" panose="020B060402020202020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World </a:t>
            </a:r>
            <a:r>
              <a:rPr lang="de-DE" dirty="0" err="1"/>
              <a:t>state</a:t>
            </a:r>
            <a:r>
              <a:rPr lang="de-DE" dirty="0"/>
              <a:t>:</a:t>
            </a:r>
          </a:p>
          <a:p>
            <a:pPr lvl="1"/>
            <a:r>
              <a:rPr lang="de-DE" dirty="0"/>
              <a:t>Includes </a:t>
            </a:r>
            <a:r>
              <a:rPr lang="de-DE" dirty="0" err="1"/>
              <a:t>every</a:t>
            </a:r>
            <a:r>
              <a:rPr lang="de-DE" dirty="0"/>
              <a:t> </a:t>
            </a:r>
            <a:r>
              <a:rPr lang="de-DE" dirty="0" err="1"/>
              <a:t>detail</a:t>
            </a:r>
            <a:r>
              <a:rPr lang="de-DE" dirty="0"/>
              <a:t> </a:t>
            </a:r>
            <a:r>
              <a:rPr lang="de-DE" dirty="0" err="1"/>
              <a:t>of</a:t>
            </a:r>
            <a:r>
              <a:rPr lang="de-DE" dirty="0"/>
              <a:t> </a:t>
            </a:r>
            <a:r>
              <a:rPr lang="de-DE" dirty="0" err="1"/>
              <a:t>the</a:t>
            </a:r>
            <a:r>
              <a:rPr lang="de-DE" dirty="0"/>
              <a:t> </a:t>
            </a:r>
            <a:r>
              <a:rPr lang="de-DE" dirty="0" err="1"/>
              <a:t>environmnet</a:t>
            </a:r>
            <a:endParaRPr lang="de-DE" dirty="0"/>
          </a:p>
          <a:p>
            <a:pPr lvl="1"/>
            <a:endParaRPr lang="de-DE" dirty="0"/>
          </a:p>
          <a:p>
            <a:r>
              <a:rPr lang="de-DE" dirty="0"/>
              <a:t>Search </a:t>
            </a:r>
            <a:r>
              <a:rPr lang="de-DE" dirty="0" err="1"/>
              <a:t>state</a:t>
            </a:r>
            <a:r>
              <a:rPr lang="de-DE" dirty="0"/>
              <a:t>:</a:t>
            </a:r>
          </a:p>
          <a:p>
            <a:pPr lvl="1"/>
            <a:r>
              <a:rPr lang="de-DE" dirty="0"/>
              <a:t>Includes </a:t>
            </a:r>
            <a:r>
              <a:rPr lang="de-DE" dirty="0" err="1"/>
              <a:t>information</a:t>
            </a:r>
            <a:r>
              <a:rPr lang="de-DE" dirty="0"/>
              <a:t> </a:t>
            </a:r>
            <a:r>
              <a:rPr lang="de-DE" dirty="0">
                <a:solidFill>
                  <a:srgbClr val="005A96"/>
                </a:solidFill>
              </a:rPr>
              <a:t>relevant</a:t>
            </a:r>
            <a:r>
              <a:rPr lang="de-DE" dirty="0"/>
              <a:t> </a:t>
            </a:r>
            <a:r>
              <a:rPr lang="de-DE" dirty="0" err="1"/>
              <a:t>to</a:t>
            </a:r>
            <a:r>
              <a:rPr lang="de-DE" dirty="0"/>
              <a:t> </a:t>
            </a:r>
            <a:r>
              <a:rPr lang="de-DE" dirty="0" err="1"/>
              <a:t>the</a:t>
            </a:r>
            <a:r>
              <a:rPr lang="de-DE" dirty="0"/>
              <a:t> </a:t>
            </a:r>
            <a:r>
              <a:rPr lang="de-DE" dirty="0" err="1"/>
              <a:t>problem</a:t>
            </a:r>
            <a:endParaRPr lang="de-DE" dirty="0"/>
          </a:p>
          <a:p>
            <a:pPr lvl="1"/>
            <a:endParaRPr lang="de-DE" dirty="0"/>
          </a:p>
          <a:p>
            <a:r>
              <a:rPr lang="de-DE" dirty="0"/>
              <a:t>Problem 1: Path </a:t>
            </a:r>
            <a:r>
              <a:rPr lang="de-DE" dirty="0" err="1"/>
              <a:t>problem</a:t>
            </a:r>
            <a:endParaRPr lang="de-DE" dirty="0"/>
          </a:p>
          <a:p>
            <a:pPr lvl="1"/>
            <a:r>
              <a:rPr lang="de-DE" dirty="0"/>
              <a:t>States: (x, y) </a:t>
            </a:r>
          </a:p>
          <a:p>
            <a:pPr lvl="1"/>
            <a:r>
              <a:rPr lang="de-DE" dirty="0" err="1"/>
              <a:t>Successor</a:t>
            </a:r>
            <a:r>
              <a:rPr lang="de-DE" dirty="0"/>
              <a:t>: {U, D, L, R}, update (</a:t>
            </a:r>
            <a:r>
              <a:rPr lang="de-DE" dirty="0" err="1"/>
              <a:t>x,y</a:t>
            </a:r>
            <a:r>
              <a:rPr lang="de-DE" dirty="0"/>
              <a:t>)</a:t>
            </a:r>
          </a:p>
          <a:p>
            <a:pPr lvl="1"/>
            <a:r>
              <a:rPr lang="de-DE" dirty="0"/>
              <a:t>Goal </a:t>
            </a:r>
            <a:r>
              <a:rPr lang="de-DE" dirty="0" err="1"/>
              <a:t>test</a:t>
            </a:r>
            <a:r>
              <a:rPr lang="de-DE" dirty="0"/>
              <a:t>: (</a:t>
            </a:r>
            <a:r>
              <a:rPr lang="de-DE" dirty="0" err="1"/>
              <a:t>x,y</a:t>
            </a:r>
            <a:r>
              <a:rPr lang="de-DE" dirty="0"/>
              <a:t>)</a:t>
            </a:r>
            <a:r>
              <a:rPr lang="de-DE" baseline="-25000" dirty="0"/>
              <a:t>pacman</a:t>
            </a:r>
            <a:r>
              <a:rPr lang="de-DE" dirty="0"/>
              <a:t> == (</a:t>
            </a:r>
            <a:r>
              <a:rPr lang="de-DE" dirty="0" err="1"/>
              <a:t>x,y</a:t>
            </a:r>
            <a:r>
              <a:rPr lang="de-DE" dirty="0"/>
              <a:t>)</a:t>
            </a:r>
            <a:r>
              <a:rPr lang="de-DE" baseline="-25000" dirty="0"/>
              <a:t>goal</a:t>
            </a:r>
          </a:p>
          <a:p>
            <a:pPr marL="457200" lvl="1" indent="0">
              <a:buNone/>
            </a:pPr>
            <a:endParaRPr lang="de-DE" baseline="-25000" dirty="0"/>
          </a:p>
          <a:p>
            <a:r>
              <a:rPr lang="de-DE" dirty="0"/>
              <a:t>Problem 2: Eating </a:t>
            </a:r>
            <a:r>
              <a:rPr lang="de-DE" dirty="0" err="1"/>
              <a:t>problem</a:t>
            </a:r>
            <a:endParaRPr lang="de-DE" dirty="0"/>
          </a:p>
          <a:p>
            <a:pPr lvl="1"/>
            <a:r>
              <a:rPr lang="de-DE" dirty="0"/>
              <a:t>States: {(x, y), </a:t>
            </a:r>
            <a:r>
              <a:rPr lang="de-DE" dirty="0" err="1"/>
              <a:t>dot</a:t>
            </a:r>
            <a:r>
              <a:rPr lang="de-DE" dirty="0"/>
              <a:t> </a:t>
            </a:r>
            <a:r>
              <a:rPr lang="de-DE" dirty="0" err="1"/>
              <a:t>booleans</a:t>
            </a:r>
            <a:r>
              <a:rPr lang="de-DE" dirty="0"/>
              <a:t>}</a:t>
            </a:r>
          </a:p>
          <a:p>
            <a:pPr lvl="1"/>
            <a:r>
              <a:rPr lang="de-DE" dirty="0" err="1"/>
              <a:t>Successor</a:t>
            </a:r>
            <a:r>
              <a:rPr lang="de-DE" dirty="0"/>
              <a:t>: {U, D, L, R}, update (</a:t>
            </a:r>
            <a:r>
              <a:rPr lang="de-DE" dirty="0" err="1"/>
              <a:t>x,y</a:t>
            </a:r>
            <a:r>
              <a:rPr lang="de-DE" dirty="0"/>
              <a:t>), update </a:t>
            </a:r>
            <a:r>
              <a:rPr lang="de-DE" dirty="0" err="1"/>
              <a:t>dot</a:t>
            </a:r>
            <a:r>
              <a:rPr lang="de-DE" dirty="0"/>
              <a:t> </a:t>
            </a:r>
            <a:r>
              <a:rPr lang="de-DE" dirty="0" err="1"/>
              <a:t>booleans</a:t>
            </a:r>
            <a:r>
              <a:rPr lang="de-DE" dirty="0"/>
              <a:t> </a:t>
            </a:r>
          </a:p>
          <a:p>
            <a:pPr lvl="1"/>
            <a:r>
              <a:rPr lang="de-DE" dirty="0"/>
              <a:t>Goal </a:t>
            </a:r>
            <a:r>
              <a:rPr lang="de-DE" dirty="0" err="1"/>
              <a:t>test</a:t>
            </a:r>
            <a:r>
              <a:rPr lang="de-DE" dirty="0"/>
              <a:t>: </a:t>
            </a:r>
            <a:r>
              <a:rPr lang="de-DE" dirty="0" err="1"/>
              <a:t>No</a:t>
            </a:r>
            <a:r>
              <a:rPr lang="de-DE" dirty="0"/>
              <a:t> </a:t>
            </a:r>
            <a:r>
              <a:rPr lang="de-DE" dirty="0" err="1"/>
              <a:t>dots</a:t>
            </a:r>
            <a:r>
              <a:rPr lang="de-DE" dirty="0"/>
              <a:t> </a:t>
            </a:r>
            <a:r>
              <a:rPr lang="de-DE" dirty="0" err="1"/>
              <a:t>left</a:t>
            </a:r>
            <a:br>
              <a:rPr lang="de-DE" dirty="0"/>
            </a:br>
            <a:endParaRPr lang="de-DE" dirty="0"/>
          </a:p>
          <a:p>
            <a:pPr lvl="1"/>
            <a:endParaRPr lang="de-DE" dirty="0"/>
          </a:p>
          <a:p>
            <a:endParaRPr lang="de-DE" dirty="0"/>
          </a:p>
          <a:p>
            <a:pPr lvl="1"/>
            <a:endParaRPr lang="de-DE" i="1" dirty="0">
              <a:solidFill>
                <a:srgbClr val="005A96"/>
              </a:solidFill>
            </a:endParaRPr>
          </a:p>
          <a:p>
            <a:pPr lvl="1"/>
            <a:endParaRPr lang="de-DE" dirty="0"/>
          </a:p>
          <a:p>
            <a:pPr lvl="1"/>
            <a:endParaRPr lang="en-GB" dirty="0"/>
          </a:p>
        </p:txBody>
      </p:sp>
    </p:spTree>
    <p:extLst>
      <p:ext uri="{BB962C8B-B14F-4D97-AF65-F5344CB8AC3E}">
        <p14:creationId xmlns:p14="http://schemas.microsoft.com/office/powerpoint/2010/main" val="99917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10044-F74E-452C-D770-2B7CFC76BABF}"/>
            </a:ext>
          </a:extLst>
        </p:cNvPr>
        <p:cNvGrpSpPr/>
        <p:nvPr/>
      </p:nvGrpSpPr>
      <p:grpSpPr>
        <a:xfrm>
          <a:off x="0" y="0"/>
          <a:ext cx="0" cy="0"/>
          <a:chOff x="0" y="0"/>
          <a:chExt cx="0" cy="0"/>
        </a:xfrm>
      </p:grpSpPr>
      <p:sp>
        <p:nvSpPr>
          <p:cNvPr id="41" name="Content Placeholder 40">
            <a:extLst>
              <a:ext uri="{FF2B5EF4-FFF2-40B4-BE49-F238E27FC236}">
                <a16:creationId xmlns:a16="http://schemas.microsoft.com/office/drawing/2014/main" id="{891FBD97-14B8-1E28-A494-F79EB618EEA9}"/>
              </a:ext>
            </a:extLst>
          </p:cNvPr>
          <p:cNvSpPr>
            <a:spLocks noGrp="1"/>
          </p:cNvSpPr>
          <p:nvPr>
            <p:ph idx="1"/>
          </p:nvPr>
        </p:nvSpPr>
        <p:spPr>
          <a:xfrm>
            <a:off x="856263" y="1574591"/>
            <a:ext cx="5257800" cy="4351338"/>
          </a:xfrm>
        </p:spPr>
        <p:txBody>
          <a:bodyPr>
            <a:normAutofit fontScale="85000" lnSpcReduction="20000"/>
          </a:bodyPr>
          <a:lstStyle/>
          <a:p>
            <a:r>
              <a:rPr lang="de-DE" dirty="0"/>
              <a:t>Problem:</a:t>
            </a:r>
          </a:p>
          <a:p>
            <a:pPr lvl="1"/>
            <a:r>
              <a:rPr lang="de-DE" dirty="0"/>
              <a:t>Travel </a:t>
            </a:r>
            <a:r>
              <a:rPr lang="de-DE" dirty="0" err="1"/>
              <a:t>from</a:t>
            </a:r>
            <a:r>
              <a:rPr lang="de-DE" dirty="0"/>
              <a:t> Ingolstadt </a:t>
            </a:r>
            <a:r>
              <a:rPr lang="de-DE" dirty="0" err="1"/>
              <a:t>to</a:t>
            </a:r>
            <a:r>
              <a:rPr lang="de-DE" dirty="0"/>
              <a:t> Munich</a:t>
            </a:r>
          </a:p>
          <a:p>
            <a:pPr lvl="1"/>
            <a:endParaRPr lang="de-DE" dirty="0"/>
          </a:p>
          <a:p>
            <a:r>
              <a:rPr lang="de-DE" dirty="0"/>
              <a:t>State Space Graph</a:t>
            </a:r>
          </a:p>
          <a:p>
            <a:pPr lvl="1"/>
            <a:r>
              <a:rPr lang="de-DE" dirty="0"/>
              <a:t>A </a:t>
            </a:r>
            <a:r>
              <a:rPr lang="de-DE" dirty="0" err="1"/>
              <a:t>mathematical</a:t>
            </a:r>
            <a:r>
              <a:rPr lang="de-DE" dirty="0"/>
              <a:t> </a:t>
            </a:r>
            <a:r>
              <a:rPr lang="de-DE" dirty="0" err="1"/>
              <a:t>formulation</a:t>
            </a:r>
            <a:r>
              <a:rPr lang="de-DE" dirty="0"/>
              <a:t> </a:t>
            </a:r>
            <a:r>
              <a:rPr lang="de-DE" dirty="0" err="1"/>
              <a:t>of</a:t>
            </a:r>
            <a:r>
              <a:rPr lang="de-DE" dirty="0"/>
              <a:t> </a:t>
            </a:r>
            <a:r>
              <a:rPr lang="de-DE" dirty="0" err="1"/>
              <a:t>the</a:t>
            </a:r>
            <a:r>
              <a:rPr lang="de-DE" dirty="0"/>
              <a:t> </a:t>
            </a:r>
            <a:r>
              <a:rPr lang="de-DE" dirty="0" err="1"/>
              <a:t>search</a:t>
            </a:r>
            <a:r>
              <a:rPr lang="de-DE" dirty="0"/>
              <a:t> </a:t>
            </a:r>
            <a:r>
              <a:rPr lang="de-DE" dirty="0" err="1"/>
              <a:t>problem</a:t>
            </a:r>
            <a:endParaRPr lang="de-DE" dirty="0"/>
          </a:p>
          <a:p>
            <a:pPr lvl="1"/>
            <a:r>
              <a:rPr lang="de-DE" dirty="0"/>
              <a:t>Nodes </a:t>
            </a:r>
            <a:r>
              <a:rPr lang="de-DE" dirty="0" err="1"/>
              <a:t>are</a:t>
            </a:r>
            <a:r>
              <a:rPr lang="de-DE" dirty="0"/>
              <a:t> </a:t>
            </a:r>
            <a:r>
              <a:rPr lang="de-DE" dirty="0" err="1"/>
              <a:t>states</a:t>
            </a:r>
            <a:endParaRPr lang="de-DE" dirty="0"/>
          </a:p>
          <a:p>
            <a:pPr lvl="1"/>
            <a:r>
              <a:rPr lang="de-DE" dirty="0" err="1"/>
              <a:t>Edges</a:t>
            </a:r>
            <a:r>
              <a:rPr lang="de-DE" dirty="0"/>
              <a:t> </a:t>
            </a:r>
            <a:r>
              <a:rPr lang="de-DE" dirty="0" err="1"/>
              <a:t>are</a:t>
            </a:r>
            <a:r>
              <a:rPr lang="de-DE" dirty="0"/>
              <a:t> </a:t>
            </a:r>
            <a:r>
              <a:rPr lang="de-DE" dirty="0" err="1"/>
              <a:t>successors</a:t>
            </a:r>
            <a:endParaRPr lang="de-DE" dirty="0"/>
          </a:p>
          <a:p>
            <a:pPr lvl="1"/>
            <a:r>
              <a:rPr lang="de-DE" dirty="0"/>
              <a:t>Goal </a:t>
            </a:r>
            <a:r>
              <a:rPr lang="de-DE" dirty="0" err="1"/>
              <a:t>state</a:t>
            </a:r>
            <a:r>
              <a:rPr lang="de-DE" dirty="0"/>
              <a:t> </a:t>
            </a:r>
            <a:r>
              <a:rPr lang="de-DE" dirty="0" err="1"/>
              <a:t>may</a:t>
            </a:r>
            <a:r>
              <a:rPr lang="de-DE" dirty="0"/>
              <a:t> </a:t>
            </a:r>
            <a:r>
              <a:rPr lang="de-DE" dirty="0" err="1"/>
              <a:t>be</a:t>
            </a:r>
            <a:r>
              <a:rPr lang="de-DE" dirty="0"/>
              <a:t> </a:t>
            </a:r>
            <a:r>
              <a:rPr lang="de-DE" dirty="0" err="1"/>
              <a:t>one</a:t>
            </a:r>
            <a:r>
              <a:rPr lang="de-DE" dirty="0"/>
              <a:t> </a:t>
            </a:r>
            <a:r>
              <a:rPr lang="de-DE" dirty="0" err="1"/>
              <a:t>or</a:t>
            </a:r>
            <a:r>
              <a:rPr lang="de-DE" dirty="0"/>
              <a:t> </a:t>
            </a:r>
            <a:r>
              <a:rPr lang="de-DE" dirty="0" err="1"/>
              <a:t>many</a:t>
            </a:r>
            <a:endParaRPr lang="de-DE" dirty="0"/>
          </a:p>
          <a:p>
            <a:pPr lvl="1"/>
            <a:r>
              <a:rPr lang="de-DE" dirty="0"/>
              <a:t>Goal </a:t>
            </a:r>
            <a:r>
              <a:rPr lang="de-DE" dirty="0" err="1"/>
              <a:t>state</a:t>
            </a:r>
            <a:r>
              <a:rPr lang="de-DE" dirty="0"/>
              <a:t> </a:t>
            </a:r>
            <a:r>
              <a:rPr lang="de-DE" dirty="0" err="1"/>
              <a:t>may</a:t>
            </a:r>
            <a:r>
              <a:rPr lang="de-DE" dirty="0"/>
              <a:t> also </a:t>
            </a:r>
            <a:r>
              <a:rPr lang="de-DE" dirty="0" err="1"/>
              <a:t>be</a:t>
            </a:r>
            <a:endParaRPr lang="de-DE" dirty="0"/>
          </a:p>
          <a:p>
            <a:pPr lvl="2"/>
            <a:r>
              <a:rPr lang="de-DE" dirty="0"/>
              <a:t>Optimal</a:t>
            </a:r>
          </a:p>
          <a:p>
            <a:pPr lvl="2"/>
            <a:r>
              <a:rPr lang="de-DE" dirty="0"/>
              <a:t>Sub-optimal</a:t>
            </a:r>
          </a:p>
          <a:p>
            <a:pPr lvl="1"/>
            <a:r>
              <a:rPr lang="de-DE" dirty="0" err="1"/>
              <a:t>Each</a:t>
            </a:r>
            <a:r>
              <a:rPr lang="de-DE" dirty="0"/>
              <a:t> </a:t>
            </a:r>
            <a:r>
              <a:rPr lang="de-DE" dirty="0" err="1"/>
              <a:t>state</a:t>
            </a:r>
            <a:r>
              <a:rPr lang="de-DE" dirty="0"/>
              <a:t> </a:t>
            </a:r>
            <a:r>
              <a:rPr lang="de-DE" dirty="0" err="1"/>
              <a:t>only</a:t>
            </a:r>
            <a:r>
              <a:rPr lang="de-DE" dirty="0"/>
              <a:t> </a:t>
            </a:r>
            <a:r>
              <a:rPr lang="de-DE" dirty="0" err="1"/>
              <a:t>occurs</a:t>
            </a:r>
            <a:r>
              <a:rPr lang="de-DE" dirty="0"/>
              <a:t> </a:t>
            </a:r>
            <a:r>
              <a:rPr lang="de-DE" dirty="0" err="1"/>
              <a:t>once</a:t>
            </a:r>
            <a:r>
              <a:rPr lang="de-DE" dirty="0"/>
              <a:t> (</a:t>
            </a:r>
            <a:r>
              <a:rPr lang="de-DE" dirty="0" err="1"/>
              <a:t>unique</a:t>
            </a:r>
            <a:r>
              <a:rPr lang="de-DE" dirty="0"/>
              <a:t>)</a:t>
            </a:r>
          </a:p>
          <a:p>
            <a:pPr lvl="1"/>
            <a:endParaRPr lang="de-DE" dirty="0"/>
          </a:p>
          <a:p>
            <a:r>
              <a:rPr lang="de-DE" dirty="0" err="1"/>
              <a:t>Formulate</a:t>
            </a:r>
            <a:r>
              <a:rPr lang="de-DE" dirty="0"/>
              <a:t> </a:t>
            </a:r>
            <a:r>
              <a:rPr lang="de-DE" dirty="0" err="1"/>
              <a:t>problem</a:t>
            </a:r>
            <a:r>
              <a:rPr lang="de-DE" dirty="0"/>
              <a:t> </a:t>
            </a:r>
            <a:r>
              <a:rPr lang="de-DE" dirty="0" err="1"/>
              <a:t>as</a:t>
            </a:r>
            <a:r>
              <a:rPr lang="de-DE" dirty="0"/>
              <a:t> a </a:t>
            </a:r>
            <a:r>
              <a:rPr lang="de-DE" dirty="0" err="1"/>
              <a:t>graph</a:t>
            </a:r>
            <a:endParaRPr lang="de-DE" dirty="0"/>
          </a:p>
          <a:p>
            <a:pPr lvl="1"/>
            <a:r>
              <a:rPr lang="de-DE" dirty="0" err="1"/>
              <a:t>Which</a:t>
            </a:r>
            <a:r>
              <a:rPr lang="de-DE" dirty="0"/>
              <a:t> </a:t>
            </a:r>
            <a:r>
              <a:rPr lang="de-DE" dirty="0" err="1"/>
              <a:t>path</a:t>
            </a:r>
            <a:r>
              <a:rPr lang="de-DE" dirty="0"/>
              <a:t> </a:t>
            </a:r>
            <a:r>
              <a:rPr lang="de-DE" dirty="0" err="1"/>
              <a:t>would</a:t>
            </a:r>
            <a:r>
              <a:rPr lang="de-DE" dirty="0"/>
              <a:t> </a:t>
            </a:r>
            <a:r>
              <a:rPr lang="de-DE" dirty="0" err="1"/>
              <a:t>you</a:t>
            </a:r>
            <a:r>
              <a:rPr lang="de-DE" dirty="0"/>
              <a:t> </a:t>
            </a:r>
            <a:r>
              <a:rPr lang="de-DE" dirty="0" err="1"/>
              <a:t>take</a:t>
            </a:r>
            <a:r>
              <a:rPr lang="de-DE" dirty="0"/>
              <a:t> </a:t>
            </a:r>
            <a:r>
              <a:rPr lang="de-DE" dirty="0" err="1"/>
              <a:t>based</a:t>
            </a:r>
            <a:r>
              <a:rPr lang="de-DE" dirty="0"/>
              <a:t> on </a:t>
            </a:r>
            <a:r>
              <a:rPr lang="de-DE" dirty="0" err="1"/>
              <a:t>distance</a:t>
            </a:r>
            <a:r>
              <a:rPr lang="de-DE" dirty="0"/>
              <a:t>?</a:t>
            </a:r>
          </a:p>
          <a:p>
            <a:pPr lvl="1"/>
            <a:r>
              <a:rPr lang="de-DE" dirty="0" err="1"/>
              <a:t>Which</a:t>
            </a:r>
            <a:r>
              <a:rPr lang="de-DE" dirty="0"/>
              <a:t> </a:t>
            </a:r>
            <a:r>
              <a:rPr lang="de-DE" dirty="0" err="1"/>
              <a:t>path</a:t>
            </a:r>
            <a:r>
              <a:rPr lang="de-DE" dirty="0"/>
              <a:t> </a:t>
            </a:r>
            <a:r>
              <a:rPr lang="de-DE" dirty="0" err="1"/>
              <a:t>would</a:t>
            </a:r>
            <a:r>
              <a:rPr lang="de-DE" dirty="0"/>
              <a:t> </a:t>
            </a:r>
            <a:r>
              <a:rPr lang="de-DE" dirty="0" err="1"/>
              <a:t>you</a:t>
            </a:r>
            <a:r>
              <a:rPr lang="de-DE" dirty="0"/>
              <a:t> </a:t>
            </a:r>
            <a:r>
              <a:rPr lang="de-DE" dirty="0" err="1"/>
              <a:t>take</a:t>
            </a:r>
            <a:r>
              <a:rPr lang="de-DE" dirty="0"/>
              <a:t> </a:t>
            </a:r>
            <a:r>
              <a:rPr lang="de-DE" dirty="0" err="1"/>
              <a:t>considering</a:t>
            </a:r>
            <a:r>
              <a:rPr lang="de-DE" dirty="0"/>
              <a:t> </a:t>
            </a:r>
            <a:r>
              <a:rPr lang="de-DE" dirty="0" err="1"/>
              <a:t>cost</a:t>
            </a:r>
            <a:r>
              <a:rPr lang="de-DE" dirty="0"/>
              <a:t>?</a:t>
            </a:r>
          </a:p>
          <a:p>
            <a:pPr lvl="1"/>
            <a:r>
              <a:rPr lang="de-DE" dirty="0" err="1"/>
              <a:t>Which</a:t>
            </a:r>
            <a:r>
              <a:rPr lang="de-DE" dirty="0"/>
              <a:t> </a:t>
            </a:r>
            <a:r>
              <a:rPr lang="de-DE" dirty="0" err="1"/>
              <a:t>path</a:t>
            </a:r>
            <a:r>
              <a:rPr lang="de-DE" dirty="0"/>
              <a:t> </a:t>
            </a:r>
            <a:r>
              <a:rPr lang="de-DE" dirty="0" err="1"/>
              <a:t>would</a:t>
            </a:r>
            <a:r>
              <a:rPr lang="de-DE" dirty="0"/>
              <a:t> </a:t>
            </a:r>
            <a:r>
              <a:rPr lang="de-DE" dirty="0" err="1"/>
              <a:t>you</a:t>
            </a:r>
            <a:r>
              <a:rPr lang="de-DE" dirty="0"/>
              <a:t> </a:t>
            </a:r>
            <a:r>
              <a:rPr lang="de-DE" dirty="0" err="1"/>
              <a:t>take</a:t>
            </a:r>
            <a:r>
              <a:rPr lang="de-DE" dirty="0"/>
              <a:t> </a:t>
            </a:r>
            <a:r>
              <a:rPr lang="de-DE" dirty="0" err="1"/>
              <a:t>considering</a:t>
            </a:r>
            <a:r>
              <a:rPr lang="de-DE" dirty="0"/>
              <a:t> time?</a:t>
            </a:r>
          </a:p>
          <a:p>
            <a:pPr lvl="1"/>
            <a:endParaRPr lang="de-DE" dirty="0"/>
          </a:p>
        </p:txBody>
      </p:sp>
      <p:sp>
        <p:nvSpPr>
          <p:cNvPr id="3" name="Slide Number Placeholder 2">
            <a:extLst>
              <a:ext uri="{FF2B5EF4-FFF2-40B4-BE49-F238E27FC236}">
                <a16:creationId xmlns:a16="http://schemas.microsoft.com/office/drawing/2014/main" id="{9C9C236D-27C0-E132-F18D-AF4D218385D7}"/>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9E9FB2-15AD-4BAD-B5DA-63EA35E480F0}" type="slidenum">
              <a:rPr kumimoji="0" lang="de-DE" sz="1200" b="1" i="0" u="none" strike="noStrike" kern="1200" cap="none" spc="0" normalizeH="0" baseline="0" noProof="0" smtClean="0">
                <a:ln>
                  <a:noFill/>
                </a:ln>
                <a:solidFill>
                  <a:srgbClr val="00599C"/>
                </a:solidFill>
                <a:effectLst/>
                <a:uLnTx/>
                <a:uFillTx/>
                <a:latin typeface="TSTAR" panose="020B060402020202020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de-DE" sz="1200" b="1" i="0" u="none" strike="noStrike" kern="1200" cap="none" spc="0" normalizeH="0" baseline="0" noProof="0" dirty="0">
              <a:ln>
                <a:noFill/>
              </a:ln>
              <a:solidFill>
                <a:srgbClr val="00599C"/>
              </a:solidFill>
              <a:effectLst/>
              <a:uLnTx/>
              <a:uFillTx/>
              <a:latin typeface="TSTAR" panose="020B0604020202020204" charset="0"/>
              <a:ea typeface="+mn-ea"/>
              <a:cs typeface="+mn-cs"/>
            </a:endParaRPr>
          </a:p>
        </p:txBody>
      </p:sp>
      <p:sp>
        <p:nvSpPr>
          <p:cNvPr id="4" name="Title 3">
            <a:extLst>
              <a:ext uri="{FF2B5EF4-FFF2-40B4-BE49-F238E27FC236}">
                <a16:creationId xmlns:a16="http://schemas.microsoft.com/office/drawing/2014/main" id="{E0352C24-72DD-D457-A7D6-430DA7434E2B}"/>
              </a:ext>
            </a:extLst>
          </p:cNvPr>
          <p:cNvSpPr>
            <a:spLocks noGrp="1"/>
          </p:cNvSpPr>
          <p:nvPr>
            <p:ph type="title"/>
          </p:nvPr>
        </p:nvSpPr>
        <p:spPr/>
        <p:txBody>
          <a:bodyPr/>
          <a:lstStyle/>
          <a:p>
            <a:r>
              <a:rPr lang="de-DE" dirty="0"/>
              <a:t>State Space Graph</a:t>
            </a:r>
            <a:endParaRPr lang="en-GB" dirty="0"/>
          </a:p>
        </p:txBody>
      </p:sp>
      <p:sp>
        <p:nvSpPr>
          <p:cNvPr id="5" name="Content Placeholder 4">
            <a:extLst>
              <a:ext uri="{FF2B5EF4-FFF2-40B4-BE49-F238E27FC236}">
                <a16:creationId xmlns:a16="http://schemas.microsoft.com/office/drawing/2014/main" id="{1D868C91-63B6-19A7-7716-4B18EC608F23}"/>
              </a:ext>
            </a:extLst>
          </p:cNvPr>
          <p:cNvSpPr>
            <a:spLocks noGrp="1"/>
          </p:cNvSpPr>
          <p:nvPr>
            <p:ph sz="quarter" idx="13"/>
          </p:nvPr>
        </p:nvSpPr>
        <p:spPr/>
        <p:txBody>
          <a:bodyPr/>
          <a:lstStyle/>
          <a:p>
            <a:r>
              <a:rPr lang="de-DE" dirty="0"/>
              <a:t>Week 3: </a:t>
            </a:r>
            <a:r>
              <a:rPr lang="de-DE" dirty="0" err="1"/>
              <a:t>Uninformed</a:t>
            </a:r>
            <a:r>
              <a:rPr lang="de-DE" dirty="0"/>
              <a:t> and </a:t>
            </a:r>
            <a:r>
              <a:rPr lang="de-DE" dirty="0" err="1"/>
              <a:t>Informed</a:t>
            </a:r>
            <a:r>
              <a:rPr lang="de-DE" dirty="0"/>
              <a:t> Search</a:t>
            </a:r>
            <a:endParaRPr lang="en-GB" dirty="0"/>
          </a:p>
        </p:txBody>
      </p:sp>
      <p:pic>
        <p:nvPicPr>
          <p:cNvPr id="50" name="Picture 49">
            <a:extLst>
              <a:ext uri="{FF2B5EF4-FFF2-40B4-BE49-F238E27FC236}">
                <a16:creationId xmlns:a16="http://schemas.microsoft.com/office/drawing/2014/main" id="{33FED3DB-F666-2FDF-73A2-575EFEAC3B5B}"/>
              </a:ext>
            </a:extLst>
          </p:cNvPr>
          <p:cNvPicPr>
            <a:picLocks noChangeAspect="1"/>
          </p:cNvPicPr>
          <p:nvPr/>
        </p:nvPicPr>
        <p:blipFill>
          <a:blip r:embed="rId2"/>
          <a:stretch>
            <a:fillRect/>
          </a:stretch>
        </p:blipFill>
        <p:spPr>
          <a:xfrm>
            <a:off x="7707768" y="699714"/>
            <a:ext cx="3114550" cy="2088227"/>
          </a:xfrm>
          <a:prstGeom prst="rect">
            <a:avLst/>
          </a:prstGeom>
          <a:ln>
            <a:solidFill>
              <a:schemeClr val="tx1"/>
            </a:solidFill>
          </a:ln>
        </p:spPr>
      </p:pic>
      <p:sp>
        <p:nvSpPr>
          <p:cNvPr id="51" name="TextBox 50">
            <a:extLst>
              <a:ext uri="{FF2B5EF4-FFF2-40B4-BE49-F238E27FC236}">
                <a16:creationId xmlns:a16="http://schemas.microsoft.com/office/drawing/2014/main" id="{B02EA4BD-7774-A25B-2A50-E4EE539A98FB}"/>
              </a:ext>
            </a:extLst>
          </p:cNvPr>
          <p:cNvSpPr txBox="1"/>
          <p:nvPr/>
        </p:nvSpPr>
        <p:spPr>
          <a:xfrm>
            <a:off x="7827054" y="2803375"/>
            <a:ext cx="2837123" cy="276999"/>
          </a:xfrm>
          <a:prstGeom prst="rect">
            <a:avLst/>
          </a:prstGeom>
          <a:noFill/>
        </p:spPr>
        <p:txBody>
          <a:bodyPr wrap="none" rtlCol="0">
            <a:spAutoFit/>
          </a:bodyPr>
          <a:lstStyle/>
          <a:p>
            <a:r>
              <a:rPr lang="de-DE" sz="1200" dirty="0">
                <a:solidFill>
                  <a:schemeClr val="bg1"/>
                </a:solidFill>
              </a:rPr>
              <a:t>Fig 1. Path </a:t>
            </a:r>
            <a:r>
              <a:rPr lang="de-DE" sz="1200" dirty="0" err="1">
                <a:solidFill>
                  <a:schemeClr val="bg1"/>
                </a:solidFill>
              </a:rPr>
              <a:t>problem</a:t>
            </a:r>
            <a:r>
              <a:rPr lang="de-DE" sz="1200" dirty="0">
                <a:solidFill>
                  <a:schemeClr val="bg1"/>
                </a:solidFill>
              </a:rPr>
              <a:t> – Ingolstadt </a:t>
            </a:r>
            <a:r>
              <a:rPr lang="de-DE" sz="1200" dirty="0" err="1">
                <a:solidFill>
                  <a:schemeClr val="bg1"/>
                </a:solidFill>
              </a:rPr>
              <a:t>to</a:t>
            </a:r>
            <a:r>
              <a:rPr lang="de-DE" sz="1200" dirty="0">
                <a:solidFill>
                  <a:schemeClr val="bg1"/>
                </a:solidFill>
              </a:rPr>
              <a:t> Munich</a:t>
            </a:r>
            <a:endParaRPr lang="en-GB" sz="1200" dirty="0">
              <a:solidFill>
                <a:schemeClr val="bg1"/>
              </a:solidFill>
            </a:endParaRPr>
          </a:p>
        </p:txBody>
      </p:sp>
      <p:sp>
        <p:nvSpPr>
          <p:cNvPr id="52" name="Oval 51">
            <a:extLst>
              <a:ext uri="{FF2B5EF4-FFF2-40B4-BE49-F238E27FC236}">
                <a16:creationId xmlns:a16="http://schemas.microsoft.com/office/drawing/2014/main" id="{4F5AB001-2316-FF82-0758-E2F4D94B12E9}"/>
              </a:ext>
            </a:extLst>
          </p:cNvPr>
          <p:cNvSpPr/>
          <p:nvPr/>
        </p:nvSpPr>
        <p:spPr>
          <a:xfrm>
            <a:off x="10604148" y="3219149"/>
            <a:ext cx="409903" cy="40990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36592E1-D296-8E2D-B4E5-DCB459167E8E}"/>
              </a:ext>
            </a:extLst>
          </p:cNvPr>
          <p:cNvSpPr/>
          <p:nvPr/>
        </p:nvSpPr>
        <p:spPr>
          <a:xfrm>
            <a:off x="8883605" y="3576500"/>
            <a:ext cx="409903" cy="40990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05299D51-FC7D-1A4A-8543-27BE960BFB50}"/>
              </a:ext>
            </a:extLst>
          </p:cNvPr>
          <p:cNvSpPr/>
          <p:nvPr/>
        </p:nvSpPr>
        <p:spPr>
          <a:xfrm>
            <a:off x="7786324" y="4765220"/>
            <a:ext cx="409903" cy="40990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7B85FE53-1893-4E21-D24B-3CA2A8567FFF}"/>
              </a:ext>
            </a:extLst>
          </p:cNvPr>
          <p:cNvSpPr/>
          <p:nvPr/>
        </p:nvSpPr>
        <p:spPr>
          <a:xfrm>
            <a:off x="10339286" y="4481630"/>
            <a:ext cx="409903" cy="40990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77B0363B-5C9E-3979-BB8A-5C717118F0CA}"/>
              </a:ext>
            </a:extLst>
          </p:cNvPr>
          <p:cNvSpPr/>
          <p:nvPr/>
        </p:nvSpPr>
        <p:spPr>
          <a:xfrm>
            <a:off x="10687992" y="5925929"/>
            <a:ext cx="409903" cy="40990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 name="Straight Arrow Connector 57">
            <a:extLst>
              <a:ext uri="{FF2B5EF4-FFF2-40B4-BE49-F238E27FC236}">
                <a16:creationId xmlns:a16="http://schemas.microsoft.com/office/drawing/2014/main" id="{62FB5921-EBCE-EDBC-C097-E2921FBA21A7}"/>
              </a:ext>
            </a:extLst>
          </p:cNvPr>
          <p:cNvCxnSpPr>
            <a:cxnSpLocks/>
            <a:stCxn id="52" idx="3"/>
            <a:endCxn id="53" idx="6"/>
          </p:cNvCxnSpPr>
          <p:nvPr/>
        </p:nvCxnSpPr>
        <p:spPr>
          <a:xfrm flipH="1">
            <a:off x="9293508" y="3569023"/>
            <a:ext cx="1370669" cy="21242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4AA2E1D-A2E6-6E2B-AEA7-7860CC3355CE}"/>
              </a:ext>
            </a:extLst>
          </p:cNvPr>
          <p:cNvCxnSpPr>
            <a:stCxn id="53" idx="3"/>
            <a:endCxn id="54" idx="7"/>
          </p:cNvCxnSpPr>
          <p:nvPr/>
        </p:nvCxnSpPr>
        <p:spPr>
          <a:xfrm flipH="1">
            <a:off x="8136198" y="3926374"/>
            <a:ext cx="807436" cy="898875"/>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0C71E58-7007-392B-6ADD-DF8DB9D20F2C}"/>
              </a:ext>
            </a:extLst>
          </p:cNvPr>
          <p:cNvCxnSpPr>
            <a:stCxn id="54" idx="5"/>
            <a:endCxn id="56" idx="2"/>
          </p:cNvCxnSpPr>
          <p:nvPr/>
        </p:nvCxnSpPr>
        <p:spPr>
          <a:xfrm>
            <a:off x="8136198" y="5115094"/>
            <a:ext cx="2551794" cy="1015787"/>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E504220-BBD6-9338-38BB-F06D83868411}"/>
              </a:ext>
            </a:extLst>
          </p:cNvPr>
          <p:cNvCxnSpPr>
            <a:stCxn id="52" idx="3"/>
            <a:endCxn id="54" idx="7"/>
          </p:cNvCxnSpPr>
          <p:nvPr/>
        </p:nvCxnSpPr>
        <p:spPr>
          <a:xfrm flipH="1">
            <a:off x="8136198" y="3569023"/>
            <a:ext cx="2527979" cy="125622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F7D5BB7-0562-7E31-A4CA-8C25705643E4}"/>
              </a:ext>
            </a:extLst>
          </p:cNvPr>
          <p:cNvCxnSpPr>
            <a:cxnSpLocks/>
            <a:stCxn id="52" idx="4"/>
            <a:endCxn id="55" idx="0"/>
          </p:cNvCxnSpPr>
          <p:nvPr/>
        </p:nvCxnSpPr>
        <p:spPr>
          <a:xfrm flipH="1">
            <a:off x="10544238" y="3629052"/>
            <a:ext cx="264862" cy="8525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D3D7BCBF-4A24-EB43-6DC4-9330D6BA1ECC}"/>
              </a:ext>
            </a:extLst>
          </p:cNvPr>
          <p:cNvCxnSpPr>
            <a:stCxn id="55" idx="4"/>
            <a:endCxn id="56" idx="0"/>
          </p:cNvCxnSpPr>
          <p:nvPr/>
        </p:nvCxnSpPr>
        <p:spPr>
          <a:xfrm>
            <a:off x="10544238" y="4891533"/>
            <a:ext cx="348706" cy="10343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877BB73-AAF4-134F-C10A-81C8BD3642DE}"/>
              </a:ext>
            </a:extLst>
          </p:cNvPr>
          <p:cNvCxnSpPr>
            <a:stCxn id="52" idx="4"/>
            <a:endCxn id="56" idx="0"/>
          </p:cNvCxnSpPr>
          <p:nvPr/>
        </p:nvCxnSpPr>
        <p:spPr>
          <a:xfrm>
            <a:off x="10809100" y="3629052"/>
            <a:ext cx="83844" cy="22968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4078979-7651-5202-BAD8-6636B9EE36E1}"/>
              </a:ext>
            </a:extLst>
          </p:cNvPr>
          <p:cNvCxnSpPr>
            <a:stCxn id="54" idx="4"/>
            <a:endCxn id="56" idx="2"/>
          </p:cNvCxnSpPr>
          <p:nvPr/>
        </p:nvCxnSpPr>
        <p:spPr>
          <a:xfrm>
            <a:off x="7991276" y="5175123"/>
            <a:ext cx="2696716" cy="955758"/>
          </a:xfrm>
          <a:prstGeom prst="straightConnector1">
            <a:avLst/>
          </a:prstGeom>
          <a:ln w="28575">
            <a:solidFill>
              <a:srgbClr val="009866"/>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9D4033FB-BA31-D4D1-6D16-1287022218FB}"/>
              </a:ext>
            </a:extLst>
          </p:cNvPr>
          <p:cNvSpPr txBox="1"/>
          <p:nvPr/>
        </p:nvSpPr>
        <p:spPr>
          <a:xfrm>
            <a:off x="11004320" y="3018840"/>
            <a:ext cx="242374" cy="369332"/>
          </a:xfrm>
          <a:prstGeom prst="rect">
            <a:avLst/>
          </a:prstGeom>
          <a:noFill/>
        </p:spPr>
        <p:txBody>
          <a:bodyPr wrap="none" rtlCol="0">
            <a:spAutoFit/>
          </a:bodyPr>
          <a:lstStyle/>
          <a:p>
            <a:r>
              <a:rPr lang="de-DE" dirty="0"/>
              <a:t>I</a:t>
            </a:r>
            <a:endParaRPr lang="en-GB" dirty="0"/>
          </a:p>
        </p:txBody>
      </p:sp>
      <p:sp>
        <p:nvSpPr>
          <p:cNvPr id="82" name="TextBox 81">
            <a:extLst>
              <a:ext uri="{FF2B5EF4-FFF2-40B4-BE49-F238E27FC236}">
                <a16:creationId xmlns:a16="http://schemas.microsoft.com/office/drawing/2014/main" id="{909002DC-22CC-1C6E-2A92-0AA003288821}"/>
              </a:ext>
            </a:extLst>
          </p:cNvPr>
          <p:cNvSpPr txBox="1"/>
          <p:nvPr/>
        </p:nvSpPr>
        <p:spPr>
          <a:xfrm>
            <a:off x="10078201" y="4506112"/>
            <a:ext cx="303288" cy="369332"/>
          </a:xfrm>
          <a:prstGeom prst="rect">
            <a:avLst/>
          </a:prstGeom>
          <a:noFill/>
        </p:spPr>
        <p:txBody>
          <a:bodyPr wrap="none" rtlCol="0">
            <a:spAutoFit/>
          </a:bodyPr>
          <a:lstStyle/>
          <a:p>
            <a:r>
              <a:rPr lang="de-DE" dirty="0"/>
              <a:t>P</a:t>
            </a:r>
            <a:endParaRPr lang="en-GB" dirty="0"/>
          </a:p>
        </p:txBody>
      </p:sp>
      <p:sp>
        <p:nvSpPr>
          <p:cNvPr id="83" name="TextBox 82">
            <a:extLst>
              <a:ext uri="{FF2B5EF4-FFF2-40B4-BE49-F238E27FC236}">
                <a16:creationId xmlns:a16="http://schemas.microsoft.com/office/drawing/2014/main" id="{EA5FA4CF-9365-DAB0-B531-81D270F3FA6C}"/>
              </a:ext>
            </a:extLst>
          </p:cNvPr>
          <p:cNvSpPr txBox="1"/>
          <p:nvPr/>
        </p:nvSpPr>
        <p:spPr>
          <a:xfrm>
            <a:off x="11014051" y="5685049"/>
            <a:ext cx="381836" cy="369332"/>
          </a:xfrm>
          <a:prstGeom prst="rect">
            <a:avLst/>
          </a:prstGeom>
          <a:noFill/>
        </p:spPr>
        <p:txBody>
          <a:bodyPr wrap="none" rtlCol="0">
            <a:spAutoFit/>
          </a:bodyPr>
          <a:lstStyle/>
          <a:p>
            <a:r>
              <a:rPr lang="de-DE" dirty="0"/>
              <a:t>M</a:t>
            </a:r>
            <a:endParaRPr lang="en-GB" dirty="0"/>
          </a:p>
        </p:txBody>
      </p:sp>
      <p:sp>
        <p:nvSpPr>
          <p:cNvPr id="84" name="TextBox 83">
            <a:extLst>
              <a:ext uri="{FF2B5EF4-FFF2-40B4-BE49-F238E27FC236}">
                <a16:creationId xmlns:a16="http://schemas.microsoft.com/office/drawing/2014/main" id="{3052C7C2-C25B-5862-E295-4FF93F538031}"/>
              </a:ext>
            </a:extLst>
          </p:cNvPr>
          <p:cNvSpPr txBox="1"/>
          <p:nvPr/>
        </p:nvSpPr>
        <p:spPr>
          <a:xfrm>
            <a:off x="8762418" y="3252622"/>
            <a:ext cx="333746" cy="369332"/>
          </a:xfrm>
          <a:prstGeom prst="rect">
            <a:avLst/>
          </a:prstGeom>
          <a:noFill/>
        </p:spPr>
        <p:txBody>
          <a:bodyPr wrap="none" rtlCol="0">
            <a:spAutoFit/>
          </a:bodyPr>
          <a:lstStyle/>
          <a:p>
            <a:r>
              <a:rPr lang="de-DE" dirty="0"/>
              <a:t>N</a:t>
            </a:r>
            <a:endParaRPr lang="en-GB" dirty="0"/>
          </a:p>
        </p:txBody>
      </p:sp>
      <p:sp>
        <p:nvSpPr>
          <p:cNvPr id="85" name="TextBox 84">
            <a:extLst>
              <a:ext uri="{FF2B5EF4-FFF2-40B4-BE49-F238E27FC236}">
                <a16:creationId xmlns:a16="http://schemas.microsoft.com/office/drawing/2014/main" id="{8ADA7F57-206B-1C4B-27D6-16148452A77D}"/>
              </a:ext>
            </a:extLst>
          </p:cNvPr>
          <p:cNvSpPr txBox="1"/>
          <p:nvPr/>
        </p:nvSpPr>
        <p:spPr>
          <a:xfrm>
            <a:off x="7522221" y="4600313"/>
            <a:ext cx="317716" cy="369332"/>
          </a:xfrm>
          <a:prstGeom prst="rect">
            <a:avLst/>
          </a:prstGeom>
          <a:noFill/>
        </p:spPr>
        <p:txBody>
          <a:bodyPr wrap="none" rtlCol="0">
            <a:spAutoFit/>
          </a:bodyPr>
          <a:lstStyle/>
          <a:p>
            <a:r>
              <a:rPr lang="de-DE" dirty="0"/>
              <a:t>A</a:t>
            </a:r>
            <a:endParaRPr lang="en-GB" dirty="0"/>
          </a:p>
        </p:txBody>
      </p:sp>
      <p:sp>
        <p:nvSpPr>
          <p:cNvPr id="86" name="TextBox 85">
            <a:extLst>
              <a:ext uri="{FF2B5EF4-FFF2-40B4-BE49-F238E27FC236}">
                <a16:creationId xmlns:a16="http://schemas.microsoft.com/office/drawing/2014/main" id="{29A43770-EB99-0E6C-D657-1E3090328F03}"/>
              </a:ext>
            </a:extLst>
          </p:cNvPr>
          <p:cNvSpPr txBox="1"/>
          <p:nvPr/>
        </p:nvSpPr>
        <p:spPr>
          <a:xfrm>
            <a:off x="10851022" y="4395888"/>
            <a:ext cx="679246" cy="369332"/>
          </a:xfrm>
          <a:prstGeom prst="rect">
            <a:avLst/>
          </a:prstGeom>
          <a:noFill/>
        </p:spPr>
        <p:txBody>
          <a:bodyPr wrap="square" rtlCol="0">
            <a:spAutoFit/>
          </a:bodyPr>
          <a:lstStyle/>
          <a:p>
            <a:r>
              <a:rPr lang="de-DE" dirty="0">
                <a:solidFill>
                  <a:srgbClr val="FF0000"/>
                </a:solidFill>
              </a:rPr>
              <a:t>150€</a:t>
            </a:r>
            <a:endParaRPr lang="en-GB" dirty="0">
              <a:solidFill>
                <a:srgbClr val="FF0000"/>
              </a:solidFill>
            </a:endParaRPr>
          </a:p>
        </p:txBody>
      </p:sp>
      <p:sp>
        <p:nvSpPr>
          <p:cNvPr id="87" name="TextBox 86">
            <a:extLst>
              <a:ext uri="{FF2B5EF4-FFF2-40B4-BE49-F238E27FC236}">
                <a16:creationId xmlns:a16="http://schemas.microsoft.com/office/drawing/2014/main" id="{CCAD5C0C-460C-C76E-0006-723ECE55AE0C}"/>
              </a:ext>
            </a:extLst>
          </p:cNvPr>
          <p:cNvSpPr txBox="1"/>
          <p:nvPr/>
        </p:nvSpPr>
        <p:spPr>
          <a:xfrm>
            <a:off x="10853031" y="4690778"/>
            <a:ext cx="861213" cy="369332"/>
          </a:xfrm>
          <a:prstGeom prst="rect">
            <a:avLst/>
          </a:prstGeom>
          <a:noFill/>
        </p:spPr>
        <p:txBody>
          <a:bodyPr wrap="square" rtlCol="0">
            <a:spAutoFit/>
          </a:bodyPr>
          <a:lstStyle/>
          <a:p>
            <a:r>
              <a:rPr lang="de-DE" dirty="0">
                <a:solidFill>
                  <a:srgbClr val="FF0000"/>
                </a:solidFill>
              </a:rPr>
              <a:t>50 min</a:t>
            </a:r>
            <a:endParaRPr lang="en-GB" dirty="0">
              <a:solidFill>
                <a:srgbClr val="FF0000"/>
              </a:solidFill>
            </a:endParaRPr>
          </a:p>
        </p:txBody>
      </p:sp>
      <p:sp>
        <p:nvSpPr>
          <p:cNvPr id="88" name="TextBox 87">
            <a:extLst>
              <a:ext uri="{FF2B5EF4-FFF2-40B4-BE49-F238E27FC236}">
                <a16:creationId xmlns:a16="http://schemas.microsoft.com/office/drawing/2014/main" id="{A601FD33-387C-66E3-FE7C-4CA407DCD1E9}"/>
              </a:ext>
            </a:extLst>
          </p:cNvPr>
          <p:cNvSpPr txBox="1"/>
          <p:nvPr/>
        </p:nvSpPr>
        <p:spPr>
          <a:xfrm>
            <a:off x="9824770" y="4835863"/>
            <a:ext cx="679246" cy="369332"/>
          </a:xfrm>
          <a:prstGeom prst="rect">
            <a:avLst/>
          </a:prstGeom>
          <a:noFill/>
        </p:spPr>
        <p:txBody>
          <a:bodyPr wrap="square" rtlCol="0">
            <a:spAutoFit/>
          </a:bodyPr>
          <a:lstStyle/>
          <a:p>
            <a:r>
              <a:rPr lang="de-DE" dirty="0"/>
              <a:t>120€</a:t>
            </a:r>
            <a:endParaRPr lang="en-GB" dirty="0"/>
          </a:p>
        </p:txBody>
      </p:sp>
      <p:sp>
        <p:nvSpPr>
          <p:cNvPr id="89" name="TextBox 88">
            <a:extLst>
              <a:ext uri="{FF2B5EF4-FFF2-40B4-BE49-F238E27FC236}">
                <a16:creationId xmlns:a16="http://schemas.microsoft.com/office/drawing/2014/main" id="{A780CCFD-C88D-B83D-897E-2B474D8509D1}"/>
              </a:ext>
            </a:extLst>
          </p:cNvPr>
          <p:cNvSpPr txBox="1"/>
          <p:nvPr/>
        </p:nvSpPr>
        <p:spPr>
          <a:xfrm>
            <a:off x="9826779" y="5130753"/>
            <a:ext cx="861213" cy="369332"/>
          </a:xfrm>
          <a:prstGeom prst="rect">
            <a:avLst/>
          </a:prstGeom>
          <a:noFill/>
        </p:spPr>
        <p:txBody>
          <a:bodyPr wrap="square" rtlCol="0">
            <a:spAutoFit/>
          </a:bodyPr>
          <a:lstStyle/>
          <a:p>
            <a:r>
              <a:rPr lang="de-DE" dirty="0"/>
              <a:t>65 min</a:t>
            </a:r>
            <a:endParaRPr lang="en-GB" dirty="0"/>
          </a:p>
        </p:txBody>
      </p:sp>
      <p:sp>
        <p:nvSpPr>
          <p:cNvPr id="90" name="TextBox 89">
            <a:extLst>
              <a:ext uri="{FF2B5EF4-FFF2-40B4-BE49-F238E27FC236}">
                <a16:creationId xmlns:a16="http://schemas.microsoft.com/office/drawing/2014/main" id="{48A39C36-294F-3961-B8AD-9FDD05839AF1}"/>
              </a:ext>
            </a:extLst>
          </p:cNvPr>
          <p:cNvSpPr txBox="1"/>
          <p:nvPr/>
        </p:nvSpPr>
        <p:spPr>
          <a:xfrm>
            <a:off x="7651652" y="3808324"/>
            <a:ext cx="679246" cy="369332"/>
          </a:xfrm>
          <a:prstGeom prst="rect">
            <a:avLst/>
          </a:prstGeom>
          <a:noFill/>
          <a:ln>
            <a:noFill/>
          </a:ln>
        </p:spPr>
        <p:txBody>
          <a:bodyPr wrap="square" rtlCol="0">
            <a:spAutoFit/>
          </a:bodyPr>
          <a:lstStyle/>
          <a:p>
            <a:r>
              <a:rPr lang="de-DE" dirty="0">
                <a:solidFill>
                  <a:srgbClr val="FFC000"/>
                </a:solidFill>
              </a:rPr>
              <a:t>60€</a:t>
            </a:r>
            <a:endParaRPr lang="en-GB" dirty="0">
              <a:solidFill>
                <a:srgbClr val="FFC000"/>
              </a:solidFill>
            </a:endParaRPr>
          </a:p>
        </p:txBody>
      </p:sp>
      <p:sp>
        <p:nvSpPr>
          <p:cNvPr id="91" name="TextBox 90">
            <a:extLst>
              <a:ext uri="{FF2B5EF4-FFF2-40B4-BE49-F238E27FC236}">
                <a16:creationId xmlns:a16="http://schemas.microsoft.com/office/drawing/2014/main" id="{61E03C4C-2921-B25B-45DD-A3099408A1B4}"/>
              </a:ext>
            </a:extLst>
          </p:cNvPr>
          <p:cNvSpPr txBox="1"/>
          <p:nvPr/>
        </p:nvSpPr>
        <p:spPr>
          <a:xfrm>
            <a:off x="7653661" y="4103214"/>
            <a:ext cx="1004682" cy="369332"/>
          </a:xfrm>
          <a:prstGeom prst="rect">
            <a:avLst/>
          </a:prstGeom>
          <a:noFill/>
          <a:ln>
            <a:noFill/>
          </a:ln>
        </p:spPr>
        <p:txBody>
          <a:bodyPr wrap="square" rtlCol="0">
            <a:spAutoFit/>
          </a:bodyPr>
          <a:lstStyle/>
          <a:p>
            <a:r>
              <a:rPr lang="de-DE" dirty="0">
                <a:solidFill>
                  <a:srgbClr val="FFC000"/>
                </a:solidFill>
              </a:rPr>
              <a:t>200 min</a:t>
            </a:r>
            <a:endParaRPr lang="en-GB" dirty="0">
              <a:solidFill>
                <a:srgbClr val="FFC000"/>
              </a:solidFill>
            </a:endParaRPr>
          </a:p>
        </p:txBody>
      </p:sp>
      <p:sp>
        <p:nvSpPr>
          <p:cNvPr id="92" name="TextBox 91">
            <a:extLst>
              <a:ext uri="{FF2B5EF4-FFF2-40B4-BE49-F238E27FC236}">
                <a16:creationId xmlns:a16="http://schemas.microsoft.com/office/drawing/2014/main" id="{38DF73A3-5393-FB3D-F5C4-605839C44B92}"/>
              </a:ext>
            </a:extLst>
          </p:cNvPr>
          <p:cNvSpPr txBox="1"/>
          <p:nvPr/>
        </p:nvSpPr>
        <p:spPr>
          <a:xfrm>
            <a:off x="8306244" y="5420940"/>
            <a:ext cx="679246" cy="369332"/>
          </a:xfrm>
          <a:prstGeom prst="rect">
            <a:avLst/>
          </a:prstGeom>
          <a:noFill/>
        </p:spPr>
        <p:txBody>
          <a:bodyPr wrap="square" rtlCol="0">
            <a:spAutoFit/>
          </a:bodyPr>
          <a:lstStyle/>
          <a:p>
            <a:r>
              <a:rPr lang="de-DE" dirty="0">
                <a:solidFill>
                  <a:srgbClr val="009866"/>
                </a:solidFill>
              </a:rPr>
              <a:t>80€</a:t>
            </a:r>
            <a:endParaRPr lang="en-GB" dirty="0">
              <a:solidFill>
                <a:srgbClr val="009866"/>
              </a:solidFill>
            </a:endParaRPr>
          </a:p>
        </p:txBody>
      </p:sp>
      <p:sp>
        <p:nvSpPr>
          <p:cNvPr id="93" name="TextBox 92">
            <a:extLst>
              <a:ext uri="{FF2B5EF4-FFF2-40B4-BE49-F238E27FC236}">
                <a16:creationId xmlns:a16="http://schemas.microsoft.com/office/drawing/2014/main" id="{8FF72E6C-CDAD-C252-9FC2-0991167E5F8B}"/>
              </a:ext>
            </a:extLst>
          </p:cNvPr>
          <p:cNvSpPr txBox="1"/>
          <p:nvPr/>
        </p:nvSpPr>
        <p:spPr>
          <a:xfrm>
            <a:off x="8308253" y="5715830"/>
            <a:ext cx="1004682" cy="369332"/>
          </a:xfrm>
          <a:prstGeom prst="rect">
            <a:avLst/>
          </a:prstGeom>
          <a:noFill/>
        </p:spPr>
        <p:txBody>
          <a:bodyPr wrap="square" rtlCol="0">
            <a:spAutoFit/>
          </a:bodyPr>
          <a:lstStyle/>
          <a:p>
            <a:r>
              <a:rPr lang="de-DE" dirty="0">
                <a:solidFill>
                  <a:srgbClr val="009866"/>
                </a:solidFill>
              </a:rPr>
              <a:t>150 min</a:t>
            </a:r>
            <a:endParaRPr lang="en-GB" dirty="0">
              <a:solidFill>
                <a:srgbClr val="009866"/>
              </a:solidFill>
            </a:endParaRPr>
          </a:p>
        </p:txBody>
      </p:sp>
      <p:sp>
        <p:nvSpPr>
          <p:cNvPr id="107" name="TextBox 106">
            <a:extLst>
              <a:ext uri="{FF2B5EF4-FFF2-40B4-BE49-F238E27FC236}">
                <a16:creationId xmlns:a16="http://schemas.microsoft.com/office/drawing/2014/main" id="{8F2172B8-F019-7897-A8AA-DECD7B3AB8B8}"/>
              </a:ext>
            </a:extLst>
          </p:cNvPr>
          <p:cNvSpPr txBox="1"/>
          <p:nvPr/>
        </p:nvSpPr>
        <p:spPr>
          <a:xfrm>
            <a:off x="8567985" y="6330979"/>
            <a:ext cx="1688219" cy="276999"/>
          </a:xfrm>
          <a:prstGeom prst="rect">
            <a:avLst/>
          </a:prstGeom>
          <a:noFill/>
        </p:spPr>
        <p:txBody>
          <a:bodyPr wrap="none" rtlCol="0">
            <a:spAutoFit/>
          </a:bodyPr>
          <a:lstStyle/>
          <a:p>
            <a:r>
              <a:rPr lang="de-DE" sz="1200" dirty="0">
                <a:solidFill>
                  <a:schemeClr val="bg1"/>
                </a:solidFill>
              </a:rPr>
              <a:t>Fig 2. State Space Graph</a:t>
            </a:r>
            <a:endParaRPr lang="en-GB" sz="1200" dirty="0">
              <a:solidFill>
                <a:schemeClr val="bg1"/>
              </a:solidFill>
            </a:endParaRPr>
          </a:p>
        </p:txBody>
      </p:sp>
    </p:spTree>
    <p:extLst>
      <p:ext uri="{BB962C8B-B14F-4D97-AF65-F5344CB8AC3E}">
        <p14:creationId xmlns:p14="http://schemas.microsoft.com/office/powerpoint/2010/main" val="293387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1">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1">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1">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1">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1">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9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1"/>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41">
                                            <p:txEl>
                                              <p:pRg st="13" end="13"/>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41">
                                            <p:txEl>
                                              <p:pRg st="14" end="14"/>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41">
                                            <p:txEl>
                                              <p:pRg st="15" end="15"/>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41">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animBg="1"/>
      <p:bldP spid="53" grpId="0" animBg="1"/>
      <p:bldP spid="54" grpId="0" animBg="1"/>
      <p:bldP spid="55" grpId="0" animBg="1"/>
      <p:bldP spid="56" grpId="0" animBg="1"/>
      <p:bldP spid="81" grpId="0"/>
      <p:bldP spid="82" grpId="0"/>
      <p:bldP spid="83" grpId="0"/>
      <p:bldP spid="84" grpId="0"/>
      <p:bldP spid="85" grpId="0"/>
      <p:bldP spid="86" grpId="0"/>
      <p:bldP spid="87" grpId="0"/>
      <p:bldP spid="88" grpId="0"/>
      <p:bldP spid="89" grpId="0"/>
      <p:bldP spid="90" grpId="0"/>
      <p:bldP spid="91" grpId="0"/>
      <p:bldP spid="92" grpId="0"/>
      <p:bldP spid="93" grpId="0"/>
      <p:bldP spid="10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7D5480-192E-3BD5-677C-88103EE2C5D1}"/>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0A6ADE6-5C99-74C5-402C-84B8BE276344}"/>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9E9FB2-15AD-4BAD-B5DA-63EA35E480F0}" type="slidenum">
              <a:rPr kumimoji="0" lang="de-DE" sz="1200" b="1" i="0" u="none" strike="noStrike" kern="1200" cap="none" spc="0" normalizeH="0" baseline="0" noProof="0" smtClean="0">
                <a:ln>
                  <a:noFill/>
                </a:ln>
                <a:solidFill>
                  <a:srgbClr val="00599C"/>
                </a:solidFill>
                <a:effectLst/>
                <a:uLnTx/>
                <a:uFillTx/>
                <a:latin typeface="TSTAR" panose="020B060402020202020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de-DE" sz="1200" b="1"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4" name="Title 3">
            <a:extLst>
              <a:ext uri="{FF2B5EF4-FFF2-40B4-BE49-F238E27FC236}">
                <a16:creationId xmlns:a16="http://schemas.microsoft.com/office/drawing/2014/main" id="{83F2BE2B-F246-D07E-41E4-F764821409AD}"/>
              </a:ext>
            </a:extLst>
          </p:cNvPr>
          <p:cNvSpPr>
            <a:spLocks noGrp="1"/>
          </p:cNvSpPr>
          <p:nvPr>
            <p:ph type="title"/>
          </p:nvPr>
        </p:nvSpPr>
        <p:spPr/>
        <p:txBody>
          <a:bodyPr/>
          <a:lstStyle/>
          <a:p>
            <a:r>
              <a:rPr lang="de-DE" dirty="0"/>
              <a:t>Search </a:t>
            </a:r>
            <a:r>
              <a:rPr lang="de-DE" dirty="0" err="1"/>
              <a:t>Tree</a:t>
            </a:r>
            <a:endParaRPr lang="en-GB" dirty="0"/>
          </a:p>
        </p:txBody>
      </p:sp>
      <p:sp>
        <p:nvSpPr>
          <p:cNvPr id="5" name="Content Placeholder 4">
            <a:extLst>
              <a:ext uri="{FF2B5EF4-FFF2-40B4-BE49-F238E27FC236}">
                <a16:creationId xmlns:a16="http://schemas.microsoft.com/office/drawing/2014/main" id="{0005F4EE-32A4-D9A7-B81C-A930D9B383A4}"/>
              </a:ext>
            </a:extLst>
          </p:cNvPr>
          <p:cNvSpPr>
            <a:spLocks noGrp="1"/>
          </p:cNvSpPr>
          <p:nvPr>
            <p:ph sz="quarter" idx="13"/>
          </p:nvPr>
        </p:nvSpPr>
        <p:spPr/>
        <p:txBody>
          <a:bodyPr/>
          <a:lstStyle/>
          <a:p>
            <a:r>
              <a:rPr lang="de-DE" dirty="0"/>
              <a:t>Week 3: </a:t>
            </a:r>
            <a:r>
              <a:rPr lang="de-DE" dirty="0" err="1"/>
              <a:t>Uninformed</a:t>
            </a:r>
            <a:r>
              <a:rPr lang="de-DE" dirty="0"/>
              <a:t> and </a:t>
            </a:r>
            <a:r>
              <a:rPr lang="de-DE" dirty="0" err="1"/>
              <a:t>Informed</a:t>
            </a:r>
            <a:r>
              <a:rPr lang="de-DE" dirty="0"/>
              <a:t> Search</a:t>
            </a:r>
            <a:endParaRPr lang="en-GB" dirty="0"/>
          </a:p>
        </p:txBody>
      </p:sp>
      <p:sp>
        <p:nvSpPr>
          <p:cNvPr id="6" name="Content Placeholder 40">
            <a:extLst>
              <a:ext uri="{FF2B5EF4-FFF2-40B4-BE49-F238E27FC236}">
                <a16:creationId xmlns:a16="http://schemas.microsoft.com/office/drawing/2014/main" id="{97F4C431-AB0A-BA32-56FC-F7112FCB36DF}"/>
              </a:ext>
            </a:extLst>
          </p:cNvPr>
          <p:cNvSpPr txBox="1">
            <a:spLocks/>
          </p:cNvSpPr>
          <p:nvPr/>
        </p:nvSpPr>
        <p:spPr>
          <a:xfrm>
            <a:off x="856263" y="1574591"/>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2000" kern="1200">
                <a:solidFill>
                  <a:schemeClr val="tx1"/>
                </a:solidFill>
                <a:latin typeface="TSTAR" panose="020B0604020202020204" charset="0"/>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STAR" panose="020B0604020202020204" charset="0"/>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TSTAR" panose="020B0604020202020204" charset="0"/>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TSTAR" panose="020B0604020202020204" charset="0"/>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TSTAR" panose="020B060402020202020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DE" dirty="0"/>
          </a:p>
        </p:txBody>
      </p:sp>
      <p:pic>
        <p:nvPicPr>
          <p:cNvPr id="7" name="Picture 6">
            <a:extLst>
              <a:ext uri="{FF2B5EF4-FFF2-40B4-BE49-F238E27FC236}">
                <a16:creationId xmlns:a16="http://schemas.microsoft.com/office/drawing/2014/main" id="{22195B1F-FC9F-935A-F6E4-C0DC8D236F26}"/>
              </a:ext>
            </a:extLst>
          </p:cNvPr>
          <p:cNvPicPr>
            <a:picLocks noChangeAspect="1"/>
          </p:cNvPicPr>
          <p:nvPr/>
        </p:nvPicPr>
        <p:blipFill>
          <a:blip r:embed="rId2"/>
          <a:stretch>
            <a:fillRect/>
          </a:stretch>
        </p:blipFill>
        <p:spPr>
          <a:xfrm>
            <a:off x="7707768" y="699714"/>
            <a:ext cx="3114550" cy="2088227"/>
          </a:xfrm>
          <a:prstGeom prst="rect">
            <a:avLst/>
          </a:prstGeom>
          <a:ln>
            <a:solidFill>
              <a:schemeClr val="tx1"/>
            </a:solidFill>
          </a:ln>
        </p:spPr>
      </p:pic>
      <p:sp>
        <p:nvSpPr>
          <p:cNvPr id="8" name="TextBox 7">
            <a:extLst>
              <a:ext uri="{FF2B5EF4-FFF2-40B4-BE49-F238E27FC236}">
                <a16:creationId xmlns:a16="http://schemas.microsoft.com/office/drawing/2014/main" id="{2CFC5775-7096-EAE1-BFE7-38CFC53109DD}"/>
              </a:ext>
            </a:extLst>
          </p:cNvPr>
          <p:cNvSpPr txBox="1"/>
          <p:nvPr/>
        </p:nvSpPr>
        <p:spPr>
          <a:xfrm>
            <a:off x="7827054" y="2803375"/>
            <a:ext cx="2837123" cy="276999"/>
          </a:xfrm>
          <a:prstGeom prst="rect">
            <a:avLst/>
          </a:prstGeom>
          <a:noFill/>
        </p:spPr>
        <p:txBody>
          <a:bodyPr wrap="none" rtlCol="0">
            <a:spAutoFit/>
          </a:bodyPr>
          <a:lstStyle/>
          <a:p>
            <a:r>
              <a:rPr lang="de-DE" sz="1200" dirty="0">
                <a:solidFill>
                  <a:schemeClr val="bg1"/>
                </a:solidFill>
              </a:rPr>
              <a:t>Fig 1. Path </a:t>
            </a:r>
            <a:r>
              <a:rPr lang="de-DE" sz="1200" dirty="0" err="1">
                <a:solidFill>
                  <a:schemeClr val="bg1"/>
                </a:solidFill>
              </a:rPr>
              <a:t>problem</a:t>
            </a:r>
            <a:r>
              <a:rPr lang="de-DE" sz="1200" dirty="0">
                <a:solidFill>
                  <a:schemeClr val="bg1"/>
                </a:solidFill>
              </a:rPr>
              <a:t> – Ingolstadt </a:t>
            </a:r>
            <a:r>
              <a:rPr lang="de-DE" sz="1200" dirty="0" err="1">
                <a:solidFill>
                  <a:schemeClr val="bg1"/>
                </a:solidFill>
              </a:rPr>
              <a:t>to</a:t>
            </a:r>
            <a:r>
              <a:rPr lang="de-DE" sz="1200" dirty="0">
                <a:solidFill>
                  <a:schemeClr val="bg1"/>
                </a:solidFill>
              </a:rPr>
              <a:t> Munich</a:t>
            </a:r>
            <a:endParaRPr lang="en-GB" sz="1200" dirty="0">
              <a:solidFill>
                <a:schemeClr val="bg1"/>
              </a:solidFill>
            </a:endParaRPr>
          </a:p>
        </p:txBody>
      </p:sp>
      <p:sp>
        <p:nvSpPr>
          <p:cNvPr id="9" name="Oval 8">
            <a:extLst>
              <a:ext uri="{FF2B5EF4-FFF2-40B4-BE49-F238E27FC236}">
                <a16:creationId xmlns:a16="http://schemas.microsoft.com/office/drawing/2014/main" id="{18F35274-82D2-D8BD-4659-D5D2CC6A2CE3}"/>
              </a:ext>
            </a:extLst>
          </p:cNvPr>
          <p:cNvSpPr/>
          <p:nvPr/>
        </p:nvSpPr>
        <p:spPr>
          <a:xfrm>
            <a:off x="10604148" y="3219149"/>
            <a:ext cx="409903" cy="40990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FC686005-B833-73BF-76A2-3AE221027510}"/>
              </a:ext>
            </a:extLst>
          </p:cNvPr>
          <p:cNvSpPr/>
          <p:nvPr/>
        </p:nvSpPr>
        <p:spPr>
          <a:xfrm>
            <a:off x="8883605" y="3576500"/>
            <a:ext cx="409903" cy="40990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1708A55D-7F23-62B4-1FBE-8095C6E25865}"/>
              </a:ext>
            </a:extLst>
          </p:cNvPr>
          <p:cNvSpPr/>
          <p:nvPr/>
        </p:nvSpPr>
        <p:spPr>
          <a:xfrm>
            <a:off x="7786324" y="4765220"/>
            <a:ext cx="409903" cy="40990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E06C3A22-52F7-6B83-9B4F-A75B9EB35201}"/>
              </a:ext>
            </a:extLst>
          </p:cNvPr>
          <p:cNvSpPr/>
          <p:nvPr/>
        </p:nvSpPr>
        <p:spPr>
          <a:xfrm>
            <a:off x="10339286" y="4481630"/>
            <a:ext cx="409903" cy="40990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B7B1777D-99CA-4AF6-49CB-B79077058B43}"/>
              </a:ext>
            </a:extLst>
          </p:cNvPr>
          <p:cNvSpPr/>
          <p:nvPr/>
        </p:nvSpPr>
        <p:spPr>
          <a:xfrm>
            <a:off x="10687992" y="5925929"/>
            <a:ext cx="409903" cy="40990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a:extLst>
              <a:ext uri="{FF2B5EF4-FFF2-40B4-BE49-F238E27FC236}">
                <a16:creationId xmlns:a16="http://schemas.microsoft.com/office/drawing/2014/main" id="{3709DB17-0F9F-6A68-9431-505B03D3CF66}"/>
              </a:ext>
            </a:extLst>
          </p:cNvPr>
          <p:cNvCxnSpPr>
            <a:cxnSpLocks/>
            <a:stCxn id="9" idx="3"/>
            <a:endCxn id="10" idx="6"/>
          </p:cNvCxnSpPr>
          <p:nvPr/>
        </p:nvCxnSpPr>
        <p:spPr>
          <a:xfrm flipH="1">
            <a:off x="9293508" y="3569023"/>
            <a:ext cx="1370669" cy="21242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D538410-17DA-3A4B-714C-789BBB634BDE}"/>
              </a:ext>
            </a:extLst>
          </p:cNvPr>
          <p:cNvCxnSpPr>
            <a:stCxn id="10" idx="3"/>
            <a:endCxn id="11" idx="7"/>
          </p:cNvCxnSpPr>
          <p:nvPr/>
        </p:nvCxnSpPr>
        <p:spPr>
          <a:xfrm flipH="1">
            <a:off x="8136198" y="3926374"/>
            <a:ext cx="807436" cy="898875"/>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EA8C9FB-F964-C372-995B-D522416277DD}"/>
              </a:ext>
            </a:extLst>
          </p:cNvPr>
          <p:cNvCxnSpPr>
            <a:stCxn id="11" idx="5"/>
            <a:endCxn id="13" idx="2"/>
          </p:cNvCxnSpPr>
          <p:nvPr/>
        </p:nvCxnSpPr>
        <p:spPr>
          <a:xfrm>
            <a:off x="8136198" y="5115094"/>
            <a:ext cx="2551794" cy="1015787"/>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16F4FC7-D144-3254-4B19-97B6B3662A91}"/>
              </a:ext>
            </a:extLst>
          </p:cNvPr>
          <p:cNvCxnSpPr>
            <a:stCxn id="9" idx="3"/>
            <a:endCxn id="11" idx="7"/>
          </p:cNvCxnSpPr>
          <p:nvPr/>
        </p:nvCxnSpPr>
        <p:spPr>
          <a:xfrm flipH="1">
            <a:off x="8136198" y="3569023"/>
            <a:ext cx="2527979" cy="125622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7F9854A-4B9B-98CC-FBFC-DBBCB43291B7}"/>
              </a:ext>
            </a:extLst>
          </p:cNvPr>
          <p:cNvCxnSpPr>
            <a:cxnSpLocks/>
            <a:stCxn id="9" idx="4"/>
            <a:endCxn id="12" idx="0"/>
          </p:cNvCxnSpPr>
          <p:nvPr/>
        </p:nvCxnSpPr>
        <p:spPr>
          <a:xfrm flipH="1">
            <a:off x="10544238" y="3629052"/>
            <a:ext cx="264862" cy="8525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9AE7169-21C8-48A7-8E52-65D4E1DA62A7}"/>
              </a:ext>
            </a:extLst>
          </p:cNvPr>
          <p:cNvCxnSpPr>
            <a:stCxn id="12" idx="4"/>
            <a:endCxn id="13" idx="0"/>
          </p:cNvCxnSpPr>
          <p:nvPr/>
        </p:nvCxnSpPr>
        <p:spPr>
          <a:xfrm>
            <a:off x="10544238" y="4891533"/>
            <a:ext cx="348706" cy="10343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5821469-47BD-7435-3EBE-C48F0FD874FA}"/>
              </a:ext>
            </a:extLst>
          </p:cNvPr>
          <p:cNvCxnSpPr>
            <a:stCxn id="9" idx="4"/>
            <a:endCxn id="13" idx="0"/>
          </p:cNvCxnSpPr>
          <p:nvPr/>
        </p:nvCxnSpPr>
        <p:spPr>
          <a:xfrm>
            <a:off x="10809100" y="3629052"/>
            <a:ext cx="83844" cy="22968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88AEFBF-4634-4102-B41B-9AA6C5A5ED85}"/>
              </a:ext>
            </a:extLst>
          </p:cNvPr>
          <p:cNvCxnSpPr>
            <a:stCxn id="11" idx="4"/>
            <a:endCxn id="13" idx="2"/>
          </p:cNvCxnSpPr>
          <p:nvPr/>
        </p:nvCxnSpPr>
        <p:spPr>
          <a:xfrm>
            <a:off x="7991276" y="5175123"/>
            <a:ext cx="2696716" cy="955758"/>
          </a:xfrm>
          <a:prstGeom prst="straightConnector1">
            <a:avLst/>
          </a:prstGeom>
          <a:ln w="28575">
            <a:solidFill>
              <a:srgbClr val="009866"/>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F3C8099-8418-4935-DAD2-A1CCE7CDAB4F}"/>
              </a:ext>
            </a:extLst>
          </p:cNvPr>
          <p:cNvSpPr txBox="1"/>
          <p:nvPr/>
        </p:nvSpPr>
        <p:spPr>
          <a:xfrm>
            <a:off x="11004320" y="3018840"/>
            <a:ext cx="242374" cy="369332"/>
          </a:xfrm>
          <a:prstGeom prst="rect">
            <a:avLst/>
          </a:prstGeom>
          <a:noFill/>
        </p:spPr>
        <p:txBody>
          <a:bodyPr wrap="none" rtlCol="0">
            <a:spAutoFit/>
          </a:bodyPr>
          <a:lstStyle/>
          <a:p>
            <a:r>
              <a:rPr lang="de-DE" dirty="0"/>
              <a:t>I</a:t>
            </a:r>
            <a:endParaRPr lang="en-GB" dirty="0"/>
          </a:p>
        </p:txBody>
      </p:sp>
      <p:sp>
        <p:nvSpPr>
          <p:cNvPr id="23" name="TextBox 22">
            <a:extLst>
              <a:ext uri="{FF2B5EF4-FFF2-40B4-BE49-F238E27FC236}">
                <a16:creationId xmlns:a16="http://schemas.microsoft.com/office/drawing/2014/main" id="{98218AC3-858C-43DB-327E-1DB092C27A91}"/>
              </a:ext>
            </a:extLst>
          </p:cNvPr>
          <p:cNvSpPr txBox="1"/>
          <p:nvPr/>
        </p:nvSpPr>
        <p:spPr>
          <a:xfrm>
            <a:off x="10078201" y="4506112"/>
            <a:ext cx="303288" cy="369332"/>
          </a:xfrm>
          <a:prstGeom prst="rect">
            <a:avLst/>
          </a:prstGeom>
          <a:noFill/>
        </p:spPr>
        <p:txBody>
          <a:bodyPr wrap="none" rtlCol="0">
            <a:spAutoFit/>
          </a:bodyPr>
          <a:lstStyle/>
          <a:p>
            <a:r>
              <a:rPr lang="de-DE" dirty="0"/>
              <a:t>P</a:t>
            </a:r>
            <a:endParaRPr lang="en-GB" dirty="0"/>
          </a:p>
        </p:txBody>
      </p:sp>
      <p:sp>
        <p:nvSpPr>
          <p:cNvPr id="24" name="TextBox 23">
            <a:extLst>
              <a:ext uri="{FF2B5EF4-FFF2-40B4-BE49-F238E27FC236}">
                <a16:creationId xmlns:a16="http://schemas.microsoft.com/office/drawing/2014/main" id="{A1C18687-FE1C-00BD-D528-8FABB7CEDA30}"/>
              </a:ext>
            </a:extLst>
          </p:cNvPr>
          <p:cNvSpPr txBox="1"/>
          <p:nvPr/>
        </p:nvSpPr>
        <p:spPr>
          <a:xfrm>
            <a:off x="11014051" y="5685049"/>
            <a:ext cx="381836" cy="369332"/>
          </a:xfrm>
          <a:prstGeom prst="rect">
            <a:avLst/>
          </a:prstGeom>
          <a:noFill/>
        </p:spPr>
        <p:txBody>
          <a:bodyPr wrap="none" rtlCol="0">
            <a:spAutoFit/>
          </a:bodyPr>
          <a:lstStyle/>
          <a:p>
            <a:r>
              <a:rPr lang="de-DE" dirty="0"/>
              <a:t>M</a:t>
            </a:r>
            <a:endParaRPr lang="en-GB" dirty="0"/>
          </a:p>
        </p:txBody>
      </p:sp>
      <p:sp>
        <p:nvSpPr>
          <p:cNvPr id="25" name="TextBox 24">
            <a:extLst>
              <a:ext uri="{FF2B5EF4-FFF2-40B4-BE49-F238E27FC236}">
                <a16:creationId xmlns:a16="http://schemas.microsoft.com/office/drawing/2014/main" id="{B214F345-66B1-5CE5-DD36-8C1901F65B0E}"/>
              </a:ext>
            </a:extLst>
          </p:cNvPr>
          <p:cNvSpPr txBox="1"/>
          <p:nvPr/>
        </p:nvSpPr>
        <p:spPr>
          <a:xfrm>
            <a:off x="8762418" y="3252622"/>
            <a:ext cx="333746" cy="369332"/>
          </a:xfrm>
          <a:prstGeom prst="rect">
            <a:avLst/>
          </a:prstGeom>
          <a:noFill/>
        </p:spPr>
        <p:txBody>
          <a:bodyPr wrap="none" rtlCol="0">
            <a:spAutoFit/>
          </a:bodyPr>
          <a:lstStyle/>
          <a:p>
            <a:r>
              <a:rPr lang="de-DE" dirty="0"/>
              <a:t>N</a:t>
            </a:r>
            <a:endParaRPr lang="en-GB" dirty="0"/>
          </a:p>
        </p:txBody>
      </p:sp>
      <p:sp>
        <p:nvSpPr>
          <p:cNvPr id="26" name="TextBox 25">
            <a:extLst>
              <a:ext uri="{FF2B5EF4-FFF2-40B4-BE49-F238E27FC236}">
                <a16:creationId xmlns:a16="http://schemas.microsoft.com/office/drawing/2014/main" id="{7C2BD37E-0820-20D2-E560-43F1CEF2719A}"/>
              </a:ext>
            </a:extLst>
          </p:cNvPr>
          <p:cNvSpPr txBox="1"/>
          <p:nvPr/>
        </p:nvSpPr>
        <p:spPr>
          <a:xfrm>
            <a:off x="7522221" y="4600313"/>
            <a:ext cx="317716" cy="369332"/>
          </a:xfrm>
          <a:prstGeom prst="rect">
            <a:avLst/>
          </a:prstGeom>
          <a:noFill/>
        </p:spPr>
        <p:txBody>
          <a:bodyPr wrap="none" rtlCol="0">
            <a:spAutoFit/>
          </a:bodyPr>
          <a:lstStyle/>
          <a:p>
            <a:r>
              <a:rPr lang="de-DE" dirty="0"/>
              <a:t>A</a:t>
            </a:r>
            <a:endParaRPr lang="en-GB" dirty="0"/>
          </a:p>
        </p:txBody>
      </p:sp>
      <p:sp>
        <p:nvSpPr>
          <p:cNvPr id="27" name="TextBox 26">
            <a:extLst>
              <a:ext uri="{FF2B5EF4-FFF2-40B4-BE49-F238E27FC236}">
                <a16:creationId xmlns:a16="http://schemas.microsoft.com/office/drawing/2014/main" id="{C55EA95E-3B9F-0438-E947-B9E8E632BF44}"/>
              </a:ext>
            </a:extLst>
          </p:cNvPr>
          <p:cNvSpPr txBox="1"/>
          <p:nvPr/>
        </p:nvSpPr>
        <p:spPr>
          <a:xfrm>
            <a:off x="10851022" y="4395888"/>
            <a:ext cx="679246" cy="369332"/>
          </a:xfrm>
          <a:prstGeom prst="rect">
            <a:avLst/>
          </a:prstGeom>
          <a:noFill/>
        </p:spPr>
        <p:txBody>
          <a:bodyPr wrap="square" rtlCol="0">
            <a:spAutoFit/>
          </a:bodyPr>
          <a:lstStyle/>
          <a:p>
            <a:r>
              <a:rPr lang="de-DE" dirty="0">
                <a:solidFill>
                  <a:srgbClr val="FF0000"/>
                </a:solidFill>
              </a:rPr>
              <a:t>150€</a:t>
            </a:r>
            <a:endParaRPr lang="en-GB" dirty="0">
              <a:solidFill>
                <a:srgbClr val="FF0000"/>
              </a:solidFill>
            </a:endParaRPr>
          </a:p>
        </p:txBody>
      </p:sp>
      <p:sp>
        <p:nvSpPr>
          <p:cNvPr id="28" name="TextBox 27">
            <a:extLst>
              <a:ext uri="{FF2B5EF4-FFF2-40B4-BE49-F238E27FC236}">
                <a16:creationId xmlns:a16="http://schemas.microsoft.com/office/drawing/2014/main" id="{3DF26506-B190-E39A-CE4D-2620F4DAA4B5}"/>
              </a:ext>
            </a:extLst>
          </p:cNvPr>
          <p:cNvSpPr txBox="1"/>
          <p:nvPr/>
        </p:nvSpPr>
        <p:spPr>
          <a:xfrm>
            <a:off x="10853031" y="4690778"/>
            <a:ext cx="861213" cy="369332"/>
          </a:xfrm>
          <a:prstGeom prst="rect">
            <a:avLst/>
          </a:prstGeom>
          <a:noFill/>
        </p:spPr>
        <p:txBody>
          <a:bodyPr wrap="square" rtlCol="0">
            <a:spAutoFit/>
          </a:bodyPr>
          <a:lstStyle/>
          <a:p>
            <a:r>
              <a:rPr lang="de-DE" dirty="0">
                <a:solidFill>
                  <a:srgbClr val="FF0000"/>
                </a:solidFill>
              </a:rPr>
              <a:t>50 min</a:t>
            </a:r>
            <a:endParaRPr lang="en-GB" dirty="0">
              <a:solidFill>
                <a:srgbClr val="FF0000"/>
              </a:solidFill>
            </a:endParaRPr>
          </a:p>
        </p:txBody>
      </p:sp>
      <p:sp>
        <p:nvSpPr>
          <p:cNvPr id="29" name="TextBox 28">
            <a:extLst>
              <a:ext uri="{FF2B5EF4-FFF2-40B4-BE49-F238E27FC236}">
                <a16:creationId xmlns:a16="http://schemas.microsoft.com/office/drawing/2014/main" id="{1D70BA3B-F466-C3F7-A9A2-6DE694C174FA}"/>
              </a:ext>
            </a:extLst>
          </p:cNvPr>
          <p:cNvSpPr txBox="1"/>
          <p:nvPr/>
        </p:nvSpPr>
        <p:spPr>
          <a:xfrm>
            <a:off x="9824770" y="4835863"/>
            <a:ext cx="679246" cy="369332"/>
          </a:xfrm>
          <a:prstGeom prst="rect">
            <a:avLst/>
          </a:prstGeom>
          <a:noFill/>
        </p:spPr>
        <p:txBody>
          <a:bodyPr wrap="square" rtlCol="0">
            <a:spAutoFit/>
          </a:bodyPr>
          <a:lstStyle/>
          <a:p>
            <a:r>
              <a:rPr lang="de-DE" dirty="0"/>
              <a:t>120€</a:t>
            </a:r>
            <a:endParaRPr lang="en-GB" dirty="0"/>
          </a:p>
        </p:txBody>
      </p:sp>
      <p:sp>
        <p:nvSpPr>
          <p:cNvPr id="30" name="TextBox 29">
            <a:extLst>
              <a:ext uri="{FF2B5EF4-FFF2-40B4-BE49-F238E27FC236}">
                <a16:creationId xmlns:a16="http://schemas.microsoft.com/office/drawing/2014/main" id="{D9061A4F-D69B-3B81-300B-1745B8A478FD}"/>
              </a:ext>
            </a:extLst>
          </p:cNvPr>
          <p:cNvSpPr txBox="1"/>
          <p:nvPr/>
        </p:nvSpPr>
        <p:spPr>
          <a:xfrm>
            <a:off x="9826779" y="5130753"/>
            <a:ext cx="861213" cy="369332"/>
          </a:xfrm>
          <a:prstGeom prst="rect">
            <a:avLst/>
          </a:prstGeom>
          <a:noFill/>
        </p:spPr>
        <p:txBody>
          <a:bodyPr wrap="square" rtlCol="0">
            <a:spAutoFit/>
          </a:bodyPr>
          <a:lstStyle/>
          <a:p>
            <a:r>
              <a:rPr lang="de-DE" dirty="0"/>
              <a:t>65 min</a:t>
            </a:r>
            <a:endParaRPr lang="en-GB" dirty="0"/>
          </a:p>
        </p:txBody>
      </p:sp>
      <p:sp>
        <p:nvSpPr>
          <p:cNvPr id="31" name="TextBox 30">
            <a:extLst>
              <a:ext uri="{FF2B5EF4-FFF2-40B4-BE49-F238E27FC236}">
                <a16:creationId xmlns:a16="http://schemas.microsoft.com/office/drawing/2014/main" id="{71827A79-594B-B507-8CCB-279C90CEADD7}"/>
              </a:ext>
            </a:extLst>
          </p:cNvPr>
          <p:cNvSpPr txBox="1"/>
          <p:nvPr/>
        </p:nvSpPr>
        <p:spPr>
          <a:xfrm>
            <a:off x="7651652" y="3808324"/>
            <a:ext cx="679246" cy="369332"/>
          </a:xfrm>
          <a:prstGeom prst="rect">
            <a:avLst/>
          </a:prstGeom>
          <a:noFill/>
          <a:ln>
            <a:noFill/>
          </a:ln>
        </p:spPr>
        <p:txBody>
          <a:bodyPr wrap="square" rtlCol="0">
            <a:spAutoFit/>
          </a:bodyPr>
          <a:lstStyle/>
          <a:p>
            <a:r>
              <a:rPr lang="de-DE" dirty="0">
                <a:solidFill>
                  <a:srgbClr val="FFC000"/>
                </a:solidFill>
              </a:rPr>
              <a:t>60€</a:t>
            </a:r>
            <a:endParaRPr lang="en-GB" dirty="0">
              <a:solidFill>
                <a:srgbClr val="FFC000"/>
              </a:solidFill>
            </a:endParaRPr>
          </a:p>
        </p:txBody>
      </p:sp>
      <p:sp>
        <p:nvSpPr>
          <p:cNvPr id="32" name="TextBox 31">
            <a:extLst>
              <a:ext uri="{FF2B5EF4-FFF2-40B4-BE49-F238E27FC236}">
                <a16:creationId xmlns:a16="http://schemas.microsoft.com/office/drawing/2014/main" id="{00550F8E-73A6-E3EC-66B0-5C834912D38B}"/>
              </a:ext>
            </a:extLst>
          </p:cNvPr>
          <p:cNvSpPr txBox="1"/>
          <p:nvPr/>
        </p:nvSpPr>
        <p:spPr>
          <a:xfrm>
            <a:off x="7653661" y="4103214"/>
            <a:ext cx="1004682" cy="369332"/>
          </a:xfrm>
          <a:prstGeom prst="rect">
            <a:avLst/>
          </a:prstGeom>
          <a:noFill/>
          <a:ln>
            <a:noFill/>
          </a:ln>
        </p:spPr>
        <p:txBody>
          <a:bodyPr wrap="square" rtlCol="0">
            <a:spAutoFit/>
          </a:bodyPr>
          <a:lstStyle/>
          <a:p>
            <a:r>
              <a:rPr lang="de-DE" dirty="0">
                <a:solidFill>
                  <a:srgbClr val="FFC000"/>
                </a:solidFill>
              </a:rPr>
              <a:t>200 min</a:t>
            </a:r>
            <a:endParaRPr lang="en-GB" dirty="0">
              <a:solidFill>
                <a:srgbClr val="FFC000"/>
              </a:solidFill>
            </a:endParaRPr>
          </a:p>
        </p:txBody>
      </p:sp>
      <p:sp>
        <p:nvSpPr>
          <p:cNvPr id="33" name="TextBox 32">
            <a:extLst>
              <a:ext uri="{FF2B5EF4-FFF2-40B4-BE49-F238E27FC236}">
                <a16:creationId xmlns:a16="http://schemas.microsoft.com/office/drawing/2014/main" id="{458B5512-6676-AA82-F0A5-8F11B9FF8D6B}"/>
              </a:ext>
            </a:extLst>
          </p:cNvPr>
          <p:cNvSpPr txBox="1"/>
          <p:nvPr/>
        </p:nvSpPr>
        <p:spPr>
          <a:xfrm>
            <a:off x="8306244" y="5420940"/>
            <a:ext cx="679246" cy="369332"/>
          </a:xfrm>
          <a:prstGeom prst="rect">
            <a:avLst/>
          </a:prstGeom>
          <a:noFill/>
        </p:spPr>
        <p:txBody>
          <a:bodyPr wrap="square" rtlCol="0">
            <a:spAutoFit/>
          </a:bodyPr>
          <a:lstStyle/>
          <a:p>
            <a:r>
              <a:rPr lang="de-DE" dirty="0">
                <a:solidFill>
                  <a:srgbClr val="009866"/>
                </a:solidFill>
              </a:rPr>
              <a:t>80€</a:t>
            </a:r>
            <a:endParaRPr lang="en-GB" dirty="0">
              <a:solidFill>
                <a:srgbClr val="009866"/>
              </a:solidFill>
            </a:endParaRPr>
          </a:p>
        </p:txBody>
      </p:sp>
      <p:sp>
        <p:nvSpPr>
          <p:cNvPr id="34" name="TextBox 33">
            <a:extLst>
              <a:ext uri="{FF2B5EF4-FFF2-40B4-BE49-F238E27FC236}">
                <a16:creationId xmlns:a16="http://schemas.microsoft.com/office/drawing/2014/main" id="{68E0E175-686A-E60B-DF05-1444EAE081AF}"/>
              </a:ext>
            </a:extLst>
          </p:cNvPr>
          <p:cNvSpPr txBox="1"/>
          <p:nvPr/>
        </p:nvSpPr>
        <p:spPr>
          <a:xfrm>
            <a:off x="8308253" y="5715830"/>
            <a:ext cx="1004682" cy="369332"/>
          </a:xfrm>
          <a:prstGeom prst="rect">
            <a:avLst/>
          </a:prstGeom>
          <a:noFill/>
        </p:spPr>
        <p:txBody>
          <a:bodyPr wrap="square" rtlCol="0">
            <a:spAutoFit/>
          </a:bodyPr>
          <a:lstStyle/>
          <a:p>
            <a:r>
              <a:rPr lang="de-DE" dirty="0">
                <a:solidFill>
                  <a:srgbClr val="009866"/>
                </a:solidFill>
              </a:rPr>
              <a:t>150 min</a:t>
            </a:r>
            <a:endParaRPr lang="en-GB" dirty="0">
              <a:solidFill>
                <a:srgbClr val="009866"/>
              </a:solidFill>
            </a:endParaRPr>
          </a:p>
        </p:txBody>
      </p:sp>
      <p:sp>
        <p:nvSpPr>
          <p:cNvPr id="35" name="TextBox 34">
            <a:extLst>
              <a:ext uri="{FF2B5EF4-FFF2-40B4-BE49-F238E27FC236}">
                <a16:creationId xmlns:a16="http://schemas.microsoft.com/office/drawing/2014/main" id="{A09B50A3-DCF0-48D0-E59F-97C33A4E9129}"/>
              </a:ext>
            </a:extLst>
          </p:cNvPr>
          <p:cNvSpPr txBox="1"/>
          <p:nvPr/>
        </p:nvSpPr>
        <p:spPr>
          <a:xfrm>
            <a:off x="8567985" y="6325834"/>
            <a:ext cx="1688219" cy="276999"/>
          </a:xfrm>
          <a:prstGeom prst="rect">
            <a:avLst/>
          </a:prstGeom>
          <a:noFill/>
        </p:spPr>
        <p:txBody>
          <a:bodyPr wrap="none" rtlCol="0">
            <a:spAutoFit/>
          </a:bodyPr>
          <a:lstStyle/>
          <a:p>
            <a:r>
              <a:rPr lang="de-DE" sz="1200" dirty="0">
                <a:solidFill>
                  <a:schemeClr val="bg1"/>
                </a:solidFill>
              </a:rPr>
              <a:t>Fig 2. State Space Graph</a:t>
            </a:r>
            <a:endParaRPr lang="en-GB" sz="1200" dirty="0">
              <a:solidFill>
                <a:schemeClr val="bg1"/>
              </a:solidFill>
            </a:endParaRPr>
          </a:p>
        </p:txBody>
      </p:sp>
      <p:sp>
        <p:nvSpPr>
          <p:cNvPr id="37" name="Content Placeholder 40">
            <a:extLst>
              <a:ext uri="{FF2B5EF4-FFF2-40B4-BE49-F238E27FC236}">
                <a16:creationId xmlns:a16="http://schemas.microsoft.com/office/drawing/2014/main" id="{C9A013D0-E959-CD6D-1336-6A658A7B386B}"/>
              </a:ext>
            </a:extLst>
          </p:cNvPr>
          <p:cNvSpPr>
            <a:spLocks noGrp="1"/>
          </p:cNvSpPr>
          <p:nvPr>
            <p:ph idx="1"/>
          </p:nvPr>
        </p:nvSpPr>
        <p:spPr>
          <a:xfrm>
            <a:off x="886219" y="1566518"/>
            <a:ext cx="5678542" cy="1686104"/>
          </a:xfrm>
        </p:spPr>
        <p:txBody>
          <a:bodyPr>
            <a:normAutofit/>
          </a:bodyPr>
          <a:lstStyle/>
          <a:p>
            <a:r>
              <a:rPr lang="de-DE" dirty="0"/>
              <a:t>Search </a:t>
            </a:r>
            <a:r>
              <a:rPr lang="de-DE" dirty="0" err="1"/>
              <a:t>tree</a:t>
            </a:r>
            <a:r>
              <a:rPr lang="de-DE" dirty="0"/>
              <a:t>:</a:t>
            </a:r>
          </a:p>
          <a:p>
            <a:pPr lvl="1"/>
            <a:r>
              <a:rPr lang="de-DE" dirty="0"/>
              <a:t>A </a:t>
            </a:r>
            <a:r>
              <a:rPr lang="de-DE" dirty="0" err="1"/>
              <a:t>tree</a:t>
            </a:r>
            <a:r>
              <a:rPr lang="de-DE" dirty="0"/>
              <a:t> </a:t>
            </a:r>
            <a:r>
              <a:rPr lang="de-DE" dirty="0" err="1"/>
              <a:t>depicting</a:t>
            </a:r>
            <a:r>
              <a:rPr lang="de-DE" dirty="0"/>
              <a:t> </a:t>
            </a:r>
            <a:r>
              <a:rPr lang="de-DE" dirty="0" err="1"/>
              <a:t>plans</a:t>
            </a:r>
            <a:r>
              <a:rPr lang="de-DE" dirty="0"/>
              <a:t> and </a:t>
            </a:r>
            <a:r>
              <a:rPr lang="de-DE" dirty="0" err="1"/>
              <a:t>outcomes</a:t>
            </a:r>
            <a:endParaRPr lang="de-DE" dirty="0"/>
          </a:p>
          <a:p>
            <a:pPr lvl="1"/>
            <a:r>
              <a:rPr lang="de-DE" dirty="0"/>
              <a:t>Root </a:t>
            </a:r>
            <a:r>
              <a:rPr lang="de-DE" dirty="0" err="1"/>
              <a:t>node</a:t>
            </a:r>
            <a:r>
              <a:rPr lang="de-DE" dirty="0"/>
              <a:t>: Start </a:t>
            </a:r>
            <a:r>
              <a:rPr lang="de-DE" dirty="0" err="1"/>
              <a:t>state</a:t>
            </a:r>
            <a:endParaRPr lang="de-DE" dirty="0"/>
          </a:p>
          <a:p>
            <a:pPr lvl="1"/>
            <a:r>
              <a:rPr lang="de-DE" dirty="0"/>
              <a:t>Intermediate </a:t>
            </a:r>
            <a:r>
              <a:rPr lang="de-DE" dirty="0" err="1"/>
              <a:t>node</a:t>
            </a:r>
            <a:r>
              <a:rPr lang="de-DE" dirty="0"/>
              <a:t>: Intermediate </a:t>
            </a:r>
            <a:r>
              <a:rPr lang="de-DE" dirty="0" err="1"/>
              <a:t>states</a:t>
            </a:r>
            <a:r>
              <a:rPr lang="de-DE" dirty="0"/>
              <a:t>/ </a:t>
            </a:r>
            <a:r>
              <a:rPr lang="de-DE" dirty="0" err="1"/>
              <a:t>successors</a:t>
            </a:r>
            <a:endParaRPr lang="de-DE" dirty="0"/>
          </a:p>
          <a:p>
            <a:pPr lvl="1"/>
            <a:r>
              <a:rPr lang="de-DE" dirty="0"/>
              <a:t>Goal </a:t>
            </a:r>
            <a:r>
              <a:rPr lang="de-DE" dirty="0" err="1"/>
              <a:t>node</a:t>
            </a:r>
            <a:r>
              <a:rPr lang="de-DE" dirty="0"/>
              <a:t>: Goal </a:t>
            </a:r>
            <a:r>
              <a:rPr lang="de-DE" dirty="0" err="1"/>
              <a:t>state</a:t>
            </a:r>
            <a:endParaRPr lang="de-DE" dirty="0"/>
          </a:p>
        </p:txBody>
      </p:sp>
      <p:sp>
        <p:nvSpPr>
          <p:cNvPr id="38" name="Oval 37">
            <a:extLst>
              <a:ext uri="{FF2B5EF4-FFF2-40B4-BE49-F238E27FC236}">
                <a16:creationId xmlns:a16="http://schemas.microsoft.com/office/drawing/2014/main" id="{24B56C80-AB2A-E3CD-33F0-7416A447A2AC}"/>
              </a:ext>
            </a:extLst>
          </p:cNvPr>
          <p:cNvSpPr/>
          <p:nvPr/>
        </p:nvSpPr>
        <p:spPr>
          <a:xfrm>
            <a:off x="3163486" y="3878112"/>
            <a:ext cx="227023" cy="22702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481466F3-FF95-92CE-32EB-F5BA02E6DCDA}"/>
              </a:ext>
            </a:extLst>
          </p:cNvPr>
          <p:cNvSpPr/>
          <p:nvPr/>
        </p:nvSpPr>
        <p:spPr>
          <a:xfrm>
            <a:off x="1839310" y="4465175"/>
            <a:ext cx="227023" cy="22702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94CBAFB9-C44D-2DCF-AE96-9FF0D5F7A0C1}"/>
              </a:ext>
            </a:extLst>
          </p:cNvPr>
          <p:cNvSpPr/>
          <p:nvPr/>
        </p:nvSpPr>
        <p:spPr>
          <a:xfrm>
            <a:off x="3163487" y="4465174"/>
            <a:ext cx="227023" cy="22702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A7958A93-8C44-E980-5F31-713093C29CAB}"/>
              </a:ext>
            </a:extLst>
          </p:cNvPr>
          <p:cNvSpPr/>
          <p:nvPr/>
        </p:nvSpPr>
        <p:spPr>
          <a:xfrm>
            <a:off x="5299133" y="4525817"/>
            <a:ext cx="227023" cy="22702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3" name="Straight Arrow Connector 42">
            <a:extLst>
              <a:ext uri="{FF2B5EF4-FFF2-40B4-BE49-F238E27FC236}">
                <a16:creationId xmlns:a16="http://schemas.microsoft.com/office/drawing/2014/main" id="{7BBC5DAA-F153-00C1-7F5F-DA2501422EC9}"/>
              </a:ext>
            </a:extLst>
          </p:cNvPr>
          <p:cNvCxnSpPr>
            <a:cxnSpLocks/>
            <a:stCxn id="38" idx="3"/>
            <a:endCxn id="39" idx="0"/>
          </p:cNvCxnSpPr>
          <p:nvPr/>
        </p:nvCxnSpPr>
        <p:spPr>
          <a:xfrm flipH="1">
            <a:off x="1952822" y="4071888"/>
            <a:ext cx="1243911" cy="393287"/>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C6100C9-8D52-827D-0728-D1F49400FD9C}"/>
              </a:ext>
            </a:extLst>
          </p:cNvPr>
          <p:cNvCxnSpPr>
            <a:stCxn id="38" idx="4"/>
            <a:endCxn id="40" idx="0"/>
          </p:cNvCxnSpPr>
          <p:nvPr/>
        </p:nvCxnSpPr>
        <p:spPr>
          <a:xfrm>
            <a:off x="3276998" y="4105135"/>
            <a:ext cx="1" cy="360039"/>
          </a:xfrm>
          <a:prstGeom prst="straightConnector1">
            <a:avLst/>
          </a:prstGeom>
          <a:ln w="19050">
            <a:solidFill>
              <a:srgbClr val="00986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165A69F-7A79-A58D-0739-0F4B25CCDA63}"/>
              </a:ext>
            </a:extLst>
          </p:cNvPr>
          <p:cNvCxnSpPr>
            <a:stCxn id="38" idx="5"/>
            <a:endCxn id="41" idx="1"/>
          </p:cNvCxnSpPr>
          <p:nvPr/>
        </p:nvCxnSpPr>
        <p:spPr>
          <a:xfrm>
            <a:off x="3357262" y="4071888"/>
            <a:ext cx="1975118" cy="48717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1D65B8F-5F50-C234-D312-1E2CE887222D}"/>
              </a:ext>
            </a:extLst>
          </p:cNvPr>
          <p:cNvSpPr txBox="1"/>
          <p:nvPr/>
        </p:nvSpPr>
        <p:spPr>
          <a:xfrm>
            <a:off x="3390509" y="3753675"/>
            <a:ext cx="242374" cy="369332"/>
          </a:xfrm>
          <a:prstGeom prst="rect">
            <a:avLst/>
          </a:prstGeom>
          <a:noFill/>
        </p:spPr>
        <p:txBody>
          <a:bodyPr wrap="none" rtlCol="0">
            <a:spAutoFit/>
          </a:bodyPr>
          <a:lstStyle/>
          <a:p>
            <a:r>
              <a:rPr lang="de-DE" dirty="0"/>
              <a:t>I</a:t>
            </a:r>
            <a:endParaRPr lang="en-GB" dirty="0"/>
          </a:p>
        </p:txBody>
      </p:sp>
      <p:sp>
        <p:nvSpPr>
          <p:cNvPr id="52" name="TextBox 51">
            <a:extLst>
              <a:ext uri="{FF2B5EF4-FFF2-40B4-BE49-F238E27FC236}">
                <a16:creationId xmlns:a16="http://schemas.microsoft.com/office/drawing/2014/main" id="{ED6B9E1E-D7DD-0AC6-21B9-BBEA444ACDAE}"/>
              </a:ext>
            </a:extLst>
          </p:cNvPr>
          <p:cNvSpPr txBox="1"/>
          <p:nvPr/>
        </p:nvSpPr>
        <p:spPr>
          <a:xfrm>
            <a:off x="2907115" y="4242761"/>
            <a:ext cx="317716" cy="369332"/>
          </a:xfrm>
          <a:prstGeom prst="rect">
            <a:avLst/>
          </a:prstGeom>
          <a:noFill/>
        </p:spPr>
        <p:txBody>
          <a:bodyPr wrap="none" rtlCol="0">
            <a:spAutoFit/>
          </a:bodyPr>
          <a:lstStyle/>
          <a:p>
            <a:r>
              <a:rPr lang="de-DE" dirty="0"/>
              <a:t>A</a:t>
            </a:r>
            <a:endParaRPr lang="en-GB" dirty="0"/>
          </a:p>
        </p:txBody>
      </p:sp>
      <p:sp>
        <p:nvSpPr>
          <p:cNvPr id="53" name="TextBox 52">
            <a:extLst>
              <a:ext uri="{FF2B5EF4-FFF2-40B4-BE49-F238E27FC236}">
                <a16:creationId xmlns:a16="http://schemas.microsoft.com/office/drawing/2014/main" id="{7A7248F5-7B68-DCEA-83CE-03714433FF80}"/>
              </a:ext>
            </a:extLst>
          </p:cNvPr>
          <p:cNvSpPr txBox="1"/>
          <p:nvPr/>
        </p:nvSpPr>
        <p:spPr>
          <a:xfrm>
            <a:off x="1544451" y="4234935"/>
            <a:ext cx="333746" cy="369332"/>
          </a:xfrm>
          <a:prstGeom prst="rect">
            <a:avLst/>
          </a:prstGeom>
          <a:noFill/>
        </p:spPr>
        <p:txBody>
          <a:bodyPr wrap="none" rtlCol="0">
            <a:spAutoFit/>
          </a:bodyPr>
          <a:lstStyle/>
          <a:p>
            <a:r>
              <a:rPr lang="de-DE" dirty="0"/>
              <a:t>N</a:t>
            </a:r>
            <a:endParaRPr lang="en-GB" dirty="0"/>
          </a:p>
        </p:txBody>
      </p:sp>
      <p:sp>
        <p:nvSpPr>
          <p:cNvPr id="54" name="Oval 53">
            <a:extLst>
              <a:ext uri="{FF2B5EF4-FFF2-40B4-BE49-F238E27FC236}">
                <a16:creationId xmlns:a16="http://schemas.microsoft.com/office/drawing/2014/main" id="{14748C6A-DCAF-7832-593D-EA43DB30AD53}"/>
              </a:ext>
            </a:extLst>
          </p:cNvPr>
          <p:cNvSpPr/>
          <p:nvPr/>
        </p:nvSpPr>
        <p:spPr>
          <a:xfrm>
            <a:off x="1834054" y="5109893"/>
            <a:ext cx="227023" cy="22702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F2CBBDA3-BA1E-0B32-B878-64D921719D3E}"/>
              </a:ext>
            </a:extLst>
          </p:cNvPr>
          <p:cNvSpPr/>
          <p:nvPr/>
        </p:nvSpPr>
        <p:spPr>
          <a:xfrm>
            <a:off x="3177149" y="5093979"/>
            <a:ext cx="227023" cy="22702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8169271-A4D9-8DF9-63D1-F6454E916476}"/>
              </a:ext>
            </a:extLst>
          </p:cNvPr>
          <p:cNvSpPr/>
          <p:nvPr/>
        </p:nvSpPr>
        <p:spPr>
          <a:xfrm>
            <a:off x="1834054" y="5754611"/>
            <a:ext cx="227023" cy="22702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DECCAB55-BD37-30D8-AE38-A311988BEBDE}"/>
              </a:ext>
            </a:extLst>
          </p:cNvPr>
          <p:cNvSpPr/>
          <p:nvPr/>
        </p:nvSpPr>
        <p:spPr>
          <a:xfrm>
            <a:off x="4130546" y="4507239"/>
            <a:ext cx="227023" cy="22702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9" name="Straight Arrow Connector 58">
            <a:extLst>
              <a:ext uri="{FF2B5EF4-FFF2-40B4-BE49-F238E27FC236}">
                <a16:creationId xmlns:a16="http://schemas.microsoft.com/office/drawing/2014/main" id="{165005F4-BE1F-0026-76F8-6BD6994A8A33}"/>
              </a:ext>
            </a:extLst>
          </p:cNvPr>
          <p:cNvCxnSpPr>
            <a:stCxn id="39" idx="4"/>
            <a:endCxn id="54" idx="0"/>
          </p:cNvCxnSpPr>
          <p:nvPr/>
        </p:nvCxnSpPr>
        <p:spPr>
          <a:xfrm flipH="1">
            <a:off x="1947566" y="4692198"/>
            <a:ext cx="5256" cy="417695"/>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5B9E79A-9E19-8849-E2FA-9C9AA027C07D}"/>
              </a:ext>
            </a:extLst>
          </p:cNvPr>
          <p:cNvCxnSpPr>
            <a:stCxn id="54" idx="4"/>
            <a:endCxn id="56" idx="0"/>
          </p:cNvCxnSpPr>
          <p:nvPr/>
        </p:nvCxnSpPr>
        <p:spPr>
          <a:xfrm>
            <a:off x="1947566" y="5336916"/>
            <a:ext cx="0" cy="417695"/>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DB2CBC2-BE8D-5F70-6338-434D6CBF0F40}"/>
              </a:ext>
            </a:extLst>
          </p:cNvPr>
          <p:cNvSpPr txBox="1"/>
          <p:nvPr/>
        </p:nvSpPr>
        <p:spPr>
          <a:xfrm>
            <a:off x="1544451" y="4916700"/>
            <a:ext cx="317716" cy="369332"/>
          </a:xfrm>
          <a:prstGeom prst="rect">
            <a:avLst/>
          </a:prstGeom>
          <a:noFill/>
        </p:spPr>
        <p:txBody>
          <a:bodyPr wrap="none" rtlCol="0">
            <a:spAutoFit/>
          </a:bodyPr>
          <a:lstStyle/>
          <a:p>
            <a:r>
              <a:rPr lang="de-DE" dirty="0"/>
              <a:t>A</a:t>
            </a:r>
            <a:endParaRPr lang="en-GB" dirty="0"/>
          </a:p>
        </p:txBody>
      </p:sp>
      <p:sp>
        <p:nvSpPr>
          <p:cNvPr id="63" name="TextBox 62">
            <a:extLst>
              <a:ext uri="{FF2B5EF4-FFF2-40B4-BE49-F238E27FC236}">
                <a16:creationId xmlns:a16="http://schemas.microsoft.com/office/drawing/2014/main" id="{84C644A9-D535-470C-D320-B9BA2FE29826}"/>
              </a:ext>
            </a:extLst>
          </p:cNvPr>
          <p:cNvSpPr txBox="1"/>
          <p:nvPr/>
        </p:nvSpPr>
        <p:spPr>
          <a:xfrm>
            <a:off x="1544451" y="5496623"/>
            <a:ext cx="381836" cy="369332"/>
          </a:xfrm>
          <a:prstGeom prst="rect">
            <a:avLst/>
          </a:prstGeom>
          <a:noFill/>
        </p:spPr>
        <p:txBody>
          <a:bodyPr wrap="none" rtlCol="0">
            <a:spAutoFit/>
          </a:bodyPr>
          <a:lstStyle/>
          <a:p>
            <a:r>
              <a:rPr lang="de-DE" dirty="0"/>
              <a:t>M</a:t>
            </a:r>
            <a:endParaRPr lang="en-GB" dirty="0"/>
          </a:p>
        </p:txBody>
      </p:sp>
      <p:sp>
        <p:nvSpPr>
          <p:cNvPr id="64" name="TextBox 63">
            <a:extLst>
              <a:ext uri="{FF2B5EF4-FFF2-40B4-BE49-F238E27FC236}">
                <a16:creationId xmlns:a16="http://schemas.microsoft.com/office/drawing/2014/main" id="{56AFBA21-6A9A-40A7-ED79-6945EE9C2B7A}"/>
              </a:ext>
            </a:extLst>
          </p:cNvPr>
          <p:cNvSpPr txBox="1"/>
          <p:nvPr/>
        </p:nvSpPr>
        <p:spPr>
          <a:xfrm>
            <a:off x="2873054" y="4909211"/>
            <a:ext cx="381836" cy="369332"/>
          </a:xfrm>
          <a:prstGeom prst="rect">
            <a:avLst/>
          </a:prstGeom>
          <a:noFill/>
        </p:spPr>
        <p:txBody>
          <a:bodyPr wrap="none" rtlCol="0">
            <a:spAutoFit/>
          </a:bodyPr>
          <a:lstStyle/>
          <a:p>
            <a:r>
              <a:rPr lang="de-DE" dirty="0"/>
              <a:t>M</a:t>
            </a:r>
            <a:endParaRPr lang="en-GB" dirty="0"/>
          </a:p>
        </p:txBody>
      </p:sp>
      <p:sp>
        <p:nvSpPr>
          <p:cNvPr id="66" name="Oval 65">
            <a:extLst>
              <a:ext uri="{FF2B5EF4-FFF2-40B4-BE49-F238E27FC236}">
                <a16:creationId xmlns:a16="http://schemas.microsoft.com/office/drawing/2014/main" id="{27F8B92A-75BF-8D40-20CF-1B476E280892}"/>
              </a:ext>
            </a:extLst>
          </p:cNvPr>
          <p:cNvSpPr/>
          <p:nvPr/>
        </p:nvSpPr>
        <p:spPr>
          <a:xfrm>
            <a:off x="4127557" y="5101366"/>
            <a:ext cx="227023" cy="22702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8" name="Straight Arrow Connector 67">
            <a:extLst>
              <a:ext uri="{FF2B5EF4-FFF2-40B4-BE49-F238E27FC236}">
                <a16:creationId xmlns:a16="http://schemas.microsoft.com/office/drawing/2014/main" id="{4E7A61B9-36CF-51E3-516F-E4738F5DD3CC}"/>
              </a:ext>
            </a:extLst>
          </p:cNvPr>
          <p:cNvCxnSpPr>
            <a:cxnSpLocks/>
            <a:stCxn id="40" idx="4"/>
            <a:endCxn id="55" idx="0"/>
          </p:cNvCxnSpPr>
          <p:nvPr/>
        </p:nvCxnSpPr>
        <p:spPr>
          <a:xfrm>
            <a:off x="3276999" y="4692197"/>
            <a:ext cx="13662" cy="401782"/>
          </a:xfrm>
          <a:prstGeom prst="straightConnector1">
            <a:avLst/>
          </a:prstGeom>
          <a:ln w="19050">
            <a:solidFill>
              <a:srgbClr val="009866"/>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D9F872F8-65A1-C577-8859-A8CB1C210EA0}"/>
              </a:ext>
            </a:extLst>
          </p:cNvPr>
          <p:cNvCxnSpPr>
            <a:stCxn id="57" idx="4"/>
            <a:endCxn id="66" idx="0"/>
          </p:cNvCxnSpPr>
          <p:nvPr/>
        </p:nvCxnSpPr>
        <p:spPr>
          <a:xfrm flipH="1">
            <a:off x="4241069" y="4734262"/>
            <a:ext cx="2989" cy="3671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6F8B550-6DAE-A6F8-C927-0BC710371594}"/>
              </a:ext>
            </a:extLst>
          </p:cNvPr>
          <p:cNvCxnSpPr>
            <a:stCxn id="38" idx="5"/>
            <a:endCxn id="57" idx="0"/>
          </p:cNvCxnSpPr>
          <p:nvPr/>
        </p:nvCxnSpPr>
        <p:spPr>
          <a:xfrm>
            <a:off x="3357262" y="4071888"/>
            <a:ext cx="886796" cy="4353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AB6CB253-7A8D-06E3-A17D-75098DCC904C}"/>
              </a:ext>
            </a:extLst>
          </p:cNvPr>
          <p:cNvSpPr txBox="1"/>
          <p:nvPr/>
        </p:nvSpPr>
        <p:spPr>
          <a:xfrm>
            <a:off x="3809406" y="4318537"/>
            <a:ext cx="303288" cy="369332"/>
          </a:xfrm>
          <a:prstGeom prst="rect">
            <a:avLst/>
          </a:prstGeom>
          <a:noFill/>
        </p:spPr>
        <p:txBody>
          <a:bodyPr wrap="none" rtlCol="0">
            <a:spAutoFit/>
          </a:bodyPr>
          <a:lstStyle/>
          <a:p>
            <a:r>
              <a:rPr lang="de-DE" dirty="0"/>
              <a:t>P</a:t>
            </a:r>
            <a:endParaRPr lang="en-GB" dirty="0"/>
          </a:p>
        </p:txBody>
      </p:sp>
      <p:sp>
        <p:nvSpPr>
          <p:cNvPr id="87" name="TextBox 86">
            <a:extLst>
              <a:ext uri="{FF2B5EF4-FFF2-40B4-BE49-F238E27FC236}">
                <a16:creationId xmlns:a16="http://schemas.microsoft.com/office/drawing/2014/main" id="{1D6B5050-BF4C-D098-ABCB-178EE522FB54}"/>
              </a:ext>
            </a:extLst>
          </p:cNvPr>
          <p:cNvSpPr txBox="1"/>
          <p:nvPr/>
        </p:nvSpPr>
        <p:spPr>
          <a:xfrm>
            <a:off x="3804208" y="4915268"/>
            <a:ext cx="381836" cy="369332"/>
          </a:xfrm>
          <a:prstGeom prst="rect">
            <a:avLst/>
          </a:prstGeom>
          <a:noFill/>
        </p:spPr>
        <p:txBody>
          <a:bodyPr wrap="none" rtlCol="0">
            <a:spAutoFit/>
          </a:bodyPr>
          <a:lstStyle/>
          <a:p>
            <a:r>
              <a:rPr lang="de-DE" dirty="0"/>
              <a:t>M</a:t>
            </a:r>
            <a:endParaRPr lang="en-GB" dirty="0"/>
          </a:p>
        </p:txBody>
      </p:sp>
      <p:sp>
        <p:nvSpPr>
          <p:cNvPr id="88" name="TextBox 87">
            <a:extLst>
              <a:ext uri="{FF2B5EF4-FFF2-40B4-BE49-F238E27FC236}">
                <a16:creationId xmlns:a16="http://schemas.microsoft.com/office/drawing/2014/main" id="{9CCC115A-C706-98EA-60B4-A95A76E25A17}"/>
              </a:ext>
            </a:extLst>
          </p:cNvPr>
          <p:cNvSpPr txBox="1"/>
          <p:nvPr/>
        </p:nvSpPr>
        <p:spPr>
          <a:xfrm>
            <a:off x="5472636" y="4302293"/>
            <a:ext cx="381836" cy="369332"/>
          </a:xfrm>
          <a:prstGeom prst="rect">
            <a:avLst/>
          </a:prstGeom>
          <a:noFill/>
        </p:spPr>
        <p:txBody>
          <a:bodyPr wrap="none" rtlCol="0">
            <a:spAutoFit/>
          </a:bodyPr>
          <a:lstStyle/>
          <a:p>
            <a:r>
              <a:rPr lang="de-DE" dirty="0"/>
              <a:t>M</a:t>
            </a:r>
            <a:endParaRPr lang="en-GB" dirty="0"/>
          </a:p>
        </p:txBody>
      </p:sp>
      <p:sp>
        <p:nvSpPr>
          <p:cNvPr id="89" name="TextBox 88">
            <a:extLst>
              <a:ext uri="{FF2B5EF4-FFF2-40B4-BE49-F238E27FC236}">
                <a16:creationId xmlns:a16="http://schemas.microsoft.com/office/drawing/2014/main" id="{05818F59-DB35-616F-AA65-2DDA58232997}"/>
              </a:ext>
            </a:extLst>
          </p:cNvPr>
          <p:cNvSpPr txBox="1"/>
          <p:nvPr/>
        </p:nvSpPr>
        <p:spPr>
          <a:xfrm>
            <a:off x="2587990" y="6048835"/>
            <a:ext cx="1273682" cy="276999"/>
          </a:xfrm>
          <a:prstGeom prst="rect">
            <a:avLst/>
          </a:prstGeom>
          <a:noFill/>
        </p:spPr>
        <p:txBody>
          <a:bodyPr wrap="none" rtlCol="0">
            <a:spAutoFit/>
          </a:bodyPr>
          <a:lstStyle/>
          <a:p>
            <a:r>
              <a:rPr lang="de-DE" sz="1200" dirty="0"/>
              <a:t>Fig 3. Search </a:t>
            </a:r>
            <a:r>
              <a:rPr lang="de-DE" sz="1200" dirty="0" err="1"/>
              <a:t>Tree</a:t>
            </a:r>
            <a:endParaRPr lang="en-GB" sz="1200" dirty="0"/>
          </a:p>
        </p:txBody>
      </p:sp>
    </p:spTree>
    <p:extLst>
      <p:ext uri="{BB962C8B-B14F-4D97-AF65-F5344CB8AC3E}">
        <p14:creationId xmlns:p14="http://schemas.microsoft.com/office/powerpoint/2010/main" val="108706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9" grpId="0"/>
      <p:bldP spid="52" grpId="0"/>
      <p:bldP spid="53" grpId="0"/>
      <p:bldP spid="54" grpId="0" animBg="1"/>
      <p:bldP spid="55" grpId="0" animBg="1"/>
      <p:bldP spid="56" grpId="0" animBg="1"/>
      <p:bldP spid="57" grpId="0" animBg="1"/>
      <p:bldP spid="62" grpId="0"/>
      <p:bldP spid="63" grpId="0"/>
      <p:bldP spid="64" grpId="0"/>
      <p:bldP spid="66" grpId="0" animBg="1"/>
      <p:bldP spid="86" grpId="0"/>
      <p:bldP spid="87" grpId="0"/>
      <p:bldP spid="88" grpId="0"/>
      <p:bldP spid="8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4B1D79-F222-D79F-4411-AA439EC4C8B6}"/>
              </a:ext>
            </a:extLst>
          </p:cNvPr>
          <p:cNvSpPr>
            <a:spLocks noGrp="1"/>
          </p:cNvSpPr>
          <p:nvPr>
            <p:ph idx="1"/>
          </p:nvPr>
        </p:nvSpPr>
        <p:spPr>
          <a:xfrm>
            <a:off x="838200" y="1825625"/>
            <a:ext cx="3122098" cy="504825"/>
          </a:xfrm>
        </p:spPr>
        <p:txBody>
          <a:bodyPr/>
          <a:lstStyle/>
          <a:p>
            <a:r>
              <a:rPr lang="de-DE" dirty="0"/>
              <a:t>State Space Graph</a:t>
            </a:r>
          </a:p>
          <a:p>
            <a:pPr marL="457200" lvl="1" indent="0">
              <a:buNone/>
            </a:pPr>
            <a:endParaRPr lang="en-GB" dirty="0"/>
          </a:p>
        </p:txBody>
      </p:sp>
      <p:sp>
        <p:nvSpPr>
          <p:cNvPr id="3" name="Slide Number Placeholder 2">
            <a:extLst>
              <a:ext uri="{FF2B5EF4-FFF2-40B4-BE49-F238E27FC236}">
                <a16:creationId xmlns:a16="http://schemas.microsoft.com/office/drawing/2014/main" id="{F4B450CA-945E-B0A7-4759-06BD9E802D7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9E9FB2-15AD-4BAD-B5DA-63EA35E480F0}" type="slidenum">
              <a:rPr kumimoji="0" lang="de-DE" sz="1200" b="1" i="0" u="none" strike="noStrike" kern="1200" cap="none" spc="0" normalizeH="0" baseline="0" noProof="0" smtClean="0">
                <a:ln>
                  <a:noFill/>
                </a:ln>
                <a:solidFill>
                  <a:srgbClr val="00599C"/>
                </a:solidFill>
                <a:effectLst/>
                <a:uLnTx/>
                <a:uFillTx/>
                <a:latin typeface="TSTAR" panose="020B060402020202020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de-DE" sz="1200" b="1"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4" name="Title 3">
            <a:extLst>
              <a:ext uri="{FF2B5EF4-FFF2-40B4-BE49-F238E27FC236}">
                <a16:creationId xmlns:a16="http://schemas.microsoft.com/office/drawing/2014/main" id="{DEF7C375-293B-9A2C-A668-CE4BB27D846C}"/>
              </a:ext>
            </a:extLst>
          </p:cNvPr>
          <p:cNvSpPr>
            <a:spLocks noGrp="1"/>
          </p:cNvSpPr>
          <p:nvPr>
            <p:ph type="title"/>
          </p:nvPr>
        </p:nvSpPr>
        <p:spPr/>
        <p:txBody>
          <a:bodyPr/>
          <a:lstStyle/>
          <a:p>
            <a:r>
              <a:rPr lang="de-DE" dirty="0"/>
              <a:t>Quiz: Design </a:t>
            </a:r>
            <a:r>
              <a:rPr lang="de-DE" dirty="0" err="1"/>
              <a:t>the</a:t>
            </a:r>
            <a:r>
              <a:rPr lang="de-DE" dirty="0"/>
              <a:t> </a:t>
            </a:r>
            <a:r>
              <a:rPr lang="de-DE" dirty="0" err="1"/>
              <a:t>search</a:t>
            </a:r>
            <a:r>
              <a:rPr lang="de-DE" dirty="0"/>
              <a:t> </a:t>
            </a:r>
            <a:r>
              <a:rPr lang="de-DE" dirty="0" err="1"/>
              <a:t>tree</a:t>
            </a:r>
            <a:r>
              <a:rPr lang="de-DE" dirty="0"/>
              <a:t>?</a:t>
            </a:r>
            <a:endParaRPr lang="en-GB" dirty="0"/>
          </a:p>
        </p:txBody>
      </p:sp>
      <p:sp>
        <p:nvSpPr>
          <p:cNvPr id="5" name="Content Placeholder 4">
            <a:extLst>
              <a:ext uri="{FF2B5EF4-FFF2-40B4-BE49-F238E27FC236}">
                <a16:creationId xmlns:a16="http://schemas.microsoft.com/office/drawing/2014/main" id="{83747252-47BF-9350-0933-827A35F9D2EA}"/>
              </a:ext>
            </a:extLst>
          </p:cNvPr>
          <p:cNvSpPr>
            <a:spLocks noGrp="1"/>
          </p:cNvSpPr>
          <p:nvPr>
            <p:ph sz="quarter" idx="13"/>
          </p:nvPr>
        </p:nvSpPr>
        <p:spPr/>
        <p:txBody>
          <a:bodyPr/>
          <a:lstStyle/>
          <a:p>
            <a:r>
              <a:rPr lang="de-DE" dirty="0"/>
              <a:t>Week 3: </a:t>
            </a:r>
            <a:r>
              <a:rPr lang="de-DE" dirty="0" err="1"/>
              <a:t>Uninformed</a:t>
            </a:r>
            <a:r>
              <a:rPr lang="de-DE" dirty="0"/>
              <a:t> and </a:t>
            </a:r>
            <a:r>
              <a:rPr lang="de-DE" dirty="0" err="1"/>
              <a:t>Informed</a:t>
            </a:r>
            <a:r>
              <a:rPr lang="de-DE" dirty="0"/>
              <a:t> Search</a:t>
            </a:r>
            <a:endParaRPr lang="en-GB" dirty="0"/>
          </a:p>
        </p:txBody>
      </p:sp>
      <p:sp>
        <p:nvSpPr>
          <p:cNvPr id="6" name="Oval 5">
            <a:extLst>
              <a:ext uri="{FF2B5EF4-FFF2-40B4-BE49-F238E27FC236}">
                <a16:creationId xmlns:a16="http://schemas.microsoft.com/office/drawing/2014/main" id="{531DFAA7-B22C-4C59-E46B-EB9688042540}"/>
              </a:ext>
            </a:extLst>
          </p:cNvPr>
          <p:cNvSpPr/>
          <p:nvPr/>
        </p:nvSpPr>
        <p:spPr>
          <a:xfrm>
            <a:off x="3506251" y="2629688"/>
            <a:ext cx="277473" cy="277473"/>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721DD67C-DE92-2107-8BC8-2D04B0E0A1C0}"/>
              </a:ext>
            </a:extLst>
          </p:cNvPr>
          <p:cNvSpPr/>
          <p:nvPr/>
        </p:nvSpPr>
        <p:spPr>
          <a:xfrm>
            <a:off x="2466777" y="3601686"/>
            <a:ext cx="277473" cy="277473"/>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68A8C7C5-3710-3F0F-44AE-19A70B36480A}"/>
              </a:ext>
            </a:extLst>
          </p:cNvPr>
          <p:cNvSpPr/>
          <p:nvPr/>
        </p:nvSpPr>
        <p:spPr>
          <a:xfrm>
            <a:off x="3506251" y="4630649"/>
            <a:ext cx="277473" cy="277473"/>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C3FE3772-1970-5B96-5749-6FD70590A19F}"/>
              </a:ext>
            </a:extLst>
          </p:cNvPr>
          <p:cNvSpPr/>
          <p:nvPr/>
        </p:nvSpPr>
        <p:spPr>
          <a:xfrm>
            <a:off x="4500529" y="3601685"/>
            <a:ext cx="277473" cy="277473"/>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385EEDF0-AE6E-4F00-2D9C-1910CCB5DF1E}"/>
              </a:ext>
            </a:extLst>
          </p:cNvPr>
          <p:cNvCxnSpPr>
            <a:stCxn id="7" idx="0"/>
            <a:endCxn id="6" idx="2"/>
          </p:cNvCxnSpPr>
          <p:nvPr/>
        </p:nvCxnSpPr>
        <p:spPr>
          <a:xfrm flipV="1">
            <a:off x="2605514" y="2768425"/>
            <a:ext cx="900737" cy="83326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63CD751-E9E6-33DF-9967-C24BFA62CF2B}"/>
              </a:ext>
            </a:extLst>
          </p:cNvPr>
          <p:cNvCxnSpPr>
            <a:stCxn id="6" idx="6"/>
            <a:endCxn id="9" idx="0"/>
          </p:cNvCxnSpPr>
          <p:nvPr/>
        </p:nvCxnSpPr>
        <p:spPr>
          <a:xfrm>
            <a:off x="3783724" y="2768425"/>
            <a:ext cx="855542" cy="8332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4CCE51E-D037-1312-47B6-03D51BD0B3E2}"/>
              </a:ext>
            </a:extLst>
          </p:cNvPr>
          <p:cNvCxnSpPr>
            <a:stCxn id="7" idx="4"/>
            <a:endCxn id="8" idx="2"/>
          </p:cNvCxnSpPr>
          <p:nvPr/>
        </p:nvCxnSpPr>
        <p:spPr>
          <a:xfrm>
            <a:off x="2605514" y="3879159"/>
            <a:ext cx="900737" cy="8902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D094419-A24C-728B-57DA-B1A8F12DCC86}"/>
              </a:ext>
            </a:extLst>
          </p:cNvPr>
          <p:cNvCxnSpPr>
            <a:stCxn id="8" idx="6"/>
            <a:endCxn id="9" idx="4"/>
          </p:cNvCxnSpPr>
          <p:nvPr/>
        </p:nvCxnSpPr>
        <p:spPr>
          <a:xfrm flipV="1">
            <a:off x="3783724" y="3879158"/>
            <a:ext cx="855542" cy="8902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ABAB9FB-F7EC-8507-BA2B-569E123E149B}"/>
              </a:ext>
            </a:extLst>
          </p:cNvPr>
          <p:cNvCxnSpPr>
            <a:stCxn id="8" idx="1"/>
            <a:endCxn id="6" idx="3"/>
          </p:cNvCxnSpPr>
          <p:nvPr/>
        </p:nvCxnSpPr>
        <p:spPr>
          <a:xfrm flipV="1">
            <a:off x="3546886" y="2866526"/>
            <a:ext cx="0" cy="180475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DB3BF77-B843-560B-1540-BEEF4CFE9B5C}"/>
              </a:ext>
            </a:extLst>
          </p:cNvPr>
          <p:cNvCxnSpPr>
            <a:stCxn id="6" idx="5"/>
            <a:endCxn id="8" idx="7"/>
          </p:cNvCxnSpPr>
          <p:nvPr/>
        </p:nvCxnSpPr>
        <p:spPr>
          <a:xfrm>
            <a:off x="3743089" y="2866526"/>
            <a:ext cx="0" cy="180475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FAD1364-3860-86A2-4B35-6B8219F0307D}"/>
              </a:ext>
            </a:extLst>
          </p:cNvPr>
          <p:cNvSpPr txBox="1"/>
          <p:nvPr/>
        </p:nvSpPr>
        <p:spPr>
          <a:xfrm>
            <a:off x="2135679" y="3555755"/>
            <a:ext cx="290464" cy="369332"/>
          </a:xfrm>
          <a:prstGeom prst="rect">
            <a:avLst/>
          </a:prstGeom>
          <a:noFill/>
        </p:spPr>
        <p:txBody>
          <a:bodyPr wrap="none" rtlCol="0">
            <a:spAutoFit/>
          </a:bodyPr>
          <a:lstStyle/>
          <a:p>
            <a:r>
              <a:rPr lang="de-DE" dirty="0"/>
              <a:t>S</a:t>
            </a:r>
            <a:endParaRPr lang="en-GB" dirty="0"/>
          </a:p>
        </p:txBody>
      </p:sp>
      <p:sp>
        <p:nvSpPr>
          <p:cNvPr id="27" name="TextBox 26">
            <a:extLst>
              <a:ext uri="{FF2B5EF4-FFF2-40B4-BE49-F238E27FC236}">
                <a16:creationId xmlns:a16="http://schemas.microsoft.com/office/drawing/2014/main" id="{555A6F6F-F901-FD12-12B8-27C5BEBF3B2E}"/>
              </a:ext>
            </a:extLst>
          </p:cNvPr>
          <p:cNvSpPr txBox="1"/>
          <p:nvPr/>
        </p:nvSpPr>
        <p:spPr>
          <a:xfrm>
            <a:off x="4823174" y="3555755"/>
            <a:ext cx="330540" cy="369332"/>
          </a:xfrm>
          <a:prstGeom prst="rect">
            <a:avLst/>
          </a:prstGeom>
          <a:noFill/>
        </p:spPr>
        <p:txBody>
          <a:bodyPr wrap="none" rtlCol="0">
            <a:spAutoFit/>
          </a:bodyPr>
          <a:lstStyle/>
          <a:p>
            <a:r>
              <a:rPr lang="de-DE" dirty="0"/>
              <a:t>G</a:t>
            </a:r>
            <a:endParaRPr lang="en-GB" dirty="0"/>
          </a:p>
        </p:txBody>
      </p:sp>
      <p:sp>
        <p:nvSpPr>
          <p:cNvPr id="28" name="TextBox 27">
            <a:extLst>
              <a:ext uri="{FF2B5EF4-FFF2-40B4-BE49-F238E27FC236}">
                <a16:creationId xmlns:a16="http://schemas.microsoft.com/office/drawing/2014/main" id="{396BCCFB-0E13-4044-122E-FD5F0C7C9CB2}"/>
              </a:ext>
            </a:extLst>
          </p:cNvPr>
          <p:cNvSpPr txBox="1"/>
          <p:nvPr/>
        </p:nvSpPr>
        <p:spPr>
          <a:xfrm>
            <a:off x="3493260" y="2280674"/>
            <a:ext cx="317716" cy="369332"/>
          </a:xfrm>
          <a:prstGeom prst="rect">
            <a:avLst/>
          </a:prstGeom>
          <a:noFill/>
        </p:spPr>
        <p:txBody>
          <a:bodyPr wrap="none" rtlCol="0">
            <a:spAutoFit/>
          </a:bodyPr>
          <a:lstStyle/>
          <a:p>
            <a:r>
              <a:rPr lang="de-DE" dirty="0"/>
              <a:t>A</a:t>
            </a:r>
            <a:endParaRPr lang="en-GB" dirty="0"/>
          </a:p>
        </p:txBody>
      </p:sp>
      <p:sp>
        <p:nvSpPr>
          <p:cNvPr id="29" name="TextBox 28">
            <a:extLst>
              <a:ext uri="{FF2B5EF4-FFF2-40B4-BE49-F238E27FC236}">
                <a16:creationId xmlns:a16="http://schemas.microsoft.com/office/drawing/2014/main" id="{C4BEE08E-4D85-B71D-E823-8FF404FCDF69}"/>
              </a:ext>
            </a:extLst>
          </p:cNvPr>
          <p:cNvSpPr txBox="1"/>
          <p:nvPr/>
        </p:nvSpPr>
        <p:spPr>
          <a:xfrm>
            <a:off x="3493260" y="4905781"/>
            <a:ext cx="309700" cy="369332"/>
          </a:xfrm>
          <a:prstGeom prst="rect">
            <a:avLst/>
          </a:prstGeom>
          <a:noFill/>
        </p:spPr>
        <p:txBody>
          <a:bodyPr wrap="none" rtlCol="0">
            <a:spAutoFit/>
          </a:bodyPr>
          <a:lstStyle/>
          <a:p>
            <a:r>
              <a:rPr lang="de-DE" dirty="0"/>
              <a:t>B</a:t>
            </a:r>
            <a:endParaRPr lang="en-GB" dirty="0"/>
          </a:p>
        </p:txBody>
      </p:sp>
      <p:sp>
        <p:nvSpPr>
          <p:cNvPr id="30" name="Content Placeholder 1">
            <a:extLst>
              <a:ext uri="{FF2B5EF4-FFF2-40B4-BE49-F238E27FC236}">
                <a16:creationId xmlns:a16="http://schemas.microsoft.com/office/drawing/2014/main" id="{DED75F5E-A7DC-0466-DB51-A6DDF66BD14A}"/>
              </a:ext>
            </a:extLst>
          </p:cNvPr>
          <p:cNvSpPr txBox="1">
            <a:spLocks/>
          </p:cNvSpPr>
          <p:nvPr/>
        </p:nvSpPr>
        <p:spPr>
          <a:xfrm>
            <a:off x="7233745" y="1775849"/>
            <a:ext cx="3122098" cy="5048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2000" kern="1200">
                <a:solidFill>
                  <a:schemeClr val="tx1"/>
                </a:solidFill>
                <a:latin typeface="TSTAR" panose="020B0604020202020204" charset="0"/>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STAR" panose="020B0604020202020204" charset="0"/>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TSTAR" panose="020B0604020202020204" charset="0"/>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TSTAR" panose="020B0604020202020204" charset="0"/>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TSTAR" panose="020B060402020202020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Search </a:t>
            </a:r>
            <a:r>
              <a:rPr lang="de-DE" dirty="0" err="1"/>
              <a:t>Tree</a:t>
            </a:r>
            <a:endParaRPr lang="de-DE" dirty="0"/>
          </a:p>
          <a:p>
            <a:pPr marL="457200" lvl="1" indent="0">
              <a:buFont typeface="Wingdings" panose="05000000000000000000" pitchFamily="2" charset="2"/>
              <a:buNone/>
            </a:pPr>
            <a:endParaRPr lang="en-GB" dirty="0"/>
          </a:p>
        </p:txBody>
      </p:sp>
      <p:pic>
        <p:nvPicPr>
          <p:cNvPr id="32" name="Picture 31" descr="A red and orange infinity symbol&#10;&#10;Description automatically generated">
            <a:extLst>
              <a:ext uri="{FF2B5EF4-FFF2-40B4-BE49-F238E27FC236}">
                <a16:creationId xmlns:a16="http://schemas.microsoft.com/office/drawing/2014/main" id="{5E7C96A9-0ED6-F1D7-A358-08C6BB5FFA1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445530" y="3136602"/>
            <a:ext cx="1483019" cy="930166"/>
          </a:xfrm>
          <a:prstGeom prst="rect">
            <a:avLst/>
          </a:prstGeom>
        </p:spPr>
      </p:pic>
      <p:sp>
        <p:nvSpPr>
          <p:cNvPr id="34" name="TextBox 33">
            <a:extLst>
              <a:ext uri="{FF2B5EF4-FFF2-40B4-BE49-F238E27FC236}">
                <a16:creationId xmlns:a16="http://schemas.microsoft.com/office/drawing/2014/main" id="{1A6C6A52-EBCF-44F7-722E-2E722FD6279F}"/>
              </a:ext>
            </a:extLst>
          </p:cNvPr>
          <p:cNvSpPr txBox="1"/>
          <p:nvPr/>
        </p:nvSpPr>
        <p:spPr>
          <a:xfrm>
            <a:off x="2576521" y="5340232"/>
            <a:ext cx="2136932" cy="276999"/>
          </a:xfrm>
          <a:prstGeom prst="rect">
            <a:avLst/>
          </a:prstGeom>
          <a:noFill/>
        </p:spPr>
        <p:txBody>
          <a:bodyPr wrap="none" rtlCol="0">
            <a:spAutoFit/>
          </a:bodyPr>
          <a:lstStyle/>
          <a:p>
            <a:r>
              <a:rPr lang="de-DE" sz="1200" dirty="0"/>
              <a:t>Fig 1. Sample </a:t>
            </a:r>
            <a:r>
              <a:rPr lang="de-DE" sz="1200" dirty="0" err="1"/>
              <a:t>state</a:t>
            </a:r>
            <a:r>
              <a:rPr lang="de-DE" sz="1200" dirty="0"/>
              <a:t> </a:t>
            </a:r>
            <a:r>
              <a:rPr lang="de-DE" sz="1200" dirty="0" err="1"/>
              <a:t>space</a:t>
            </a:r>
            <a:r>
              <a:rPr lang="de-DE" sz="1200" dirty="0"/>
              <a:t> </a:t>
            </a:r>
            <a:r>
              <a:rPr lang="de-DE" sz="1200" dirty="0" err="1"/>
              <a:t>graph</a:t>
            </a:r>
            <a:endParaRPr lang="en-GB" sz="1200" dirty="0"/>
          </a:p>
        </p:txBody>
      </p:sp>
    </p:spTree>
    <p:extLst>
      <p:ext uri="{BB962C8B-B14F-4D97-AF65-F5344CB8AC3E}">
        <p14:creationId xmlns:p14="http://schemas.microsoft.com/office/powerpoint/2010/main" val="101765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6" grpId="0"/>
      <p:bldP spid="27" grpId="0"/>
      <p:bldP spid="28" grpId="0"/>
      <p:bldP spid="29" grpId="0"/>
      <p:bldP spid="30" grpId="0"/>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CDD1626-F0A6-EA23-0022-9F21A0663ED5}"/>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9E9FB2-15AD-4BAD-B5DA-63EA35E480F0}" type="slidenum">
              <a:rPr kumimoji="0" lang="de-DE" sz="1200" b="1" i="0" u="none" strike="noStrike" kern="1200" cap="none" spc="0" normalizeH="0" baseline="0" noProof="0" smtClean="0">
                <a:ln>
                  <a:noFill/>
                </a:ln>
                <a:solidFill>
                  <a:srgbClr val="00599C"/>
                </a:solidFill>
                <a:effectLst/>
                <a:uLnTx/>
                <a:uFillTx/>
                <a:latin typeface="TSTAR" panose="020B060402020202020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de-DE" sz="1200" b="1" i="0" u="none" strike="noStrike" kern="1200" cap="none" spc="0" normalizeH="0" baseline="0" noProof="0">
              <a:ln>
                <a:noFill/>
              </a:ln>
              <a:solidFill>
                <a:srgbClr val="00599C"/>
              </a:solidFill>
              <a:effectLst/>
              <a:uLnTx/>
              <a:uFillTx/>
              <a:latin typeface="TSTAR" panose="020B0604020202020204" charset="0"/>
              <a:ea typeface="+mn-ea"/>
              <a:cs typeface="+mn-cs"/>
            </a:endParaRPr>
          </a:p>
        </p:txBody>
      </p:sp>
      <p:sp>
        <p:nvSpPr>
          <p:cNvPr id="4" name="Title 3">
            <a:extLst>
              <a:ext uri="{FF2B5EF4-FFF2-40B4-BE49-F238E27FC236}">
                <a16:creationId xmlns:a16="http://schemas.microsoft.com/office/drawing/2014/main" id="{2AE06682-2626-CB0F-1DAA-9B7EB1DD6A06}"/>
              </a:ext>
            </a:extLst>
          </p:cNvPr>
          <p:cNvSpPr>
            <a:spLocks noGrp="1"/>
          </p:cNvSpPr>
          <p:nvPr>
            <p:ph type="title"/>
          </p:nvPr>
        </p:nvSpPr>
        <p:spPr/>
        <p:txBody>
          <a:bodyPr/>
          <a:lstStyle/>
          <a:p>
            <a:r>
              <a:rPr lang="de-DE" dirty="0"/>
              <a:t>State Space Graph and Search </a:t>
            </a:r>
            <a:r>
              <a:rPr lang="de-DE" dirty="0" err="1"/>
              <a:t>Tree</a:t>
            </a:r>
            <a:endParaRPr lang="en-GB" dirty="0"/>
          </a:p>
        </p:txBody>
      </p:sp>
      <p:sp>
        <p:nvSpPr>
          <p:cNvPr id="5" name="Content Placeholder 4">
            <a:extLst>
              <a:ext uri="{FF2B5EF4-FFF2-40B4-BE49-F238E27FC236}">
                <a16:creationId xmlns:a16="http://schemas.microsoft.com/office/drawing/2014/main" id="{A51A6C45-5A27-409B-E132-5C3C2C7477D8}"/>
              </a:ext>
            </a:extLst>
          </p:cNvPr>
          <p:cNvSpPr>
            <a:spLocks noGrp="1"/>
          </p:cNvSpPr>
          <p:nvPr>
            <p:ph sz="quarter" idx="13"/>
          </p:nvPr>
        </p:nvSpPr>
        <p:spPr/>
        <p:txBody>
          <a:bodyPr/>
          <a:lstStyle/>
          <a:p>
            <a:r>
              <a:rPr lang="de-DE" dirty="0"/>
              <a:t>Week 3: </a:t>
            </a:r>
            <a:r>
              <a:rPr lang="de-DE" dirty="0" err="1"/>
              <a:t>Uninformed</a:t>
            </a:r>
            <a:r>
              <a:rPr lang="de-DE" dirty="0"/>
              <a:t> and </a:t>
            </a:r>
            <a:r>
              <a:rPr lang="de-DE" dirty="0" err="1"/>
              <a:t>Informed</a:t>
            </a:r>
            <a:r>
              <a:rPr lang="de-DE" dirty="0"/>
              <a:t> Search</a:t>
            </a:r>
            <a:endParaRPr lang="en-GB" dirty="0"/>
          </a:p>
        </p:txBody>
      </p:sp>
      <p:sp>
        <p:nvSpPr>
          <p:cNvPr id="6" name="Oval 5">
            <a:extLst>
              <a:ext uri="{FF2B5EF4-FFF2-40B4-BE49-F238E27FC236}">
                <a16:creationId xmlns:a16="http://schemas.microsoft.com/office/drawing/2014/main" id="{87A7FF4A-9E26-F552-248C-B9E96E1F1BBE}"/>
              </a:ext>
            </a:extLst>
          </p:cNvPr>
          <p:cNvSpPr/>
          <p:nvPr/>
        </p:nvSpPr>
        <p:spPr>
          <a:xfrm>
            <a:off x="971232" y="4033070"/>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536778AF-4577-00D1-D5C9-C2F4409E1627}"/>
              </a:ext>
            </a:extLst>
          </p:cNvPr>
          <p:cNvSpPr txBox="1"/>
          <p:nvPr/>
        </p:nvSpPr>
        <p:spPr>
          <a:xfrm>
            <a:off x="959218" y="3981622"/>
            <a:ext cx="290464" cy="369332"/>
          </a:xfrm>
          <a:prstGeom prst="rect">
            <a:avLst/>
          </a:prstGeom>
          <a:noFill/>
        </p:spPr>
        <p:txBody>
          <a:bodyPr wrap="none" rtlCol="0">
            <a:spAutoFit/>
          </a:bodyPr>
          <a:lstStyle/>
          <a:p>
            <a:r>
              <a:rPr lang="de-DE" dirty="0"/>
              <a:t>S</a:t>
            </a:r>
            <a:endParaRPr lang="en-GB" dirty="0"/>
          </a:p>
        </p:txBody>
      </p:sp>
      <p:sp>
        <p:nvSpPr>
          <p:cNvPr id="8" name="Oval 7">
            <a:extLst>
              <a:ext uri="{FF2B5EF4-FFF2-40B4-BE49-F238E27FC236}">
                <a16:creationId xmlns:a16="http://schemas.microsoft.com/office/drawing/2014/main" id="{D1E04E98-50A8-46A7-3C78-93B362CD67C7}"/>
              </a:ext>
            </a:extLst>
          </p:cNvPr>
          <p:cNvSpPr/>
          <p:nvPr/>
        </p:nvSpPr>
        <p:spPr>
          <a:xfrm>
            <a:off x="1735334" y="3510706"/>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E6731BEF-7CFB-821A-2D04-190E1F321724}"/>
              </a:ext>
            </a:extLst>
          </p:cNvPr>
          <p:cNvSpPr txBox="1"/>
          <p:nvPr/>
        </p:nvSpPr>
        <p:spPr>
          <a:xfrm>
            <a:off x="1723320" y="3459258"/>
            <a:ext cx="306494" cy="369332"/>
          </a:xfrm>
          <a:prstGeom prst="rect">
            <a:avLst/>
          </a:prstGeom>
          <a:noFill/>
        </p:spPr>
        <p:txBody>
          <a:bodyPr wrap="none" rtlCol="0">
            <a:spAutoFit/>
          </a:bodyPr>
          <a:lstStyle/>
          <a:p>
            <a:r>
              <a:rPr lang="de-DE" dirty="0"/>
              <a:t>d</a:t>
            </a:r>
            <a:endParaRPr lang="en-GB" dirty="0"/>
          </a:p>
        </p:txBody>
      </p:sp>
      <p:sp>
        <p:nvSpPr>
          <p:cNvPr id="10" name="Oval 9">
            <a:extLst>
              <a:ext uri="{FF2B5EF4-FFF2-40B4-BE49-F238E27FC236}">
                <a16:creationId xmlns:a16="http://schemas.microsoft.com/office/drawing/2014/main" id="{284B0064-143E-F12E-57D2-4D141A4FB121}"/>
              </a:ext>
            </a:extLst>
          </p:cNvPr>
          <p:cNvSpPr/>
          <p:nvPr/>
        </p:nvSpPr>
        <p:spPr>
          <a:xfrm>
            <a:off x="1673059" y="4573968"/>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637C20BB-F183-FBDF-76C1-18474EA86BD9}"/>
              </a:ext>
            </a:extLst>
          </p:cNvPr>
          <p:cNvSpPr txBox="1"/>
          <p:nvPr/>
        </p:nvSpPr>
        <p:spPr>
          <a:xfrm>
            <a:off x="1661045" y="4522520"/>
            <a:ext cx="306494" cy="369332"/>
          </a:xfrm>
          <a:prstGeom prst="rect">
            <a:avLst/>
          </a:prstGeom>
          <a:noFill/>
        </p:spPr>
        <p:txBody>
          <a:bodyPr wrap="none" rtlCol="0">
            <a:spAutoFit/>
          </a:bodyPr>
          <a:lstStyle/>
          <a:p>
            <a:r>
              <a:rPr lang="de-DE" dirty="0"/>
              <a:t>p</a:t>
            </a:r>
            <a:endParaRPr lang="en-GB" dirty="0"/>
          </a:p>
        </p:txBody>
      </p:sp>
      <p:sp>
        <p:nvSpPr>
          <p:cNvPr id="12" name="Oval 11">
            <a:extLst>
              <a:ext uri="{FF2B5EF4-FFF2-40B4-BE49-F238E27FC236}">
                <a16:creationId xmlns:a16="http://schemas.microsoft.com/office/drawing/2014/main" id="{CF0E48C1-627B-DE52-5F49-D1801CC1BDE7}"/>
              </a:ext>
            </a:extLst>
          </p:cNvPr>
          <p:cNvSpPr/>
          <p:nvPr/>
        </p:nvSpPr>
        <p:spPr>
          <a:xfrm>
            <a:off x="2290483" y="4823313"/>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F0A307E6-44FF-383A-E43B-08B6B88D3531}"/>
              </a:ext>
            </a:extLst>
          </p:cNvPr>
          <p:cNvSpPr txBox="1"/>
          <p:nvPr/>
        </p:nvSpPr>
        <p:spPr>
          <a:xfrm>
            <a:off x="2278469" y="4771865"/>
            <a:ext cx="306494" cy="369332"/>
          </a:xfrm>
          <a:prstGeom prst="rect">
            <a:avLst/>
          </a:prstGeom>
          <a:noFill/>
        </p:spPr>
        <p:txBody>
          <a:bodyPr wrap="none" rtlCol="0">
            <a:spAutoFit/>
          </a:bodyPr>
          <a:lstStyle/>
          <a:p>
            <a:r>
              <a:rPr lang="de-DE" dirty="0"/>
              <a:t>q</a:t>
            </a:r>
            <a:endParaRPr lang="en-GB" dirty="0"/>
          </a:p>
        </p:txBody>
      </p:sp>
      <p:sp>
        <p:nvSpPr>
          <p:cNvPr id="14" name="Oval 13">
            <a:extLst>
              <a:ext uri="{FF2B5EF4-FFF2-40B4-BE49-F238E27FC236}">
                <a16:creationId xmlns:a16="http://schemas.microsoft.com/office/drawing/2014/main" id="{7B7885F4-A17D-1FFA-7AEA-6E0E97049163}"/>
              </a:ext>
            </a:extLst>
          </p:cNvPr>
          <p:cNvSpPr/>
          <p:nvPr/>
        </p:nvSpPr>
        <p:spPr>
          <a:xfrm>
            <a:off x="2736728" y="4298563"/>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4C205057-F9C0-E1B1-8891-1437A9D10512}"/>
              </a:ext>
            </a:extLst>
          </p:cNvPr>
          <p:cNvSpPr txBox="1"/>
          <p:nvPr/>
        </p:nvSpPr>
        <p:spPr>
          <a:xfrm>
            <a:off x="2724714" y="4247115"/>
            <a:ext cx="306494" cy="369332"/>
          </a:xfrm>
          <a:prstGeom prst="rect">
            <a:avLst/>
          </a:prstGeom>
          <a:noFill/>
        </p:spPr>
        <p:txBody>
          <a:bodyPr wrap="none" rtlCol="0">
            <a:spAutoFit/>
          </a:bodyPr>
          <a:lstStyle/>
          <a:p>
            <a:r>
              <a:rPr lang="de-DE" dirty="0"/>
              <a:t>h</a:t>
            </a:r>
            <a:endParaRPr lang="en-GB" dirty="0"/>
          </a:p>
        </p:txBody>
      </p:sp>
      <p:sp>
        <p:nvSpPr>
          <p:cNvPr id="16" name="Oval 15">
            <a:extLst>
              <a:ext uri="{FF2B5EF4-FFF2-40B4-BE49-F238E27FC236}">
                <a16:creationId xmlns:a16="http://schemas.microsoft.com/office/drawing/2014/main" id="{6093CA2D-B6DD-3643-89D9-651BAA1A110A}"/>
              </a:ext>
            </a:extLst>
          </p:cNvPr>
          <p:cNvSpPr/>
          <p:nvPr/>
        </p:nvSpPr>
        <p:spPr>
          <a:xfrm>
            <a:off x="3230067" y="3766632"/>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B1D5DD8D-1ACF-765A-FA8A-B371A9496102}"/>
              </a:ext>
            </a:extLst>
          </p:cNvPr>
          <p:cNvSpPr txBox="1"/>
          <p:nvPr/>
        </p:nvSpPr>
        <p:spPr>
          <a:xfrm>
            <a:off x="3218053" y="3715184"/>
            <a:ext cx="300082" cy="369332"/>
          </a:xfrm>
          <a:prstGeom prst="rect">
            <a:avLst/>
          </a:prstGeom>
          <a:noFill/>
        </p:spPr>
        <p:txBody>
          <a:bodyPr wrap="none" rtlCol="0">
            <a:spAutoFit/>
          </a:bodyPr>
          <a:lstStyle/>
          <a:p>
            <a:r>
              <a:rPr lang="de-DE" dirty="0"/>
              <a:t>e</a:t>
            </a:r>
            <a:endParaRPr lang="en-GB" dirty="0"/>
          </a:p>
        </p:txBody>
      </p:sp>
      <p:sp>
        <p:nvSpPr>
          <p:cNvPr id="18" name="Oval 17">
            <a:extLst>
              <a:ext uri="{FF2B5EF4-FFF2-40B4-BE49-F238E27FC236}">
                <a16:creationId xmlns:a16="http://schemas.microsoft.com/office/drawing/2014/main" id="{5A95C967-7D33-690E-CC0A-23E4BF20CA50}"/>
              </a:ext>
            </a:extLst>
          </p:cNvPr>
          <p:cNvSpPr/>
          <p:nvPr/>
        </p:nvSpPr>
        <p:spPr>
          <a:xfrm>
            <a:off x="983245" y="2927945"/>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D528EA31-CEC9-2C04-290F-07CC4C2E0BB9}"/>
              </a:ext>
            </a:extLst>
          </p:cNvPr>
          <p:cNvSpPr txBox="1"/>
          <p:nvPr/>
        </p:nvSpPr>
        <p:spPr>
          <a:xfrm>
            <a:off x="971231" y="2876497"/>
            <a:ext cx="306494" cy="369332"/>
          </a:xfrm>
          <a:prstGeom prst="rect">
            <a:avLst/>
          </a:prstGeom>
          <a:noFill/>
        </p:spPr>
        <p:txBody>
          <a:bodyPr wrap="none" rtlCol="0">
            <a:spAutoFit/>
          </a:bodyPr>
          <a:lstStyle/>
          <a:p>
            <a:r>
              <a:rPr lang="de-DE" dirty="0"/>
              <a:t>b</a:t>
            </a:r>
            <a:endParaRPr lang="en-GB" dirty="0"/>
          </a:p>
        </p:txBody>
      </p:sp>
      <p:sp>
        <p:nvSpPr>
          <p:cNvPr id="20" name="Oval 19">
            <a:extLst>
              <a:ext uri="{FF2B5EF4-FFF2-40B4-BE49-F238E27FC236}">
                <a16:creationId xmlns:a16="http://schemas.microsoft.com/office/drawing/2014/main" id="{9A7F9E75-8C51-A44C-0889-1FF5EC49CF6F}"/>
              </a:ext>
            </a:extLst>
          </p:cNvPr>
          <p:cNvSpPr/>
          <p:nvPr/>
        </p:nvSpPr>
        <p:spPr>
          <a:xfrm>
            <a:off x="1856538" y="2456014"/>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50306E5E-927D-C848-E324-F0BFA12504EC}"/>
              </a:ext>
            </a:extLst>
          </p:cNvPr>
          <p:cNvSpPr txBox="1"/>
          <p:nvPr/>
        </p:nvSpPr>
        <p:spPr>
          <a:xfrm>
            <a:off x="1844524" y="2404566"/>
            <a:ext cx="295274" cy="369332"/>
          </a:xfrm>
          <a:prstGeom prst="rect">
            <a:avLst/>
          </a:prstGeom>
          <a:noFill/>
        </p:spPr>
        <p:txBody>
          <a:bodyPr wrap="none" rtlCol="0">
            <a:spAutoFit/>
          </a:bodyPr>
          <a:lstStyle/>
          <a:p>
            <a:r>
              <a:rPr lang="de-DE" dirty="0"/>
              <a:t>a</a:t>
            </a:r>
            <a:endParaRPr lang="en-GB" dirty="0"/>
          </a:p>
        </p:txBody>
      </p:sp>
      <p:sp>
        <p:nvSpPr>
          <p:cNvPr id="22" name="Oval 21">
            <a:extLst>
              <a:ext uri="{FF2B5EF4-FFF2-40B4-BE49-F238E27FC236}">
                <a16:creationId xmlns:a16="http://schemas.microsoft.com/office/drawing/2014/main" id="{19B35BDC-10F1-AABB-C277-07E0D6A7313B}"/>
              </a:ext>
            </a:extLst>
          </p:cNvPr>
          <p:cNvSpPr/>
          <p:nvPr/>
        </p:nvSpPr>
        <p:spPr>
          <a:xfrm>
            <a:off x="2724714" y="2908908"/>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CA4AF5B6-6D84-9DE9-F999-3E63CA33DCAD}"/>
              </a:ext>
            </a:extLst>
          </p:cNvPr>
          <p:cNvSpPr txBox="1"/>
          <p:nvPr/>
        </p:nvSpPr>
        <p:spPr>
          <a:xfrm>
            <a:off x="2712700" y="2857460"/>
            <a:ext cx="282450" cy="369332"/>
          </a:xfrm>
          <a:prstGeom prst="rect">
            <a:avLst/>
          </a:prstGeom>
          <a:noFill/>
        </p:spPr>
        <p:txBody>
          <a:bodyPr wrap="none" rtlCol="0">
            <a:spAutoFit/>
          </a:bodyPr>
          <a:lstStyle/>
          <a:p>
            <a:r>
              <a:rPr lang="de-DE" dirty="0"/>
              <a:t>c</a:t>
            </a:r>
            <a:endParaRPr lang="en-GB" dirty="0"/>
          </a:p>
        </p:txBody>
      </p:sp>
      <p:sp>
        <p:nvSpPr>
          <p:cNvPr id="24" name="Oval 23">
            <a:extLst>
              <a:ext uri="{FF2B5EF4-FFF2-40B4-BE49-F238E27FC236}">
                <a16:creationId xmlns:a16="http://schemas.microsoft.com/office/drawing/2014/main" id="{63B0DD6D-A8AF-B39D-DD38-1168D166655A}"/>
              </a:ext>
            </a:extLst>
          </p:cNvPr>
          <p:cNvSpPr/>
          <p:nvPr/>
        </p:nvSpPr>
        <p:spPr>
          <a:xfrm>
            <a:off x="3690046" y="4256083"/>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31ACB544-90B8-7B0E-D580-581747892A4A}"/>
              </a:ext>
            </a:extLst>
          </p:cNvPr>
          <p:cNvSpPr txBox="1"/>
          <p:nvPr/>
        </p:nvSpPr>
        <p:spPr>
          <a:xfrm>
            <a:off x="3678032" y="4204635"/>
            <a:ext cx="264816" cy="369332"/>
          </a:xfrm>
          <a:prstGeom prst="rect">
            <a:avLst/>
          </a:prstGeom>
          <a:noFill/>
        </p:spPr>
        <p:txBody>
          <a:bodyPr wrap="none" rtlCol="0">
            <a:spAutoFit/>
          </a:bodyPr>
          <a:lstStyle/>
          <a:p>
            <a:r>
              <a:rPr lang="de-DE" dirty="0"/>
              <a:t>r</a:t>
            </a:r>
            <a:endParaRPr lang="en-GB" dirty="0"/>
          </a:p>
        </p:txBody>
      </p:sp>
      <p:sp>
        <p:nvSpPr>
          <p:cNvPr id="26" name="Oval 25">
            <a:extLst>
              <a:ext uri="{FF2B5EF4-FFF2-40B4-BE49-F238E27FC236}">
                <a16:creationId xmlns:a16="http://schemas.microsoft.com/office/drawing/2014/main" id="{063C9A5F-EB01-1D69-7541-BB8FBA4D8BA7}"/>
              </a:ext>
            </a:extLst>
          </p:cNvPr>
          <p:cNvSpPr/>
          <p:nvPr/>
        </p:nvSpPr>
        <p:spPr>
          <a:xfrm>
            <a:off x="4076078" y="3715185"/>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1ABFE406-AFBE-042A-0EC0-A0978D73092B}"/>
              </a:ext>
            </a:extLst>
          </p:cNvPr>
          <p:cNvSpPr txBox="1"/>
          <p:nvPr/>
        </p:nvSpPr>
        <p:spPr>
          <a:xfrm>
            <a:off x="4064064" y="3663737"/>
            <a:ext cx="255198" cy="369332"/>
          </a:xfrm>
          <a:prstGeom prst="rect">
            <a:avLst/>
          </a:prstGeom>
          <a:noFill/>
        </p:spPr>
        <p:txBody>
          <a:bodyPr wrap="none" rtlCol="0">
            <a:spAutoFit/>
          </a:bodyPr>
          <a:lstStyle/>
          <a:p>
            <a:r>
              <a:rPr lang="de-DE" dirty="0"/>
              <a:t>f</a:t>
            </a:r>
            <a:endParaRPr lang="en-GB" dirty="0"/>
          </a:p>
        </p:txBody>
      </p:sp>
      <p:sp>
        <p:nvSpPr>
          <p:cNvPr id="28" name="Oval 27">
            <a:extLst>
              <a:ext uri="{FF2B5EF4-FFF2-40B4-BE49-F238E27FC236}">
                <a16:creationId xmlns:a16="http://schemas.microsoft.com/office/drawing/2014/main" id="{4CF86382-C712-F1BF-CA0B-596EAEFD6A94}"/>
              </a:ext>
            </a:extLst>
          </p:cNvPr>
          <p:cNvSpPr/>
          <p:nvPr/>
        </p:nvSpPr>
        <p:spPr>
          <a:xfrm>
            <a:off x="4749466" y="3633413"/>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A80F31F7-BAAD-C7B6-E2D0-06E6E9B4AA7D}"/>
              </a:ext>
            </a:extLst>
          </p:cNvPr>
          <p:cNvSpPr txBox="1"/>
          <p:nvPr/>
        </p:nvSpPr>
        <p:spPr>
          <a:xfrm>
            <a:off x="4706374" y="3594710"/>
            <a:ext cx="330540" cy="369332"/>
          </a:xfrm>
          <a:prstGeom prst="rect">
            <a:avLst/>
          </a:prstGeom>
          <a:noFill/>
        </p:spPr>
        <p:txBody>
          <a:bodyPr wrap="none" rtlCol="0">
            <a:spAutoFit/>
          </a:bodyPr>
          <a:lstStyle/>
          <a:p>
            <a:r>
              <a:rPr lang="de-DE" dirty="0"/>
              <a:t>G</a:t>
            </a:r>
            <a:endParaRPr lang="en-GB" dirty="0"/>
          </a:p>
        </p:txBody>
      </p:sp>
      <p:cxnSp>
        <p:nvCxnSpPr>
          <p:cNvPr id="31" name="Straight Arrow Connector 30">
            <a:extLst>
              <a:ext uri="{FF2B5EF4-FFF2-40B4-BE49-F238E27FC236}">
                <a16:creationId xmlns:a16="http://schemas.microsoft.com/office/drawing/2014/main" id="{D2BC842F-A04A-A10D-4D71-A62DD21E2093}"/>
              </a:ext>
            </a:extLst>
          </p:cNvPr>
          <p:cNvCxnSpPr>
            <a:stCxn id="7" idx="3"/>
            <a:endCxn id="9" idx="1"/>
          </p:cNvCxnSpPr>
          <p:nvPr/>
        </p:nvCxnSpPr>
        <p:spPr>
          <a:xfrm flipV="1">
            <a:off x="1249682" y="3643924"/>
            <a:ext cx="473638" cy="5223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4785389-8E8C-96BB-C910-92620AD93D6F}"/>
              </a:ext>
            </a:extLst>
          </p:cNvPr>
          <p:cNvCxnSpPr>
            <a:stCxn id="9" idx="3"/>
            <a:endCxn id="17" idx="1"/>
          </p:cNvCxnSpPr>
          <p:nvPr/>
        </p:nvCxnSpPr>
        <p:spPr>
          <a:xfrm>
            <a:off x="2029814" y="3643924"/>
            <a:ext cx="1188239" cy="2559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293273C-9140-3A0C-1833-ED668C873CBA}"/>
              </a:ext>
            </a:extLst>
          </p:cNvPr>
          <p:cNvCxnSpPr>
            <a:stCxn id="7" idx="3"/>
            <a:endCxn id="11" idx="1"/>
          </p:cNvCxnSpPr>
          <p:nvPr/>
        </p:nvCxnSpPr>
        <p:spPr>
          <a:xfrm>
            <a:off x="1249682" y="4166288"/>
            <a:ext cx="411363" cy="5408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F8F5813-3B52-69A6-3D68-864D183B52D9}"/>
              </a:ext>
            </a:extLst>
          </p:cNvPr>
          <p:cNvCxnSpPr>
            <a:stCxn id="15" idx="1"/>
            <a:endCxn id="11" idx="3"/>
          </p:cNvCxnSpPr>
          <p:nvPr/>
        </p:nvCxnSpPr>
        <p:spPr>
          <a:xfrm flipH="1">
            <a:off x="1967539" y="4431781"/>
            <a:ext cx="757175" cy="2754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44DD1B8-D02D-8443-0040-4ACB7C5259E4}"/>
              </a:ext>
            </a:extLst>
          </p:cNvPr>
          <p:cNvCxnSpPr>
            <a:cxnSpLocks/>
            <a:stCxn id="11" idx="3"/>
            <a:endCxn id="13" idx="1"/>
          </p:cNvCxnSpPr>
          <p:nvPr/>
        </p:nvCxnSpPr>
        <p:spPr>
          <a:xfrm>
            <a:off x="1967539" y="4707186"/>
            <a:ext cx="310930" cy="2493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E4891DA-D19E-A585-633F-2720EE09B52D}"/>
              </a:ext>
            </a:extLst>
          </p:cNvPr>
          <p:cNvCxnSpPr>
            <a:cxnSpLocks/>
            <a:stCxn id="15" idx="1"/>
            <a:endCxn id="13" idx="3"/>
          </p:cNvCxnSpPr>
          <p:nvPr/>
        </p:nvCxnSpPr>
        <p:spPr>
          <a:xfrm flipH="1">
            <a:off x="2584963" y="4431781"/>
            <a:ext cx="139751" cy="5247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8CBA7F0-82A1-8F94-0FA3-380F70AD72BD}"/>
              </a:ext>
            </a:extLst>
          </p:cNvPr>
          <p:cNvCxnSpPr>
            <a:cxnSpLocks/>
            <a:stCxn id="17" idx="1"/>
            <a:endCxn id="15" idx="3"/>
          </p:cNvCxnSpPr>
          <p:nvPr/>
        </p:nvCxnSpPr>
        <p:spPr>
          <a:xfrm flipH="1">
            <a:off x="3031208" y="3899850"/>
            <a:ext cx="186845" cy="5319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264D3E1-BC32-4F54-9B24-F5ED3793CD90}"/>
              </a:ext>
            </a:extLst>
          </p:cNvPr>
          <p:cNvCxnSpPr>
            <a:stCxn id="7" idx="3"/>
            <a:endCxn id="17" idx="1"/>
          </p:cNvCxnSpPr>
          <p:nvPr/>
        </p:nvCxnSpPr>
        <p:spPr>
          <a:xfrm flipV="1">
            <a:off x="1249682" y="3899850"/>
            <a:ext cx="1968371" cy="2664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AD7E412-2471-51FD-D283-992533918190}"/>
              </a:ext>
            </a:extLst>
          </p:cNvPr>
          <p:cNvCxnSpPr>
            <a:stCxn id="9" idx="1"/>
            <a:endCxn id="19" idx="2"/>
          </p:cNvCxnSpPr>
          <p:nvPr/>
        </p:nvCxnSpPr>
        <p:spPr>
          <a:xfrm flipH="1" flipV="1">
            <a:off x="1124478" y="3245829"/>
            <a:ext cx="598842" cy="3980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65B252D-FE48-27EC-C06F-CA0B1CCD91CD}"/>
              </a:ext>
            </a:extLst>
          </p:cNvPr>
          <p:cNvCxnSpPr>
            <a:cxnSpLocks/>
            <a:stCxn id="19" idx="3"/>
            <a:endCxn id="21" idx="1"/>
          </p:cNvCxnSpPr>
          <p:nvPr/>
        </p:nvCxnSpPr>
        <p:spPr>
          <a:xfrm flipV="1">
            <a:off x="1277725" y="2589232"/>
            <a:ext cx="566799" cy="4719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109AD72-1148-8C65-A712-93424FC01571}"/>
              </a:ext>
            </a:extLst>
          </p:cNvPr>
          <p:cNvCxnSpPr>
            <a:stCxn id="23" idx="1"/>
            <a:endCxn id="21" idx="3"/>
          </p:cNvCxnSpPr>
          <p:nvPr/>
        </p:nvCxnSpPr>
        <p:spPr>
          <a:xfrm flipH="1" flipV="1">
            <a:off x="2139798" y="2589232"/>
            <a:ext cx="572902" cy="4528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0E56298-BC9C-6910-6B50-3EFD204F48AC}"/>
              </a:ext>
            </a:extLst>
          </p:cNvPr>
          <p:cNvCxnSpPr>
            <a:stCxn id="9" idx="3"/>
            <a:endCxn id="23" idx="1"/>
          </p:cNvCxnSpPr>
          <p:nvPr/>
        </p:nvCxnSpPr>
        <p:spPr>
          <a:xfrm flipV="1">
            <a:off x="2029814" y="3042126"/>
            <a:ext cx="682886" cy="6017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C7762C3-E301-430F-A157-F0CB772816FC}"/>
              </a:ext>
            </a:extLst>
          </p:cNvPr>
          <p:cNvCxnSpPr>
            <a:cxnSpLocks/>
            <a:stCxn id="27" idx="1"/>
            <a:endCxn id="23" idx="3"/>
          </p:cNvCxnSpPr>
          <p:nvPr/>
        </p:nvCxnSpPr>
        <p:spPr>
          <a:xfrm flipH="1" flipV="1">
            <a:off x="2995150" y="3042126"/>
            <a:ext cx="1068914" cy="8062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7C9CA62-18AF-8076-0B48-73AD6BA8F19F}"/>
              </a:ext>
            </a:extLst>
          </p:cNvPr>
          <p:cNvCxnSpPr>
            <a:stCxn id="26" idx="6"/>
            <a:endCxn id="29" idx="1"/>
          </p:cNvCxnSpPr>
          <p:nvPr/>
        </p:nvCxnSpPr>
        <p:spPr>
          <a:xfrm flipV="1">
            <a:off x="4342515" y="3779376"/>
            <a:ext cx="363859" cy="690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195FCB5-45BE-6C90-538C-0E1E876C21BA}"/>
              </a:ext>
            </a:extLst>
          </p:cNvPr>
          <p:cNvCxnSpPr>
            <a:stCxn id="17" idx="3"/>
            <a:endCxn id="25" idx="0"/>
          </p:cNvCxnSpPr>
          <p:nvPr/>
        </p:nvCxnSpPr>
        <p:spPr>
          <a:xfrm>
            <a:off x="3518135" y="3899850"/>
            <a:ext cx="292305" cy="3047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24AB24E-093E-6B8D-9CC3-89210D362300}"/>
              </a:ext>
            </a:extLst>
          </p:cNvPr>
          <p:cNvCxnSpPr>
            <a:stCxn id="25" idx="0"/>
            <a:endCxn id="27" idx="1"/>
          </p:cNvCxnSpPr>
          <p:nvPr/>
        </p:nvCxnSpPr>
        <p:spPr>
          <a:xfrm flipV="1">
            <a:off x="3810440" y="3848403"/>
            <a:ext cx="253624" cy="3562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45A2E1E3-3F81-5481-A902-7A974DEEDC69}"/>
              </a:ext>
            </a:extLst>
          </p:cNvPr>
          <p:cNvSpPr/>
          <p:nvPr/>
        </p:nvSpPr>
        <p:spPr>
          <a:xfrm>
            <a:off x="7920695" y="1445765"/>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a:extLst>
              <a:ext uri="{FF2B5EF4-FFF2-40B4-BE49-F238E27FC236}">
                <a16:creationId xmlns:a16="http://schemas.microsoft.com/office/drawing/2014/main" id="{C0D25D48-92D7-E446-11D0-993AAAA08F1C}"/>
              </a:ext>
            </a:extLst>
          </p:cNvPr>
          <p:cNvSpPr txBox="1"/>
          <p:nvPr/>
        </p:nvSpPr>
        <p:spPr>
          <a:xfrm>
            <a:off x="7908681" y="1394317"/>
            <a:ext cx="290464" cy="369332"/>
          </a:xfrm>
          <a:prstGeom prst="rect">
            <a:avLst/>
          </a:prstGeom>
          <a:noFill/>
        </p:spPr>
        <p:txBody>
          <a:bodyPr wrap="none" rtlCol="0">
            <a:spAutoFit/>
          </a:bodyPr>
          <a:lstStyle/>
          <a:p>
            <a:r>
              <a:rPr lang="de-DE" dirty="0"/>
              <a:t>S</a:t>
            </a:r>
            <a:endParaRPr lang="en-GB" dirty="0"/>
          </a:p>
        </p:txBody>
      </p:sp>
      <p:sp>
        <p:nvSpPr>
          <p:cNvPr id="75" name="Oval 74">
            <a:extLst>
              <a:ext uri="{FF2B5EF4-FFF2-40B4-BE49-F238E27FC236}">
                <a16:creationId xmlns:a16="http://schemas.microsoft.com/office/drawing/2014/main" id="{2848F3EE-5170-2808-278A-3DFCB7D86898}"/>
              </a:ext>
            </a:extLst>
          </p:cNvPr>
          <p:cNvSpPr/>
          <p:nvPr/>
        </p:nvSpPr>
        <p:spPr>
          <a:xfrm>
            <a:off x="5674490" y="2320256"/>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TextBox 75">
            <a:extLst>
              <a:ext uri="{FF2B5EF4-FFF2-40B4-BE49-F238E27FC236}">
                <a16:creationId xmlns:a16="http://schemas.microsoft.com/office/drawing/2014/main" id="{3B0AC150-0D25-8684-A833-799002709388}"/>
              </a:ext>
            </a:extLst>
          </p:cNvPr>
          <p:cNvSpPr txBox="1"/>
          <p:nvPr/>
        </p:nvSpPr>
        <p:spPr>
          <a:xfrm>
            <a:off x="5662476" y="2268808"/>
            <a:ext cx="306494" cy="369332"/>
          </a:xfrm>
          <a:prstGeom prst="rect">
            <a:avLst/>
          </a:prstGeom>
          <a:noFill/>
        </p:spPr>
        <p:txBody>
          <a:bodyPr wrap="none" rtlCol="0">
            <a:spAutoFit/>
          </a:bodyPr>
          <a:lstStyle/>
          <a:p>
            <a:r>
              <a:rPr lang="de-DE" dirty="0"/>
              <a:t>p</a:t>
            </a:r>
            <a:endParaRPr lang="en-GB" dirty="0"/>
          </a:p>
        </p:txBody>
      </p:sp>
      <p:sp>
        <p:nvSpPr>
          <p:cNvPr id="77" name="Oval 76">
            <a:extLst>
              <a:ext uri="{FF2B5EF4-FFF2-40B4-BE49-F238E27FC236}">
                <a16:creationId xmlns:a16="http://schemas.microsoft.com/office/drawing/2014/main" id="{37F4884A-DE7C-7A77-BF1B-482CDEA7926D}"/>
              </a:ext>
            </a:extLst>
          </p:cNvPr>
          <p:cNvSpPr/>
          <p:nvPr/>
        </p:nvSpPr>
        <p:spPr>
          <a:xfrm>
            <a:off x="7097647" y="2289549"/>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TextBox 77">
            <a:extLst>
              <a:ext uri="{FF2B5EF4-FFF2-40B4-BE49-F238E27FC236}">
                <a16:creationId xmlns:a16="http://schemas.microsoft.com/office/drawing/2014/main" id="{9844892F-0929-799B-F41E-099DBE8DD0DF}"/>
              </a:ext>
            </a:extLst>
          </p:cNvPr>
          <p:cNvSpPr txBox="1"/>
          <p:nvPr/>
        </p:nvSpPr>
        <p:spPr>
          <a:xfrm>
            <a:off x="7085633" y="2238101"/>
            <a:ext cx="306494" cy="369332"/>
          </a:xfrm>
          <a:prstGeom prst="rect">
            <a:avLst/>
          </a:prstGeom>
          <a:noFill/>
        </p:spPr>
        <p:txBody>
          <a:bodyPr wrap="none" rtlCol="0">
            <a:spAutoFit/>
          </a:bodyPr>
          <a:lstStyle/>
          <a:p>
            <a:r>
              <a:rPr lang="de-DE" dirty="0"/>
              <a:t>d</a:t>
            </a:r>
            <a:endParaRPr lang="en-GB" dirty="0"/>
          </a:p>
        </p:txBody>
      </p:sp>
      <p:sp>
        <p:nvSpPr>
          <p:cNvPr id="79" name="Oval 78">
            <a:extLst>
              <a:ext uri="{FF2B5EF4-FFF2-40B4-BE49-F238E27FC236}">
                <a16:creationId xmlns:a16="http://schemas.microsoft.com/office/drawing/2014/main" id="{B6B795EB-E95E-805C-8FD4-B3557B6271CC}"/>
              </a:ext>
            </a:extLst>
          </p:cNvPr>
          <p:cNvSpPr/>
          <p:nvPr/>
        </p:nvSpPr>
        <p:spPr>
          <a:xfrm>
            <a:off x="10514723" y="2580059"/>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TextBox 79">
            <a:extLst>
              <a:ext uri="{FF2B5EF4-FFF2-40B4-BE49-F238E27FC236}">
                <a16:creationId xmlns:a16="http://schemas.microsoft.com/office/drawing/2014/main" id="{FB16135B-5CF8-26D2-462E-D0F12E4D766A}"/>
              </a:ext>
            </a:extLst>
          </p:cNvPr>
          <p:cNvSpPr txBox="1"/>
          <p:nvPr/>
        </p:nvSpPr>
        <p:spPr>
          <a:xfrm>
            <a:off x="10502709" y="2528611"/>
            <a:ext cx="300082" cy="369332"/>
          </a:xfrm>
          <a:prstGeom prst="rect">
            <a:avLst/>
          </a:prstGeom>
          <a:noFill/>
        </p:spPr>
        <p:txBody>
          <a:bodyPr wrap="none" rtlCol="0">
            <a:spAutoFit/>
          </a:bodyPr>
          <a:lstStyle/>
          <a:p>
            <a:r>
              <a:rPr lang="de-DE" dirty="0"/>
              <a:t>e</a:t>
            </a:r>
            <a:endParaRPr lang="en-GB" dirty="0"/>
          </a:p>
        </p:txBody>
      </p:sp>
      <p:sp>
        <p:nvSpPr>
          <p:cNvPr id="81" name="Oval 80">
            <a:extLst>
              <a:ext uri="{FF2B5EF4-FFF2-40B4-BE49-F238E27FC236}">
                <a16:creationId xmlns:a16="http://schemas.microsoft.com/office/drawing/2014/main" id="{BF5B76E8-2E20-1F7E-B555-BAB5800C923A}"/>
              </a:ext>
            </a:extLst>
          </p:cNvPr>
          <p:cNvSpPr/>
          <p:nvPr/>
        </p:nvSpPr>
        <p:spPr>
          <a:xfrm>
            <a:off x="5674490" y="3024697"/>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TextBox 81">
            <a:extLst>
              <a:ext uri="{FF2B5EF4-FFF2-40B4-BE49-F238E27FC236}">
                <a16:creationId xmlns:a16="http://schemas.microsoft.com/office/drawing/2014/main" id="{2768B7BA-4B3C-B480-EF43-4B357F63C39C}"/>
              </a:ext>
            </a:extLst>
          </p:cNvPr>
          <p:cNvSpPr txBox="1"/>
          <p:nvPr/>
        </p:nvSpPr>
        <p:spPr>
          <a:xfrm>
            <a:off x="5662476" y="2973249"/>
            <a:ext cx="306494" cy="369332"/>
          </a:xfrm>
          <a:prstGeom prst="rect">
            <a:avLst/>
          </a:prstGeom>
          <a:noFill/>
        </p:spPr>
        <p:txBody>
          <a:bodyPr wrap="none" rtlCol="0">
            <a:spAutoFit/>
          </a:bodyPr>
          <a:lstStyle/>
          <a:p>
            <a:r>
              <a:rPr lang="de-DE" dirty="0"/>
              <a:t>q</a:t>
            </a:r>
            <a:endParaRPr lang="en-GB" dirty="0"/>
          </a:p>
        </p:txBody>
      </p:sp>
      <p:sp>
        <p:nvSpPr>
          <p:cNvPr id="83" name="Oval 82">
            <a:extLst>
              <a:ext uri="{FF2B5EF4-FFF2-40B4-BE49-F238E27FC236}">
                <a16:creationId xmlns:a16="http://schemas.microsoft.com/office/drawing/2014/main" id="{29962EB7-5BB4-238D-D13C-83F29857F087}"/>
              </a:ext>
            </a:extLst>
          </p:cNvPr>
          <p:cNvSpPr/>
          <p:nvPr/>
        </p:nvSpPr>
        <p:spPr>
          <a:xfrm>
            <a:off x="6455459" y="2891302"/>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a:extLst>
              <a:ext uri="{FF2B5EF4-FFF2-40B4-BE49-F238E27FC236}">
                <a16:creationId xmlns:a16="http://schemas.microsoft.com/office/drawing/2014/main" id="{DD562527-6AAA-9CD1-BFA4-D584371CDC81}"/>
              </a:ext>
            </a:extLst>
          </p:cNvPr>
          <p:cNvSpPr txBox="1"/>
          <p:nvPr/>
        </p:nvSpPr>
        <p:spPr>
          <a:xfrm>
            <a:off x="6443445" y="2839854"/>
            <a:ext cx="306494" cy="369332"/>
          </a:xfrm>
          <a:prstGeom prst="rect">
            <a:avLst/>
          </a:prstGeom>
          <a:noFill/>
        </p:spPr>
        <p:txBody>
          <a:bodyPr wrap="none" rtlCol="0">
            <a:spAutoFit/>
          </a:bodyPr>
          <a:lstStyle/>
          <a:p>
            <a:r>
              <a:rPr lang="de-DE" dirty="0"/>
              <a:t>b</a:t>
            </a:r>
            <a:endParaRPr lang="en-GB" dirty="0"/>
          </a:p>
        </p:txBody>
      </p:sp>
      <p:sp>
        <p:nvSpPr>
          <p:cNvPr id="85" name="Oval 84">
            <a:extLst>
              <a:ext uri="{FF2B5EF4-FFF2-40B4-BE49-F238E27FC236}">
                <a16:creationId xmlns:a16="http://schemas.microsoft.com/office/drawing/2014/main" id="{1E3BF27C-D856-779D-F141-A0AB80F7EEBC}"/>
              </a:ext>
            </a:extLst>
          </p:cNvPr>
          <p:cNvSpPr/>
          <p:nvPr/>
        </p:nvSpPr>
        <p:spPr>
          <a:xfrm>
            <a:off x="7564052" y="2912426"/>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TextBox 85">
            <a:extLst>
              <a:ext uri="{FF2B5EF4-FFF2-40B4-BE49-F238E27FC236}">
                <a16:creationId xmlns:a16="http://schemas.microsoft.com/office/drawing/2014/main" id="{27937FBD-8515-3DB7-2771-E209E69B3A90}"/>
              </a:ext>
            </a:extLst>
          </p:cNvPr>
          <p:cNvSpPr txBox="1"/>
          <p:nvPr/>
        </p:nvSpPr>
        <p:spPr>
          <a:xfrm>
            <a:off x="7552038" y="2860978"/>
            <a:ext cx="300082" cy="369332"/>
          </a:xfrm>
          <a:prstGeom prst="rect">
            <a:avLst/>
          </a:prstGeom>
          <a:noFill/>
        </p:spPr>
        <p:txBody>
          <a:bodyPr wrap="none" rtlCol="0">
            <a:spAutoFit/>
          </a:bodyPr>
          <a:lstStyle/>
          <a:p>
            <a:r>
              <a:rPr lang="de-DE" dirty="0"/>
              <a:t>e</a:t>
            </a:r>
            <a:endParaRPr lang="en-GB" dirty="0"/>
          </a:p>
        </p:txBody>
      </p:sp>
      <p:sp>
        <p:nvSpPr>
          <p:cNvPr id="87" name="Oval 86">
            <a:extLst>
              <a:ext uri="{FF2B5EF4-FFF2-40B4-BE49-F238E27FC236}">
                <a16:creationId xmlns:a16="http://schemas.microsoft.com/office/drawing/2014/main" id="{6010BC54-A0DB-0CBB-4E93-A9F50715D1F2}"/>
              </a:ext>
            </a:extLst>
          </p:cNvPr>
          <p:cNvSpPr/>
          <p:nvPr/>
        </p:nvSpPr>
        <p:spPr>
          <a:xfrm>
            <a:off x="6455459" y="3578695"/>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TextBox 87">
            <a:extLst>
              <a:ext uri="{FF2B5EF4-FFF2-40B4-BE49-F238E27FC236}">
                <a16:creationId xmlns:a16="http://schemas.microsoft.com/office/drawing/2014/main" id="{C504A7D4-D585-5B20-68B3-FE95F6001632}"/>
              </a:ext>
            </a:extLst>
          </p:cNvPr>
          <p:cNvSpPr txBox="1"/>
          <p:nvPr/>
        </p:nvSpPr>
        <p:spPr>
          <a:xfrm>
            <a:off x="6443445" y="3527247"/>
            <a:ext cx="295274" cy="369332"/>
          </a:xfrm>
          <a:prstGeom prst="rect">
            <a:avLst/>
          </a:prstGeom>
          <a:noFill/>
        </p:spPr>
        <p:txBody>
          <a:bodyPr wrap="none" rtlCol="0">
            <a:spAutoFit/>
          </a:bodyPr>
          <a:lstStyle/>
          <a:p>
            <a:r>
              <a:rPr lang="de-DE" dirty="0"/>
              <a:t>a</a:t>
            </a:r>
            <a:endParaRPr lang="en-GB" dirty="0"/>
          </a:p>
        </p:txBody>
      </p:sp>
      <p:sp>
        <p:nvSpPr>
          <p:cNvPr id="91" name="Oval 90">
            <a:extLst>
              <a:ext uri="{FF2B5EF4-FFF2-40B4-BE49-F238E27FC236}">
                <a16:creationId xmlns:a16="http://schemas.microsoft.com/office/drawing/2014/main" id="{4A0D20A4-52E1-4DBE-2CD3-8894C9CE0EB3}"/>
              </a:ext>
            </a:extLst>
          </p:cNvPr>
          <p:cNvSpPr/>
          <p:nvPr/>
        </p:nvSpPr>
        <p:spPr>
          <a:xfrm>
            <a:off x="11057761" y="3251486"/>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TextBox 91">
            <a:extLst>
              <a:ext uri="{FF2B5EF4-FFF2-40B4-BE49-F238E27FC236}">
                <a16:creationId xmlns:a16="http://schemas.microsoft.com/office/drawing/2014/main" id="{7F270B49-7660-88A1-854B-C8FC77893457}"/>
              </a:ext>
            </a:extLst>
          </p:cNvPr>
          <p:cNvSpPr txBox="1"/>
          <p:nvPr/>
        </p:nvSpPr>
        <p:spPr>
          <a:xfrm>
            <a:off x="11045747" y="3200038"/>
            <a:ext cx="264816" cy="369332"/>
          </a:xfrm>
          <a:prstGeom prst="rect">
            <a:avLst/>
          </a:prstGeom>
          <a:noFill/>
        </p:spPr>
        <p:txBody>
          <a:bodyPr wrap="none" rtlCol="0">
            <a:spAutoFit/>
          </a:bodyPr>
          <a:lstStyle/>
          <a:p>
            <a:r>
              <a:rPr lang="de-DE" dirty="0"/>
              <a:t>r</a:t>
            </a:r>
            <a:endParaRPr lang="en-GB" dirty="0"/>
          </a:p>
        </p:txBody>
      </p:sp>
      <p:sp>
        <p:nvSpPr>
          <p:cNvPr id="95" name="Oval 94">
            <a:extLst>
              <a:ext uri="{FF2B5EF4-FFF2-40B4-BE49-F238E27FC236}">
                <a16:creationId xmlns:a16="http://schemas.microsoft.com/office/drawing/2014/main" id="{D66977BE-2EEA-239B-9559-0F48F30CEBC9}"/>
              </a:ext>
            </a:extLst>
          </p:cNvPr>
          <p:cNvSpPr/>
          <p:nvPr/>
        </p:nvSpPr>
        <p:spPr>
          <a:xfrm>
            <a:off x="6803597" y="4135670"/>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TextBox 95">
            <a:extLst>
              <a:ext uri="{FF2B5EF4-FFF2-40B4-BE49-F238E27FC236}">
                <a16:creationId xmlns:a16="http://schemas.microsoft.com/office/drawing/2014/main" id="{570B881B-6983-0F6F-29AF-9835CA94A596}"/>
              </a:ext>
            </a:extLst>
          </p:cNvPr>
          <p:cNvSpPr txBox="1"/>
          <p:nvPr/>
        </p:nvSpPr>
        <p:spPr>
          <a:xfrm>
            <a:off x="6791583" y="4084222"/>
            <a:ext cx="306494" cy="369332"/>
          </a:xfrm>
          <a:prstGeom prst="rect">
            <a:avLst/>
          </a:prstGeom>
          <a:noFill/>
        </p:spPr>
        <p:txBody>
          <a:bodyPr wrap="none" rtlCol="0">
            <a:spAutoFit/>
          </a:bodyPr>
          <a:lstStyle/>
          <a:p>
            <a:r>
              <a:rPr lang="de-DE" dirty="0"/>
              <a:t>h</a:t>
            </a:r>
            <a:endParaRPr lang="en-GB" dirty="0"/>
          </a:p>
        </p:txBody>
      </p:sp>
      <p:sp>
        <p:nvSpPr>
          <p:cNvPr id="97" name="Oval 96">
            <a:extLst>
              <a:ext uri="{FF2B5EF4-FFF2-40B4-BE49-F238E27FC236}">
                <a16:creationId xmlns:a16="http://schemas.microsoft.com/office/drawing/2014/main" id="{EE23F526-ED5F-10B9-FBE2-C2A857A77410}"/>
              </a:ext>
            </a:extLst>
          </p:cNvPr>
          <p:cNvSpPr/>
          <p:nvPr/>
        </p:nvSpPr>
        <p:spPr>
          <a:xfrm>
            <a:off x="6494723" y="4919056"/>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TextBox 97">
            <a:extLst>
              <a:ext uri="{FF2B5EF4-FFF2-40B4-BE49-F238E27FC236}">
                <a16:creationId xmlns:a16="http://schemas.microsoft.com/office/drawing/2014/main" id="{83D835CB-80AF-9635-AF02-6D40DB60D4FA}"/>
              </a:ext>
            </a:extLst>
          </p:cNvPr>
          <p:cNvSpPr txBox="1"/>
          <p:nvPr/>
        </p:nvSpPr>
        <p:spPr>
          <a:xfrm>
            <a:off x="6482709" y="4867608"/>
            <a:ext cx="306494" cy="369332"/>
          </a:xfrm>
          <a:prstGeom prst="rect">
            <a:avLst/>
          </a:prstGeom>
          <a:noFill/>
        </p:spPr>
        <p:txBody>
          <a:bodyPr wrap="none" rtlCol="0">
            <a:spAutoFit/>
          </a:bodyPr>
          <a:lstStyle/>
          <a:p>
            <a:r>
              <a:rPr lang="de-DE" dirty="0"/>
              <a:t>q</a:t>
            </a:r>
            <a:endParaRPr lang="en-GB" dirty="0"/>
          </a:p>
        </p:txBody>
      </p:sp>
      <p:sp>
        <p:nvSpPr>
          <p:cNvPr id="99" name="Oval 98">
            <a:extLst>
              <a:ext uri="{FF2B5EF4-FFF2-40B4-BE49-F238E27FC236}">
                <a16:creationId xmlns:a16="http://schemas.microsoft.com/office/drawing/2014/main" id="{B558B8A3-F827-9C94-0055-618420911034}"/>
              </a:ext>
            </a:extLst>
          </p:cNvPr>
          <p:cNvSpPr/>
          <p:nvPr/>
        </p:nvSpPr>
        <p:spPr>
          <a:xfrm>
            <a:off x="7074376" y="4925235"/>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TextBox 99">
            <a:extLst>
              <a:ext uri="{FF2B5EF4-FFF2-40B4-BE49-F238E27FC236}">
                <a16:creationId xmlns:a16="http://schemas.microsoft.com/office/drawing/2014/main" id="{15C4E11F-3CBF-35C0-1E9C-FB3175C8EE0B}"/>
              </a:ext>
            </a:extLst>
          </p:cNvPr>
          <p:cNvSpPr txBox="1"/>
          <p:nvPr/>
        </p:nvSpPr>
        <p:spPr>
          <a:xfrm>
            <a:off x="7062362" y="4873787"/>
            <a:ext cx="306494" cy="369332"/>
          </a:xfrm>
          <a:prstGeom prst="rect">
            <a:avLst/>
          </a:prstGeom>
          <a:noFill/>
        </p:spPr>
        <p:txBody>
          <a:bodyPr wrap="none" rtlCol="0">
            <a:spAutoFit/>
          </a:bodyPr>
          <a:lstStyle/>
          <a:p>
            <a:r>
              <a:rPr lang="de-DE" dirty="0"/>
              <a:t>p</a:t>
            </a:r>
            <a:endParaRPr lang="en-GB" dirty="0"/>
          </a:p>
        </p:txBody>
      </p:sp>
      <p:sp>
        <p:nvSpPr>
          <p:cNvPr id="101" name="Oval 100">
            <a:extLst>
              <a:ext uri="{FF2B5EF4-FFF2-40B4-BE49-F238E27FC236}">
                <a16:creationId xmlns:a16="http://schemas.microsoft.com/office/drawing/2014/main" id="{C0B5811B-7340-5745-97F0-8A6BCCA8DE41}"/>
              </a:ext>
            </a:extLst>
          </p:cNvPr>
          <p:cNvSpPr/>
          <p:nvPr/>
        </p:nvSpPr>
        <p:spPr>
          <a:xfrm>
            <a:off x="7102419" y="5548254"/>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TextBox 101">
            <a:extLst>
              <a:ext uri="{FF2B5EF4-FFF2-40B4-BE49-F238E27FC236}">
                <a16:creationId xmlns:a16="http://schemas.microsoft.com/office/drawing/2014/main" id="{CDF219C5-DF6C-BCB5-9D5A-7F4CA1789385}"/>
              </a:ext>
            </a:extLst>
          </p:cNvPr>
          <p:cNvSpPr txBox="1"/>
          <p:nvPr/>
        </p:nvSpPr>
        <p:spPr>
          <a:xfrm>
            <a:off x="7090405" y="5496806"/>
            <a:ext cx="306494" cy="369332"/>
          </a:xfrm>
          <a:prstGeom prst="rect">
            <a:avLst/>
          </a:prstGeom>
          <a:noFill/>
        </p:spPr>
        <p:txBody>
          <a:bodyPr wrap="none" rtlCol="0">
            <a:spAutoFit/>
          </a:bodyPr>
          <a:lstStyle/>
          <a:p>
            <a:r>
              <a:rPr lang="de-DE" dirty="0"/>
              <a:t>q</a:t>
            </a:r>
            <a:endParaRPr lang="en-GB" dirty="0"/>
          </a:p>
        </p:txBody>
      </p:sp>
      <p:sp>
        <p:nvSpPr>
          <p:cNvPr id="107" name="Oval 106">
            <a:extLst>
              <a:ext uri="{FF2B5EF4-FFF2-40B4-BE49-F238E27FC236}">
                <a16:creationId xmlns:a16="http://schemas.microsoft.com/office/drawing/2014/main" id="{0DB5F506-DAC8-C4F4-28BB-E38362EC3849}"/>
              </a:ext>
            </a:extLst>
          </p:cNvPr>
          <p:cNvSpPr/>
          <p:nvPr/>
        </p:nvSpPr>
        <p:spPr>
          <a:xfrm>
            <a:off x="11093918" y="4002048"/>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TextBox 107">
            <a:extLst>
              <a:ext uri="{FF2B5EF4-FFF2-40B4-BE49-F238E27FC236}">
                <a16:creationId xmlns:a16="http://schemas.microsoft.com/office/drawing/2014/main" id="{033420F8-94D4-5BF8-8905-C4F5B436251D}"/>
              </a:ext>
            </a:extLst>
          </p:cNvPr>
          <p:cNvSpPr txBox="1"/>
          <p:nvPr/>
        </p:nvSpPr>
        <p:spPr>
          <a:xfrm>
            <a:off x="11081904" y="3950600"/>
            <a:ext cx="255198" cy="369332"/>
          </a:xfrm>
          <a:prstGeom prst="rect">
            <a:avLst/>
          </a:prstGeom>
          <a:noFill/>
        </p:spPr>
        <p:txBody>
          <a:bodyPr wrap="none" rtlCol="0">
            <a:spAutoFit/>
          </a:bodyPr>
          <a:lstStyle/>
          <a:p>
            <a:r>
              <a:rPr lang="de-DE" dirty="0"/>
              <a:t>f</a:t>
            </a:r>
            <a:endParaRPr lang="en-GB" dirty="0"/>
          </a:p>
        </p:txBody>
      </p:sp>
      <p:sp>
        <p:nvSpPr>
          <p:cNvPr id="109" name="Oval 108">
            <a:extLst>
              <a:ext uri="{FF2B5EF4-FFF2-40B4-BE49-F238E27FC236}">
                <a16:creationId xmlns:a16="http://schemas.microsoft.com/office/drawing/2014/main" id="{D8446A76-D4E4-D032-2D0B-A8EE0F3FBA63}"/>
              </a:ext>
            </a:extLst>
          </p:cNvPr>
          <p:cNvSpPr/>
          <p:nvPr/>
        </p:nvSpPr>
        <p:spPr>
          <a:xfrm>
            <a:off x="11525866" y="4624329"/>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TextBox 109">
            <a:extLst>
              <a:ext uri="{FF2B5EF4-FFF2-40B4-BE49-F238E27FC236}">
                <a16:creationId xmlns:a16="http://schemas.microsoft.com/office/drawing/2014/main" id="{F77EAF19-91AC-E181-9519-3D49C67A892B}"/>
              </a:ext>
            </a:extLst>
          </p:cNvPr>
          <p:cNvSpPr txBox="1"/>
          <p:nvPr/>
        </p:nvSpPr>
        <p:spPr>
          <a:xfrm>
            <a:off x="11482774" y="4585626"/>
            <a:ext cx="330540" cy="369332"/>
          </a:xfrm>
          <a:prstGeom prst="rect">
            <a:avLst/>
          </a:prstGeom>
          <a:noFill/>
        </p:spPr>
        <p:txBody>
          <a:bodyPr wrap="none" rtlCol="0">
            <a:spAutoFit/>
          </a:bodyPr>
          <a:lstStyle/>
          <a:p>
            <a:r>
              <a:rPr lang="de-DE" dirty="0"/>
              <a:t>G</a:t>
            </a:r>
            <a:endParaRPr lang="en-GB" dirty="0"/>
          </a:p>
        </p:txBody>
      </p:sp>
      <p:sp>
        <p:nvSpPr>
          <p:cNvPr id="111" name="Oval 110">
            <a:extLst>
              <a:ext uri="{FF2B5EF4-FFF2-40B4-BE49-F238E27FC236}">
                <a16:creationId xmlns:a16="http://schemas.microsoft.com/office/drawing/2014/main" id="{A4552E64-3E66-8428-E255-FAC5C14B62F2}"/>
              </a:ext>
            </a:extLst>
          </p:cNvPr>
          <p:cNvSpPr/>
          <p:nvPr/>
        </p:nvSpPr>
        <p:spPr>
          <a:xfrm>
            <a:off x="10809111" y="4637074"/>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TextBox 111">
            <a:extLst>
              <a:ext uri="{FF2B5EF4-FFF2-40B4-BE49-F238E27FC236}">
                <a16:creationId xmlns:a16="http://schemas.microsoft.com/office/drawing/2014/main" id="{0A01D05A-7D40-0D7A-DF8F-9729B97AB0DB}"/>
              </a:ext>
            </a:extLst>
          </p:cNvPr>
          <p:cNvSpPr txBox="1"/>
          <p:nvPr/>
        </p:nvSpPr>
        <p:spPr>
          <a:xfrm>
            <a:off x="10797097" y="4585626"/>
            <a:ext cx="282450" cy="369332"/>
          </a:xfrm>
          <a:prstGeom prst="rect">
            <a:avLst/>
          </a:prstGeom>
          <a:noFill/>
        </p:spPr>
        <p:txBody>
          <a:bodyPr wrap="square" rtlCol="0">
            <a:spAutoFit/>
          </a:bodyPr>
          <a:lstStyle/>
          <a:p>
            <a:r>
              <a:rPr lang="de-DE" dirty="0"/>
              <a:t>c</a:t>
            </a:r>
            <a:endParaRPr lang="en-GB" dirty="0"/>
          </a:p>
        </p:txBody>
      </p:sp>
      <p:cxnSp>
        <p:nvCxnSpPr>
          <p:cNvPr id="116" name="Straight Arrow Connector 115">
            <a:extLst>
              <a:ext uri="{FF2B5EF4-FFF2-40B4-BE49-F238E27FC236}">
                <a16:creationId xmlns:a16="http://schemas.microsoft.com/office/drawing/2014/main" id="{9405501B-9499-3422-F5AB-33A234AF3E9B}"/>
              </a:ext>
            </a:extLst>
          </p:cNvPr>
          <p:cNvCxnSpPr>
            <a:stCxn id="74" idx="1"/>
            <a:endCxn id="76" idx="0"/>
          </p:cNvCxnSpPr>
          <p:nvPr/>
        </p:nvCxnSpPr>
        <p:spPr>
          <a:xfrm flipH="1">
            <a:off x="5815723" y="1578983"/>
            <a:ext cx="2092958" cy="6898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B0601EAC-5AB5-0E01-DAF6-3F8CC7CF0F2F}"/>
              </a:ext>
            </a:extLst>
          </p:cNvPr>
          <p:cNvCxnSpPr>
            <a:stCxn id="74" idx="2"/>
            <a:endCxn id="78" idx="0"/>
          </p:cNvCxnSpPr>
          <p:nvPr/>
        </p:nvCxnSpPr>
        <p:spPr>
          <a:xfrm flipH="1">
            <a:off x="7238880" y="1763649"/>
            <a:ext cx="815033" cy="4744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199C4B69-1D08-AAEF-0EF1-42FC13A5584B}"/>
              </a:ext>
            </a:extLst>
          </p:cNvPr>
          <p:cNvCxnSpPr>
            <a:stCxn id="74" idx="3"/>
            <a:endCxn id="80" idx="0"/>
          </p:cNvCxnSpPr>
          <p:nvPr/>
        </p:nvCxnSpPr>
        <p:spPr>
          <a:xfrm>
            <a:off x="8199145" y="1578983"/>
            <a:ext cx="2453605" cy="94962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E57DAB3F-4711-B46D-24DA-3CB6BC32BB9B}"/>
              </a:ext>
            </a:extLst>
          </p:cNvPr>
          <p:cNvCxnSpPr>
            <a:stCxn id="78" idx="1"/>
            <a:endCxn id="84" idx="0"/>
          </p:cNvCxnSpPr>
          <p:nvPr/>
        </p:nvCxnSpPr>
        <p:spPr>
          <a:xfrm flipH="1">
            <a:off x="6596692" y="2422767"/>
            <a:ext cx="488941" cy="4170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0B40658B-2F62-C518-A5CE-AAEFA264E968}"/>
              </a:ext>
            </a:extLst>
          </p:cNvPr>
          <p:cNvCxnSpPr>
            <a:stCxn id="84" idx="2"/>
            <a:endCxn id="88" idx="0"/>
          </p:cNvCxnSpPr>
          <p:nvPr/>
        </p:nvCxnSpPr>
        <p:spPr>
          <a:xfrm flipH="1">
            <a:off x="6591082" y="3209186"/>
            <a:ext cx="5610" cy="31806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558A52BB-5A1F-B92E-41F3-4C1282AFA094}"/>
              </a:ext>
            </a:extLst>
          </p:cNvPr>
          <p:cNvCxnSpPr>
            <a:stCxn id="78" idx="3"/>
            <a:endCxn id="86" idx="0"/>
          </p:cNvCxnSpPr>
          <p:nvPr/>
        </p:nvCxnSpPr>
        <p:spPr>
          <a:xfrm>
            <a:off x="7392127" y="2422767"/>
            <a:ext cx="309952" cy="4382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Oval 126">
            <a:extLst>
              <a:ext uri="{FF2B5EF4-FFF2-40B4-BE49-F238E27FC236}">
                <a16:creationId xmlns:a16="http://schemas.microsoft.com/office/drawing/2014/main" id="{93BE6815-11BA-D0E7-BC6D-2BA5994F6BE7}"/>
              </a:ext>
            </a:extLst>
          </p:cNvPr>
          <p:cNvSpPr/>
          <p:nvPr/>
        </p:nvSpPr>
        <p:spPr>
          <a:xfrm>
            <a:off x="8666646" y="2717195"/>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TextBox 127">
            <a:extLst>
              <a:ext uri="{FF2B5EF4-FFF2-40B4-BE49-F238E27FC236}">
                <a16:creationId xmlns:a16="http://schemas.microsoft.com/office/drawing/2014/main" id="{4AAC4526-F0DB-CD46-2B05-A9D0D2ABCE48}"/>
              </a:ext>
            </a:extLst>
          </p:cNvPr>
          <p:cNvSpPr txBox="1"/>
          <p:nvPr/>
        </p:nvSpPr>
        <p:spPr>
          <a:xfrm>
            <a:off x="8654632" y="2665747"/>
            <a:ext cx="282450" cy="369332"/>
          </a:xfrm>
          <a:prstGeom prst="rect">
            <a:avLst/>
          </a:prstGeom>
          <a:noFill/>
        </p:spPr>
        <p:txBody>
          <a:bodyPr wrap="none" rtlCol="0">
            <a:spAutoFit/>
          </a:bodyPr>
          <a:lstStyle/>
          <a:p>
            <a:r>
              <a:rPr lang="de-DE" dirty="0"/>
              <a:t>c</a:t>
            </a:r>
            <a:endParaRPr lang="en-GB" dirty="0"/>
          </a:p>
        </p:txBody>
      </p:sp>
      <p:sp>
        <p:nvSpPr>
          <p:cNvPr id="129" name="Oval 128">
            <a:extLst>
              <a:ext uri="{FF2B5EF4-FFF2-40B4-BE49-F238E27FC236}">
                <a16:creationId xmlns:a16="http://schemas.microsoft.com/office/drawing/2014/main" id="{F3893A75-21AF-7136-D32F-DEEDC38DB3C4}"/>
              </a:ext>
            </a:extLst>
          </p:cNvPr>
          <p:cNvSpPr/>
          <p:nvPr/>
        </p:nvSpPr>
        <p:spPr>
          <a:xfrm>
            <a:off x="8666646" y="3364348"/>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TextBox 129">
            <a:extLst>
              <a:ext uri="{FF2B5EF4-FFF2-40B4-BE49-F238E27FC236}">
                <a16:creationId xmlns:a16="http://schemas.microsoft.com/office/drawing/2014/main" id="{EB812BD9-44C5-3FC5-91F3-7756985FED4F}"/>
              </a:ext>
            </a:extLst>
          </p:cNvPr>
          <p:cNvSpPr txBox="1"/>
          <p:nvPr/>
        </p:nvSpPr>
        <p:spPr>
          <a:xfrm>
            <a:off x="8654632" y="3312900"/>
            <a:ext cx="295274" cy="369332"/>
          </a:xfrm>
          <a:prstGeom prst="rect">
            <a:avLst/>
          </a:prstGeom>
          <a:noFill/>
        </p:spPr>
        <p:txBody>
          <a:bodyPr wrap="none" rtlCol="0">
            <a:spAutoFit/>
          </a:bodyPr>
          <a:lstStyle/>
          <a:p>
            <a:r>
              <a:rPr lang="de-DE" dirty="0"/>
              <a:t>a</a:t>
            </a:r>
            <a:endParaRPr lang="en-GB" dirty="0"/>
          </a:p>
        </p:txBody>
      </p:sp>
      <p:cxnSp>
        <p:nvCxnSpPr>
          <p:cNvPr id="132" name="Straight Arrow Connector 131">
            <a:extLst>
              <a:ext uri="{FF2B5EF4-FFF2-40B4-BE49-F238E27FC236}">
                <a16:creationId xmlns:a16="http://schemas.microsoft.com/office/drawing/2014/main" id="{86A5DD49-51A1-332F-5C61-C0E58CB0B14E}"/>
              </a:ext>
            </a:extLst>
          </p:cNvPr>
          <p:cNvCxnSpPr>
            <a:stCxn id="86" idx="2"/>
            <a:endCxn id="96" idx="0"/>
          </p:cNvCxnSpPr>
          <p:nvPr/>
        </p:nvCxnSpPr>
        <p:spPr>
          <a:xfrm flipH="1">
            <a:off x="6944830" y="3230310"/>
            <a:ext cx="757249" cy="8539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3898405B-F07D-9D4D-6DC4-7833C5E94867}"/>
              </a:ext>
            </a:extLst>
          </p:cNvPr>
          <p:cNvCxnSpPr>
            <a:stCxn id="78" idx="3"/>
            <a:endCxn id="128" idx="0"/>
          </p:cNvCxnSpPr>
          <p:nvPr/>
        </p:nvCxnSpPr>
        <p:spPr>
          <a:xfrm>
            <a:off x="7392127" y="2422767"/>
            <a:ext cx="1403730" cy="24298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850906E9-4672-7356-A9CA-7DA23AD0BA17}"/>
              </a:ext>
            </a:extLst>
          </p:cNvPr>
          <p:cNvCxnSpPr>
            <a:cxnSpLocks/>
            <a:stCxn id="96" idx="2"/>
            <a:endCxn id="98" idx="0"/>
          </p:cNvCxnSpPr>
          <p:nvPr/>
        </p:nvCxnSpPr>
        <p:spPr>
          <a:xfrm flipH="1">
            <a:off x="6635956" y="4453554"/>
            <a:ext cx="308874" cy="4140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8336091D-77BF-972E-0877-3B45168934A4}"/>
              </a:ext>
            </a:extLst>
          </p:cNvPr>
          <p:cNvCxnSpPr>
            <a:cxnSpLocks/>
            <a:stCxn id="96" idx="2"/>
            <a:endCxn id="100" idx="0"/>
          </p:cNvCxnSpPr>
          <p:nvPr/>
        </p:nvCxnSpPr>
        <p:spPr>
          <a:xfrm>
            <a:off x="6944830" y="4453554"/>
            <a:ext cx="270779" cy="4202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4980ABDE-3141-0D4F-6A5C-BD690D575B6C}"/>
              </a:ext>
            </a:extLst>
          </p:cNvPr>
          <p:cNvCxnSpPr>
            <a:stCxn id="100" idx="2"/>
            <a:endCxn id="102" idx="0"/>
          </p:cNvCxnSpPr>
          <p:nvPr/>
        </p:nvCxnSpPr>
        <p:spPr>
          <a:xfrm>
            <a:off x="7215609" y="5243119"/>
            <a:ext cx="28043" cy="2536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BCF3806D-919A-FB3D-DA1E-E99DA6B40D21}"/>
              </a:ext>
            </a:extLst>
          </p:cNvPr>
          <p:cNvCxnSpPr>
            <a:stCxn id="128" idx="2"/>
            <a:endCxn id="130" idx="0"/>
          </p:cNvCxnSpPr>
          <p:nvPr/>
        </p:nvCxnSpPr>
        <p:spPr>
          <a:xfrm>
            <a:off x="8795857" y="3035079"/>
            <a:ext cx="6412" cy="27782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9AED59DD-74D5-3EF0-4E81-C11C85422407}"/>
              </a:ext>
            </a:extLst>
          </p:cNvPr>
          <p:cNvCxnSpPr>
            <a:stCxn id="80" idx="2"/>
            <a:endCxn id="92" idx="0"/>
          </p:cNvCxnSpPr>
          <p:nvPr/>
        </p:nvCxnSpPr>
        <p:spPr>
          <a:xfrm>
            <a:off x="10652750" y="2897943"/>
            <a:ext cx="525405" cy="3020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29AFD7B6-C13D-2BEF-D4AF-412410D538D5}"/>
              </a:ext>
            </a:extLst>
          </p:cNvPr>
          <p:cNvCxnSpPr>
            <a:cxnSpLocks/>
            <a:stCxn id="92" idx="2"/>
            <a:endCxn id="108" idx="0"/>
          </p:cNvCxnSpPr>
          <p:nvPr/>
        </p:nvCxnSpPr>
        <p:spPr>
          <a:xfrm>
            <a:off x="11178155" y="3569370"/>
            <a:ext cx="31348" cy="38123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D5CD2CEA-3DD7-C37F-1C9E-719D1B64B4DC}"/>
              </a:ext>
            </a:extLst>
          </p:cNvPr>
          <p:cNvCxnSpPr>
            <a:cxnSpLocks/>
            <a:stCxn id="108" idx="2"/>
            <a:endCxn id="112" idx="0"/>
          </p:cNvCxnSpPr>
          <p:nvPr/>
        </p:nvCxnSpPr>
        <p:spPr>
          <a:xfrm flipH="1">
            <a:off x="10938322" y="4319932"/>
            <a:ext cx="271181" cy="2656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Oval 148">
            <a:extLst>
              <a:ext uri="{FF2B5EF4-FFF2-40B4-BE49-F238E27FC236}">
                <a16:creationId xmlns:a16="http://schemas.microsoft.com/office/drawing/2014/main" id="{3554BCF5-5074-8DFA-1713-AC099A809648}"/>
              </a:ext>
            </a:extLst>
          </p:cNvPr>
          <p:cNvSpPr/>
          <p:nvPr/>
        </p:nvSpPr>
        <p:spPr>
          <a:xfrm>
            <a:off x="10822552" y="5279016"/>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TextBox 149">
            <a:extLst>
              <a:ext uri="{FF2B5EF4-FFF2-40B4-BE49-F238E27FC236}">
                <a16:creationId xmlns:a16="http://schemas.microsoft.com/office/drawing/2014/main" id="{20DABBA8-24CB-1B2E-87D3-68182C93C761}"/>
              </a:ext>
            </a:extLst>
          </p:cNvPr>
          <p:cNvSpPr txBox="1"/>
          <p:nvPr/>
        </p:nvSpPr>
        <p:spPr>
          <a:xfrm>
            <a:off x="10810538" y="5227568"/>
            <a:ext cx="295274" cy="369332"/>
          </a:xfrm>
          <a:prstGeom prst="rect">
            <a:avLst/>
          </a:prstGeom>
          <a:noFill/>
        </p:spPr>
        <p:txBody>
          <a:bodyPr wrap="square" rtlCol="0">
            <a:spAutoFit/>
          </a:bodyPr>
          <a:lstStyle/>
          <a:p>
            <a:r>
              <a:rPr lang="de-DE" dirty="0"/>
              <a:t>a</a:t>
            </a:r>
            <a:endParaRPr lang="en-GB" dirty="0"/>
          </a:p>
        </p:txBody>
      </p:sp>
      <p:cxnSp>
        <p:nvCxnSpPr>
          <p:cNvPr id="151" name="Straight Arrow Connector 150">
            <a:extLst>
              <a:ext uri="{FF2B5EF4-FFF2-40B4-BE49-F238E27FC236}">
                <a16:creationId xmlns:a16="http://schemas.microsoft.com/office/drawing/2014/main" id="{B9432B22-0692-4818-5AF3-72F446CB3AC3}"/>
              </a:ext>
            </a:extLst>
          </p:cNvPr>
          <p:cNvCxnSpPr>
            <a:cxnSpLocks/>
            <a:stCxn id="112" idx="2"/>
            <a:endCxn id="150" idx="0"/>
          </p:cNvCxnSpPr>
          <p:nvPr/>
        </p:nvCxnSpPr>
        <p:spPr>
          <a:xfrm>
            <a:off x="10938322" y="4954958"/>
            <a:ext cx="19853" cy="27261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4C5A83A1-B8EE-FCBF-E9E7-FCF448A1D3DB}"/>
              </a:ext>
            </a:extLst>
          </p:cNvPr>
          <p:cNvCxnSpPr>
            <a:stCxn id="76" idx="2"/>
            <a:endCxn id="82" idx="0"/>
          </p:cNvCxnSpPr>
          <p:nvPr/>
        </p:nvCxnSpPr>
        <p:spPr>
          <a:xfrm>
            <a:off x="5815723" y="2638140"/>
            <a:ext cx="0" cy="33510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1409E962-B105-0016-684C-5B4F2ADA29F7}"/>
              </a:ext>
            </a:extLst>
          </p:cNvPr>
          <p:cNvCxnSpPr>
            <a:cxnSpLocks/>
            <a:stCxn id="108" idx="2"/>
            <a:endCxn id="110" idx="0"/>
          </p:cNvCxnSpPr>
          <p:nvPr/>
        </p:nvCxnSpPr>
        <p:spPr>
          <a:xfrm>
            <a:off x="11209503" y="4319932"/>
            <a:ext cx="438541" cy="2656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A80BF08A-54EC-C630-856B-90FA8EC93984}"/>
              </a:ext>
            </a:extLst>
          </p:cNvPr>
          <p:cNvSpPr/>
          <p:nvPr/>
        </p:nvSpPr>
        <p:spPr>
          <a:xfrm>
            <a:off x="8089163" y="4113896"/>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TextBox 162">
            <a:extLst>
              <a:ext uri="{FF2B5EF4-FFF2-40B4-BE49-F238E27FC236}">
                <a16:creationId xmlns:a16="http://schemas.microsoft.com/office/drawing/2014/main" id="{07DFFE0A-844B-0621-E637-81D7BCD36F29}"/>
              </a:ext>
            </a:extLst>
          </p:cNvPr>
          <p:cNvSpPr txBox="1"/>
          <p:nvPr/>
        </p:nvSpPr>
        <p:spPr>
          <a:xfrm>
            <a:off x="8077149" y="4062448"/>
            <a:ext cx="264816" cy="369332"/>
          </a:xfrm>
          <a:prstGeom prst="rect">
            <a:avLst/>
          </a:prstGeom>
          <a:noFill/>
        </p:spPr>
        <p:txBody>
          <a:bodyPr wrap="none" rtlCol="0">
            <a:spAutoFit/>
          </a:bodyPr>
          <a:lstStyle/>
          <a:p>
            <a:r>
              <a:rPr lang="de-DE" dirty="0"/>
              <a:t>r</a:t>
            </a:r>
            <a:endParaRPr lang="en-GB" dirty="0"/>
          </a:p>
        </p:txBody>
      </p:sp>
      <p:sp>
        <p:nvSpPr>
          <p:cNvPr id="164" name="Oval 163">
            <a:extLst>
              <a:ext uri="{FF2B5EF4-FFF2-40B4-BE49-F238E27FC236}">
                <a16:creationId xmlns:a16="http://schemas.microsoft.com/office/drawing/2014/main" id="{E4716D91-AC8D-A6D1-4BEC-F66AEF921037}"/>
              </a:ext>
            </a:extLst>
          </p:cNvPr>
          <p:cNvSpPr/>
          <p:nvPr/>
        </p:nvSpPr>
        <p:spPr>
          <a:xfrm>
            <a:off x="8133414" y="4828657"/>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TextBox 164">
            <a:extLst>
              <a:ext uri="{FF2B5EF4-FFF2-40B4-BE49-F238E27FC236}">
                <a16:creationId xmlns:a16="http://schemas.microsoft.com/office/drawing/2014/main" id="{19885CCE-EF3B-2BC4-9BB2-CD22F0298BAF}"/>
              </a:ext>
            </a:extLst>
          </p:cNvPr>
          <p:cNvSpPr txBox="1"/>
          <p:nvPr/>
        </p:nvSpPr>
        <p:spPr>
          <a:xfrm>
            <a:off x="8121400" y="4777209"/>
            <a:ext cx="255198" cy="369332"/>
          </a:xfrm>
          <a:prstGeom prst="rect">
            <a:avLst/>
          </a:prstGeom>
          <a:noFill/>
        </p:spPr>
        <p:txBody>
          <a:bodyPr wrap="none" rtlCol="0">
            <a:spAutoFit/>
          </a:bodyPr>
          <a:lstStyle/>
          <a:p>
            <a:r>
              <a:rPr lang="de-DE" dirty="0"/>
              <a:t>f</a:t>
            </a:r>
            <a:endParaRPr lang="en-GB" dirty="0"/>
          </a:p>
        </p:txBody>
      </p:sp>
      <p:sp>
        <p:nvSpPr>
          <p:cNvPr id="166" name="Oval 165">
            <a:extLst>
              <a:ext uri="{FF2B5EF4-FFF2-40B4-BE49-F238E27FC236}">
                <a16:creationId xmlns:a16="http://schemas.microsoft.com/office/drawing/2014/main" id="{B6BBCD30-EAB1-59FC-922B-C5A1E68FC7E8}"/>
              </a:ext>
            </a:extLst>
          </p:cNvPr>
          <p:cNvSpPr/>
          <p:nvPr/>
        </p:nvSpPr>
        <p:spPr>
          <a:xfrm>
            <a:off x="8565362" y="5450938"/>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7" name="TextBox 166">
            <a:extLst>
              <a:ext uri="{FF2B5EF4-FFF2-40B4-BE49-F238E27FC236}">
                <a16:creationId xmlns:a16="http://schemas.microsoft.com/office/drawing/2014/main" id="{3EBDBCDC-5A8B-E798-93F8-24E3D8812C33}"/>
              </a:ext>
            </a:extLst>
          </p:cNvPr>
          <p:cNvSpPr txBox="1"/>
          <p:nvPr/>
        </p:nvSpPr>
        <p:spPr>
          <a:xfrm>
            <a:off x="8522270" y="5412235"/>
            <a:ext cx="330540" cy="369332"/>
          </a:xfrm>
          <a:prstGeom prst="rect">
            <a:avLst/>
          </a:prstGeom>
          <a:noFill/>
        </p:spPr>
        <p:txBody>
          <a:bodyPr wrap="none" rtlCol="0">
            <a:spAutoFit/>
          </a:bodyPr>
          <a:lstStyle/>
          <a:p>
            <a:r>
              <a:rPr lang="de-DE" dirty="0"/>
              <a:t>G</a:t>
            </a:r>
            <a:endParaRPr lang="en-GB" dirty="0"/>
          </a:p>
        </p:txBody>
      </p:sp>
      <p:sp>
        <p:nvSpPr>
          <p:cNvPr id="168" name="Oval 167">
            <a:extLst>
              <a:ext uri="{FF2B5EF4-FFF2-40B4-BE49-F238E27FC236}">
                <a16:creationId xmlns:a16="http://schemas.microsoft.com/office/drawing/2014/main" id="{6CE7B206-5EF0-28FE-D02E-AB24F561EB82}"/>
              </a:ext>
            </a:extLst>
          </p:cNvPr>
          <p:cNvSpPr/>
          <p:nvPr/>
        </p:nvSpPr>
        <p:spPr>
          <a:xfrm>
            <a:off x="7848607" y="5463683"/>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 name="TextBox 168">
            <a:extLst>
              <a:ext uri="{FF2B5EF4-FFF2-40B4-BE49-F238E27FC236}">
                <a16:creationId xmlns:a16="http://schemas.microsoft.com/office/drawing/2014/main" id="{C6E59697-32A7-1997-5BDB-790F651CD597}"/>
              </a:ext>
            </a:extLst>
          </p:cNvPr>
          <p:cNvSpPr txBox="1"/>
          <p:nvPr/>
        </p:nvSpPr>
        <p:spPr>
          <a:xfrm>
            <a:off x="7836593" y="5412235"/>
            <a:ext cx="282450" cy="369332"/>
          </a:xfrm>
          <a:prstGeom prst="rect">
            <a:avLst/>
          </a:prstGeom>
          <a:noFill/>
        </p:spPr>
        <p:txBody>
          <a:bodyPr wrap="square" rtlCol="0">
            <a:spAutoFit/>
          </a:bodyPr>
          <a:lstStyle/>
          <a:p>
            <a:r>
              <a:rPr lang="de-DE" dirty="0"/>
              <a:t>c</a:t>
            </a:r>
            <a:endParaRPr lang="en-GB" dirty="0"/>
          </a:p>
        </p:txBody>
      </p:sp>
      <p:cxnSp>
        <p:nvCxnSpPr>
          <p:cNvPr id="170" name="Straight Arrow Connector 169">
            <a:extLst>
              <a:ext uri="{FF2B5EF4-FFF2-40B4-BE49-F238E27FC236}">
                <a16:creationId xmlns:a16="http://schemas.microsoft.com/office/drawing/2014/main" id="{5FA487F2-44AD-A79D-5E72-A595A06C390D}"/>
              </a:ext>
            </a:extLst>
          </p:cNvPr>
          <p:cNvCxnSpPr>
            <a:cxnSpLocks/>
            <a:stCxn id="86" idx="2"/>
            <a:endCxn id="163" idx="0"/>
          </p:cNvCxnSpPr>
          <p:nvPr/>
        </p:nvCxnSpPr>
        <p:spPr>
          <a:xfrm>
            <a:off x="7702079" y="3230310"/>
            <a:ext cx="507478" cy="8321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F45A8574-7DC1-B3CC-D4CB-267C0D3F11CF}"/>
              </a:ext>
            </a:extLst>
          </p:cNvPr>
          <p:cNvCxnSpPr>
            <a:cxnSpLocks/>
            <a:stCxn id="163" idx="2"/>
            <a:endCxn id="165" idx="0"/>
          </p:cNvCxnSpPr>
          <p:nvPr/>
        </p:nvCxnSpPr>
        <p:spPr>
          <a:xfrm>
            <a:off x="8209557" y="4431780"/>
            <a:ext cx="39442" cy="3454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9EECF032-2CFF-03A7-EAAB-B58C266F89AE}"/>
              </a:ext>
            </a:extLst>
          </p:cNvPr>
          <p:cNvCxnSpPr>
            <a:cxnSpLocks/>
            <a:stCxn id="165" idx="2"/>
            <a:endCxn id="169" idx="0"/>
          </p:cNvCxnSpPr>
          <p:nvPr/>
        </p:nvCxnSpPr>
        <p:spPr>
          <a:xfrm flipH="1">
            <a:off x="7977818" y="5146541"/>
            <a:ext cx="271181" cy="2656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3" name="Oval 172">
            <a:extLst>
              <a:ext uri="{FF2B5EF4-FFF2-40B4-BE49-F238E27FC236}">
                <a16:creationId xmlns:a16="http://schemas.microsoft.com/office/drawing/2014/main" id="{C9D59809-9C07-3515-3E3F-66F99804F85F}"/>
              </a:ext>
            </a:extLst>
          </p:cNvPr>
          <p:cNvSpPr/>
          <p:nvPr/>
        </p:nvSpPr>
        <p:spPr>
          <a:xfrm>
            <a:off x="7862048" y="6105625"/>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TextBox 173">
            <a:extLst>
              <a:ext uri="{FF2B5EF4-FFF2-40B4-BE49-F238E27FC236}">
                <a16:creationId xmlns:a16="http://schemas.microsoft.com/office/drawing/2014/main" id="{906EB73B-D327-E25D-3189-700D6FB64629}"/>
              </a:ext>
            </a:extLst>
          </p:cNvPr>
          <p:cNvSpPr txBox="1"/>
          <p:nvPr/>
        </p:nvSpPr>
        <p:spPr>
          <a:xfrm>
            <a:off x="7850034" y="6054177"/>
            <a:ext cx="295274" cy="369332"/>
          </a:xfrm>
          <a:prstGeom prst="rect">
            <a:avLst/>
          </a:prstGeom>
          <a:noFill/>
        </p:spPr>
        <p:txBody>
          <a:bodyPr wrap="square" rtlCol="0">
            <a:spAutoFit/>
          </a:bodyPr>
          <a:lstStyle/>
          <a:p>
            <a:r>
              <a:rPr lang="de-DE" dirty="0"/>
              <a:t>a</a:t>
            </a:r>
            <a:endParaRPr lang="en-GB" dirty="0"/>
          </a:p>
        </p:txBody>
      </p:sp>
      <p:cxnSp>
        <p:nvCxnSpPr>
          <p:cNvPr id="175" name="Straight Arrow Connector 174">
            <a:extLst>
              <a:ext uri="{FF2B5EF4-FFF2-40B4-BE49-F238E27FC236}">
                <a16:creationId xmlns:a16="http://schemas.microsoft.com/office/drawing/2014/main" id="{0BCCF73E-F1AC-E9FE-DB1B-AA9E9EB9DFEA}"/>
              </a:ext>
            </a:extLst>
          </p:cNvPr>
          <p:cNvCxnSpPr>
            <a:cxnSpLocks/>
            <a:stCxn id="169" idx="2"/>
            <a:endCxn id="174" idx="0"/>
          </p:cNvCxnSpPr>
          <p:nvPr/>
        </p:nvCxnSpPr>
        <p:spPr>
          <a:xfrm>
            <a:off x="7977818" y="5781567"/>
            <a:ext cx="19853" cy="27261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5B43AD35-A990-551F-CD41-72F6FEFD16B0}"/>
              </a:ext>
            </a:extLst>
          </p:cNvPr>
          <p:cNvCxnSpPr>
            <a:cxnSpLocks/>
            <a:stCxn id="165" idx="2"/>
            <a:endCxn id="167" idx="0"/>
          </p:cNvCxnSpPr>
          <p:nvPr/>
        </p:nvCxnSpPr>
        <p:spPr>
          <a:xfrm>
            <a:off x="8248999" y="5146541"/>
            <a:ext cx="438541" cy="2656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a16="http://schemas.microsoft.com/office/drawing/2014/main" id="{7DBD8BB8-924E-81CE-AF1A-768AF1D14353}"/>
              </a:ext>
            </a:extLst>
          </p:cNvPr>
          <p:cNvSpPr/>
          <p:nvPr/>
        </p:nvSpPr>
        <p:spPr>
          <a:xfrm>
            <a:off x="9788443" y="3258279"/>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3" name="TextBox 182">
            <a:extLst>
              <a:ext uri="{FF2B5EF4-FFF2-40B4-BE49-F238E27FC236}">
                <a16:creationId xmlns:a16="http://schemas.microsoft.com/office/drawing/2014/main" id="{DB525383-00A0-5603-AF98-C70CEAC210B6}"/>
              </a:ext>
            </a:extLst>
          </p:cNvPr>
          <p:cNvSpPr txBox="1"/>
          <p:nvPr/>
        </p:nvSpPr>
        <p:spPr>
          <a:xfrm>
            <a:off x="9776429" y="3206831"/>
            <a:ext cx="306494" cy="369332"/>
          </a:xfrm>
          <a:prstGeom prst="rect">
            <a:avLst/>
          </a:prstGeom>
          <a:noFill/>
        </p:spPr>
        <p:txBody>
          <a:bodyPr wrap="none" rtlCol="0">
            <a:spAutoFit/>
          </a:bodyPr>
          <a:lstStyle/>
          <a:p>
            <a:r>
              <a:rPr lang="de-DE" dirty="0"/>
              <a:t>h</a:t>
            </a:r>
            <a:endParaRPr lang="en-GB" dirty="0"/>
          </a:p>
        </p:txBody>
      </p:sp>
      <p:sp>
        <p:nvSpPr>
          <p:cNvPr id="184" name="Oval 183">
            <a:extLst>
              <a:ext uri="{FF2B5EF4-FFF2-40B4-BE49-F238E27FC236}">
                <a16:creationId xmlns:a16="http://schemas.microsoft.com/office/drawing/2014/main" id="{A8E3ADBA-8360-6D89-B029-B1BDFD03BAC7}"/>
              </a:ext>
            </a:extLst>
          </p:cNvPr>
          <p:cNvSpPr/>
          <p:nvPr/>
        </p:nvSpPr>
        <p:spPr>
          <a:xfrm>
            <a:off x="9479569" y="4041665"/>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5" name="TextBox 184">
            <a:extLst>
              <a:ext uri="{FF2B5EF4-FFF2-40B4-BE49-F238E27FC236}">
                <a16:creationId xmlns:a16="http://schemas.microsoft.com/office/drawing/2014/main" id="{78682E26-1A2D-3E7B-3680-1E165B291BD8}"/>
              </a:ext>
            </a:extLst>
          </p:cNvPr>
          <p:cNvSpPr txBox="1"/>
          <p:nvPr/>
        </p:nvSpPr>
        <p:spPr>
          <a:xfrm>
            <a:off x="9467555" y="3990217"/>
            <a:ext cx="306494" cy="369332"/>
          </a:xfrm>
          <a:prstGeom prst="rect">
            <a:avLst/>
          </a:prstGeom>
          <a:noFill/>
        </p:spPr>
        <p:txBody>
          <a:bodyPr wrap="none" rtlCol="0">
            <a:spAutoFit/>
          </a:bodyPr>
          <a:lstStyle/>
          <a:p>
            <a:r>
              <a:rPr lang="de-DE" dirty="0"/>
              <a:t>q</a:t>
            </a:r>
            <a:endParaRPr lang="en-GB" dirty="0"/>
          </a:p>
        </p:txBody>
      </p:sp>
      <p:sp>
        <p:nvSpPr>
          <p:cNvPr id="186" name="Oval 185">
            <a:extLst>
              <a:ext uri="{FF2B5EF4-FFF2-40B4-BE49-F238E27FC236}">
                <a16:creationId xmlns:a16="http://schemas.microsoft.com/office/drawing/2014/main" id="{5C9933FA-80B4-37C7-98D2-E8788F5FC4B6}"/>
              </a:ext>
            </a:extLst>
          </p:cNvPr>
          <p:cNvSpPr/>
          <p:nvPr/>
        </p:nvSpPr>
        <p:spPr>
          <a:xfrm>
            <a:off x="10059222" y="4047844"/>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7" name="TextBox 186">
            <a:extLst>
              <a:ext uri="{FF2B5EF4-FFF2-40B4-BE49-F238E27FC236}">
                <a16:creationId xmlns:a16="http://schemas.microsoft.com/office/drawing/2014/main" id="{398637C1-6AC7-27FB-E6DE-BC4CC5D3940A}"/>
              </a:ext>
            </a:extLst>
          </p:cNvPr>
          <p:cNvSpPr txBox="1"/>
          <p:nvPr/>
        </p:nvSpPr>
        <p:spPr>
          <a:xfrm>
            <a:off x="10047208" y="3996396"/>
            <a:ext cx="306494" cy="369332"/>
          </a:xfrm>
          <a:prstGeom prst="rect">
            <a:avLst/>
          </a:prstGeom>
          <a:noFill/>
        </p:spPr>
        <p:txBody>
          <a:bodyPr wrap="none" rtlCol="0">
            <a:spAutoFit/>
          </a:bodyPr>
          <a:lstStyle/>
          <a:p>
            <a:r>
              <a:rPr lang="de-DE" dirty="0"/>
              <a:t>p</a:t>
            </a:r>
            <a:endParaRPr lang="en-GB" dirty="0"/>
          </a:p>
        </p:txBody>
      </p:sp>
      <p:sp>
        <p:nvSpPr>
          <p:cNvPr id="188" name="Oval 187">
            <a:extLst>
              <a:ext uri="{FF2B5EF4-FFF2-40B4-BE49-F238E27FC236}">
                <a16:creationId xmlns:a16="http://schemas.microsoft.com/office/drawing/2014/main" id="{B60ABE78-A245-DE59-A536-42C4AF2EB66C}"/>
              </a:ext>
            </a:extLst>
          </p:cNvPr>
          <p:cNvSpPr/>
          <p:nvPr/>
        </p:nvSpPr>
        <p:spPr>
          <a:xfrm>
            <a:off x="10087265" y="4670863"/>
            <a:ext cx="266437" cy="26643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TextBox 188">
            <a:extLst>
              <a:ext uri="{FF2B5EF4-FFF2-40B4-BE49-F238E27FC236}">
                <a16:creationId xmlns:a16="http://schemas.microsoft.com/office/drawing/2014/main" id="{D11AF54D-CDF6-AF89-0172-148DFE16D57F}"/>
              </a:ext>
            </a:extLst>
          </p:cNvPr>
          <p:cNvSpPr txBox="1"/>
          <p:nvPr/>
        </p:nvSpPr>
        <p:spPr>
          <a:xfrm>
            <a:off x="10075251" y="4619415"/>
            <a:ext cx="306494" cy="369332"/>
          </a:xfrm>
          <a:prstGeom prst="rect">
            <a:avLst/>
          </a:prstGeom>
          <a:noFill/>
        </p:spPr>
        <p:txBody>
          <a:bodyPr wrap="none" rtlCol="0">
            <a:spAutoFit/>
          </a:bodyPr>
          <a:lstStyle/>
          <a:p>
            <a:r>
              <a:rPr lang="de-DE" dirty="0"/>
              <a:t>q</a:t>
            </a:r>
            <a:endParaRPr lang="en-GB" dirty="0"/>
          </a:p>
        </p:txBody>
      </p:sp>
      <p:cxnSp>
        <p:nvCxnSpPr>
          <p:cNvPr id="190" name="Straight Arrow Connector 189">
            <a:extLst>
              <a:ext uri="{FF2B5EF4-FFF2-40B4-BE49-F238E27FC236}">
                <a16:creationId xmlns:a16="http://schemas.microsoft.com/office/drawing/2014/main" id="{982C2EB6-0481-B940-2380-64B92F6923CD}"/>
              </a:ext>
            </a:extLst>
          </p:cNvPr>
          <p:cNvCxnSpPr>
            <a:cxnSpLocks/>
            <a:stCxn id="183" idx="2"/>
          </p:cNvCxnSpPr>
          <p:nvPr/>
        </p:nvCxnSpPr>
        <p:spPr>
          <a:xfrm flipH="1">
            <a:off x="9593432" y="3576163"/>
            <a:ext cx="336244" cy="4020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43EB7020-85EB-8E42-1AA0-782A657C5DA5}"/>
              </a:ext>
            </a:extLst>
          </p:cNvPr>
          <p:cNvCxnSpPr>
            <a:cxnSpLocks/>
            <a:stCxn id="183" idx="2"/>
            <a:endCxn id="187" idx="0"/>
          </p:cNvCxnSpPr>
          <p:nvPr/>
        </p:nvCxnSpPr>
        <p:spPr>
          <a:xfrm>
            <a:off x="9929676" y="3576163"/>
            <a:ext cx="270779" cy="4202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7389B144-648B-AA95-F697-EB071168D772}"/>
              </a:ext>
            </a:extLst>
          </p:cNvPr>
          <p:cNvCxnSpPr>
            <a:cxnSpLocks/>
            <a:stCxn id="187" idx="2"/>
            <a:endCxn id="189" idx="0"/>
          </p:cNvCxnSpPr>
          <p:nvPr/>
        </p:nvCxnSpPr>
        <p:spPr>
          <a:xfrm>
            <a:off x="10200455" y="4365728"/>
            <a:ext cx="28043" cy="2536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6C32E342-8E75-1158-45DE-12389D4D890F}"/>
              </a:ext>
            </a:extLst>
          </p:cNvPr>
          <p:cNvCxnSpPr>
            <a:stCxn id="80" idx="2"/>
            <a:endCxn id="183" idx="0"/>
          </p:cNvCxnSpPr>
          <p:nvPr/>
        </p:nvCxnSpPr>
        <p:spPr>
          <a:xfrm flipH="1">
            <a:off x="9929676" y="2897943"/>
            <a:ext cx="723074" cy="3088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499FFFA6-FACB-9E2D-8A30-AA7C830E22A4}"/>
              </a:ext>
            </a:extLst>
          </p:cNvPr>
          <p:cNvSpPr txBox="1"/>
          <p:nvPr/>
        </p:nvSpPr>
        <p:spPr>
          <a:xfrm>
            <a:off x="1502016" y="5882388"/>
            <a:ext cx="1688219" cy="276999"/>
          </a:xfrm>
          <a:prstGeom prst="rect">
            <a:avLst/>
          </a:prstGeom>
          <a:noFill/>
        </p:spPr>
        <p:txBody>
          <a:bodyPr wrap="none" rtlCol="0">
            <a:spAutoFit/>
          </a:bodyPr>
          <a:lstStyle/>
          <a:p>
            <a:r>
              <a:rPr lang="de-DE" sz="1200" dirty="0"/>
              <a:t>Fig 1. State Space Graph</a:t>
            </a:r>
            <a:endParaRPr lang="en-GB" sz="1200" dirty="0"/>
          </a:p>
        </p:txBody>
      </p:sp>
      <p:sp>
        <p:nvSpPr>
          <p:cNvPr id="199" name="TextBox 198">
            <a:extLst>
              <a:ext uri="{FF2B5EF4-FFF2-40B4-BE49-F238E27FC236}">
                <a16:creationId xmlns:a16="http://schemas.microsoft.com/office/drawing/2014/main" id="{38F4EF48-C8B6-B63C-E810-15A49A82399E}"/>
              </a:ext>
            </a:extLst>
          </p:cNvPr>
          <p:cNvSpPr txBox="1"/>
          <p:nvPr/>
        </p:nvSpPr>
        <p:spPr>
          <a:xfrm>
            <a:off x="8768677" y="6111168"/>
            <a:ext cx="1273682" cy="276999"/>
          </a:xfrm>
          <a:prstGeom prst="rect">
            <a:avLst/>
          </a:prstGeom>
          <a:noFill/>
        </p:spPr>
        <p:txBody>
          <a:bodyPr wrap="none" rtlCol="0">
            <a:spAutoFit/>
          </a:bodyPr>
          <a:lstStyle/>
          <a:p>
            <a:r>
              <a:rPr lang="de-DE" sz="1200" dirty="0"/>
              <a:t>Fig 2. Search </a:t>
            </a:r>
            <a:r>
              <a:rPr lang="de-DE" sz="1200" dirty="0" err="1"/>
              <a:t>Tree</a:t>
            </a:r>
            <a:endParaRPr lang="en-GB" sz="1200" dirty="0"/>
          </a:p>
        </p:txBody>
      </p:sp>
      <p:sp>
        <p:nvSpPr>
          <p:cNvPr id="300" name="TextBox 299">
            <a:extLst>
              <a:ext uri="{FF2B5EF4-FFF2-40B4-BE49-F238E27FC236}">
                <a16:creationId xmlns:a16="http://schemas.microsoft.com/office/drawing/2014/main" id="{E348EB87-A166-BCE6-D680-17398327434B}"/>
              </a:ext>
            </a:extLst>
          </p:cNvPr>
          <p:cNvSpPr txBox="1"/>
          <p:nvPr/>
        </p:nvSpPr>
        <p:spPr>
          <a:xfrm>
            <a:off x="653365" y="6423509"/>
            <a:ext cx="2305824" cy="276999"/>
          </a:xfrm>
          <a:prstGeom prst="rect">
            <a:avLst/>
          </a:prstGeom>
          <a:noFill/>
        </p:spPr>
        <p:txBody>
          <a:bodyPr wrap="none" rtlCol="0">
            <a:spAutoFit/>
          </a:bodyPr>
          <a:lstStyle/>
          <a:p>
            <a:r>
              <a:rPr lang="de-DE" sz="1200" dirty="0" err="1"/>
              <a:t>Ref</a:t>
            </a:r>
            <a:r>
              <a:rPr lang="de-DE" sz="1200" dirty="0"/>
              <a:t>: UC Berkeley CS 188 Fall 2023 </a:t>
            </a:r>
            <a:endParaRPr lang="en-GB" sz="1200" dirty="0"/>
          </a:p>
        </p:txBody>
      </p:sp>
    </p:spTree>
    <p:extLst>
      <p:ext uri="{BB962C8B-B14F-4D97-AF65-F5344CB8AC3E}">
        <p14:creationId xmlns:p14="http://schemas.microsoft.com/office/powerpoint/2010/main" val="86778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9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8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9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92"/>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9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9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9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9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99"/>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00"/>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0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02"/>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07"/>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0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09"/>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10"/>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11"/>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12"/>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1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18"/>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20"/>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2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24"/>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126"/>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27"/>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28"/>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29"/>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30"/>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32"/>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134"/>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36"/>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38"/>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140"/>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42"/>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144"/>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146"/>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48"/>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49"/>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50"/>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51"/>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156"/>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60"/>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62"/>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63"/>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64"/>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165"/>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66"/>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67"/>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168"/>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69"/>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70"/>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71"/>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72"/>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73"/>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74"/>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75"/>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76"/>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182"/>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183"/>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184"/>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85"/>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186"/>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187"/>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88"/>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189"/>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190"/>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91"/>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92"/>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94"/>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1" grpId="0"/>
      <p:bldP spid="12" grpId="0" animBg="1"/>
      <p:bldP spid="13" grpId="0"/>
      <p:bldP spid="14" grpId="0" animBg="1"/>
      <p:bldP spid="15" grpId="0"/>
      <p:bldP spid="16" grpId="0" animBg="1"/>
      <p:bldP spid="17" grpId="0"/>
      <p:bldP spid="18" grpId="0" animBg="1"/>
      <p:bldP spid="19" grpId="0"/>
      <p:bldP spid="20" grpId="0" animBg="1"/>
      <p:bldP spid="21" grpId="0"/>
      <p:bldP spid="22" grpId="0" animBg="1"/>
      <p:bldP spid="23" grpId="0"/>
      <p:bldP spid="24" grpId="0" animBg="1"/>
      <p:bldP spid="25" grpId="0"/>
      <p:bldP spid="26" grpId="0" animBg="1"/>
      <p:bldP spid="27" grpId="0"/>
      <p:bldP spid="28" grpId="0" animBg="1"/>
      <p:bldP spid="29" grpId="0"/>
      <p:bldP spid="73" grpId="0" animBg="1"/>
      <p:bldP spid="74" grpId="0"/>
      <p:bldP spid="75" grpId="0" animBg="1"/>
      <p:bldP spid="76" grpId="0"/>
      <p:bldP spid="77" grpId="0" animBg="1"/>
      <p:bldP spid="78" grpId="0"/>
      <p:bldP spid="79" grpId="0" animBg="1"/>
      <p:bldP spid="80" grpId="0"/>
      <p:bldP spid="81" grpId="0" animBg="1"/>
      <p:bldP spid="82" grpId="0"/>
      <p:bldP spid="83" grpId="0" animBg="1"/>
      <p:bldP spid="84" grpId="0"/>
      <p:bldP spid="85" grpId="0" animBg="1"/>
      <p:bldP spid="86" grpId="0"/>
      <p:bldP spid="87" grpId="0" animBg="1"/>
      <p:bldP spid="88" grpId="0"/>
      <p:bldP spid="91" grpId="0" animBg="1"/>
      <p:bldP spid="92" grpId="0"/>
      <p:bldP spid="95" grpId="0" animBg="1"/>
      <p:bldP spid="96" grpId="0"/>
      <p:bldP spid="97" grpId="0" animBg="1"/>
      <p:bldP spid="98" grpId="0"/>
      <p:bldP spid="99" grpId="0" animBg="1"/>
      <p:bldP spid="100" grpId="0"/>
      <p:bldP spid="101" grpId="0" animBg="1"/>
      <p:bldP spid="102" grpId="0"/>
      <p:bldP spid="107" grpId="0" animBg="1"/>
      <p:bldP spid="108" grpId="0"/>
      <p:bldP spid="109" grpId="0" animBg="1"/>
      <p:bldP spid="110" grpId="0"/>
      <p:bldP spid="111" grpId="0" animBg="1"/>
      <p:bldP spid="112" grpId="0"/>
      <p:bldP spid="127" grpId="0" animBg="1"/>
      <p:bldP spid="128" grpId="0"/>
      <p:bldP spid="129" grpId="0" animBg="1"/>
      <p:bldP spid="130" grpId="0"/>
      <p:bldP spid="149" grpId="0" animBg="1"/>
      <p:bldP spid="150" grpId="0"/>
      <p:bldP spid="162" grpId="0" animBg="1"/>
      <p:bldP spid="163" grpId="0"/>
      <p:bldP spid="164" grpId="0" animBg="1"/>
      <p:bldP spid="165" grpId="0"/>
      <p:bldP spid="166" grpId="0" animBg="1"/>
      <p:bldP spid="167" grpId="0"/>
      <p:bldP spid="168" grpId="0" animBg="1"/>
      <p:bldP spid="169" grpId="0"/>
      <p:bldP spid="173" grpId="0" animBg="1"/>
      <p:bldP spid="174" grpId="0"/>
      <p:bldP spid="182" grpId="0" animBg="1"/>
      <p:bldP spid="183" grpId="0"/>
      <p:bldP spid="184" grpId="0" animBg="1"/>
      <p:bldP spid="185" grpId="0"/>
      <p:bldP spid="186" grpId="0" animBg="1"/>
      <p:bldP spid="187" grpId="0"/>
      <p:bldP spid="188" grpId="0" animBg="1"/>
      <p:bldP spid="189" grpId="0"/>
      <p:bldP spid="198" grpId="0"/>
      <p:bldP spid="199" grpId="0"/>
    </p:bldLst>
  </p:timing>
</p:sld>
</file>

<file path=ppt/theme/theme1.xml><?xml version="1.0" encoding="utf-8"?>
<a:theme xmlns:a="http://schemas.openxmlformats.org/drawingml/2006/main" name="1_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DC2CCC8D-1625-446F-90C0-4629122B4DD4}" vid="{1BB9B128-420B-4197-BDDB-C5C68FFD6CA6}"/>
    </a:ext>
  </a:extLst>
</a:theme>
</file>

<file path=ppt/theme/theme2.xml><?xml version="1.0" encoding="utf-8"?>
<a:theme xmlns:a="http://schemas.openxmlformats.org/drawingml/2006/main" name="1_Strich link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hne Strich">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Benutzerdefiniertes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2.potx" id="{A3411A10-55D1-43C2-B04C-3C5E8E7CFDE5}" vid="{E60593B4-911D-4758-8327-43937288FFED}"/>
    </a:ext>
  </a:extLst>
</a:theme>
</file>

<file path=ppt/theme/theme5.xml><?xml version="1.0" encoding="utf-8"?>
<a:theme xmlns:a="http://schemas.openxmlformats.org/drawingml/2006/main" name="1_Bildschirm">
  <a:themeElements>
    <a:clrScheme name="THI Farbschema">
      <a:dk1>
        <a:srgbClr val="005A9B"/>
      </a:dk1>
      <a:lt1>
        <a:sysClr val="window" lastClr="FFFFFF"/>
      </a:lt1>
      <a:dk2>
        <a:srgbClr val="000000"/>
      </a:dk2>
      <a:lt2>
        <a:srgbClr val="FFFFFF"/>
      </a:lt2>
      <a:accent1>
        <a:srgbClr val="005A9B"/>
      </a:accent1>
      <a:accent2>
        <a:srgbClr val="007382"/>
      </a:accent2>
      <a:accent3>
        <a:srgbClr val="009BCD"/>
      </a:accent3>
      <a:accent4>
        <a:srgbClr val="96BE00"/>
      </a:accent4>
      <a:accent5>
        <a:srgbClr val="009664"/>
      </a:accent5>
      <a:accent6>
        <a:srgbClr val="E6320F"/>
      </a:accent6>
      <a:hlink>
        <a:srgbClr val="005A9B"/>
      </a:hlink>
      <a:folHlink>
        <a:srgbClr val="009BCD"/>
      </a:folHlink>
    </a:clrScheme>
    <a:fontScheme name="Office Klassisch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äsentation1" id="{DC2CCC8D-1625-446F-90C0-4629122B4DD4}" vid="{85D937B5-FC70-40A9-8B57-A5E32D18F27B}"/>
    </a:ext>
  </a:extLst>
</a:theme>
</file>

<file path=ppt/theme/theme6.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2109f98e-8614-498c-a63d-38e50128999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777500D95D1B5C4CBF47040995AAFDBE" ma:contentTypeVersion="14" ma:contentTypeDescription="Ein neues Dokument erstellen." ma:contentTypeScope="" ma:versionID="8891ebc73eecc3432624b4805caa6aa5">
  <xsd:schema xmlns:xsd="http://www.w3.org/2001/XMLSchema" xmlns:xs="http://www.w3.org/2001/XMLSchema" xmlns:p="http://schemas.microsoft.com/office/2006/metadata/properties" xmlns:ns3="2109f98e-8614-498c-a63d-38e501289995" xmlns:ns4="1058583a-5c14-4f5a-9447-e45d20467235" targetNamespace="http://schemas.microsoft.com/office/2006/metadata/properties" ma:root="true" ma:fieldsID="6b8e27788fdb8c16fd9772d707efcee7" ns3:_="" ns4:_="">
    <xsd:import namespace="2109f98e-8614-498c-a63d-38e501289995"/>
    <xsd:import namespace="1058583a-5c14-4f5a-9447-e45d20467235"/>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element ref="ns3:MediaServiceSystemTags" minOccurs="0"/>
                <xsd:element ref="ns3:MediaServiceDateTake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09f98e-8614-498c-a63d-38e5012899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058583a-5c14-4f5a-9447-e45d20467235" elementFormDefault="qualified">
    <xsd:import namespace="http://schemas.microsoft.com/office/2006/documentManagement/types"/>
    <xsd:import namespace="http://schemas.microsoft.com/office/infopath/2007/PartnerControls"/>
    <xsd:element name="SharedWithUsers" ma:index="11"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Freigegeben für - Details" ma:internalName="SharedWithDetails" ma:readOnly="true">
      <xsd:simpleType>
        <xsd:restriction base="dms:Note">
          <xsd:maxLength value="255"/>
        </xsd:restriction>
      </xsd:simpleType>
    </xsd:element>
    <xsd:element name="SharingHintHash" ma:index="13"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9A4A96-5C0C-43F5-B437-C6C3FCA80DA3}">
  <ds:schemaRefs>
    <ds:schemaRef ds:uri="http://schemas.microsoft.com/sharepoint/v3/contenttype/forms"/>
  </ds:schemaRefs>
</ds:datastoreItem>
</file>

<file path=customXml/itemProps2.xml><?xml version="1.0" encoding="utf-8"?>
<ds:datastoreItem xmlns:ds="http://schemas.openxmlformats.org/officeDocument/2006/customXml" ds:itemID="{C321E4AE-9DE9-4733-920A-85D3BCF94470}">
  <ds:schemaRef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1058583a-5c14-4f5a-9447-e45d20467235"/>
    <ds:schemaRef ds:uri="http://purl.org/dc/terms/"/>
    <ds:schemaRef ds:uri="http://purl.org/dc/dcmitype/"/>
    <ds:schemaRef ds:uri="2109f98e-8614-498c-a63d-38e501289995"/>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A0967F5F-47AE-4AD9-A6D2-99D4805FA779}">
  <ds:schemaRefs>
    <ds:schemaRef ds:uri="1058583a-5c14-4f5a-9447-e45d20467235"/>
    <ds:schemaRef ds:uri="2109f98e-8614-498c-a63d-38e50128999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28bcace8-4ce7-4949-868f-170f67122379}" enabled="0" method="" siteId="{28bcace8-4ce7-4949-868f-170f67122379}" removed="1"/>
</clbl:labelList>
</file>

<file path=docProps/app.xml><?xml version="1.0" encoding="utf-8"?>
<Properties xmlns="http://schemas.openxmlformats.org/officeDocument/2006/extended-properties" xmlns:vt="http://schemas.openxmlformats.org/officeDocument/2006/docPropsVTypes">
  <TotalTime>0</TotalTime>
  <Words>2257</Words>
  <Application>Microsoft Office PowerPoint</Application>
  <PresentationFormat>Breitbild</PresentationFormat>
  <Paragraphs>630</Paragraphs>
  <Slides>23</Slides>
  <Notes>1</Notes>
  <HiddenSlides>0</HiddenSlides>
  <MMClips>0</MMClips>
  <ScaleCrop>false</ScaleCrop>
  <HeadingPairs>
    <vt:vector size="4" baseType="variant">
      <vt:variant>
        <vt:lpstr>Design</vt:lpstr>
      </vt:variant>
      <vt:variant>
        <vt:i4>5</vt:i4>
      </vt:variant>
      <vt:variant>
        <vt:lpstr>Folientitel</vt:lpstr>
      </vt:variant>
      <vt:variant>
        <vt:i4>23</vt:i4>
      </vt:variant>
    </vt:vector>
  </HeadingPairs>
  <TitlesOfParts>
    <vt:vector size="28" baseType="lpstr">
      <vt:lpstr>1_Office</vt:lpstr>
      <vt:lpstr>1_Strich links</vt:lpstr>
      <vt:lpstr>2_ohne Strich</vt:lpstr>
      <vt:lpstr>3_Benutzerdefiniertes Design</vt:lpstr>
      <vt:lpstr>1_Bildschirm</vt:lpstr>
      <vt:lpstr>PowerPoint-Präsentation</vt:lpstr>
      <vt:lpstr>Reflex Agent (Recap)</vt:lpstr>
      <vt:lpstr>Planning Agent</vt:lpstr>
      <vt:lpstr>Search Problem</vt:lpstr>
      <vt:lpstr>State Space</vt:lpstr>
      <vt:lpstr>State Space Graph</vt:lpstr>
      <vt:lpstr>Search Tree</vt:lpstr>
      <vt:lpstr>Quiz: Design the search tree?</vt:lpstr>
      <vt:lpstr>State Space Graph and Search Tree</vt:lpstr>
      <vt:lpstr>Uninformed: Depth-First Search (DFS)</vt:lpstr>
      <vt:lpstr>Uninformed: Depth-First Search (DFS)</vt:lpstr>
      <vt:lpstr>Uninformed: Breadth-First Search (BFS)</vt:lpstr>
      <vt:lpstr>Uninformed: Breadth-First Search (BFS)</vt:lpstr>
      <vt:lpstr>Optimality of DFS  and BFS</vt:lpstr>
      <vt:lpstr>Quiz: DFS vs. BFS</vt:lpstr>
      <vt:lpstr>Cost</vt:lpstr>
      <vt:lpstr>Uninformed: Uniform Cost Search (UCS)</vt:lpstr>
      <vt:lpstr>Uninformed: Uniform Cost Search (UCS)</vt:lpstr>
      <vt:lpstr>Informed: Heuristic function</vt:lpstr>
      <vt:lpstr>Greedy Search</vt:lpstr>
      <vt:lpstr>A* Search Algorithm</vt:lpstr>
      <vt:lpstr>Optimality of A* Search</vt:lpstr>
      <vt:lpstr>DFS vs. BFS vs. UCS vs. Greedy vs. A*</vt:lpstr>
    </vt:vector>
  </TitlesOfParts>
  <Company>Technische Hochschule Ingolstadt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Michl, Ann Katrin</dc:creator>
  <cp:lastModifiedBy>Karpenahalli, Chidvilas</cp:lastModifiedBy>
  <cp:revision>3</cp:revision>
  <dcterms:created xsi:type="dcterms:W3CDTF">2024-01-11T16:28:37Z</dcterms:created>
  <dcterms:modified xsi:type="dcterms:W3CDTF">2024-04-11T13:05:50Z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0x010100777500D95D1B5C4CBF47040995AAFDBE</vt:lpwstr>
  </property>
</Properties>
</file>