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e7e25b8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e7e25b8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e7e25b8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e7e25b8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e7e25b8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e7e25b8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8d2a81c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8d2a81c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8d2a81c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8d2a81c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8d2a81ce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8d2a81c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8d2a81c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8d2a81c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ppins - Open Sans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Poppins"/>
              <a:buNone/>
              <a:defRPr sz="5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E66"/>
              </a:buClr>
              <a:buSzPts val="2800"/>
              <a:buFont typeface="Open Sans"/>
              <a:buNone/>
              <a:defRPr sz="2800">
                <a:solidFill>
                  <a:srgbClr val="545E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374350"/>
            <a:ext cx="1807476" cy="4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sz="12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374350"/>
            <a:ext cx="1807476" cy="4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0" name="Google Shape;6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374350"/>
            <a:ext cx="1807476" cy="4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374350"/>
            <a:ext cx="1807476" cy="4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6300" y="348950"/>
            <a:ext cx="1276000" cy="3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6300" y="348950"/>
            <a:ext cx="1276000" cy="3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6300" y="348950"/>
            <a:ext cx="1276000" cy="3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6300" y="348950"/>
            <a:ext cx="1276000" cy="3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374350"/>
            <a:ext cx="1807476" cy="4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8959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4658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E66"/>
              </a:buClr>
              <a:buSzPts val="2100"/>
              <a:buFont typeface="Open Sans"/>
              <a:buNone/>
              <a:defRPr sz="2100">
                <a:solidFill>
                  <a:srgbClr val="545E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374350"/>
            <a:ext cx="1807476" cy="4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E66"/>
              </a:buClr>
              <a:buSzPts val="1800"/>
              <a:buFont typeface="Open Sans"/>
              <a:buNone/>
              <a:defRPr>
                <a:solidFill>
                  <a:srgbClr val="545E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374350"/>
            <a:ext cx="1807476" cy="4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273D"/>
              </a:buClr>
              <a:buSzPts val="2800"/>
              <a:buFont typeface="Poppins"/>
              <a:buNone/>
              <a:defRPr b="1" sz="2800">
                <a:solidFill>
                  <a:srgbClr val="01273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273D"/>
              </a:buClr>
              <a:buSzPts val="1800"/>
              <a:buFont typeface="Open Sans"/>
              <a:buChar char="●"/>
              <a:defRPr sz="1800">
                <a:solidFill>
                  <a:srgbClr val="01273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45E66"/>
              </a:buClr>
              <a:buSzPts val="1400"/>
              <a:buFont typeface="Open Sans"/>
              <a:buChar char="○"/>
              <a:defRPr>
                <a:solidFill>
                  <a:srgbClr val="545E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45E66"/>
              </a:buClr>
              <a:buSzPts val="1400"/>
              <a:buFont typeface="Open Sans"/>
              <a:buChar char="■"/>
              <a:defRPr>
                <a:solidFill>
                  <a:srgbClr val="545E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45E66"/>
              </a:buClr>
              <a:buSzPts val="1400"/>
              <a:buFont typeface="Open Sans"/>
              <a:buChar char="●"/>
              <a:defRPr>
                <a:solidFill>
                  <a:srgbClr val="545E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45E66"/>
              </a:buClr>
              <a:buSzPts val="1400"/>
              <a:buFont typeface="Open Sans"/>
              <a:buChar char="○"/>
              <a:defRPr>
                <a:solidFill>
                  <a:srgbClr val="545E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45E66"/>
              </a:buClr>
              <a:buSzPts val="1400"/>
              <a:buFont typeface="Open Sans"/>
              <a:buChar char="■"/>
              <a:defRPr>
                <a:solidFill>
                  <a:srgbClr val="545E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45E66"/>
              </a:buClr>
              <a:buSzPts val="1400"/>
              <a:buFont typeface="Open Sans"/>
              <a:buChar char="●"/>
              <a:defRPr>
                <a:solidFill>
                  <a:srgbClr val="545E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45E66"/>
              </a:buClr>
              <a:buSzPts val="1400"/>
              <a:buFont typeface="Open Sans"/>
              <a:buChar char="○"/>
              <a:defRPr>
                <a:solidFill>
                  <a:srgbClr val="545E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545E66"/>
              </a:buClr>
              <a:buSzPts val="1400"/>
              <a:buFont typeface="Open Sans"/>
              <a:buChar char="■"/>
              <a:defRPr>
                <a:solidFill>
                  <a:srgbClr val="545E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8" y="932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Project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Programming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3022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AI Engineering Bootcamp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4572000" y="4484375"/>
            <a:ext cx="4260300" cy="3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Banu Salman Farisi </a:t>
            </a:r>
            <a:endParaRPr sz="110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</a:t>
            </a:r>
            <a:r>
              <a:rPr lang="en-GB"/>
              <a:t>Requirement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Pembuatan aplikasi sederhana untuk membantu pekerjaan administrator. Fitur yang dibutuhkan adalah sebagai berikut: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Menambahkan data kelas beserta detailnya.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Melihat daftar kelas yang sudah terdaftar.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-GB"/>
              <a:t>Menghapus data yang tidak terpakai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 </a:t>
            </a:r>
            <a:r>
              <a:rPr lang="en-GB"/>
              <a:t>Project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Function Insert Data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Function Find data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Function Delete Data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-GB"/>
              <a:t>Main APP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Insert data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496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Berisikan fungsi untuk memasukan data kedalam data sheet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Dengan proses looping untuk memasukan data lebih dari 1 kali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-GB"/>
              <a:t>Selain itu ada fitur konfirmasi, sehingga user bisa melihat data yang mau diinsert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000" y="1170125"/>
            <a:ext cx="3564600" cy="368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Find data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496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Berisikan fungsi untuk mencari data didalam data sheet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Dengan fitur bisa melihat seluruh isi data hanya dengan mengikut keyword </a:t>
            </a:r>
            <a:r>
              <a:rPr b="1" lang="en-GB"/>
              <a:t>all</a:t>
            </a:r>
            <a:endParaRPr b="1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Bisa juga spesifik untuk memasukan classname tertentu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-GB"/>
              <a:t>Terakhir fitur not case sensitive, sehingga user tidak perlu tau spesifik huruf besar dan kecil nya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000" y="1170125"/>
            <a:ext cx="3564599" cy="2156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delete data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496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Berisikan fungsi untuk menghapus data yang ada di  data sheet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Dengan proses looping untuk menghapus data lebih dari 1 kali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-GB"/>
              <a:t>Selain itu ada fitur konfirmasi, sehingga user bisa melihat data yang mau dihapus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000" y="1170125"/>
            <a:ext cx="3564600" cy="252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App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496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Merupakan Aplikasi utama untuk menggabungkan semua function yang sudah dibuat sebelumnya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-GB"/>
              <a:t>Terdapat fitur menu sehingga mengurangi human error dalam memasukan menu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000" y="1170125"/>
            <a:ext cx="3564599" cy="299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28350" y="23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Terimakasih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arir Generator Personal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273D"/>
      </a:accent1>
      <a:accent2>
        <a:srgbClr val="545E66"/>
      </a:accent2>
      <a:accent3>
        <a:srgbClr val="FF9E1C"/>
      </a:accent3>
      <a:accent4>
        <a:srgbClr val="FFD19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