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35"/>
  </p:normalViewPr>
  <p:slideViewPr>
    <p:cSldViewPr snapToGrid="0" snapToObjects="1">
      <p:cViewPr varScale="1">
        <p:scale>
          <a:sx n="160" d="100"/>
          <a:sy n="160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Al Tarikh" pitchFamily="2" charset="-78"/>
          <a:ea typeface="+mj-ea"/>
          <a:cs typeface="Al Tarikh" pitchFamily="2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Al Tarikh" pitchFamily="2" charset="-78"/>
          <a:ea typeface="+mn-ea"/>
          <a:cs typeface="Al Tarikh" pitchFamily="2" charset="-78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Al Tarikh" pitchFamily="2" charset="-78"/>
          <a:ea typeface="+mn-ea"/>
          <a:cs typeface="Al Tarikh" pitchFamily="2" charset="-78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Al Tarikh" pitchFamily="2" charset="-78"/>
          <a:ea typeface="+mn-ea"/>
          <a:cs typeface="Al Tarikh" pitchFamily="2" charset="-78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Al Tarikh" pitchFamily="2" charset="-78"/>
          <a:ea typeface="+mn-ea"/>
          <a:cs typeface="Al Tarikh" pitchFamily="2" charset="-78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Al Tarikh" pitchFamily="2" charset="-78"/>
          <a:ea typeface="+mn-ea"/>
          <a:cs typeface="Al Tarikh" pitchFamily="2" charset="-78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6095-B109-1B48-9A74-FCEAF390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6038" y="1964267"/>
            <a:ext cx="7574087" cy="2421464"/>
          </a:xfrm>
        </p:spPr>
        <p:txBody>
          <a:bodyPr>
            <a:normAutofit/>
          </a:bodyPr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ar-SA" dirty="0">
                <a:latin typeface="Al Tarikh" pitchFamily="2" charset="-78"/>
                <a:cs typeface="Al Tarikh" pitchFamily="2" charset="-78"/>
              </a:rPr>
              <a:t>الذكاء الاصطناعي وتعلم الآلة</a:t>
            </a:r>
            <a:r>
              <a:rPr lang="en-US" dirty="0">
                <a:latin typeface="Al Tarikh" pitchFamily="2" charset="-78"/>
                <a:cs typeface="Al Tarikh" pitchFamily="2" charset="-78"/>
              </a:rPr>
              <a:t> </a:t>
            </a:r>
            <a:r>
              <a:rPr lang="ar-SA" dirty="0">
                <a:latin typeface="Al Tarikh" pitchFamily="2" charset="-78"/>
                <a:cs typeface="Al Tarikh" pitchFamily="2" charset="-78"/>
              </a:rPr>
              <a:t>باللغة العربية</a:t>
            </a:r>
            <a:br>
              <a:rPr lang="ar-SA" dirty="0">
                <a:latin typeface="Al Tarikh" pitchFamily="2" charset="-78"/>
                <a:cs typeface="Al Tarikh" pitchFamily="2" charset="-78"/>
              </a:rPr>
            </a:br>
            <a:endParaRPr lang="en-US" dirty="0">
              <a:latin typeface="Gill Sans MT" panose="020B0502020104020203" pitchFamily="34" charset="77"/>
              <a:cs typeface="Al Tarikh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1A12A-ECE3-0D4A-9540-59135F582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ar-SA" sz="3200" dirty="0">
                <a:latin typeface="Al Tarikh" pitchFamily="2" charset="-78"/>
                <a:cs typeface="Al Tarikh" pitchFamily="2" charset="-78"/>
              </a:rPr>
              <a:t>فارس مسمار</a:t>
            </a:r>
          </a:p>
          <a:p>
            <a:pPr marL="0" indent="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r>
              <a:rPr lang="ar-SA" sz="3200" dirty="0">
                <a:latin typeface="Al Tarikh" pitchFamily="2" charset="-78"/>
                <a:cs typeface="Al Tarikh" pitchFamily="2" charset="-78"/>
              </a:rPr>
              <a:t>٨ آذار ٢٠١٨ م</a:t>
            </a:r>
            <a:endParaRPr lang="en-US" sz="3200" dirty="0">
              <a:latin typeface="Al Tarikh" pitchFamily="2" charset="-78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295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 Tarikh</vt:lpstr>
      <vt:lpstr>Arial</vt:lpstr>
      <vt:lpstr>Calibri</vt:lpstr>
      <vt:lpstr>Gill Sans MT</vt:lpstr>
      <vt:lpstr>Celestial</vt:lpstr>
      <vt:lpstr>الذكاء الاصطناعي وتعلم الآلة باللغة العربية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الذكاء الاصطناعي وتعلم الآلة باللغة العربية </dc:title>
  <dc:creator>Microsoft Office User</dc:creator>
  <cp:lastModifiedBy>Faris Mismar</cp:lastModifiedBy>
  <cp:revision>3</cp:revision>
  <dcterms:created xsi:type="dcterms:W3CDTF">2018-03-08T17:43:52Z</dcterms:created>
  <dcterms:modified xsi:type="dcterms:W3CDTF">2018-03-08T22:35:04Z</dcterms:modified>
</cp:coreProperties>
</file>