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35689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E4EFE-B981-43EA-91E8-6EAB5ED4E61A}" type="datetimeFigureOut">
              <a:rPr lang="en-MY" smtClean="0"/>
              <a:t>5/5/2019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15597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2272589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2E4EFE-B981-43EA-91E8-6EAB5ED4E61A}" type="datetimeFigureOut">
              <a:rPr lang="en-MY" smtClean="0"/>
              <a:t>5/5/2019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363217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425959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86833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422161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E4EFE-B981-43EA-91E8-6EAB5ED4E61A}" type="datetimeFigureOut">
              <a:rPr lang="en-MY" smtClean="0"/>
              <a:t>5/5/2019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240555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2E4EFE-B981-43EA-91E8-6EAB5ED4E61A}" type="datetimeFigureOut">
              <a:rPr lang="en-MY" smtClean="0"/>
              <a:t>5/5/2019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362978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2E4EFE-B981-43EA-91E8-6EAB5ED4E61A}" type="datetimeFigureOut">
              <a:rPr lang="en-MY" smtClean="0"/>
              <a:t>5/5/2019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120920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2E4EFE-B981-43EA-91E8-6EAB5ED4E61A}" type="datetimeFigureOut">
              <a:rPr lang="en-MY" smtClean="0"/>
              <a:t>5/5/2019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369281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E4EFE-B981-43EA-91E8-6EAB5ED4E61A}" type="datetimeFigureOut">
              <a:rPr lang="en-MY" smtClean="0"/>
              <a:t>5/5/2019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108659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E4EFE-B981-43EA-91E8-6EAB5ED4E61A}" type="datetimeFigureOut">
              <a:rPr lang="en-MY" smtClean="0"/>
              <a:t>5/5/2019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247141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52E4EFE-B981-43EA-91E8-6EAB5ED4E61A}" type="datetimeFigureOut">
              <a:rPr lang="en-MY" smtClean="0"/>
              <a:t>5/5/2019</a:t>
            </a:fld>
            <a:endParaRPr lang="en-MY"/>
          </a:p>
        </p:txBody>
      </p:sp>
      <p:sp>
        <p:nvSpPr>
          <p:cNvPr id="6" name="Footer Placeholder 5"/>
          <p:cNvSpPr>
            <a:spLocks noGrp="1"/>
          </p:cNvSpPr>
          <p:nvPr>
            <p:ph type="ftr" sz="quarter" idx="11"/>
          </p:nvPr>
        </p:nvSpPr>
        <p:spPr>
          <a:xfrm>
            <a:off x="590396" y="6041362"/>
            <a:ext cx="3295413" cy="365125"/>
          </a:xfrm>
        </p:spPr>
        <p:txBody>
          <a:bodyPr/>
          <a:lstStyle/>
          <a:p>
            <a:endParaRPr lang="en-MY"/>
          </a:p>
        </p:txBody>
      </p:sp>
      <p:sp>
        <p:nvSpPr>
          <p:cNvPr id="7" name="Slide Number Placeholder 6"/>
          <p:cNvSpPr>
            <a:spLocks noGrp="1"/>
          </p:cNvSpPr>
          <p:nvPr>
            <p:ph type="sldNum" sz="quarter" idx="12"/>
          </p:nvPr>
        </p:nvSpPr>
        <p:spPr>
          <a:xfrm>
            <a:off x="4862689" y="5915888"/>
            <a:ext cx="1062155" cy="490599"/>
          </a:xfrm>
        </p:spPr>
        <p:txBody>
          <a:bodyPr/>
          <a:lstStyle/>
          <a:p>
            <a:fld id="{9BF1AC0F-F571-44A7-97ED-1F2271659757}" type="slidenum">
              <a:rPr lang="en-MY" smtClean="0"/>
              <a:t>‹#›</a:t>
            </a:fld>
            <a:endParaRPr lang="en-MY"/>
          </a:p>
        </p:txBody>
      </p:sp>
    </p:spTree>
    <p:extLst>
      <p:ext uri="{BB962C8B-B14F-4D97-AF65-F5344CB8AC3E}">
        <p14:creationId xmlns:p14="http://schemas.microsoft.com/office/powerpoint/2010/main" val="215196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MY"/>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2E4EFE-B981-43EA-91E8-6EAB5ED4E61A}" type="datetimeFigureOut">
              <a:rPr lang="en-MY" smtClean="0"/>
              <a:t>5/5/2019</a:t>
            </a:fld>
            <a:endParaRPr lang="en-MY"/>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BF1AC0F-F571-44A7-97ED-1F2271659757}" type="slidenum">
              <a:rPr lang="en-MY" smtClean="0"/>
              <a:t>‹#›</a:t>
            </a:fld>
            <a:endParaRPr lang="en-MY"/>
          </a:p>
        </p:txBody>
      </p:sp>
    </p:spTree>
    <p:extLst>
      <p:ext uri="{BB962C8B-B14F-4D97-AF65-F5344CB8AC3E}">
        <p14:creationId xmlns:p14="http://schemas.microsoft.com/office/powerpoint/2010/main" val="13131364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6B74-98E9-4DC5-853A-F2B47A9803B6}"/>
              </a:ext>
            </a:extLst>
          </p:cNvPr>
          <p:cNvSpPr>
            <a:spLocks noGrp="1"/>
          </p:cNvSpPr>
          <p:nvPr>
            <p:ph type="ctrTitle"/>
          </p:nvPr>
        </p:nvSpPr>
        <p:spPr/>
        <p:txBody>
          <a:bodyPr/>
          <a:lstStyle/>
          <a:p>
            <a:r>
              <a:rPr lang="en-MY" dirty="0"/>
              <a:t>CGPA Calculator</a:t>
            </a:r>
          </a:p>
        </p:txBody>
      </p:sp>
      <p:sp>
        <p:nvSpPr>
          <p:cNvPr id="3" name="Subtitle 2">
            <a:extLst>
              <a:ext uri="{FF2B5EF4-FFF2-40B4-BE49-F238E27FC236}">
                <a16:creationId xmlns:a16="http://schemas.microsoft.com/office/drawing/2014/main" id="{A6154973-AFD6-4170-8174-34CAB662B679}"/>
              </a:ext>
            </a:extLst>
          </p:cNvPr>
          <p:cNvSpPr>
            <a:spLocks noGrp="1"/>
          </p:cNvSpPr>
          <p:nvPr>
            <p:ph type="subTitle" idx="1"/>
          </p:nvPr>
        </p:nvSpPr>
        <p:spPr>
          <a:xfrm>
            <a:off x="902766" y="5191366"/>
            <a:ext cx="10572000" cy="434974"/>
          </a:xfrm>
        </p:spPr>
        <p:txBody>
          <a:bodyPr>
            <a:noAutofit/>
          </a:bodyPr>
          <a:lstStyle/>
          <a:p>
            <a:r>
              <a:rPr lang="en-MY" sz="2800" b="1" dirty="0"/>
              <a:t>[ UTM Student’s Academic Transcript ]</a:t>
            </a:r>
          </a:p>
        </p:txBody>
      </p:sp>
      <p:sp>
        <p:nvSpPr>
          <p:cNvPr id="4" name="TextBox 3">
            <a:extLst>
              <a:ext uri="{FF2B5EF4-FFF2-40B4-BE49-F238E27FC236}">
                <a16:creationId xmlns:a16="http://schemas.microsoft.com/office/drawing/2014/main" id="{76B16907-11AC-4BA8-AC51-5DEB81322642}"/>
              </a:ext>
            </a:extLst>
          </p:cNvPr>
          <p:cNvSpPr txBox="1"/>
          <p:nvPr/>
        </p:nvSpPr>
        <p:spPr>
          <a:xfrm>
            <a:off x="5910470" y="1440555"/>
            <a:ext cx="5844209" cy="1477328"/>
          </a:xfrm>
          <a:prstGeom prst="rect">
            <a:avLst/>
          </a:prstGeom>
          <a:noFill/>
        </p:spPr>
        <p:txBody>
          <a:bodyPr wrap="square" rtlCol="0">
            <a:spAutoFit/>
          </a:bodyPr>
          <a:lstStyle/>
          <a:p>
            <a:r>
              <a:rPr lang="en-MY" b="1" dirty="0">
                <a:solidFill>
                  <a:schemeClr val="tx2">
                    <a:lumMod val="50000"/>
                  </a:schemeClr>
                </a:solidFill>
              </a:rPr>
              <a:t>Group 7 :</a:t>
            </a:r>
          </a:p>
          <a:p>
            <a:endParaRPr lang="en-MY" b="1" dirty="0">
              <a:solidFill>
                <a:schemeClr val="tx2">
                  <a:lumMod val="50000"/>
                </a:schemeClr>
              </a:solidFill>
            </a:endParaRPr>
          </a:p>
          <a:p>
            <a:r>
              <a:rPr lang="en-MY" b="1" dirty="0">
                <a:solidFill>
                  <a:schemeClr val="tx2">
                    <a:lumMod val="50000"/>
                  </a:schemeClr>
                </a:solidFill>
              </a:rPr>
              <a:t>Abu Bakar Bin Ahmad Bashir                  A18CS3O4O</a:t>
            </a:r>
          </a:p>
          <a:p>
            <a:r>
              <a:rPr lang="en-MY" b="1" dirty="0">
                <a:solidFill>
                  <a:schemeClr val="tx2">
                    <a:lumMod val="50000"/>
                  </a:schemeClr>
                </a:solidFill>
              </a:rPr>
              <a:t>Muhammad Faris Bin Abd </a:t>
            </a:r>
            <a:r>
              <a:rPr lang="en-MY" b="1" dirty="0" err="1">
                <a:solidFill>
                  <a:schemeClr val="tx2">
                    <a:lumMod val="50000"/>
                  </a:schemeClr>
                </a:solidFill>
              </a:rPr>
              <a:t>Mutalib</a:t>
            </a:r>
            <a:r>
              <a:rPr lang="en-MY" b="1" dirty="0">
                <a:solidFill>
                  <a:schemeClr val="tx2">
                    <a:lumMod val="50000"/>
                  </a:schemeClr>
                </a:solidFill>
              </a:rPr>
              <a:t>         A18CS3O53</a:t>
            </a:r>
          </a:p>
          <a:p>
            <a:r>
              <a:rPr lang="en-MY" b="1" dirty="0">
                <a:solidFill>
                  <a:schemeClr val="tx2">
                    <a:lumMod val="50000"/>
                  </a:schemeClr>
                </a:solidFill>
              </a:rPr>
              <a:t>Muhammad Zuhair Bin </a:t>
            </a:r>
            <a:r>
              <a:rPr lang="en-MY" b="1" dirty="0" err="1">
                <a:solidFill>
                  <a:schemeClr val="tx2">
                    <a:lumMod val="50000"/>
                  </a:schemeClr>
                </a:solidFill>
              </a:rPr>
              <a:t>Mohd</a:t>
            </a:r>
            <a:r>
              <a:rPr lang="en-MY" b="1" dirty="0">
                <a:solidFill>
                  <a:schemeClr val="tx2">
                    <a:lumMod val="50000"/>
                  </a:schemeClr>
                </a:solidFill>
              </a:rPr>
              <a:t> </a:t>
            </a:r>
            <a:r>
              <a:rPr lang="en-MY" b="1" dirty="0" err="1">
                <a:solidFill>
                  <a:schemeClr val="tx2">
                    <a:lumMod val="50000"/>
                  </a:schemeClr>
                </a:solidFill>
              </a:rPr>
              <a:t>Dzahari</a:t>
            </a:r>
            <a:r>
              <a:rPr lang="en-MY" b="1" dirty="0">
                <a:solidFill>
                  <a:schemeClr val="tx2">
                    <a:lumMod val="50000"/>
                  </a:schemeClr>
                </a:solidFill>
              </a:rPr>
              <a:t>    B18CSOO17</a:t>
            </a:r>
          </a:p>
        </p:txBody>
      </p:sp>
    </p:spTree>
    <p:extLst>
      <p:ext uri="{BB962C8B-B14F-4D97-AF65-F5344CB8AC3E}">
        <p14:creationId xmlns:p14="http://schemas.microsoft.com/office/powerpoint/2010/main" val="255936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21A70-6092-4290-B6BD-D7F1E7B0C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074" y="138414"/>
            <a:ext cx="5894125" cy="6581171"/>
          </a:xfrm>
        </p:spPr>
      </p:pic>
    </p:spTree>
    <p:extLst>
      <p:ext uri="{BB962C8B-B14F-4D97-AF65-F5344CB8AC3E}">
        <p14:creationId xmlns:p14="http://schemas.microsoft.com/office/powerpoint/2010/main" val="127424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7076-5DE7-4656-8B38-D4BE9482EF17}"/>
              </a:ext>
            </a:extLst>
          </p:cNvPr>
          <p:cNvSpPr>
            <a:spLocks noGrp="1"/>
          </p:cNvSpPr>
          <p:nvPr>
            <p:ph type="title"/>
          </p:nvPr>
        </p:nvSpPr>
        <p:spPr>
          <a:xfrm>
            <a:off x="655514" y="804996"/>
            <a:ext cx="10571998" cy="970450"/>
          </a:xfrm>
        </p:spPr>
        <p:txBody>
          <a:bodyPr/>
          <a:lstStyle/>
          <a:p>
            <a:r>
              <a:rPr lang="en-MY" sz="3200" dirty="0"/>
              <a:t>What our system is about ? ..</a:t>
            </a:r>
          </a:p>
        </p:txBody>
      </p:sp>
      <p:sp>
        <p:nvSpPr>
          <p:cNvPr id="3" name="Content Placeholder 2">
            <a:extLst>
              <a:ext uri="{FF2B5EF4-FFF2-40B4-BE49-F238E27FC236}">
                <a16:creationId xmlns:a16="http://schemas.microsoft.com/office/drawing/2014/main" id="{EFCF7C68-EB5E-49D2-B5D4-F0EA381D4FC7}"/>
              </a:ext>
            </a:extLst>
          </p:cNvPr>
          <p:cNvSpPr>
            <a:spLocks noGrp="1"/>
          </p:cNvSpPr>
          <p:nvPr>
            <p:ph idx="1"/>
          </p:nvPr>
        </p:nvSpPr>
        <p:spPr>
          <a:xfrm>
            <a:off x="818712" y="2222287"/>
            <a:ext cx="9637253" cy="3636511"/>
          </a:xfrm>
        </p:spPr>
        <p:txBody>
          <a:bodyPr>
            <a:normAutofit/>
          </a:bodyPr>
          <a:lstStyle/>
          <a:p>
            <a:pPr marL="0" indent="0">
              <a:buNone/>
            </a:pPr>
            <a:r>
              <a:rPr lang="en-MY" sz="2000" b="1" dirty="0"/>
              <a:t>The UTM Student’s Academic Transcript is an interactive CGPA calculator program which is intended for the </a:t>
            </a:r>
            <a:r>
              <a:rPr lang="en-MY" sz="2000" b="1" dirty="0" err="1"/>
              <a:t>Universiti</a:t>
            </a:r>
            <a:r>
              <a:rPr lang="en-MY" sz="2000" b="1" dirty="0"/>
              <a:t> </a:t>
            </a:r>
            <a:r>
              <a:rPr lang="en-MY" sz="2000" b="1" dirty="0" err="1"/>
              <a:t>Teknologi</a:t>
            </a:r>
            <a:r>
              <a:rPr lang="en-MY" sz="2000" b="1" dirty="0"/>
              <a:t> Malaysia’s community to ease the way for calculate the GPA and CGPA of each semester on real time.</a:t>
            </a:r>
          </a:p>
          <a:p>
            <a:pPr marL="0" indent="0">
              <a:buNone/>
            </a:pPr>
            <a:r>
              <a:rPr lang="en-MY" sz="2000" b="1" dirty="0"/>
              <a:t>With the minimalist user interface together with user-friendly features, this system would bring out the exact result for each student’s cumulative grade point average based on their achievement from the subjects in particular semester.</a:t>
            </a:r>
          </a:p>
        </p:txBody>
      </p:sp>
    </p:spTree>
    <p:extLst>
      <p:ext uri="{BB962C8B-B14F-4D97-AF65-F5344CB8AC3E}">
        <p14:creationId xmlns:p14="http://schemas.microsoft.com/office/powerpoint/2010/main" val="255213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6AF5-B849-4128-8BAF-751B30EF47D8}"/>
              </a:ext>
            </a:extLst>
          </p:cNvPr>
          <p:cNvSpPr>
            <a:spLocks noGrp="1"/>
          </p:cNvSpPr>
          <p:nvPr>
            <p:ph type="title"/>
          </p:nvPr>
        </p:nvSpPr>
        <p:spPr>
          <a:xfrm>
            <a:off x="801288" y="831500"/>
            <a:ext cx="10571998" cy="970450"/>
          </a:xfrm>
        </p:spPr>
        <p:txBody>
          <a:bodyPr/>
          <a:lstStyle/>
          <a:p>
            <a:r>
              <a:rPr lang="en-MY" sz="3200" dirty="0"/>
              <a:t>What our system can do ? ..</a:t>
            </a:r>
          </a:p>
        </p:txBody>
      </p:sp>
      <p:sp>
        <p:nvSpPr>
          <p:cNvPr id="3" name="Content Placeholder 2">
            <a:extLst>
              <a:ext uri="{FF2B5EF4-FFF2-40B4-BE49-F238E27FC236}">
                <a16:creationId xmlns:a16="http://schemas.microsoft.com/office/drawing/2014/main" id="{B33B10B1-8769-4F22-9F79-B75C41C3AEEA}"/>
              </a:ext>
            </a:extLst>
          </p:cNvPr>
          <p:cNvSpPr>
            <a:spLocks noGrp="1"/>
          </p:cNvSpPr>
          <p:nvPr>
            <p:ph idx="1"/>
          </p:nvPr>
        </p:nvSpPr>
        <p:spPr>
          <a:xfrm>
            <a:off x="818712" y="2222287"/>
            <a:ext cx="9173427" cy="3636511"/>
          </a:xfrm>
        </p:spPr>
        <p:txBody>
          <a:bodyPr>
            <a:normAutofit/>
          </a:bodyPr>
          <a:lstStyle/>
          <a:p>
            <a:pPr>
              <a:buFont typeface="Courier New" panose="02070309020205020404" pitchFamily="49" charset="0"/>
              <a:buChar char="o"/>
            </a:pPr>
            <a:r>
              <a:rPr lang="en-MY" sz="2000" b="1" dirty="0"/>
              <a:t>The system be able to calculate both the GPA and CGPA based on the input from the students/user (which are the credit hours + pointers for each of the subjects) and display the final CGPA together with their name and matric number.</a:t>
            </a:r>
          </a:p>
          <a:p>
            <a:pPr>
              <a:buFont typeface="Courier New" panose="02070309020205020404" pitchFamily="49" charset="0"/>
              <a:buChar char="o"/>
            </a:pPr>
            <a:r>
              <a:rPr lang="en-MY" sz="2000" b="1" dirty="0"/>
              <a:t>The system be able to retrieve the data from the user and give the output in the text file for easy the users to print out once the calculation is done.</a:t>
            </a:r>
          </a:p>
        </p:txBody>
      </p:sp>
    </p:spTree>
    <p:extLst>
      <p:ext uri="{BB962C8B-B14F-4D97-AF65-F5344CB8AC3E}">
        <p14:creationId xmlns:p14="http://schemas.microsoft.com/office/powerpoint/2010/main" val="189463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A363-2C8F-4FA9-B6E6-0A84D63FBC8C}"/>
              </a:ext>
            </a:extLst>
          </p:cNvPr>
          <p:cNvSpPr>
            <a:spLocks noGrp="1"/>
          </p:cNvSpPr>
          <p:nvPr>
            <p:ph type="title"/>
          </p:nvPr>
        </p:nvSpPr>
        <p:spPr>
          <a:xfrm>
            <a:off x="801288" y="791744"/>
            <a:ext cx="10571998" cy="970450"/>
          </a:xfrm>
        </p:spPr>
        <p:txBody>
          <a:bodyPr/>
          <a:lstStyle/>
          <a:p>
            <a:r>
              <a:rPr lang="en-MY" sz="3200" dirty="0"/>
              <a:t>Who are our target users ? ..</a:t>
            </a:r>
          </a:p>
        </p:txBody>
      </p:sp>
      <p:sp>
        <p:nvSpPr>
          <p:cNvPr id="3" name="Content Placeholder 2">
            <a:extLst>
              <a:ext uri="{FF2B5EF4-FFF2-40B4-BE49-F238E27FC236}">
                <a16:creationId xmlns:a16="http://schemas.microsoft.com/office/drawing/2014/main" id="{A4A12368-6AC4-4346-B011-3C506B4C3023}"/>
              </a:ext>
            </a:extLst>
          </p:cNvPr>
          <p:cNvSpPr>
            <a:spLocks noGrp="1"/>
          </p:cNvSpPr>
          <p:nvPr>
            <p:ph idx="1"/>
          </p:nvPr>
        </p:nvSpPr>
        <p:spPr>
          <a:xfrm>
            <a:off x="818712" y="2222287"/>
            <a:ext cx="10554574" cy="4364043"/>
          </a:xfrm>
        </p:spPr>
        <p:txBody>
          <a:bodyPr>
            <a:normAutofit/>
          </a:bodyPr>
          <a:lstStyle/>
          <a:p>
            <a:pPr>
              <a:buFont typeface="Courier New" panose="02070309020205020404" pitchFamily="49" charset="0"/>
              <a:buChar char="o"/>
            </a:pPr>
            <a:r>
              <a:rPr lang="en-MY" sz="2000" b="1" dirty="0"/>
              <a:t>UTM Undergraduate Student’s ( </a:t>
            </a:r>
            <a:r>
              <a:rPr lang="en-MY" sz="2000" b="1" dirty="0" err="1"/>
              <a:t>e.x</a:t>
            </a:r>
            <a:r>
              <a:rPr lang="en-MY" sz="2000" b="1" dirty="0"/>
              <a:t> Bachelors of Computer Science)</a:t>
            </a:r>
          </a:p>
          <a:p>
            <a:pPr marL="0" indent="0">
              <a:buNone/>
            </a:pPr>
            <a:r>
              <a:rPr lang="en-MY" sz="2000" dirty="0"/>
              <a:t>      The UTM Students, with primarily focused on the Faculty of Computing and     	Bachelor of Computer Science (SCSR) can calculate their CGPA on real time.</a:t>
            </a:r>
          </a:p>
          <a:p>
            <a:pPr>
              <a:buFont typeface="Courier New" panose="02070309020205020404" pitchFamily="49" charset="0"/>
              <a:buChar char="o"/>
            </a:pPr>
            <a:r>
              <a:rPr lang="en-MY" sz="2000" b="1" dirty="0"/>
              <a:t>Academic Advisor’s</a:t>
            </a:r>
          </a:p>
          <a:p>
            <a:pPr marL="0" indent="0">
              <a:buNone/>
            </a:pPr>
            <a:r>
              <a:rPr lang="en-MY" sz="2000" dirty="0"/>
              <a:t>      Academic advisors can calculate the CGPA of their assigned student under        	their supervision, where the marks obtained from the respective lecturers.</a:t>
            </a:r>
          </a:p>
          <a:p>
            <a:pPr>
              <a:buFont typeface="Courier New" panose="02070309020205020404" pitchFamily="49" charset="0"/>
              <a:buChar char="o"/>
            </a:pPr>
            <a:r>
              <a:rPr lang="en-MY" sz="2000" b="1" dirty="0"/>
              <a:t>Academic Office from the Faculty</a:t>
            </a:r>
          </a:p>
          <a:p>
            <a:pPr marL="0" indent="0">
              <a:buNone/>
            </a:pPr>
            <a:r>
              <a:rPr lang="en-MY" sz="2000" b="1" dirty="0"/>
              <a:t>      </a:t>
            </a:r>
            <a:r>
              <a:rPr lang="en-MY" sz="2000" dirty="0"/>
              <a:t>The academic office shall help the students to obtain their final CGPA print out 	the results  in a hard copy for the office verification.</a:t>
            </a:r>
          </a:p>
          <a:p>
            <a:pPr marL="0" indent="0">
              <a:buNone/>
            </a:pPr>
            <a:r>
              <a:rPr lang="en-MY" sz="2000" b="1" dirty="0"/>
              <a:t> </a:t>
            </a:r>
          </a:p>
        </p:txBody>
      </p:sp>
    </p:spTree>
    <p:extLst>
      <p:ext uri="{BB962C8B-B14F-4D97-AF65-F5344CB8AC3E}">
        <p14:creationId xmlns:p14="http://schemas.microsoft.com/office/powerpoint/2010/main" val="140124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9C905-B3CE-418A-872A-2C51D3CA17DD}"/>
              </a:ext>
            </a:extLst>
          </p:cNvPr>
          <p:cNvSpPr>
            <a:spLocks noGrp="1"/>
          </p:cNvSpPr>
          <p:nvPr>
            <p:ph type="title"/>
          </p:nvPr>
        </p:nvSpPr>
        <p:spPr>
          <a:xfrm>
            <a:off x="801288" y="0"/>
            <a:ext cx="10571998" cy="970450"/>
          </a:xfrm>
        </p:spPr>
        <p:txBody>
          <a:bodyPr/>
          <a:lstStyle/>
          <a:p>
            <a:r>
              <a:rPr lang="en-MY" sz="2800" dirty="0"/>
              <a:t>How does our system works ? ..</a:t>
            </a:r>
          </a:p>
        </p:txBody>
      </p:sp>
      <p:pic>
        <p:nvPicPr>
          <p:cNvPr id="5" name="Content Placeholder 4">
            <a:extLst>
              <a:ext uri="{FF2B5EF4-FFF2-40B4-BE49-F238E27FC236}">
                <a16:creationId xmlns:a16="http://schemas.microsoft.com/office/drawing/2014/main" id="{0B332ED8-6112-4407-BA26-6C0F0F60E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457" y="970451"/>
            <a:ext cx="5945248" cy="5498300"/>
          </a:xfrm>
        </p:spPr>
      </p:pic>
    </p:spTree>
    <p:extLst>
      <p:ext uri="{BB962C8B-B14F-4D97-AF65-F5344CB8AC3E}">
        <p14:creationId xmlns:p14="http://schemas.microsoft.com/office/powerpoint/2010/main" val="172411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784524-B839-4FCE-B93A-F6A8C29DB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023" y="323022"/>
            <a:ext cx="6622663" cy="6211956"/>
          </a:xfrm>
        </p:spPr>
      </p:pic>
    </p:spTree>
    <p:extLst>
      <p:ext uri="{BB962C8B-B14F-4D97-AF65-F5344CB8AC3E}">
        <p14:creationId xmlns:p14="http://schemas.microsoft.com/office/powerpoint/2010/main" val="133164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416695-1EEA-40DC-8F95-1AEA90A9A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722" y="295204"/>
            <a:ext cx="6681977" cy="6267591"/>
          </a:xfrm>
        </p:spPr>
      </p:pic>
    </p:spTree>
    <p:extLst>
      <p:ext uri="{BB962C8B-B14F-4D97-AF65-F5344CB8AC3E}">
        <p14:creationId xmlns:p14="http://schemas.microsoft.com/office/powerpoint/2010/main" val="308972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C23BBF-D963-4D09-BBC9-B8BD6A6593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723" y="246121"/>
            <a:ext cx="6786634" cy="6365758"/>
          </a:xfrm>
        </p:spPr>
      </p:pic>
    </p:spTree>
    <p:extLst>
      <p:ext uri="{BB962C8B-B14F-4D97-AF65-F5344CB8AC3E}">
        <p14:creationId xmlns:p14="http://schemas.microsoft.com/office/powerpoint/2010/main" val="387803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CCF3C2-853C-4486-B22B-C363FF788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9218" y="173283"/>
            <a:ext cx="6941941" cy="6511433"/>
          </a:xfrm>
        </p:spPr>
      </p:pic>
    </p:spTree>
    <p:extLst>
      <p:ext uri="{BB962C8B-B14F-4D97-AF65-F5344CB8AC3E}">
        <p14:creationId xmlns:p14="http://schemas.microsoft.com/office/powerpoint/2010/main" val="2790832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241</TotalTime>
  <Words>235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Courier New</vt:lpstr>
      <vt:lpstr>Wingdings 2</vt:lpstr>
      <vt:lpstr>Quotable</vt:lpstr>
      <vt:lpstr>CGPA Calculator</vt:lpstr>
      <vt:lpstr>What our system is about ? ..</vt:lpstr>
      <vt:lpstr>What our system can do ? ..</vt:lpstr>
      <vt:lpstr>Who are our target users ? ..</vt:lpstr>
      <vt:lpstr>How does our system works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CGPA Calculator</dc:title>
  <dc:creator>Abou Bakr</dc:creator>
  <cp:lastModifiedBy>Abou Bakr</cp:lastModifiedBy>
  <cp:revision>13</cp:revision>
  <dcterms:created xsi:type="dcterms:W3CDTF">2019-05-04T14:28:57Z</dcterms:created>
  <dcterms:modified xsi:type="dcterms:W3CDTF">2019-05-05T06:41:16Z</dcterms:modified>
</cp:coreProperties>
</file>