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CCEB0A-E5BE-4B45-9817-D582F19F8306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Untitled Section" id="{EAE22606-E0D8-4BE6-97EF-9F30B9B2E0A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9EFF29"/>
    <a:srgbClr val="C33A1F"/>
    <a:srgbClr val="003635"/>
    <a:srgbClr val="D6370C"/>
    <a:srgbClr val="1D3A00"/>
    <a:srgbClr val="FF856D"/>
    <a:srgbClr val="FF2549"/>
    <a:srgbClr val="00585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930" y="2986549"/>
            <a:ext cx="7890386" cy="98076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556" y="3886194"/>
            <a:ext cx="7875637" cy="766920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6" y="836393"/>
            <a:ext cx="8214852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85452"/>
            <a:ext cx="8246070" cy="3276870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4385" y="443407"/>
            <a:ext cx="657191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011" y="1177436"/>
            <a:ext cx="659403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43" y="883703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3249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30489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3249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30489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174" y="2571750"/>
            <a:ext cx="7750278" cy="2170371"/>
          </a:xfrm>
        </p:spPr>
        <p:txBody>
          <a:bodyPr>
            <a:noAutofit/>
          </a:bodyPr>
          <a:lstStyle/>
          <a:p>
            <a:r>
              <a:rPr lang="hr-HR" sz="2400" dirty="0">
                <a:latin typeface="+mn-lt"/>
              </a:rPr>
              <a:t>eAutomehaničar-</a:t>
            </a:r>
            <a:r>
              <a:rPr lang="hr-BA" sz="24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evidencija servisnih informacija,katalog automehaničara i usluga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51" y="4417713"/>
            <a:ext cx="2503564" cy="640500"/>
          </a:xfrm>
          <a:solidFill>
            <a:srgbClr val="0000CC"/>
          </a:solidFill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Usluge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336306" cy="427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890" y="375684"/>
            <a:ext cx="2816110" cy="3898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3523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11" y="4099034"/>
            <a:ext cx="2780762" cy="653873"/>
          </a:xfrm>
          <a:solidFill>
            <a:schemeClr val="bg1"/>
          </a:solidFill>
        </p:spPr>
        <p:txBody>
          <a:bodyPr/>
          <a:lstStyle/>
          <a:p>
            <a:r>
              <a:rPr lang="en-US" dirty="0" err="1"/>
              <a:t>Usluge.cs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5473788" cy="3685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552" y="0"/>
            <a:ext cx="3448323" cy="3856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5978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B046807-DF3B-4E8D-807A-1AF542529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556" y="3168502"/>
            <a:ext cx="7875637" cy="1484612"/>
          </a:xfrm>
        </p:spPr>
        <p:txBody>
          <a:bodyPr>
            <a:normAutofit/>
          </a:bodyPr>
          <a:lstStyle/>
          <a:p>
            <a:r>
              <a:rPr lang="hr-HR" sz="4800" dirty="0">
                <a:solidFill>
                  <a:srgbClr val="FFFF00"/>
                </a:solidFill>
              </a:rPr>
              <a:t>HVALA NA PAŽNJI !</a:t>
            </a:r>
            <a:endParaRPr lang="hr-BA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31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DEDC77-3A1E-4908-AC4C-06170D2CB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26536" y="702192"/>
            <a:ext cx="8229600" cy="857250"/>
          </a:xfrm>
        </p:spPr>
        <p:txBody>
          <a:bodyPr/>
          <a:lstStyle/>
          <a:p>
            <a:r>
              <a:rPr lang="hr-HR" dirty="0">
                <a:solidFill>
                  <a:srgbClr val="FFFF00"/>
                </a:solidFill>
              </a:rPr>
              <a:t>Početna stranica</a:t>
            </a:r>
            <a:endParaRPr lang="hr-BA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813" y="1559442"/>
            <a:ext cx="5886893" cy="339447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149779-F376-4E5D-8E97-6FECE20DED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613" y="751811"/>
            <a:ext cx="2048539" cy="428545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0B6906-18B7-4751-8612-036074B4C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3" y="1491364"/>
            <a:ext cx="5886893" cy="18506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6726FF-FA7D-44BC-8D29-B8270A5E4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57" y="3394590"/>
            <a:ext cx="5880349" cy="140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3DEAAF-0C54-4974-9CAC-00586A540A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hr-HR" dirty="0"/>
            </a:br>
            <a:br>
              <a:rPr lang="hr-HR" dirty="0"/>
            </a:br>
            <a:r>
              <a:rPr lang="hr-HR" dirty="0">
                <a:solidFill>
                  <a:srgbClr val="FFFF00"/>
                </a:solidFill>
              </a:rPr>
              <a:t>Flayout</a:t>
            </a:r>
            <a:br>
              <a:rPr lang="hr-HR" dirty="0">
                <a:solidFill>
                  <a:srgbClr val="FFFF00"/>
                </a:solidFill>
              </a:rPr>
            </a:br>
            <a:r>
              <a:rPr lang="hr-HR" dirty="0">
                <a:solidFill>
                  <a:srgbClr val="FFFF00"/>
                </a:solidFill>
              </a:rPr>
              <a:t>Master</a:t>
            </a:r>
            <a:br>
              <a:rPr lang="hr-HR" dirty="0">
                <a:solidFill>
                  <a:srgbClr val="FFFF00"/>
                </a:solidFill>
              </a:rPr>
            </a:br>
            <a:r>
              <a:rPr lang="hr-HR" dirty="0">
                <a:solidFill>
                  <a:srgbClr val="FFFF00"/>
                </a:solidFill>
              </a:rPr>
              <a:t>Detail </a:t>
            </a:r>
            <a:br>
              <a:rPr lang="hr-HR" dirty="0">
                <a:solidFill>
                  <a:srgbClr val="FFFF00"/>
                </a:solidFill>
              </a:rPr>
            </a:br>
            <a:r>
              <a:rPr lang="hr-HR" dirty="0">
                <a:solidFill>
                  <a:srgbClr val="FFFF00"/>
                </a:solidFill>
              </a:rPr>
              <a:t>Page</a:t>
            </a:r>
            <a:endParaRPr lang="hr-BA" dirty="0">
              <a:solidFill>
                <a:srgbClr val="FFFF00"/>
              </a:solidFill>
            </a:endParaRP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9AC921F5-D51B-4C12-82C3-50B05D51C747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13"/>
            <a:ext cx="3451225" cy="2449512"/>
          </a:xfr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D324F09F-AC94-4C5D-9C19-D9D668D826AF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8724"/>
            <a:ext cx="3451225" cy="2644775"/>
          </a:xfr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31B5FE2-9C12-4F78-A24A-7022CE6A75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162" y="0"/>
            <a:ext cx="283669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BB14919-778E-4CD5-A1E0-DA2B5DCF9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401" y="610604"/>
            <a:ext cx="5874412" cy="1945884"/>
          </a:xfr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766CF48D-50E1-4CA9-B6C4-B15B2AD32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087" y="0"/>
            <a:ext cx="6571913" cy="725349"/>
          </a:xfrm>
        </p:spPr>
        <p:txBody>
          <a:bodyPr/>
          <a:lstStyle/>
          <a:p>
            <a:r>
              <a:rPr lang="hr-HR" dirty="0"/>
              <a:t>Flyout cs</a:t>
            </a:r>
            <a:endParaRPr lang="hr-BA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CD24F51-D757-4330-A1A1-7252130A5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402" y="2571750"/>
            <a:ext cx="5874412" cy="251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5330936-D59F-475C-B270-FAACFDA1D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5293"/>
            <a:ext cx="5395428" cy="2529349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70430FE1-D034-4DBA-9099-7FFAE5DA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910" y="34307"/>
            <a:ext cx="6571913" cy="725349"/>
          </a:xfrm>
        </p:spPr>
        <p:txBody>
          <a:bodyPr/>
          <a:lstStyle/>
          <a:p>
            <a:r>
              <a:rPr lang="hr-HR" dirty="0">
                <a:solidFill>
                  <a:srgbClr val="FFFF00"/>
                </a:solidFill>
              </a:rPr>
              <a:t>Prijava na servis</a:t>
            </a:r>
            <a:endParaRPr lang="hr-BA" dirty="0">
              <a:solidFill>
                <a:srgbClr val="FFFF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372063-5FAE-4033-A9D0-90B09CB5F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237" y="3182679"/>
            <a:ext cx="4437321" cy="17929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EC295A5-E70C-475E-A42D-E40F583040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451" y="163033"/>
            <a:ext cx="2567480" cy="484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BF493D-6E39-4F67-8DFE-F833168EF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641" y="800987"/>
            <a:ext cx="2509284" cy="4327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827996-A404-414D-A25F-F213449AB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65675" cy="2717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89175C-959A-40B3-BB9E-DB5A12F48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847" y="2717036"/>
            <a:ext cx="3083442" cy="2317701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21755E18-5AC5-40A7-B255-65128250A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70" y="14619"/>
            <a:ext cx="8229600" cy="857250"/>
          </a:xfrm>
        </p:spPr>
        <p:txBody>
          <a:bodyPr/>
          <a:lstStyle/>
          <a:p>
            <a:r>
              <a:rPr lang="hr-HR" dirty="0"/>
              <a:t>                             </a:t>
            </a:r>
            <a:r>
              <a:rPr lang="hr-HR" dirty="0">
                <a:solidFill>
                  <a:srgbClr val="FFFF00"/>
                </a:solidFill>
              </a:rPr>
              <a:t>Automehaničari</a:t>
            </a:r>
            <a:endParaRPr lang="hr-BA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03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B5F63E-0E56-4CAA-B701-A9663A4EB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25" y="2460562"/>
            <a:ext cx="6230679" cy="25346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F055A5-B044-47B5-AFBA-C9F19151E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25" y="654465"/>
            <a:ext cx="5159187" cy="1806097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36A95C9A-6177-46ED-980B-17D438374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850" y="0"/>
            <a:ext cx="6571913" cy="725349"/>
          </a:xfrm>
        </p:spPr>
        <p:txBody>
          <a:bodyPr/>
          <a:lstStyle/>
          <a:p>
            <a:r>
              <a:rPr lang="hr-HR" dirty="0"/>
              <a:t>Formiranje liste i klase</a:t>
            </a:r>
            <a:endParaRPr lang="hr-BA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31A7C4-42CF-49F6-A9E6-906EBE3C2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80" y="917563"/>
            <a:ext cx="2550548" cy="387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4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D7976-E255-42F4-93F9-FDA50B161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4385" y="216579"/>
            <a:ext cx="6571913" cy="725349"/>
          </a:xfrm>
        </p:spPr>
        <p:txBody>
          <a:bodyPr/>
          <a:lstStyle/>
          <a:p>
            <a:r>
              <a:rPr lang="hr-HR" dirty="0">
                <a:solidFill>
                  <a:srgbClr val="FFFF00"/>
                </a:solidFill>
              </a:rPr>
              <a:t>Statistika</a:t>
            </a:r>
            <a:endParaRPr lang="hr-BA" dirty="0">
              <a:solidFill>
                <a:srgbClr val="FFFF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6D0DD-A493-4794-8C74-DB6005DA6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325" y="941928"/>
            <a:ext cx="6903904" cy="3863285"/>
          </a:xfrm>
        </p:spPr>
      </p:pic>
    </p:spTree>
    <p:extLst>
      <p:ext uri="{BB962C8B-B14F-4D97-AF65-F5344CB8AC3E}">
        <p14:creationId xmlns:p14="http://schemas.microsoft.com/office/powerpoint/2010/main" val="2347461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0790-D046-46AF-A083-8E3548B67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4385" y="217081"/>
            <a:ext cx="6571913" cy="725349"/>
          </a:xfrm>
        </p:spPr>
        <p:txBody>
          <a:bodyPr/>
          <a:lstStyle/>
          <a:p>
            <a:r>
              <a:rPr lang="hr-HR" dirty="0"/>
              <a:t>Statistika.cs</a:t>
            </a:r>
            <a:endParaRPr lang="hr-B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43B137-6A5A-4469-8769-54AD2A861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85" y="1041992"/>
            <a:ext cx="6415586" cy="3884428"/>
          </a:xfrm>
        </p:spPr>
      </p:pic>
    </p:spTree>
    <p:extLst>
      <p:ext uri="{BB962C8B-B14F-4D97-AF65-F5344CB8AC3E}">
        <p14:creationId xmlns:p14="http://schemas.microsoft.com/office/powerpoint/2010/main" val="1671459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On-screen Show (16:9)</PresentationFormat>
  <Paragraphs>14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eAutomehaničar-evidencija servisnih informacija,katalog automehaničara i usluga</vt:lpstr>
      <vt:lpstr>Početna stranica</vt:lpstr>
      <vt:lpstr>  Flayout Master Detail  Page</vt:lpstr>
      <vt:lpstr>Flyout cs</vt:lpstr>
      <vt:lpstr>Prijava na servis</vt:lpstr>
      <vt:lpstr>                             Automehaničari</vt:lpstr>
      <vt:lpstr>Formiranje liste i klase</vt:lpstr>
      <vt:lpstr>Statistika</vt:lpstr>
      <vt:lpstr>Statistika.cs</vt:lpstr>
      <vt:lpstr>Usluge</vt:lpstr>
      <vt:lpstr>Usluge.cs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2024-01-28T18:09:31Z</dcterms:modified>
</cp:coreProperties>
</file>