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331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50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17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682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90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71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095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431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9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45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664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9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910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38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39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3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628C-CFCC-4763-8D46-4671B57D8ECE}" type="datetimeFigureOut">
              <a:rPr lang="id-ID" smtClean="0"/>
              <a:t>24/07/2016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18D531-329C-4792-91CB-77A9774F59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849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APLIKASI SISTEM INFORMASI </a:t>
            </a:r>
            <a:r>
              <a:rPr lang="id-ID" sz="3200" b="1" dirty="0"/>
              <a:t>KEUANGAN BERBASIS WEB MENGGUNAKAN  KONSEP MVC (</a:t>
            </a:r>
            <a:r>
              <a:rPr lang="id-ID" sz="3200" b="1" i="1" dirty="0"/>
              <a:t>MODEL, VIEW, CONTROL</a:t>
            </a:r>
            <a:r>
              <a:rPr lang="id-ID" sz="3200" b="1" dirty="0"/>
              <a:t>) DENGAN FRAMEWORK LARAVEL  UNTUK MENGELOLA KEUANGAN </a:t>
            </a:r>
            <a:r>
              <a:rPr lang="en-US" sz="3200" b="1" dirty="0"/>
              <a:t>DI KELOMPOK PETANI  SAYUR </a:t>
            </a:r>
            <a:r>
              <a:rPr lang="id-ID" sz="3200" dirty="0"/>
              <a:t/>
            </a:r>
            <a:br>
              <a:rPr lang="id-ID" sz="3200" dirty="0"/>
            </a:br>
            <a:r>
              <a:rPr lang="en-US" sz="3200" b="1" dirty="0"/>
              <a:t>HIDROPONIK  DI RW 12 KAUMAN  YOGYAKARTA</a:t>
            </a:r>
            <a:r>
              <a:rPr lang="en-US" sz="3200" b="1" dirty="0" smtClean="0"/>
              <a:t>.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SAFRI ADAM 12018175</a:t>
            </a:r>
            <a:endParaRPr lang="id-ID" dirty="0"/>
          </a:p>
        </p:txBody>
      </p:sp>
      <p:pic>
        <p:nvPicPr>
          <p:cNvPr id="4" name="Picture 3" descr="Description: logo ua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67" y="213566"/>
            <a:ext cx="2290622" cy="2221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9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Alat dan Bahan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7108"/>
            <a:ext cx="8915400" cy="5183712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i="1" dirty="0"/>
              <a:t>Hardware</a:t>
            </a:r>
            <a:r>
              <a:rPr lang="en-US" dirty="0"/>
              <a:t>)</a:t>
            </a:r>
            <a:endParaRPr lang="id-ID" dirty="0"/>
          </a:p>
          <a:p>
            <a:pPr lvl="0"/>
            <a:r>
              <a:rPr lang="en-US" dirty="0" smtClean="0"/>
              <a:t>Laptop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:</a:t>
            </a:r>
            <a:endParaRPr lang="id-ID" dirty="0"/>
          </a:p>
          <a:p>
            <a:pPr marL="811213" lvl="0" indent="-457200"/>
            <a:r>
              <a:rPr lang="en-US" dirty="0"/>
              <a:t>Intel® Core i5-450M Processor 2.4GHz, 3MB L3 Cache</a:t>
            </a:r>
            <a:endParaRPr lang="id-ID" dirty="0"/>
          </a:p>
          <a:p>
            <a:pPr marL="811213" lvl="0" indent="-457200"/>
            <a:r>
              <a:rPr lang="en-US" dirty="0"/>
              <a:t>RAM 4Gb DDR3 </a:t>
            </a:r>
            <a:endParaRPr lang="id-ID" dirty="0"/>
          </a:p>
          <a:p>
            <a:pPr marL="811213" lvl="0" indent="-457200"/>
            <a:r>
              <a:rPr lang="en-US" dirty="0"/>
              <a:t>500Gb SATA HDD</a:t>
            </a:r>
            <a:endParaRPr lang="id-ID" dirty="0"/>
          </a:p>
          <a:p>
            <a:pPr marL="811213" lvl="0" indent="-457200"/>
            <a:r>
              <a:rPr lang="en-US" dirty="0"/>
              <a:t>Intel® HD Graphics</a:t>
            </a:r>
            <a:endParaRPr lang="id-ID" dirty="0"/>
          </a:p>
          <a:p>
            <a:pPr marL="811213" lvl="0" indent="-457200"/>
            <a:r>
              <a:rPr lang="en-US" dirty="0"/>
              <a:t>14” HD LED </a:t>
            </a:r>
            <a:r>
              <a:rPr lang="en-US" dirty="0" smtClean="0"/>
              <a:t>LCD</a:t>
            </a:r>
            <a:endParaRPr lang="id-ID" dirty="0" smtClean="0"/>
          </a:p>
          <a:p>
            <a:pPr marL="354013" lvl="0" indent="0">
              <a:buNone/>
            </a:pPr>
            <a:endParaRPr lang="id-ID" dirty="0"/>
          </a:p>
          <a:p>
            <a:pPr lvl="0"/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</a:t>
            </a:r>
            <a:r>
              <a:rPr lang="en-US" dirty="0" smtClean="0"/>
              <a:t>)</a:t>
            </a:r>
            <a:endParaRPr lang="id-ID" dirty="0"/>
          </a:p>
          <a:p>
            <a:pPr marL="720725"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: Windows 10</a:t>
            </a:r>
            <a:endParaRPr lang="id-ID" dirty="0"/>
          </a:p>
          <a:p>
            <a:pPr marL="720725" lvl="0"/>
            <a:r>
              <a:rPr lang="en-US" dirty="0"/>
              <a:t>Bahasa </a:t>
            </a:r>
            <a:r>
              <a:rPr lang="en-US" dirty="0" err="1"/>
              <a:t>pemograman</a:t>
            </a:r>
            <a:r>
              <a:rPr lang="en-US" dirty="0"/>
              <a:t>  : </a:t>
            </a:r>
            <a:r>
              <a:rPr lang="en-US" i="1" dirty="0"/>
              <a:t>PHP v5.6.15, HTML 5. </a:t>
            </a:r>
            <a:endParaRPr lang="id-ID" dirty="0"/>
          </a:p>
          <a:p>
            <a:pPr marL="720725"/>
            <a:r>
              <a:rPr lang="en-US" b="1" i="1" dirty="0"/>
              <a:t>Case Tools : </a:t>
            </a:r>
            <a:r>
              <a:rPr lang="en-US" b="1" dirty="0"/>
              <a:t>Sublime text 3, Framework LARAVEL 5, MySQL 4.5.1.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71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Analisis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Analisis</a:t>
            </a:r>
            <a:r>
              <a:rPr lang="en-US" sz="3200" dirty="0"/>
              <a:t> 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spesifikasi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(</a:t>
            </a:r>
            <a:r>
              <a:rPr lang="en-US" sz="3200" i="1" dirty="0"/>
              <a:t>system requirement </a:t>
            </a:r>
            <a:r>
              <a:rPr lang="en-US" sz="3200" i="1" dirty="0" err="1"/>
              <a:t>spesification</a:t>
            </a:r>
            <a:r>
              <a:rPr lang="en-US" sz="3200" dirty="0"/>
              <a:t>).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didefinisikan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yang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dipenuhi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program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dibangun</a:t>
            </a:r>
            <a:r>
              <a:rPr lang="en-US" sz="3200" dirty="0"/>
              <a:t>.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50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Sistem (Pemodelan)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sz="3200" dirty="0" smtClean="0"/>
              <a:t>Desain aktifitas (Activity Diagram)</a:t>
            </a:r>
          </a:p>
          <a:p>
            <a:pPr marL="0" indent="0">
              <a:buNone/>
            </a:pPr>
            <a:endParaRPr lang="id-ID" sz="3200" dirty="0"/>
          </a:p>
          <a:p>
            <a:r>
              <a:rPr lang="id-ID" sz="3200" dirty="0" smtClean="0"/>
              <a:t>Desain data (ERD)</a:t>
            </a:r>
          </a:p>
          <a:p>
            <a:endParaRPr lang="id-ID" sz="3200" dirty="0"/>
          </a:p>
          <a:p>
            <a:r>
              <a:rPr lang="id-ID" sz="3200" dirty="0" smtClean="0"/>
              <a:t>Desain Antar Muka (UI)</a:t>
            </a:r>
          </a:p>
          <a:p>
            <a:endParaRPr lang="id-ID" sz="3200" dirty="0"/>
          </a:p>
          <a:p>
            <a:r>
              <a:rPr lang="id-ID" sz="3200" dirty="0" smtClean="0"/>
              <a:t>Arsitektur Sistem 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5084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Implementasi 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6000" dirty="0" smtClean="0"/>
              <a:t>Coding !!!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1236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Sistem	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Pengujian Black Box Test</a:t>
            </a:r>
          </a:p>
          <a:p>
            <a:endParaRPr lang="id-ID" sz="3600" dirty="0"/>
          </a:p>
          <a:p>
            <a:endParaRPr lang="id-ID" sz="3600" dirty="0" smtClean="0"/>
          </a:p>
          <a:p>
            <a:r>
              <a:rPr lang="id-ID" sz="3600" dirty="0" smtClean="0"/>
              <a:t>T- Test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82914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Sekian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52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92366"/>
            <a:ext cx="8915400" cy="5018856"/>
          </a:xfrm>
        </p:spPr>
        <p:txBody>
          <a:bodyPr>
            <a:normAutofit lnSpcReduction="10000"/>
          </a:bodyPr>
          <a:lstStyle/>
          <a:p>
            <a:r>
              <a:rPr lang="id-ID" sz="2800" b="1" dirty="0" smtClean="0">
                <a:solidFill>
                  <a:srgbClr val="FF0000"/>
                </a:solidFill>
              </a:rPr>
              <a:t>Produk :</a:t>
            </a:r>
            <a:r>
              <a:rPr lang="id-ID" sz="2800" b="1" dirty="0" smtClean="0"/>
              <a:t> </a:t>
            </a:r>
            <a:r>
              <a:rPr lang="en-US" sz="2800" b="1" dirty="0" err="1" smtClean="0"/>
              <a:t>Aplikasi</a:t>
            </a:r>
            <a:r>
              <a:rPr lang="en-US" sz="2800" b="1" dirty="0" smtClean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b="1" dirty="0"/>
              <a:t> </a:t>
            </a:r>
            <a:r>
              <a:rPr lang="id-ID" sz="2800" b="1" dirty="0"/>
              <a:t>Keuangan Berbasis Web </a:t>
            </a:r>
            <a:endParaRPr lang="id-ID" sz="2800" b="1" dirty="0" smtClean="0"/>
          </a:p>
          <a:p>
            <a:endParaRPr lang="id-ID" sz="2800" b="1" dirty="0" smtClean="0"/>
          </a:p>
          <a:p>
            <a:r>
              <a:rPr lang="id-ID" sz="2800" b="1" dirty="0" smtClean="0">
                <a:solidFill>
                  <a:srgbClr val="FF0000"/>
                </a:solidFill>
              </a:rPr>
              <a:t>Teori :</a:t>
            </a:r>
            <a:r>
              <a:rPr lang="id-ID" sz="2800" b="1" dirty="0" smtClean="0"/>
              <a:t> Menggunakan  </a:t>
            </a:r>
            <a:r>
              <a:rPr lang="id-ID" sz="2800" b="1" dirty="0"/>
              <a:t>Konsep Mvc (</a:t>
            </a:r>
            <a:r>
              <a:rPr lang="id-ID" sz="2800" b="1" i="1" dirty="0"/>
              <a:t>Model, View, Control</a:t>
            </a:r>
            <a:r>
              <a:rPr lang="id-ID" sz="2800" b="1" dirty="0"/>
              <a:t>) Dengan Framework Laravel  </a:t>
            </a:r>
            <a:endParaRPr lang="id-ID" sz="2800" b="1" dirty="0" smtClean="0"/>
          </a:p>
          <a:p>
            <a:endParaRPr lang="id-ID" sz="2800" b="1" dirty="0" smtClean="0"/>
          </a:p>
          <a:p>
            <a:r>
              <a:rPr lang="id-ID" sz="2800" b="1" dirty="0" smtClean="0">
                <a:solidFill>
                  <a:srgbClr val="FF0000"/>
                </a:solidFill>
              </a:rPr>
              <a:t>Tujuan : </a:t>
            </a:r>
            <a:r>
              <a:rPr lang="id-ID" sz="2800" b="1" dirty="0" smtClean="0"/>
              <a:t>Untuk </a:t>
            </a:r>
            <a:r>
              <a:rPr lang="id-ID" sz="2800" b="1" dirty="0"/>
              <a:t>Mengelola Keuangan </a:t>
            </a:r>
            <a:endParaRPr lang="id-ID" sz="2800" b="1" dirty="0" smtClean="0"/>
          </a:p>
          <a:p>
            <a:endParaRPr lang="id-ID" sz="2800" b="1" dirty="0" smtClean="0"/>
          </a:p>
          <a:p>
            <a:r>
              <a:rPr lang="id-ID" sz="2800" b="1" dirty="0" smtClean="0">
                <a:solidFill>
                  <a:srgbClr val="FF0000"/>
                </a:solidFill>
              </a:rPr>
              <a:t>Objek : </a:t>
            </a:r>
            <a:r>
              <a:rPr lang="en-US" sz="2800" b="1" dirty="0" smtClean="0"/>
              <a:t>Di </a:t>
            </a:r>
            <a:r>
              <a:rPr lang="en-US" sz="2800" b="1" dirty="0" err="1"/>
              <a:t>Kelompok</a:t>
            </a:r>
            <a:r>
              <a:rPr lang="en-US" sz="2800" b="1" dirty="0"/>
              <a:t> </a:t>
            </a:r>
            <a:r>
              <a:rPr lang="en-US" sz="2800" b="1" dirty="0" err="1"/>
              <a:t>Petani</a:t>
            </a:r>
            <a:r>
              <a:rPr lang="en-US" sz="2800" b="1" dirty="0"/>
              <a:t>  </a:t>
            </a:r>
            <a:r>
              <a:rPr lang="en-US" sz="2800" b="1" dirty="0" err="1"/>
              <a:t>Sayur</a:t>
            </a:r>
            <a:r>
              <a:rPr lang="en-US" sz="2800" b="1" dirty="0"/>
              <a:t> </a:t>
            </a:r>
            <a:r>
              <a:rPr lang="en-US" sz="2800" dirty="0"/>
              <a:t> </a:t>
            </a:r>
            <a:r>
              <a:rPr lang="en-US" sz="2800" b="1" dirty="0" err="1"/>
              <a:t>Hidroponik</a:t>
            </a:r>
            <a:r>
              <a:rPr lang="en-US" sz="2800" b="1" dirty="0"/>
              <a:t>  Di </a:t>
            </a:r>
            <a:r>
              <a:rPr lang="en-US" sz="2800" b="1" dirty="0" err="1"/>
              <a:t>Rw</a:t>
            </a:r>
            <a:r>
              <a:rPr lang="en-US" sz="2800" b="1" dirty="0"/>
              <a:t> 12 </a:t>
            </a:r>
            <a:r>
              <a:rPr lang="en-US" sz="2800" b="1" dirty="0" err="1"/>
              <a:t>Kauman</a:t>
            </a:r>
            <a:r>
              <a:rPr lang="en-US" sz="2800" b="1" dirty="0"/>
              <a:t>  Yogyakarta</a:t>
            </a:r>
            <a:endParaRPr lang="id-ID" sz="2800" b="1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864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Masalah 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49863"/>
              </p:ext>
            </p:extLst>
          </p:nvPr>
        </p:nvGraphicFramePr>
        <p:xfrm>
          <a:off x="1794509" y="1463041"/>
          <a:ext cx="9326880" cy="48463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108960"/>
                <a:gridCol w="3108960"/>
                <a:gridCol w="3108960"/>
              </a:tblGrid>
              <a:tr h="42926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masalah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akibat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solusi</a:t>
                      </a:r>
                      <a:endParaRPr lang="id-ID" dirty="0"/>
                    </a:p>
                  </a:txBody>
                  <a:tcPr/>
                </a:tc>
              </a:tr>
              <a:tr h="2056076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Kelompok petani hidroponik tidak memiliki sistem manajemen keuangan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tidak dapat memantau keadaan keuangan kelompok.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Kelompok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petani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hidroponik</a:t>
                      </a:r>
                      <a:r>
                        <a:rPr lang="en-US" sz="2000" dirty="0" smtClean="0"/>
                        <a:t> RW 12 </a:t>
                      </a:r>
                      <a:r>
                        <a:rPr lang="en-US" sz="2000" dirty="0" err="1" smtClean="0"/>
                        <a:t>Kauman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memerlukan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sebuah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sistem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informasi</a:t>
                      </a:r>
                      <a:r>
                        <a:rPr lang="en-US" sz="2000" dirty="0" smtClean="0"/>
                        <a:t> </a:t>
                      </a:r>
                      <a:r>
                        <a:rPr lang="id-ID" sz="2000" dirty="0" smtClean="0"/>
                        <a:t>keuangan </a:t>
                      </a:r>
                      <a:r>
                        <a:rPr lang="en-US" sz="2000" dirty="0" err="1" smtClean="0"/>
                        <a:t>berbasis</a:t>
                      </a:r>
                      <a:r>
                        <a:rPr lang="en-US" sz="2000" dirty="0" smtClean="0"/>
                        <a:t> web yang </a:t>
                      </a:r>
                      <a:r>
                        <a:rPr lang="en-US" sz="2000" dirty="0" err="1" smtClean="0"/>
                        <a:t>dapat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mendukung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manajemen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keuangan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dengan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baik</a:t>
                      </a:r>
                      <a:r>
                        <a:rPr lang="en-US" sz="2000" dirty="0" smtClean="0"/>
                        <a:t>.</a:t>
                      </a:r>
                      <a:endParaRPr lang="id-ID" sz="2000" dirty="0" smtClean="0"/>
                    </a:p>
                    <a:p>
                      <a:endParaRPr lang="id-ID" sz="2000" dirty="0"/>
                    </a:p>
                  </a:txBody>
                  <a:tcPr anchor="ctr"/>
                </a:tc>
              </a:tr>
              <a:tr h="2360976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Tidak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memiliki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catatan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pembukuan</a:t>
                      </a:r>
                      <a:r>
                        <a:rPr lang="en-US" sz="2000" dirty="0" smtClean="0"/>
                        <a:t> </a:t>
                      </a:r>
                      <a:r>
                        <a:rPr lang="id-ID" sz="2000" dirty="0" smtClean="0"/>
                        <a:t>keuangan 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petani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kesulitan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menentukan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harga</a:t>
                      </a:r>
                      <a:r>
                        <a:rPr lang="en-US" sz="2000" dirty="0" smtClean="0"/>
                        <a:t> </a:t>
                      </a:r>
                      <a:r>
                        <a:rPr lang="id-ID" sz="2000" dirty="0" smtClean="0"/>
                        <a:t>jual sayuran hidroponik sehingga selalu menyebabkan kerugian.</a:t>
                      </a:r>
                    </a:p>
                    <a:p>
                      <a:endParaRPr lang="id-ID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4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/>
              <a:t>Tujuan</a:t>
            </a:r>
            <a:r>
              <a:rPr lang="en-US" sz="3200" b="1" dirty="0"/>
              <a:t> </a:t>
            </a:r>
            <a:r>
              <a:rPr lang="en-US" sz="3200" b="1" dirty="0" err="1"/>
              <a:t>penelitian</a:t>
            </a:r>
            <a:r>
              <a:rPr lang="en-US" sz="3200" b="1" dirty="0"/>
              <a:t> </a:t>
            </a:r>
            <a:r>
              <a:rPr lang="en-US" sz="3200" b="1" dirty="0" err="1"/>
              <a:t>ini</a:t>
            </a:r>
            <a:r>
              <a:rPr lang="en-US" sz="3200" b="1" dirty="0"/>
              <a:t> </a:t>
            </a:r>
            <a:r>
              <a:rPr lang="en-US" sz="3200" b="1" dirty="0" err="1"/>
              <a:t>yaitu</a:t>
            </a:r>
            <a:r>
              <a:rPr lang="en-US" sz="3200" b="1" dirty="0"/>
              <a:t> </a:t>
            </a:r>
            <a:r>
              <a:rPr lang="en-US" sz="3200" b="1" dirty="0" err="1"/>
              <a:t>mempermudah</a:t>
            </a:r>
            <a:r>
              <a:rPr lang="en-US" sz="3200" b="1" dirty="0"/>
              <a:t> </a:t>
            </a:r>
            <a:r>
              <a:rPr lang="en-US" sz="3200" b="1" dirty="0" err="1"/>
              <a:t>kelompok</a:t>
            </a:r>
            <a:r>
              <a:rPr lang="en-US" sz="3200" b="1" dirty="0"/>
              <a:t> </a:t>
            </a:r>
            <a:r>
              <a:rPr lang="en-US" sz="3200" b="1" dirty="0" err="1"/>
              <a:t>petani</a:t>
            </a:r>
            <a:r>
              <a:rPr lang="en-US" sz="3200" b="1" dirty="0"/>
              <a:t> </a:t>
            </a:r>
            <a:r>
              <a:rPr lang="en-US" sz="3200" b="1" dirty="0" err="1"/>
              <a:t>hidroponik</a:t>
            </a:r>
            <a:r>
              <a:rPr lang="en-US" sz="3200" b="1" dirty="0"/>
              <a:t> RW 12 </a:t>
            </a:r>
            <a:r>
              <a:rPr lang="en-US" sz="3200" b="1" dirty="0" err="1"/>
              <a:t>Kauman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memanajemen</a:t>
            </a:r>
            <a:r>
              <a:rPr lang="en-US" sz="3200" b="1" dirty="0"/>
              <a:t> </a:t>
            </a:r>
            <a:r>
              <a:rPr lang="en-US" sz="3200" b="1" dirty="0" err="1" smtClean="0"/>
              <a:t>keuangan</a:t>
            </a:r>
            <a:r>
              <a:rPr lang="id-ID" sz="3200" b="1" dirty="0" smtClean="0"/>
              <a:t> dengan </a:t>
            </a:r>
            <a:r>
              <a:rPr lang="en-US" sz="3200" b="1" dirty="0" err="1" smtClean="0"/>
              <a:t>merancang</a:t>
            </a:r>
            <a:r>
              <a:rPr lang="en-US" sz="3200" b="1" dirty="0" smtClean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membangun</a:t>
            </a:r>
            <a:r>
              <a:rPr lang="en-US" sz="3200" b="1" dirty="0"/>
              <a:t> </a:t>
            </a:r>
            <a:r>
              <a:rPr lang="en-US" sz="3200" b="1" dirty="0" err="1"/>
              <a:t>sebuah</a:t>
            </a:r>
            <a:r>
              <a:rPr lang="en-US" sz="3200" b="1" dirty="0"/>
              <a:t>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informasi</a:t>
            </a:r>
            <a:r>
              <a:rPr lang="en-US" sz="3200" b="1" dirty="0"/>
              <a:t> </a:t>
            </a:r>
            <a:r>
              <a:rPr lang="en-US" sz="3200" b="1" dirty="0" err="1"/>
              <a:t>keuangan</a:t>
            </a:r>
            <a:r>
              <a:rPr lang="en-US" sz="3200" b="1" dirty="0"/>
              <a:t> </a:t>
            </a:r>
            <a:r>
              <a:rPr lang="en-US" sz="3200" b="1" dirty="0" err="1"/>
              <a:t>berbasis</a:t>
            </a:r>
            <a:r>
              <a:rPr lang="en-US" sz="3200" b="1" dirty="0"/>
              <a:t> </a:t>
            </a:r>
            <a:r>
              <a:rPr lang="en-US" sz="3200" b="1" dirty="0" smtClean="0"/>
              <a:t>we</a:t>
            </a:r>
            <a:r>
              <a:rPr lang="id-ID" sz="3200" b="1" dirty="0" smtClean="0"/>
              <a:t>b.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858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Penelitian Terdahulu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6766"/>
            <a:ext cx="8915400" cy="4693186"/>
          </a:xfrm>
        </p:spPr>
        <p:txBody>
          <a:bodyPr>
            <a:noAutofit/>
          </a:bodyPr>
          <a:lstStyle/>
          <a:p>
            <a:r>
              <a:rPr lang="en-US" i="1" dirty="0" err="1"/>
              <a:t>Bedasarkan</a:t>
            </a:r>
            <a:r>
              <a:rPr lang="en-US" i="1" dirty="0"/>
              <a:t> </a:t>
            </a:r>
            <a:r>
              <a:rPr lang="en-US" i="1" dirty="0" err="1"/>
              <a:t>penelitian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Satya (2015)</a:t>
            </a:r>
            <a:r>
              <a:rPr lang="id-ID" i="1" dirty="0">
                <a:solidFill>
                  <a:srgbClr val="FF0000"/>
                </a:solidFill>
              </a:rPr>
              <a:t> </a:t>
            </a:r>
            <a:r>
              <a:rPr lang="id-ID" i="1" dirty="0"/>
              <a:t>tentang</a:t>
            </a:r>
            <a:r>
              <a:rPr lang="en-US" i="1" dirty="0"/>
              <a:t> </a:t>
            </a:r>
            <a:r>
              <a:rPr lang="en-US" i="1" dirty="0" err="1"/>
              <a:t>pembangunan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keuangan</a:t>
            </a:r>
            <a:r>
              <a:rPr lang="en-US" i="1" dirty="0"/>
              <a:t> </a:t>
            </a:r>
            <a:r>
              <a:rPr lang="id-ID" sz="2400" i="1" dirty="0"/>
              <a:t>,</a:t>
            </a:r>
            <a:r>
              <a:rPr lang="en-US" sz="2800" b="1" i="1" dirty="0" err="1"/>
              <a:t>mengatakan</a:t>
            </a:r>
            <a:r>
              <a:rPr lang="en-US" sz="2800" b="1" i="1" dirty="0"/>
              <a:t> </a:t>
            </a:r>
            <a:r>
              <a:rPr lang="en-US" sz="2800" b="1" i="1" dirty="0" err="1"/>
              <a:t>bahwa</a:t>
            </a:r>
            <a:r>
              <a:rPr lang="en-US" sz="2800" b="1" i="1" dirty="0"/>
              <a:t> </a:t>
            </a:r>
            <a:r>
              <a:rPr lang="en-US" sz="2800" b="1" i="1" dirty="0" err="1"/>
              <a:t>organisasi</a:t>
            </a:r>
            <a:r>
              <a:rPr lang="en-US" sz="2800" b="1" i="1" dirty="0"/>
              <a:t> yang </a:t>
            </a:r>
            <a:r>
              <a:rPr lang="en-US" sz="2800" b="1" i="1" dirty="0" err="1"/>
              <a:t>besar</a:t>
            </a:r>
            <a:r>
              <a:rPr lang="en-US" sz="2800" b="1" i="1" dirty="0"/>
              <a:t> </a:t>
            </a:r>
            <a:r>
              <a:rPr lang="en-US" sz="2800" b="1" i="1" dirty="0" err="1"/>
              <a:t>pasti</a:t>
            </a:r>
            <a:r>
              <a:rPr lang="en-US" sz="2800" b="1" i="1" dirty="0"/>
              <a:t> </a:t>
            </a:r>
            <a:r>
              <a:rPr lang="en-US" sz="2800" b="1" i="1" dirty="0" err="1"/>
              <a:t>membutuhkan</a:t>
            </a:r>
            <a:r>
              <a:rPr lang="en-US" sz="2800" b="1" i="1" dirty="0"/>
              <a:t> </a:t>
            </a:r>
            <a:r>
              <a:rPr lang="en-US" sz="2800" b="1" i="1" dirty="0" err="1"/>
              <a:t>sistem</a:t>
            </a:r>
            <a:r>
              <a:rPr lang="en-US" sz="2800" b="1" i="1" dirty="0"/>
              <a:t> </a:t>
            </a:r>
            <a:r>
              <a:rPr lang="en-US" sz="2800" b="1" i="1" dirty="0" err="1"/>
              <a:t>keuangan</a:t>
            </a:r>
            <a:r>
              <a:rPr lang="en-US" sz="2800" b="1" i="1" dirty="0"/>
              <a:t> yang </a:t>
            </a:r>
            <a:r>
              <a:rPr lang="en-US" sz="2800" b="1" i="1" dirty="0" err="1"/>
              <a:t>besar</a:t>
            </a:r>
            <a:r>
              <a:rPr lang="en-US" sz="2800" b="1" i="1" dirty="0"/>
              <a:t> pula. Hal </a:t>
            </a:r>
            <a:r>
              <a:rPr lang="en-US" sz="2800" b="1" i="1" dirty="0" err="1"/>
              <a:t>ini</a:t>
            </a:r>
            <a:r>
              <a:rPr lang="en-US" sz="2800" b="1" i="1" dirty="0"/>
              <a:t> </a:t>
            </a:r>
            <a:r>
              <a:rPr lang="en-US" sz="2800" b="1" i="1" dirty="0" err="1"/>
              <a:t>disebabkan</a:t>
            </a:r>
            <a:r>
              <a:rPr lang="en-US" sz="2800" b="1" i="1" dirty="0"/>
              <a:t> </a:t>
            </a:r>
            <a:r>
              <a:rPr lang="en-US" sz="2800" b="1" i="1" dirty="0" err="1"/>
              <a:t>karena</a:t>
            </a:r>
            <a:r>
              <a:rPr lang="en-US" sz="2800" b="1" i="1" dirty="0"/>
              <a:t> proses </a:t>
            </a:r>
            <a:r>
              <a:rPr lang="en-US" sz="2800" b="1" i="1" dirty="0" err="1"/>
              <a:t>transaksi</a:t>
            </a:r>
            <a:r>
              <a:rPr lang="en-US" sz="2800" b="1" i="1" dirty="0"/>
              <a:t> yang </a:t>
            </a:r>
            <a:r>
              <a:rPr lang="en-US" sz="2800" b="1" i="1" dirty="0" err="1"/>
              <a:t>terjadi</a:t>
            </a:r>
            <a:r>
              <a:rPr lang="en-US" sz="2800" b="1" i="1" dirty="0"/>
              <a:t> </a:t>
            </a:r>
            <a:r>
              <a:rPr lang="en-US" sz="2800" b="1" i="1" dirty="0" err="1"/>
              <a:t>sangat</a:t>
            </a:r>
            <a:r>
              <a:rPr lang="en-US" sz="2800" b="1" i="1" dirty="0"/>
              <a:t> </a:t>
            </a:r>
            <a:r>
              <a:rPr lang="en-US" sz="2800" b="1" i="1" dirty="0" err="1"/>
              <a:t>sering</a:t>
            </a:r>
            <a:r>
              <a:rPr lang="en-US" sz="2800" b="1" i="1" dirty="0"/>
              <a:t> </a:t>
            </a:r>
            <a:r>
              <a:rPr lang="en-US" sz="2800" b="1" i="1" dirty="0" err="1"/>
              <a:t>dan</a:t>
            </a:r>
            <a:r>
              <a:rPr lang="en-US" sz="2800" b="1" i="1" dirty="0"/>
              <a:t> </a:t>
            </a:r>
            <a:r>
              <a:rPr lang="en-US" sz="2800" b="1" i="1" dirty="0" err="1"/>
              <a:t>melibatkan</a:t>
            </a:r>
            <a:r>
              <a:rPr lang="en-US" sz="2800" b="1" i="1" dirty="0"/>
              <a:t> nominal yang </a:t>
            </a:r>
            <a:r>
              <a:rPr lang="en-US" sz="2800" b="1" i="1" dirty="0" err="1"/>
              <a:t>besar</a:t>
            </a:r>
            <a:r>
              <a:rPr lang="en-US" sz="2800" b="1" i="1" dirty="0"/>
              <a:t>. </a:t>
            </a:r>
            <a:r>
              <a:rPr lang="en-US" i="1" dirty="0" err="1"/>
              <a:t>Sistem</a:t>
            </a:r>
            <a:r>
              <a:rPr lang="en-US" i="1" dirty="0"/>
              <a:t> yang </a:t>
            </a:r>
            <a:r>
              <a:rPr lang="en-US" i="1" dirty="0" err="1"/>
              <a:t>besar</a:t>
            </a:r>
            <a:r>
              <a:rPr lang="en-US" i="1" dirty="0"/>
              <a:t> </a:t>
            </a:r>
            <a:r>
              <a:rPr lang="en-US" i="1" dirty="0" err="1"/>
              <a:t>mempunyai</a:t>
            </a:r>
            <a:r>
              <a:rPr lang="en-US" i="1" dirty="0"/>
              <a:t> </a:t>
            </a:r>
            <a:r>
              <a:rPr lang="en-US" i="1" dirty="0" err="1"/>
              <a:t>prosedur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proses </a:t>
            </a:r>
            <a:r>
              <a:rPr lang="en-US" i="1" dirty="0" err="1"/>
              <a:t>bisnis</a:t>
            </a:r>
            <a:r>
              <a:rPr lang="en-US" i="1" dirty="0"/>
              <a:t> yang </a:t>
            </a:r>
            <a:r>
              <a:rPr lang="en-US" i="1" dirty="0" err="1"/>
              <a:t>banyak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rumit</a:t>
            </a:r>
            <a:r>
              <a:rPr lang="en-US" i="1" dirty="0"/>
              <a:t>.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, </a:t>
            </a:r>
            <a:r>
              <a:rPr lang="en-US" i="1" dirty="0" err="1"/>
              <a:t>dibutuhkan</a:t>
            </a:r>
            <a:r>
              <a:rPr lang="en-US" i="1" dirty="0"/>
              <a:t>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id-ID" i="1" dirty="0" smtClean="0"/>
              <a:t>sistem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/>
              <a:t>membantu</a:t>
            </a:r>
            <a:r>
              <a:rPr lang="en-US" i="1" dirty="0"/>
              <a:t> </a:t>
            </a:r>
            <a:r>
              <a:rPr lang="en-US" i="1" dirty="0" err="1"/>
              <a:t>kinerja</a:t>
            </a:r>
            <a:r>
              <a:rPr lang="en-US" i="1" dirty="0"/>
              <a:t> </a:t>
            </a:r>
            <a:r>
              <a:rPr lang="en-US" i="1" dirty="0" err="1"/>
              <a:t>keuangan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baik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terorganisir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rapi</a:t>
            </a:r>
            <a:r>
              <a:rPr lang="en-US" i="1" dirty="0"/>
              <a:t>. Model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disebut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keuangan</a:t>
            </a:r>
            <a:r>
              <a:rPr lang="en-US" i="1" dirty="0"/>
              <a:t>. (Satya, 2015)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96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Subyek penelitian </a:t>
            </a:r>
          </a:p>
          <a:p>
            <a:endParaRPr lang="id-ID" sz="2800" dirty="0"/>
          </a:p>
          <a:p>
            <a:pPr marL="0" indent="0">
              <a:buNone/>
            </a:pPr>
            <a:r>
              <a:rPr lang="id-ID" sz="2800" b="1" dirty="0" smtClean="0"/>
              <a:t>Kelompok P</a:t>
            </a:r>
            <a:r>
              <a:rPr lang="en-US" sz="2800" b="1" dirty="0" err="1" smtClean="0"/>
              <a:t>etani</a:t>
            </a:r>
            <a:r>
              <a:rPr lang="en-US" sz="2800" b="1" dirty="0" smtClean="0"/>
              <a:t> </a:t>
            </a:r>
            <a:r>
              <a:rPr lang="en-US" sz="2800" b="1" dirty="0" err="1"/>
              <a:t>hidroponik</a:t>
            </a:r>
            <a:r>
              <a:rPr lang="en-US" sz="2800" b="1" dirty="0"/>
              <a:t> di </a:t>
            </a:r>
            <a:r>
              <a:rPr lang="id-ID" sz="2800" b="1" dirty="0" smtClean="0"/>
              <a:t>RW 12 </a:t>
            </a:r>
            <a:r>
              <a:rPr lang="en-US" sz="2800" b="1" dirty="0" err="1" smtClean="0"/>
              <a:t>Kauman</a:t>
            </a:r>
            <a:r>
              <a:rPr lang="en-US" sz="2800" b="1" dirty="0" smtClean="0"/>
              <a:t> </a:t>
            </a:r>
            <a:r>
              <a:rPr lang="en-US" sz="2800" b="1" dirty="0"/>
              <a:t>, Yogyakarta. </a:t>
            </a:r>
            <a:r>
              <a:rPr lang="en-US" sz="2800" b="1" dirty="0" err="1"/>
              <a:t>Bendahara</a:t>
            </a:r>
            <a:r>
              <a:rPr lang="en-US" sz="2800" b="1" dirty="0"/>
              <a:t> </a:t>
            </a:r>
            <a:r>
              <a:rPr lang="en-US" sz="2800" b="1" dirty="0" err="1"/>
              <a:t>kelompok</a:t>
            </a:r>
            <a:r>
              <a:rPr lang="en-US" sz="2800" b="1" dirty="0"/>
              <a:t> </a:t>
            </a:r>
            <a:r>
              <a:rPr lang="en-US" sz="2800" b="1" dirty="0" err="1"/>
              <a:t>petani</a:t>
            </a:r>
            <a:r>
              <a:rPr lang="en-US" sz="2800" b="1" dirty="0"/>
              <a:t> di </a:t>
            </a:r>
            <a:r>
              <a:rPr lang="id-ID" sz="2800" b="1" dirty="0" smtClean="0"/>
              <a:t>Kelompok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</a:t>
            </a:r>
            <a:r>
              <a:rPr lang="en-US" sz="2800" b="1" dirty="0" err="1"/>
              <a:t>pengguna</a:t>
            </a:r>
            <a:r>
              <a:rPr lang="en-US" sz="2800" b="1" dirty="0"/>
              <a:t> </a:t>
            </a:r>
            <a:r>
              <a:rPr lang="en-US" sz="2800" b="1" dirty="0" err="1"/>
              <a:t>utama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aplikasi</a:t>
            </a:r>
            <a:r>
              <a:rPr lang="en-US" sz="2800" b="1" dirty="0"/>
              <a:t> </a:t>
            </a:r>
            <a:r>
              <a:rPr lang="en-US" sz="2800" b="1" dirty="0" err="1"/>
              <a:t>sistem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b="1" dirty="0"/>
              <a:t> </a:t>
            </a:r>
            <a:r>
              <a:rPr lang="en-US" sz="2800" b="1" dirty="0" err="1"/>
              <a:t>keuangan</a:t>
            </a:r>
            <a:r>
              <a:rPr lang="en-US" sz="2800" b="1" dirty="0"/>
              <a:t> 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943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pengumpulan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0328"/>
            <a:ext cx="8915400" cy="5078776"/>
          </a:xfrm>
        </p:spPr>
        <p:txBody>
          <a:bodyPr>
            <a:normAutofit/>
          </a:bodyPr>
          <a:lstStyle/>
          <a:p>
            <a:r>
              <a:rPr lang="id-ID" sz="2800" dirty="0" smtClean="0"/>
              <a:t>Wawancara</a:t>
            </a:r>
          </a:p>
          <a:p>
            <a:endParaRPr lang="id-ID" sz="2800" dirty="0"/>
          </a:p>
          <a:p>
            <a:r>
              <a:rPr lang="id-ID" sz="2800" dirty="0" smtClean="0"/>
              <a:t>Survey lokasi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7305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Survey Lokasi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060386" cy="4533968"/>
          </a:xfrm>
        </p:spPr>
      </p:pic>
    </p:spTree>
    <p:extLst>
      <p:ext uri="{BB962C8B-B14F-4D97-AF65-F5344CB8AC3E}">
        <p14:creationId xmlns:p14="http://schemas.microsoft.com/office/powerpoint/2010/main" val="9569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Survey Lokasi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3"/>
          <a:stretch/>
        </p:blipFill>
        <p:spPr>
          <a:xfrm rot="5400000">
            <a:off x="2400034" y="2097890"/>
            <a:ext cx="4634330" cy="42485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1514" y="1667345"/>
            <a:ext cx="6363057" cy="35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423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APLIKASI SISTEM INFORMASI KEUANGAN BERBASIS WEB MENGGUNAKAN  KONSEP MVC (MODEL, VIEW, CONTROL) DENGAN FRAMEWORK LARAVEL  UNTUK MENGELOLA KEUANGAN DI KELOMPOK PETANI  SAYUR  HIDROPONIK  DI RW 12 KAUMAN  YOGYAKARTA.</vt:lpstr>
      <vt:lpstr>PowerPoint Presentation</vt:lpstr>
      <vt:lpstr>Masalah </vt:lpstr>
      <vt:lpstr>Tujuan penelitian </vt:lpstr>
      <vt:lpstr>Penelitian Terdahulu </vt:lpstr>
      <vt:lpstr>Metodologi Penelitian</vt:lpstr>
      <vt:lpstr>Metode pengumpulan data</vt:lpstr>
      <vt:lpstr>Survey Lokasi</vt:lpstr>
      <vt:lpstr>Survey Lokasi</vt:lpstr>
      <vt:lpstr>Alat dan Bahan</vt:lpstr>
      <vt:lpstr>Analisis Kebutuhan Sistem</vt:lpstr>
      <vt:lpstr>Desain Sistem (Pemodelan)</vt:lpstr>
      <vt:lpstr>Implementasi  </vt:lpstr>
      <vt:lpstr>Pengujian Sistem </vt:lpstr>
      <vt:lpstr>Sekian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INFORMASI KEUANGAN BERBASIS WEB MENGGUNAKAN  KONSEP MVC (MODEL, VIEW, CONTROL) DENGAN FRAMEWORK LARAVEL  UNTUK MENGELOLA KEUANGAN DI KELOMPOK PETANI  SAYUR  HIDROPONIK  DI RW 12 KAUMAN  YOGYAKARTA.</dc:title>
  <dc:creator>Safri Adam</dc:creator>
  <cp:lastModifiedBy>Safri Adam</cp:lastModifiedBy>
  <cp:revision>13</cp:revision>
  <dcterms:created xsi:type="dcterms:W3CDTF">2016-06-09T23:29:24Z</dcterms:created>
  <dcterms:modified xsi:type="dcterms:W3CDTF">2016-07-24T14:12:01Z</dcterms:modified>
</cp:coreProperties>
</file>