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8347C-506C-402C-A93C-5F5EC119D8E1}" v="1905" dt="2023-01-14T13:59:38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8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AE45D5A-FEC6-D77C-A2D6-5E035DB5D0FE}"/>
    <pc:docChg chg="modSld">
      <pc:chgData name="" userId="" providerId="" clId="Web-{9AE45D5A-FEC6-D77C-A2D6-5E035DB5D0FE}" dt="2023-01-08T03:54:08.814" v="1" actId="20577"/>
      <pc:docMkLst>
        <pc:docMk/>
      </pc:docMkLst>
      <pc:sldChg chg="modSp">
        <pc:chgData name="" userId="" providerId="" clId="Web-{9AE45D5A-FEC6-D77C-A2D6-5E035DB5D0FE}" dt="2023-01-08T03:54:08.814" v="1" actId="20577"/>
        <pc:sldMkLst>
          <pc:docMk/>
          <pc:sldMk cId="398669070" sldId="257"/>
        </pc:sldMkLst>
        <pc:spChg chg="mod">
          <ac:chgData name="" userId="" providerId="" clId="Web-{9AE45D5A-FEC6-D77C-A2D6-5E035DB5D0FE}" dt="2023-01-08T03:54:08.814" v="1" actId="20577"/>
          <ac:spMkLst>
            <pc:docMk/>
            <pc:sldMk cId="398669070" sldId="257"/>
            <ac:spMk id="3" creationId="{886E2431-563C-BB4A-971B-E957A682BA80}"/>
          </ac:spMkLst>
        </pc:spChg>
      </pc:sldChg>
    </pc:docChg>
  </pc:docChgLst>
  <pc:docChgLst>
    <pc:chgData name="Muhammad Faris Zuhairi" userId="1806bbdb-9647-4cf7-a40c-5c5435e908bd" providerId="ADAL" clId="{8F18347C-506C-402C-A93C-5F5EC119D8E1}"/>
    <pc:docChg chg="undo custSel addSld delSld modSld">
      <pc:chgData name="Muhammad Faris Zuhairi" userId="1806bbdb-9647-4cf7-a40c-5c5435e908bd" providerId="ADAL" clId="{8F18347C-506C-402C-A93C-5F5EC119D8E1}" dt="2023-01-19T03:13:21.097" v="2118" actId="21"/>
      <pc:docMkLst>
        <pc:docMk/>
      </pc:docMkLst>
      <pc:sldChg chg="modSp mod">
        <pc:chgData name="Muhammad Faris Zuhairi" userId="1806bbdb-9647-4cf7-a40c-5c5435e908bd" providerId="ADAL" clId="{8F18347C-506C-402C-A93C-5F5EC119D8E1}" dt="2023-01-15T08:50:33.488" v="2104" actId="20577"/>
        <pc:sldMkLst>
          <pc:docMk/>
          <pc:sldMk cId="905897794" sldId="256"/>
        </pc:sldMkLst>
        <pc:spChg chg="mod">
          <ac:chgData name="Muhammad Faris Zuhairi" userId="1806bbdb-9647-4cf7-a40c-5c5435e908bd" providerId="ADAL" clId="{8F18347C-506C-402C-A93C-5F5EC119D8E1}" dt="2023-01-15T08:50:33.488" v="2104" actId="20577"/>
          <ac:spMkLst>
            <pc:docMk/>
            <pc:sldMk cId="905897794" sldId="256"/>
            <ac:spMk id="3" creationId="{4602E2C2-7701-4FE3-A184-487FA4573A1F}"/>
          </ac:spMkLst>
        </pc:spChg>
      </pc:sldChg>
      <pc:sldChg chg="addSp delSp modSp del mod">
        <pc:chgData name="Muhammad Faris Zuhairi" userId="1806bbdb-9647-4cf7-a40c-5c5435e908bd" providerId="ADAL" clId="{8F18347C-506C-402C-A93C-5F5EC119D8E1}" dt="2023-01-15T08:50:38.959" v="2105" actId="47"/>
        <pc:sldMkLst>
          <pc:docMk/>
          <pc:sldMk cId="398669070" sldId="257"/>
        </pc:sldMkLst>
        <pc:spChg chg="mod">
          <ac:chgData name="Muhammad Faris Zuhairi" userId="1806bbdb-9647-4cf7-a40c-5c5435e908bd" providerId="ADAL" clId="{8F18347C-506C-402C-A93C-5F5EC119D8E1}" dt="2023-01-08T14:29:10.533" v="1631" actId="21"/>
          <ac:spMkLst>
            <pc:docMk/>
            <pc:sldMk cId="398669070" sldId="257"/>
            <ac:spMk id="3" creationId="{886E2431-563C-BB4A-971B-E957A682BA80}"/>
          </ac:spMkLst>
        </pc:spChg>
        <pc:picChg chg="add del mod">
          <ac:chgData name="Muhammad Faris Zuhairi" userId="1806bbdb-9647-4cf7-a40c-5c5435e908bd" providerId="ADAL" clId="{8F18347C-506C-402C-A93C-5F5EC119D8E1}" dt="2023-01-08T13:59:15.176" v="1236" actId="478"/>
          <ac:picMkLst>
            <pc:docMk/>
            <pc:sldMk cId="398669070" sldId="257"/>
            <ac:picMk id="5" creationId="{5FE4F0CE-756E-E397-F7F0-D2941467D14F}"/>
          </ac:picMkLst>
        </pc:picChg>
      </pc:sldChg>
      <pc:sldChg chg="addSp modSp mod">
        <pc:chgData name="Muhammad Faris Zuhairi" userId="1806bbdb-9647-4cf7-a40c-5c5435e908bd" providerId="ADAL" clId="{8F18347C-506C-402C-A93C-5F5EC119D8E1}" dt="2023-01-19T03:13:21.097" v="2118" actId="21"/>
        <pc:sldMkLst>
          <pc:docMk/>
          <pc:sldMk cId="1712252542" sldId="258"/>
        </pc:sldMkLst>
        <pc:spChg chg="mod">
          <ac:chgData name="Muhammad Faris Zuhairi" userId="1806bbdb-9647-4cf7-a40c-5c5435e908bd" providerId="ADAL" clId="{8F18347C-506C-402C-A93C-5F5EC119D8E1}" dt="2023-01-08T13:33:40.231" v="866" actId="14100"/>
          <ac:spMkLst>
            <pc:docMk/>
            <pc:sldMk cId="1712252542" sldId="258"/>
            <ac:spMk id="2" creationId="{F5AF9F0E-3302-D997-121D-95DB5E8D77C9}"/>
          </ac:spMkLst>
        </pc:spChg>
        <pc:spChg chg="mod">
          <ac:chgData name="Muhammad Faris Zuhairi" userId="1806bbdb-9647-4cf7-a40c-5c5435e908bd" providerId="ADAL" clId="{8F18347C-506C-402C-A93C-5F5EC119D8E1}" dt="2023-01-19T03:13:21.097" v="2118" actId="21"/>
          <ac:spMkLst>
            <pc:docMk/>
            <pc:sldMk cId="1712252542" sldId="258"/>
            <ac:spMk id="3" creationId="{B2E3F9E7-8EA2-DEBE-6394-5D83CEA65291}"/>
          </ac:spMkLst>
        </pc:spChg>
        <pc:spChg chg="add mod">
          <ac:chgData name="Muhammad Faris Zuhairi" userId="1806bbdb-9647-4cf7-a40c-5c5435e908bd" providerId="ADAL" clId="{8F18347C-506C-402C-A93C-5F5EC119D8E1}" dt="2023-01-08T13:53:33.664" v="1221" actId="20577"/>
          <ac:spMkLst>
            <pc:docMk/>
            <pc:sldMk cId="1712252542" sldId="258"/>
            <ac:spMk id="4" creationId="{EA6AE561-4D9D-E242-CDC4-DE1EEA74B395}"/>
          </ac:spMkLst>
        </pc:spChg>
      </pc:sldChg>
      <pc:sldChg chg="modSp mod">
        <pc:chgData name="Muhammad Faris Zuhairi" userId="1806bbdb-9647-4cf7-a40c-5c5435e908bd" providerId="ADAL" clId="{8F18347C-506C-402C-A93C-5F5EC119D8E1}" dt="2023-01-18T13:06:50.871" v="2112" actId="20577"/>
        <pc:sldMkLst>
          <pc:docMk/>
          <pc:sldMk cId="2824040186" sldId="259"/>
        </pc:sldMkLst>
        <pc:spChg chg="mod">
          <ac:chgData name="Muhammad Faris Zuhairi" userId="1806bbdb-9647-4cf7-a40c-5c5435e908bd" providerId="ADAL" clId="{8F18347C-506C-402C-A93C-5F5EC119D8E1}" dt="2023-01-18T13:06:50.871" v="2112" actId="20577"/>
          <ac:spMkLst>
            <pc:docMk/>
            <pc:sldMk cId="2824040186" sldId="259"/>
            <ac:spMk id="3" creationId="{156A9B0D-4DA1-D44D-87A5-47CDB562675C}"/>
          </ac:spMkLst>
        </pc:spChg>
      </pc:sldChg>
      <pc:sldChg chg="modSp mod">
        <pc:chgData name="Muhammad Faris Zuhairi" userId="1806bbdb-9647-4cf7-a40c-5c5435e908bd" providerId="ADAL" clId="{8F18347C-506C-402C-A93C-5F5EC119D8E1}" dt="2023-01-08T14:58:33.952" v="1958" actId="20577"/>
        <pc:sldMkLst>
          <pc:docMk/>
          <pc:sldMk cId="1841736958" sldId="260"/>
        </pc:sldMkLst>
        <pc:spChg chg="mod">
          <ac:chgData name="Muhammad Faris Zuhairi" userId="1806bbdb-9647-4cf7-a40c-5c5435e908bd" providerId="ADAL" clId="{8F18347C-506C-402C-A93C-5F5EC119D8E1}" dt="2023-01-08T14:01:49.313" v="1305" actId="20577"/>
          <ac:spMkLst>
            <pc:docMk/>
            <pc:sldMk cId="1841736958" sldId="260"/>
            <ac:spMk id="2" creationId="{12EB25E7-D5BA-3169-1E0B-98AA7B88A5E2}"/>
          </ac:spMkLst>
        </pc:spChg>
        <pc:spChg chg="mod">
          <ac:chgData name="Muhammad Faris Zuhairi" userId="1806bbdb-9647-4cf7-a40c-5c5435e908bd" providerId="ADAL" clId="{8F18347C-506C-402C-A93C-5F5EC119D8E1}" dt="2023-01-08T14:58:33.952" v="1958" actId="20577"/>
          <ac:spMkLst>
            <pc:docMk/>
            <pc:sldMk cId="1841736958" sldId="260"/>
            <ac:spMk id="3" creationId="{BBBCD375-04C0-E83B-F2EE-9A6A3878D0A3}"/>
          </ac:spMkLst>
        </pc:spChg>
      </pc:sldChg>
      <pc:sldChg chg="modSp mod">
        <pc:chgData name="Muhammad Faris Zuhairi" userId="1806bbdb-9647-4cf7-a40c-5c5435e908bd" providerId="ADAL" clId="{8F18347C-506C-402C-A93C-5F5EC119D8E1}" dt="2023-01-08T14:50:55.153" v="1709" actId="20577"/>
        <pc:sldMkLst>
          <pc:docMk/>
          <pc:sldMk cId="4120930246" sldId="261"/>
        </pc:sldMkLst>
        <pc:spChg chg="mod">
          <ac:chgData name="Muhammad Faris Zuhairi" userId="1806bbdb-9647-4cf7-a40c-5c5435e908bd" providerId="ADAL" clId="{8F18347C-506C-402C-A93C-5F5EC119D8E1}" dt="2023-01-08T14:50:55.153" v="1709" actId="20577"/>
          <ac:spMkLst>
            <pc:docMk/>
            <pc:sldMk cId="4120930246" sldId="261"/>
            <ac:spMk id="3" creationId="{B2E3F9E7-8EA2-DEBE-6394-5D83CEA65291}"/>
          </ac:spMkLst>
        </pc:spChg>
        <pc:spChg chg="mod">
          <ac:chgData name="Muhammad Faris Zuhairi" userId="1806bbdb-9647-4cf7-a40c-5c5435e908bd" providerId="ADAL" clId="{8F18347C-506C-402C-A93C-5F5EC119D8E1}" dt="2023-01-08T13:53:26.253" v="1207" actId="20577"/>
          <ac:spMkLst>
            <pc:docMk/>
            <pc:sldMk cId="4120930246" sldId="261"/>
            <ac:spMk id="4" creationId="{EA6AE561-4D9D-E242-CDC4-DE1EEA74B395}"/>
          </ac:spMkLst>
        </pc:spChg>
      </pc:sldChg>
      <pc:sldChg chg="addSp modSp new mod">
        <pc:chgData name="Muhammad Faris Zuhairi" userId="1806bbdb-9647-4cf7-a40c-5c5435e908bd" providerId="ADAL" clId="{8F18347C-506C-402C-A93C-5F5EC119D8E1}" dt="2023-01-08T13:59:43.359" v="1240" actId="1076"/>
        <pc:sldMkLst>
          <pc:docMk/>
          <pc:sldMk cId="233690572" sldId="262"/>
        </pc:sldMkLst>
        <pc:picChg chg="add mod">
          <ac:chgData name="Muhammad Faris Zuhairi" userId="1806bbdb-9647-4cf7-a40c-5c5435e908bd" providerId="ADAL" clId="{8F18347C-506C-402C-A93C-5F5EC119D8E1}" dt="2023-01-08T13:59:43.359" v="1240" actId="1076"/>
          <ac:picMkLst>
            <pc:docMk/>
            <pc:sldMk cId="233690572" sldId="262"/>
            <ac:picMk id="5" creationId="{CC187983-EB72-B3DF-28DF-4D7332DC0965}"/>
          </ac:picMkLst>
        </pc:picChg>
      </pc:sldChg>
      <pc:sldChg chg="addSp modSp new mod">
        <pc:chgData name="Muhammad Faris Zuhairi" userId="1806bbdb-9647-4cf7-a40c-5c5435e908bd" providerId="ADAL" clId="{8F18347C-506C-402C-A93C-5F5EC119D8E1}" dt="2023-01-08T14:00:06.366" v="1246" actId="1076"/>
        <pc:sldMkLst>
          <pc:docMk/>
          <pc:sldMk cId="1640408852" sldId="263"/>
        </pc:sldMkLst>
        <pc:picChg chg="add mod">
          <ac:chgData name="Muhammad Faris Zuhairi" userId="1806bbdb-9647-4cf7-a40c-5c5435e908bd" providerId="ADAL" clId="{8F18347C-506C-402C-A93C-5F5EC119D8E1}" dt="2023-01-08T14:00:06.366" v="1246" actId="1076"/>
          <ac:picMkLst>
            <pc:docMk/>
            <pc:sldMk cId="1640408852" sldId="263"/>
            <ac:picMk id="5" creationId="{427A72AD-3BF2-8DB1-D6F7-E9A790AF9957}"/>
          </ac:picMkLst>
        </pc:picChg>
        <pc:picChg chg="add mod">
          <ac:chgData name="Muhammad Faris Zuhairi" userId="1806bbdb-9647-4cf7-a40c-5c5435e908bd" providerId="ADAL" clId="{8F18347C-506C-402C-A93C-5F5EC119D8E1}" dt="2023-01-08T14:00:04.214" v="1245" actId="1076"/>
          <ac:picMkLst>
            <pc:docMk/>
            <pc:sldMk cId="1640408852" sldId="263"/>
            <ac:picMk id="7" creationId="{DA30102D-097B-7EC9-E253-6AF7359689C3}"/>
          </ac:picMkLst>
        </pc:picChg>
      </pc:sldChg>
    </pc:docChg>
  </pc:docChgLst>
  <pc:docChgLst>
    <pc:chgData name="Guest User" userId="S::urn:spo:anon#ced86eedba8e142ec67ded13d71901eb0265b5a795df2cc8c60d9e4f69499c71::" providerId="AD" clId="Web-{89A7A975-9379-E738-521B-62A7D8940386}"/>
    <pc:docChg chg="modSld">
      <pc:chgData name="Guest User" userId="S::urn:spo:anon#ced86eedba8e142ec67ded13d71901eb0265b5a795df2cc8c60d9e4f69499c71::" providerId="AD" clId="Web-{89A7A975-9379-E738-521B-62A7D8940386}" dt="2023-01-08T14:20:18.864" v="188" actId="20577"/>
      <pc:docMkLst>
        <pc:docMk/>
      </pc:docMkLst>
      <pc:sldChg chg="modSp">
        <pc:chgData name="Guest User" userId="S::urn:spo:anon#ced86eedba8e142ec67ded13d71901eb0265b5a795df2cc8c60d9e4f69499c71::" providerId="AD" clId="Web-{89A7A975-9379-E738-521B-62A7D8940386}" dt="2023-01-08T14:20:18.864" v="188" actId="20577"/>
        <pc:sldMkLst>
          <pc:docMk/>
          <pc:sldMk cId="2824040186" sldId="259"/>
        </pc:sldMkLst>
        <pc:spChg chg="mod">
          <ac:chgData name="Guest User" userId="S::urn:spo:anon#ced86eedba8e142ec67ded13d71901eb0265b5a795df2cc8c60d9e4f69499c71::" providerId="AD" clId="Web-{89A7A975-9379-E738-521B-62A7D8940386}" dt="2023-01-08T14:20:18.864" v="188" actId="20577"/>
          <ac:spMkLst>
            <pc:docMk/>
            <pc:sldMk cId="2824040186" sldId="259"/>
            <ac:spMk id="3" creationId="{156A9B0D-4DA1-D44D-87A5-47CDB562675C}"/>
          </ac:spMkLst>
        </pc:spChg>
      </pc:sldChg>
      <pc:sldChg chg="modSp">
        <pc:chgData name="Guest User" userId="S::urn:spo:anon#ced86eedba8e142ec67ded13d71901eb0265b5a795df2cc8c60d9e4f69499c71::" providerId="AD" clId="Web-{89A7A975-9379-E738-521B-62A7D8940386}" dt="2023-01-08T13:55:55.776" v="46" actId="20577"/>
        <pc:sldMkLst>
          <pc:docMk/>
          <pc:sldMk cId="4120930246" sldId="261"/>
        </pc:sldMkLst>
        <pc:spChg chg="mod">
          <ac:chgData name="Guest User" userId="S::urn:spo:anon#ced86eedba8e142ec67ded13d71901eb0265b5a795df2cc8c60d9e4f69499c71::" providerId="AD" clId="Web-{89A7A975-9379-E738-521B-62A7D8940386}" dt="2023-01-08T13:55:55.776" v="46" actId="20577"/>
          <ac:spMkLst>
            <pc:docMk/>
            <pc:sldMk cId="4120930246" sldId="261"/>
            <ac:spMk id="3" creationId="{B2E3F9E7-8EA2-DEBE-6394-5D83CEA65291}"/>
          </ac:spMkLst>
        </pc:spChg>
      </pc:sldChg>
    </pc:docChg>
  </pc:docChgLst>
  <pc:docChgLst>
    <pc:chgData name="MUHAMMAD LUKMANUL HAKIM" userId="S::hakim.205022@mhs.its.ac.id::a664b4ab-fd5f-40c0-97a2-427a4f944ec8" providerId="AD" clId="Web-{CF23DE7D-FED9-F900-B550-66B74DE8F1BD}"/>
    <pc:docChg chg="modSld">
      <pc:chgData name="MUHAMMAD LUKMANUL HAKIM" userId="S::hakim.205022@mhs.its.ac.id::a664b4ab-fd5f-40c0-97a2-427a4f944ec8" providerId="AD" clId="Web-{CF23DE7D-FED9-F900-B550-66B74DE8F1BD}" dt="2023-01-08T14:05:11.469" v="146" actId="20577"/>
      <pc:docMkLst>
        <pc:docMk/>
      </pc:docMkLst>
      <pc:sldChg chg="modSp">
        <pc:chgData name="MUHAMMAD LUKMANUL HAKIM" userId="S::hakim.205022@mhs.its.ac.id::a664b4ab-fd5f-40c0-97a2-427a4f944ec8" providerId="AD" clId="Web-{CF23DE7D-FED9-F900-B550-66B74DE8F1BD}" dt="2023-01-08T14:05:11.469" v="146" actId="20577"/>
        <pc:sldMkLst>
          <pc:docMk/>
          <pc:sldMk cId="4120930246" sldId="261"/>
        </pc:sldMkLst>
        <pc:spChg chg="mod">
          <ac:chgData name="MUHAMMAD LUKMANUL HAKIM" userId="S::hakim.205022@mhs.its.ac.id::a664b4ab-fd5f-40c0-97a2-427a4f944ec8" providerId="AD" clId="Web-{CF23DE7D-FED9-F900-B550-66B74DE8F1BD}" dt="2023-01-08T14:05:11.469" v="146" actId="20577"/>
          <ac:spMkLst>
            <pc:docMk/>
            <pc:sldMk cId="4120930246" sldId="261"/>
            <ac:spMk id="3" creationId="{B2E3F9E7-8EA2-DEBE-6394-5D83CEA65291}"/>
          </ac:spMkLst>
        </pc:spChg>
      </pc:sldChg>
    </pc:docChg>
  </pc:docChgLst>
  <pc:docChgLst>
    <pc:chgData name="Pengguna Tamu" userId="S::urn:spo:anon#ced86eedba8e142ec67ded13d71901eb0265b5a795df2cc8c60d9e4f69499c71::" providerId="AD" clId="Web-{9AE45D5A-FEC6-D77C-A2D6-5E035DB5D0FE}"/>
    <pc:docChg chg="modSld">
      <pc:chgData name="Pengguna Tamu" userId="S::urn:spo:anon#ced86eedba8e142ec67ded13d71901eb0265b5a795df2cc8c60d9e4f69499c71::" providerId="AD" clId="Web-{9AE45D5A-FEC6-D77C-A2D6-5E035DB5D0FE}" dt="2023-01-08T04:06:28.928" v="66" actId="20577"/>
      <pc:docMkLst>
        <pc:docMk/>
      </pc:docMkLst>
      <pc:sldChg chg="modSp">
        <pc:chgData name="Pengguna Tamu" userId="S::urn:spo:anon#ced86eedba8e142ec67ded13d71901eb0265b5a795df2cc8c60d9e4f69499c71::" providerId="AD" clId="Web-{9AE45D5A-FEC6-D77C-A2D6-5E035DB5D0FE}" dt="2023-01-08T04:06:28.928" v="66" actId="20577"/>
        <pc:sldMkLst>
          <pc:docMk/>
          <pc:sldMk cId="398669070" sldId="257"/>
        </pc:sldMkLst>
        <pc:spChg chg="mod">
          <ac:chgData name="Pengguna Tamu" userId="S::urn:spo:anon#ced86eedba8e142ec67ded13d71901eb0265b5a795df2cc8c60d9e4f69499c71::" providerId="AD" clId="Web-{9AE45D5A-FEC6-D77C-A2D6-5E035DB5D0FE}" dt="2023-01-08T04:06:28.928" v="66" actId="20577"/>
          <ac:spMkLst>
            <pc:docMk/>
            <pc:sldMk cId="398669070" sldId="257"/>
            <ac:spMk id="3" creationId="{886E2431-563C-BB4A-971B-E957A682BA80}"/>
          </ac:spMkLst>
        </pc:spChg>
      </pc:sldChg>
    </pc:docChg>
  </pc:docChgLst>
  <pc:docChgLst>
    <pc:chgData name="TIARA ASA SADIDA" userId="29f2223a-86e2-4b0e-b3c4-3efdf2bf3147" providerId="ADAL" clId="{1D9277B0-33A1-48E3-8E65-0E4872BADA6D}"/>
    <pc:docChg chg="undo custSel modSld">
      <pc:chgData name="TIARA ASA SADIDA" userId="29f2223a-86e2-4b0e-b3c4-3efdf2bf3147" providerId="ADAL" clId="{1D9277B0-33A1-48E3-8E65-0E4872BADA6D}" dt="2023-01-08T14:47:10.006" v="1406" actId="20577"/>
      <pc:docMkLst>
        <pc:docMk/>
      </pc:docMkLst>
      <pc:sldChg chg="modSp mod">
        <pc:chgData name="TIARA ASA SADIDA" userId="29f2223a-86e2-4b0e-b3c4-3efdf2bf3147" providerId="ADAL" clId="{1D9277B0-33A1-48E3-8E65-0E4872BADA6D}" dt="2023-01-08T13:38:35.471" v="179" actId="5793"/>
        <pc:sldMkLst>
          <pc:docMk/>
          <pc:sldMk cId="1712252542" sldId="258"/>
        </pc:sldMkLst>
        <pc:spChg chg="mod">
          <ac:chgData name="TIARA ASA SADIDA" userId="29f2223a-86e2-4b0e-b3c4-3efdf2bf3147" providerId="ADAL" clId="{1D9277B0-33A1-48E3-8E65-0E4872BADA6D}" dt="2023-01-08T13:38:35.471" v="179" actId="5793"/>
          <ac:spMkLst>
            <pc:docMk/>
            <pc:sldMk cId="1712252542" sldId="258"/>
            <ac:spMk id="3" creationId="{B2E3F9E7-8EA2-DEBE-6394-5D83CEA65291}"/>
          </ac:spMkLst>
        </pc:spChg>
      </pc:sldChg>
      <pc:sldChg chg="modSp mod">
        <pc:chgData name="TIARA ASA SADIDA" userId="29f2223a-86e2-4b0e-b3c4-3efdf2bf3147" providerId="ADAL" clId="{1D9277B0-33A1-48E3-8E65-0E4872BADA6D}" dt="2023-01-08T14:47:10.006" v="1406" actId="20577"/>
        <pc:sldMkLst>
          <pc:docMk/>
          <pc:sldMk cId="2824040186" sldId="259"/>
        </pc:sldMkLst>
        <pc:spChg chg="mod">
          <ac:chgData name="TIARA ASA SADIDA" userId="29f2223a-86e2-4b0e-b3c4-3efdf2bf3147" providerId="ADAL" clId="{1D9277B0-33A1-48E3-8E65-0E4872BADA6D}" dt="2023-01-08T14:23:10.245" v="1399" actId="20577"/>
          <ac:spMkLst>
            <pc:docMk/>
            <pc:sldMk cId="2824040186" sldId="259"/>
            <ac:spMk id="2" creationId="{0FAD7703-2208-817D-2E91-BFCF4844A875}"/>
          </ac:spMkLst>
        </pc:spChg>
        <pc:spChg chg="mod">
          <ac:chgData name="TIARA ASA SADIDA" userId="29f2223a-86e2-4b0e-b3c4-3efdf2bf3147" providerId="ADAL" clId="{1D9277B0-33A1-48E3-8E65-0E4872BADA6D}" dt="2023-01-08T14:47:10.006" v="1406" actId="20577"/>
          <ac:spMkLst>
            <pc:docMk/>
            <pc:sldMk cId="2824040186" sldId="259"/>
            <ac:spMk id="3" creationId="{156A9B0D-4DA1-D44D-87A5-47CDB562675C}"/>
          </ac:spMkLst>
        </pc:spChg>
      </pc:sldChg>
      <pc:sldChg chg="modSp mod">
        <pc:chgData name="TIARA ASA SADIDA" userId="29f2223a-86e2-4b0e-b3c4-3efdf2bf3147" providerId="ADAL" clId="{1D9277B0-33A1-48E3-8E65-0E4872BADA6D}" dt="2023-01-08T14:07:18.840" v="1097" actId="20577"/>
        <pc:sldMkLst>
          <pc:docMk/>
          <pc:sldMk cId="4120930246" sldId="261"/>
        </pc:sldMkLst>
        <pc:spChg chg="mod">
          <ac:chgData name="TIARA ASA SADIDA" userId="29f2223a-86e2-4b0e-b3c4-3efdf2bf3147" providerId="ADAL" clId="{1D9277B0-33A1-48E3-8E65-0E4872BADA6D}" dt="2023-01-08T14:07:18.840" v="1097" actId="20577"/>
          <ac:spMkLst>
            <pc:docMk/>
            <pc:sldMk cId="4120930246" sldId="261"/>
            <ac:spMk id="3" creationId="{B2E3F9E7-8EA2-DEBE-6394-5D83CEA65291}"/>
          </ac:spMkLst>
        </pc:spChg>
      </pc:sldChg>
    </pc:docChg>
  </pc:docChgLst>
  <pc:docChgLst>
    <pc:chgData name="Pengguna Tamu" userId="S::urn:spo:anon#ced86eedba8e142ec67ded13d71901eb0265b5a795df2cc8c60d9e4f69499c71::" providerId="AD" clId="Web-{E6058E90-6BB3-A2B5-5257-94B660D15A72}"/>
    <pc:docChg chg="modSld">
      <pc:chgData name="Pengguna Tamu" userId="S::urn:spo:anon#ced86eedba8e142ec67ded13d71901eb0265b5a795df2cc8c60d9e4f69499c71::" providerId="AD" clId="Web-{E6058E90-6BB3-A2B5-5257-94B660D15A72}" dt="2023-01-08T14:07:58.074" v="187" actId="20577"/>
      <pc:docMkLst>
        <pc:docMk/>
      </pc:docMkLst>
      <pc:sldChg chg="modSp">
        <pc:chgData name="Pengguna Tamu" userId="S::urn:spo:anon#ced86eedba8e142ec67ded13d71901eb0265b5a795df2cc8c60d9e4f69499c71::" providerId="AD" clId="Web-{E6058E90-6BB3-A2B5-5257-94B660D15A72}" dt="2023-01-08T13:32:27.508" v="30" actId="20577"/>
        <pc:sldMkLst>
          <pc:docMk/>
          <pc:sldMk cId="398669070" sldId="257"/>
        </pc:sldMkLst>
        <pc:spChg chg="mod">
          <ac:chgData name="Pengguna Tamu" userId="S::urn:spo:anon#ced86eedba8e142ec67ded13d71901eb0265b5a795df2cc8c60d9e4f69499c71::" providerId="AD" clId="Web-{E6058E90-6BB3-A2B5-5257-94B660D15A72}" dt="2023-01-08T13:32:27.508" v="30" actId="20577"/>
          <ac:spMkLst>
            <pc:docMk/>
            <pc:sldMk cId="398669070" sldId="257"/>
            <ac:spMk id="3" creationId="{886E2431-563C-BB4A-971B-E957A682BA80}"/>
          </ac:spMkLst>
        </pc:spChg>
      </pc:sldChg>
      <pc:sldChg chg="modSp">
        <pc:chgData name="Pengguna Tamu" userId="S::urn:spo:anon#ced86eedba8e142ec67ded13d71901eb0265b5a795df2cc8c60d9e4f69499c71::" providerId="AD" clId="Web-{E6058E90-6BB3-A2B5-5257-94B660D15A72}" dt="2023-01-08T14:07:58.074" v="187" actId="20577"/>
        <pc:sldMkLst>
          <pc:docMk/>
          <pc:sldMk cId="1712252542" sldId="258"/>
        </pc:sldMkLst>
        <pc:spChg chg="mod">
          <ac:chgData name="Pengguna Tamu" userId="S::urn:spo:anon#ced86eedba8e142ec67ded13d71901eb0265b5a795df2cc8c60d9e4f69499c71::" providerId="AD" clId="Web-{E6058E90-6BB3-A2B5-5257-94B660D15A72}" dt="2023-01-08T14:07:58.074" v="187" actId="20577"/>
          <ac:spMkLst>
            <pc:docMk/>
            <pc:sldMk cId="1712252542" sldId="258"/>
            <ac:spMk id="3" creationId="{B2E3F9E7-8EA2-DEBE-6394-5D83CEA65291}"/>
          </ac:spMkLst>
        </pc:spChg>
      </pc:sldChg>
    </pc:docChg>
  </pc:docChgLst>
  <pc:docChgLst>
    <pc:chgData name="Guest User" userId="S::urn:spo:anon#ced86eedba8e142ec67ded13d71901eb0265b5a795df2cc8c60d9e4f69499c71::" providerId="AD" clId="Web-{D41129DD-949B-58C3-D268-404A23A278E2}"/>
    <pc:docChg chg="addSld modSld">
      <pc:chgData name="Guest User" userId="S::urn:spo:anon#ced86eedba8e142ec67ded13d71901eb0265b5a795df2cc8c60d9e4f69499c71::" providerId="AD" clId="Web-{D41129DD-949B-58C3-D268-404A23A278E2}" dt="2023-01-08T13:38:11.256" v="2" actId="20577"/>
      <pc:docMkLst>
        <pc:docMk/>
      </pc:docMkLst>
      <pc:sldChg chg="modSp add replId">
        <pc:chgData name="Guest User" userId="S::urn:spo:anon#ced86eedba8e142ec67ded13d71901eb0265b5a795df2cc8c60d9e4f69499c71::" providerId="AD" clId="Web-{D41129DD-949B-58C3-D268-404A23A278E2}" dt="2023-01-08T13:38:11.256" v="2" actId="20577"/>
        <pc:sldMkLst>
          <pc:docMk/>
          <pc:sldMk cId="4120930246" sldId="261"/>
        </pc:sldMkLst>
        <pc:spChg chg="mod">
          <ac:chgData name="Guest User" userId="S::urn:spo:anon#ced86eedba8e142ec67ded13d71901eb0265b5a795df2cc8c60d9e4f69499c71::" providerId="AD" clId="Web-{D41129DD-949B-58C3-D268-404A23A278E2}" dt="2023-01-08T13:38:11.256" v="2" actId="20577"/>
          <ac:spMkLst>
            <pc:docMk/>
            <pc:sldMk cId="4120930246" sldId="261"/>
            <ac:spMk id="3" creationId="{B2E3F9E7-8EA2-DEBE-6394-5D83CEA65291}"/>
          </ac:spMkLst>
        </pc:spChg>
      </pc:sldChg>
    </pc:docChg>
  </pc:docChgLst>
  <pc:docChgLst>
    <pc:chgData name="Muhammad Faris Zuhairi" userId="1806bbdb-9647-4cf7-a40c-5c5435e908bd" providerId="ADAL" clId="{9FE6C468-CA01-4883-AFFA-2B32783B1D5A}"/>
    <pc:docChg chg="custSel addSld modSld">
      <pc:chgData name="Muhammad Faris Zuhairi" userId="1806bbdb-9647-4cf7-a40c-5c5435e908bd" providerId="ADAL" clId="{9FE6C468-CA01-4883-AFFA-2B32783B1D5A}" dt="2022-12-31T11:47:42.579" v="382" actId="20577"/>
      <pc:docMkLst>
        <pc:docMk/>
      </pc:docMkLst>
      <pc:sldChg chg="modSp new mod">
        <pc:chgData name="Muhammad Faris Zuhairi" userId="1806bbdb-9647-4cf7-a40c-5c5435e908bd" providerId="ADAL" clId="{9FE6C468-CA01-4883-AFFA-2B32783B1D5A}" dt="2022-12-31T11:27:21.014" v="126" actId="20577"/>
        <pc:sldMkLst>
          <pc:docMk/>
          <pc:sldMk cId="905897794" sldId="256"/>
        </pc:sldMkLst>
        <pc:spChg chg="mod">
          <ac:chgData name="Muhammad Faris Zuhairi" userId="1806bbdb-9647-4cf7-a40c-5c5435e908bd" providerId="ADAL" clId="{9FE6C468-CA01-4883-AFFA-2B32783B1D5A}" dt="2022-12-31T11:26:50.049" v="81" actId="20577"/>
          <ac:spMkLst>
            <pc:docMk/>
            <pc:sldMk cId="905897794" sldId="256"/>
            <ac:spMk id="2" creationId="{3F84F130-D50B-EA15-19C6-901537E97250}"/>
          </ac:spMkLst>
        </pc:spChg>
        <pc:spChg chg="mod">
          <ac:chgData name="Muhammad Faris Zuhairi" userId="1806bbdb-9647-4cf7-a40c-5c5435e908bd" providerId="ADAL" clId="{9FE6C468-CA01-4883-AFFA-2B32783B1D5A}" dt="2022-12-31T11:27:21.014" v="126" actId="20577"/>
          <ac:spMkLst>
            <pc:docMk/>
            <pc:sldMk cId="905897794" sldId="256"/>
            <ac:spMk id="3" creationId="{4602E2C2-7701-4FE3-A184-487FA4573A1F}"/>
          </ac:spMkLst>
        </pc:spChg>
      </pc:sldChg>
      <pc:sldChg chg="modSp new mod">
        <pc:chgData name="Muhammad Faris Zuhairi" userId="1806bbdb-9647-4cf7-a40c-5c5435e908bd" providerId="ADAL" clId="{9FE6C468-CA01-4883-AFFA-2B32783B1D5A}" dt="2022-12-31T11:47:42.579" v="382" actId="20577"/>
        <pc:sldMkLst>
          <pc:docMk/>
          <pc:sldMk cId="398669070" sldId="257"/>
        </pc:sldMkLst>
        <pc:spChg chg="mod">
          <ac:chgData name="Muhammad Faris Zuhairi" userId="1806bbdb-9647-4cf7-a40c-5c5435e908bd" providerId="ADAL" clId="{9FE6C468-CA01-4883-AFFA-2B32783B1D5A}" dt="2022-12-31T11:47:42.579" v="382" actId="20577"/>
          <ac:spMkLst>
            <pc:docMk/>
            <pc:sldMk cId="398669070" sldId="257"/>
            <ac:spMk id="3" creationId="{886E2431-563C-BB4A-971B-E957A682BA80}"/>
          </ac:spMkLst>
        </pc:spChg>
      </pc:sldChg>
      <pc:sldChg chg="new">
        <pc:chgData name="Muhammad Faris Zuhairi" userId="1806bbdb-9647-4cf7-a40c-5c5435e908bd" providerId="ADAL" clId="{9FE6C468-CA01-4883-AFFA-2B32783B1D5A}" dt="2022-12-31T11:43:19.188" v="143" actId="680"/>
        <pc:sldMkLst>
          <pc:docMk/>
          <pc:sldMk cId="1712252542" sldId="258"/>
        </pc:sldMkLst>
      </pc:sldChg>
      <pc:sldChg chg="new">
        <pc:chgData name="Muhammad Faris Zuhairi" userId="1806bbdb-9647-4cf7-a40c-5c5435e908bd" providerId="ADAL" clId="{9FE6C468-CA01-4883-AFFA-2B32783B1D5A}" dt="2022-12-31T11:43:19.661" v="144" actId="680"/>
        <pc:sldMkLst>
          <pc:docMk/>
          <pc:sldMk cId="2824040186" sldId="259"/>
        </pc:sldMkLst>
      </pc:sldChg>
      <pc:sldChg chg="new">
        <pc:chgData name="Muhammad Faris Zuhairi" userId="1806bbdb-9647-4cf7-a40c-5c5435e908bd" providerId="ADAL" clId="{9FE6C468-CA01-4883-AFFA-2B32783B1D5A}" dt="2022-12-31T11:43:20.168" v="145" actId="680"/>
        <pc:sldMkLst>
          <pc:docMk/>
          <pc:sldMk cId="184173695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5F99-E23F-60A0-3FCF-063E77B40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CAF5F-A232-91FF-7FC6-2618FF18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63079-5EB3-2DA3-0978-DDD41C8F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F9A1-C4DC-494D-813A-4DA016D2B01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5B5B-7FF5-A9EC-4121-92AF8174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91867-B4FD-AE5A-4E01-4D2252DF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7D61-8738-45C9-B6D0-E94629E5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4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3587-602F-6CEF-7E27-67E24A5D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878F3-F1AA-BFF4-A168-F137D3A62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54BC-25C0-E987-13DD-EA8C7E93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F9A1-C4DC-494D-813A-4DA016D2B01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60EF-79A5-875F-93BF-380A3A22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F2BB-9372-01FF-4079-BF6CE92C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7D61-8738-45C9-B6D0-E94629E5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5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43A9A-A6D4-FE69-A714-BAD6CA18D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8BD46-7DEC-218D-7218-1EAB3E776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430B-B3FE-66CD-F57A-FF641DD7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F9A1-C4DC-494D-813A-4DA016D2B01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2CB7E-44EC-BEEE-BFAA-EA3C64E7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D897-EA5B-D2A6-E6AC-E5764953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7D61-8738-45C9-B6D0-E94629E5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6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694E-5FCE-22A1-27EB-5FD76F41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68B7-8A70-61AE-1586-AFA7E77C7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7A623-F35B-0018-C1BD-79A35B7C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F9A1-C4DC-494D-813A-4DA016D2B01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A2B39-7442-FF62-E33B-5F48F334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A8F5-B0F3-52BB-3FDC-E3E8C097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7D61-8738-45C9-B6D0-E94629E5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6D8A-AD64-B6F5-3562-3205B6D2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AC5F9-F795-0CD4-D24E-25097850A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016-BBCF-7A92-2047-53501A02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F9A1-C4DC-494D-813A-4DA016D2B01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55315-844C-9C1D-B272-C13EC654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2977-9EDE-05BF-96BF-E7D2AE54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7D61-8738-45C9-B6D0-E94629E5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44EE-6CEA-B701-2A42-4FF8A754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D0871-FDB1-67AD-84FD-CC1007FE6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6C573-E6A0-D264-2CD1-25CE29EDD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8A164-461F-F24E-D22A-9AE12846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F9A1-C4DC-494D-813A-4DA016D2B01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DE6FA-ECAB-B925-6BB4-223EFD65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4FFEC-B73E-23E4-44D7-968F56C1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7D61-8738-45C9-B6D0-E94629E5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1A3C-E3AA-DF27-E8B4-E2F57D8B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966FF-2F02-78E8-FE91-BF90BFB17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F338E-8B20-7BE0-7A01-BD2A4527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81A38-9158-6BBA-0048-0EB252A18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4A2EE-0C94-FC5E-16CA-CA1E26F19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814B5-14F5-2C44-D85E-DD7F347E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F9A1-C4DC-494D-813A-4DA016D2B01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F3B93-AE70-CEBE-AE5D-091AB420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2C073-E33E-82A6-C1DB-80C3F9C9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7D61-8738-45C9-B6D0-E94629E5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9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749A-B40E-2BFF-6BA4-D6E2F48D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018EA-FD34-DD65-2638-D5DA1869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F9A1-C4DC-494D-813A-4DA016D2B01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A1E1F-B1E6-EA04-8F7E-12B218E2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AA291-795F-0B9E-EB9D-79C35149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7D61-8738-45C9-B6D0-E94629E5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73975-32CE-1E57-05F4-77468B1D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F9A1-C4DC-494D-813A-4DA016D2B01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F30A7-2F06-4AFA-77A0-2CA74E96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55F9-B266-311C-9DF3-EFD74302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7D61-8738-45C9-B6D0-E94629E5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7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1925-E392-CCC6-F535-E02AD279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D1A5-F9E7-E9C6-1948-DFC340AA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E0082-5F95-C047-5F8E-3949A2F50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504D3-BD37-07C9-7ADD-958F0B1D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F9A1-C4DC-494D-813A-4DA016D2B01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A1D5-D8A2-9FFD-D616-9703045F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A68F6-4F6E-EEC4-FABA-52C6A5DD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7D61-8738-45C9-B6D0-E94629E5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073F-C388-D6D5-BD67-911086BB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561-10CE-C8E1-9342-4599C2E18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8EF5D-8C0D-615B-B15C-3DE07F275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EC80-A0E4-DF51-0B10-79422A2A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F9A1-C4DC-494D-813A-4DA016D2B01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F2BB6-98BE-9FAB-396A-48414743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1DF9E-90D3-EB9A-A33D-2C9BFCB3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7D61-8738-45C9-B6D0-E94629E5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D1C18-27FF-C8BE-889C-CDD9C802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7FD1D-945A-929A-15CC-2BE4F63BF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C4D8A-D38E-4F37-280F-9B26BE352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F9A1-C4DC-494D-813A-4DA016D2B01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DA68-1CF9-861E-5DFE-288C04915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24F0-C6D6-D54F-A487-80F40C123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97D61-8738-45C9-B6D0-E94629E5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F130-D50B-EA15-19C6-901537E97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Brainstorming 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2E2C2-7701-4FE3-A184-487FA4573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015" y="3602038"/>
            <a:ext cx="11338560" cy="1655762"/>
          </a:xfrm>
        </p:spPr>
        <p:txBody>
          <a:bodyPr>
            <a:normAutofit fontScale="92500"/>
          </a:bodyPr>
          <a:lstStyle/>
          <a:p>
            <a:r>
              <a:rPr lang="en-US" dirty="0"/>
              <a:t>Checkpoint #1 – 31/12/2022, brainstorming 1 minggu dan </a:t>
            </a:r>
            <a:r>
              <a:rPr lang="en-US" dirty="0" err="1"/>
              <a:t>mengide</a:t>
            </a:r>
            <a:r>
              <a:rPr lang="en-US" dirty="0"/>
              <a:t> min 2-3 ide/orang</a:t>
            </a:r>
          </a:p>
          <a:p>
            <a:r>
              <a:rPr lang="en-US" dirty="0"/>
              <a:t>Checkpoint #2 – 08/01/2023, plotting 12 ide dan scoring </a:t>
            </a:r>
            <a:r>
              <a:rPr lang="en-US" dirty="0" err="1"/>
              <a:t>pembidangan</a:t>
            </a:r>
            <a:r>
              <a:rPr lang="en-US" dirty="0"/>
              <a:t> (</a:t>
            </a:r>
            <a:r>
              <a:rPr lang="en-US" dirty="0" err="1"/>
              <a:t>kemungkinan</a:t>
            </a:r>
            <a:r>
              <a:rPr lang="en-US" dirty="0"/>
              <a:t> selesai)</a:t>
            </a:r>
          </a:p>
          <a:p>
            <a:r>
              <a:rPr lang="en-US" dirty="0"/>
              <a:t>Checkpoint #3 – 15/01/2023, bagi job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mitra</a:t>
            </a:r>
            <a:r>
              <a:rPr lang="en-US" dirty="0"/>
              <a:t> ke </a:t>
            </a:r>
            <a:r>
              <a:rPr lang="en-US" dirty="0" err="1"/>
              <a:t>pendaftar</a:t>
            </a:r>
            <a:r>
              <a:rPr lang="en-US" dirty="0"/>
              <a:t> oprec dan </a:t>
            </a:r>
            <a:r>
              <a:rPr lang="en-US" dirty="0" err="1"/>
              <a:t>persiapan</a:t>
            </a:r>
            <a:r>
              <a:rPr lang="en-US" dirty="0"/>
              <a:t> WP</a:t>
            </a:r>
          </a:p>
        </p:txBody>
      </p:sp>
    </p:spTree>
    <p:extLst>
      <p:ext uri="{BB962C8B-B14F-4D97-AF65-F5344CB8AC3E}">
        <p14:creationId xmlns:p14="http://schemas.microsoft.com/office/powerpoint/2010/main" val="90589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FB7A-5D2E-38CF-B381-49645E0A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C8BD-1986-EC9B-510C-48265B9D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87983-EB72-B3DF-28DF-4D7332DC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342" y="0"/>
            <a:ext cx="6402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8BB9-6E9D-C57A-467B-77F7F4F8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94EC-267F-00FB-9FC4-EE2FD410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A72AD-3BF2-8DB1-D6F7-E9A790AF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625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0102D-097B-7EC9-E253-6AF73596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4314825"/>
            <a:ext cx="6267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0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9F0E-3302-D997-121D-95DB5E8D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err="1"/>
              <a:t>Plottingan</a:t>
            </a:r>
            <a:r>
              <a:rPr lang="en-US"/>
              <a:t>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F9E7-8EA2-DEBE-6394-5D83CEA6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Pengembangan</a:t>
            </a:r>
            <a:r>
              <a:rPr lang="en-US" dirty="0"/>
              <a:t> ESC Quadcopter dan </a:t>
            </a:r>
            <a:r>
              <a:rPr lang="en-US" dirty="0" err="1"/>
              <a:t>kombinasi</a:t>
            </a:r>
            <a:r>
              <a:rPr lang="en-US" dirty="0"/>
              <a:t> Alarm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ym typeface="Wingdings" panose="05000000000000000000" pitchFamily="2" charset="2"/>
              </a:rPr>
              <a:t>PKM AI/KI </a:t>
            </a:r>
            <a:r>
              <a:rPr lang="en-US" dirty="0">
                <a:sym typeface="Wingdings" panose="05000000000000000000" pitchFamily="2" charset="2"/>
              </a:rPr>
              <a:t>(Talent: ESC pernah </a:t>
            </a:r>
            <a:r>
              <a:rPr lang="en-US" dirty="0" err="1">
                <a:sym typeface="Wingdings" panose="05000000000000000000" pitchFamily="2" charset="2"/>
              </a:rPr>
              <a:t>pengembangan</a:t>
            </a:r>
            <a:r>
              <a:rPr lang="en-US" dirty="0">
                <a:sym typeface="Wingdings" panose="05000000000000000000" pitchFamily="2" charset="2"/>
              </a:rPr>
              <a:t> Cuma </a:t>
            </a:r>
            <a:r>
              <a:rPr lang="en-US" dirty="0" err="1">
                <a:sym typeface="Wingdings" panose="05000000000000000000" pitchFamily="2" charset="2"/>
              </a:rPr>
              <a:t>dimensi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gede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blm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integrasi</a:t>
            </a:r>
            <a:r>
              <a:rPr lang="en-US" dirty="0">
                <a:sym typeface="Wingdings" panose="05000000000000000000" pitchFamily="2" charset="2"/>
              </a:rPr>
              <a:t> dgn alarm) 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50%</a:t>
            </a:r>
            <a:endParaRPr lang="en-US" dirty="0">
              <a:highlight>
                <a:srgbClr val="FFFF00"/>
              </a:highlight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Warehouse </a:t>
            </a:r>
            <a:r>
              <a:rPr lang="en-US" dirty="0" err="1">
                <a:sym typeface="Wingdings" panose="05000000000000000000" pitchFamily="2" charset="2"/>
              </a:rPr>
              <a:t>cerdas</a:t>
            </a:r>
            <a:r>
              <a:rPr lang="en-US" dirty="0">
                <a:sym typeface="Wingdings" panose="05000000000000000000" pitchFamily="2" charset="2"/>
              </a:rPr>
              <a:t> multi agent  </a:t>
            </a:r>
            <a:r>
              <a:rPr lang="en-US" b="1" dirty="0">
                <a:sym typeface="Wingdings" panose="05000000000000000000" pitchFamily="2" charset="2"/>
              </a:rPr>
              <a:t>PKM GT/AI (</a:t>
            </a:r>
            <a:r>
              <a:rPr lang="en-US" b="1" dirty="0" err="1">
                <a:sym typeface="Wingdings" panose="05000000000000000000" pitchFamily="2" charset="2"/>
              </a:rPr>
              <a:t>jika</a:t>
            </a:r>
            <a:r>
              <a:rPr lang="en-US" b="1" dirty="0">
                <a:sym typeface="Wingdings" panose="05000000000000000000" pitchFamily="2" charset="2"/>
              </a:rPr>
              <a:t> udah </a:t>
            </a:r>
            <a:r>
              <a:rPr lang="en-US" b="1" dirty="0" err="1">
                <a:sym typeface="Wingdings" panose="05000000000000000000" pitchFamily="2" charset="2"/>
              </a:rPr>
              <a:t>ada</a:t>
            </a:r>
            <a:r>
              <a:rPr lang="en-US" b="1" dirty="0">
                <a:sym typeface="Wingdings" panose="05000000000000000000" pitchFamily="2" charset="2"/>
              </a:rPr>
              <a:t> hasil) </a:t>
            </a:r>
            <a:r>
              <a:rPr lang="en-US" dirty="0">
                <a:sym typeface="Wingdings" panose="05000000000000000000" pitchFamily="2" charset="2"/>
              </a:rPr>
              <a:t>(Pincen: proposal TA </a:t>
            </a:r>
            <a:r>
              <a:rPr lang="en-US" dirty="0" err="1">
                <a:sym typeface="Wingdings" panose="05000000000000000000" pitchFamily="2" charset="2"/>
              </a:rPr>
              <a:t>dia</a:t>
            </a:r>
            <a:r>
              <a:rPr lang="en-US" dirty="0">
                <a:sym typeface="Wingdings" panose="05000000000000000000" pitchFamily="2" charset="2"/>
              </a:rPr>
              <a:t>, udah </a:t>
            </a:r>
            <a:r>
              <a:rPr lang="en-US" dirty="0" err="1">
                <a:sym typeface="Wingdings" panose="05000000000000000000" pitchFamily="2" charset="2"/>
              </a:rPr>
              <a:t>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konsep</a:t>
            </a:r>
            <a:r>
              <a:rPr lang="en-US" dirty="0">
                <a:sym typeface="Wingdings" panose="05000000000000000000" pitchFamily="2" charset="2"/>
              </a:rPr>
              <a:t> dan metode, hasil </a:t>
            </a:r>
            <a:r>
              <a:rPr lang="en-US" dirty="0" err="1">
                <a:sym typeface="Wingdings" panose="05000000000000000000" pitchFamily="2" charset="2"/>
              </a:rPr>
              <a:t>blm</a:t>
            </a:r>
            <a:r>
              <a:rPr lang="en-US" dirty="0">
                <a:sym typeface="Wingdings" panose="05000000000000000000" pitchFamily="2" charset="2"/>
              </a:rPr>
              <a:t> tahu) 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60%</a:t>
            </a:r>
            <a:r>
              <a:rPr lang="en-US" dirty="0">
                <a:sym typeface="Wingdings" panose="05000000000000000000" pitchFamily="2" charset="2"/>
              </a:rPr>
              <a:t> estimasi</a:t>
            </a: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alibri"/>
              </a:rPr>
              <a:t>Prototype Monitoring pH, </a:t>
            </a:r>
            <a:r>
              <a:rPr lang="en-US" dirty="0" err="1">
                <a:cs typeface="Calibri"/>
              </a:rPr>
              <a:t>suhu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kelembapan</a:t>
            </a:r>
            <a:r>
              <a:rPr lang="en-US" dirty="0">
                <a:cs typeface="Calibri"/>
              </a:rPr>
              <a:t>, kontrol </a:t>
            </a:r>
            <a:r>
              <a:rPr lang="en-US" dirty="0" err="1">
                <a:cs typeface="Calibri"/>
              </a:rPr>
              <a:t>pompa</a:t>
            </a:r>
            <a:r>
              <a:rPr lang="en-US" dirty="0">
                <a:cs typeface="Calibri"/>
              </a:rPr>
              <a:t> IoT </a:t>
            </a:r>
            <a:r>
              <a:rPr lang="en-US" dirty="0" err="1">
                <a:cs typeface="Calibri"/>
              </a:rPr>
              <a:t>hidroponik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libri"/>
                <a:sym typeface="Wingdings" panose="05000000000000000000" pitchFamily="2" charset="2"/>
              </a:rPr>
              <a:t> </a:t>
            </a:r>
            <a:r>
              <a:rPr lang="en-US" b="1" dirty="0">
                <a:cs typeface="Calibri"/>
                <a:sym typeface="Wingdings" panose="05000000000000000000" pitchFamily="2" charset="2"/>
              </a:rPr>
              <a:t>PKM PI/KI</a:t>
            </a:r>
            <a:r>
              <a:rPr lang="en-US" dirty="0">
                <a:cs typeface="Calibri"/>
                <a:sym typeface="Wingdings" panose="05000000000000000000" pitchFamily="2" charset="2"/>
              </a:rPr>
              <a:t>. (Faris: </a:t>
            </a:r>
            <a:r>
              <a:rPr lang="en-US" dirty="0" err="1">
                <a:cs typeface="Calibri"/>
                <a:sym typeface="Wingdings" panose="05000000000000000000" pitchFamily="2" charset="2"/>
              </a:rPr>
              <a:t>meski</a:t>
            </a:r>
            <a:r>
              <a:rPr lang="en-US" dirty="0">
                <a:cs typeface="Calibri"/>
                <a:sym typeface="Wingdings" panose="05000000000000000000" pitchFamily="2" charset="2"/>
              </a:rPr>
              <a:t> sudah </a:t>
            </a:r>
            <a:r>
              <a:rPr lang="en-US" dirty="0" err="1">
                <a:cs typeface="Calibri"/>
                <a:sym typeface="Wingdings" panose="05000000000000000000" pitchFamily="2" charset="2"/>
              </a:rPr>
              <a:t>banyak</a:t>
            </a:r>
            <a:r>
              <a:rPr lang="en-US" dirty="0">
                <a:cs typeface="Calibri"/>
                <a:sym typeface="Wingdings" panose="05000000000000000000" pitchFamily="2" charset="2"/>
              </a:rPr>
              <a:t> prototype, base design </a:t>
            </a:r>
            <a:r>
              <a:rPr lang="en-US" dirty="0" err="1">
                <a:cs typeface="Calibri"/>
                <a:sym typeface="Wingdings" panose="05000000000000000000" pitchFamily="2" charset="2"/>
              </a:rPr>
              <a:t>ada</a:t>
            </a:r>
            <a:r>
              <a:rPr lang="en-US" dirty="0">
                <a:cs typeface="Calibri"/>
                <a:sym typeface="Wingdings" panose="05000000000000000000" pitchFamily="2" charset="2"/>
              </a:rPr>
              <a:t>, tinggal ganti sensor dan </a:t>
            </a:r>
            <a:r>
              <a:rPr lang="en-US" dirty="0" err="1">
                <a:cs typeface="Calibri"/>
                <a:sym typeface="Wingdings" panose="05000000000000000000" pitchFamily="2" charset="2"/>
              </a:rPr>
              <a:t>konfigurasi</a:t>
            </a:r>
            <a:r>
              <a:rPr lang="en-US" dirty="0">
                <a:cs typeface="Calibri"/>
                <a:sym typeface="Wingdings" panose="05000000000000000000" pitchFamily="2" charset="2"/>
              </a:rPr>
              <a:t> MQTT, </a:t>
            </a:r>
            <a:r>
              <a:rPr lang="en-US" dirty="0" err="1">
                <a:cs typeface="Calibri"/>
                <a:sym typeface="Wingdings" panose="05000000000000000000" pitchFamily="2" charset="2"/>
              </a:rPr>
              <a:t>mitra</a:t>
            </a:r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cs typeface="Calibri"/>
                <a:sym typeface="Wingdings" panose="05000000000000000000" pitchFamily="2" charset="2"/>
              </a:rPr>
              <a:t>blm</a:t>
            </a:r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cs typeface="Calibri"/>
                <a:sym typeface="Wingdings" panose="05000000000000000000" pitchFamily="2" charset="2"/>
              </a:rPr>
              <a:t>ada</a:t>
            </a:r>
            <a:r>
              <a:rPr lang="en-US" dirty="0">
                <a:cs typeface="Calibri"/>
                <a:sym typeface="Wingdings" panose="05000000000000000000" pitchFamily="2" charset="2"/>
              </a:rPr>
              <a:t>) </a:t>
            </a:r>
            <a:r>
              <a:rPr lang="en-US" dirty="0">
                <a:highlight>
                  <a:srgbClr val="FFFF00"/>
                </a:highlight>
                <a:cs typeface="Calibri"/>
                <a:sym typeface="Wingdings" panose="05000000000000000000" pitchFamily="2" charset="2"/>
              </a:rPr>
              <a:t> 60%   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cs typeface="Calibri" panose="020F0502020204030204"/>
              </a:rPr>
              <a:t>Pemanfaatan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sistem</a:t>
            </a:r>
            <a:r>
              <a:rPr lang="en-US" dirty="0">
                <a:cs typeface="Calibri" panose="020F0502020204030204"/>
              </a:rPr>
              <a:t> urban farming di </a:t>
            </a:r>
            <a:r>
              <a:rPr lang="en-US" dirty="0" err="1">
                <a:cs typeface="Calibri" panose="020F0502020204030204"/>
              </a:rPr>
              <a:t>daerah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perkotaan</a:t>
            </a:r>
            <a:r>
              <a:rPr lang="en-US" dirty="0">
                <a:cs typeface="Calibri" panose="020F0502020204030204"/>
              </a:rPr>
              <a:t> di Indonesia </a:t>
            </a:r>
            <a:r>
              <a:rPr lang="en-US" dirty="0">
                <a:cs typeface="Calibri" panose="020F0502020204030204"/>
                <a:sym typeface="Wingdings" panose="05000000000000000000" pitchFamily="2" charset="2"/>
              </a:rPr>
              <a:t></a:t>
            </a:r>
            <a:r>
              <a:rPr lang="en-US" b="1" dirty="0">
                <a:cs typeface="Calibri" panose="020F0502020204030204"/>
              </a:rPr>
              <a:t> PKM GT. </a:t>
            </a:r>
            <a:r>
              <a:rPr lang="en-US" dirty="0">
                <a:cs typeface="Calibri" panose="020F0502020204030204"/>
              </a:rPr>
              <a:t>(</a:t>
            </a:r>
            <a:r>
              <a:rPr lang="en-US" dirty="0" err="1">
                <a:cs typeface="Calibri" panose="020F0502020204030204"/>
              </a:rPr>
              <a:t>Lambang</a:t>
            </a:r>
            <a:r>
              <a:rPr lang="en-US" dirty="0">
                <a:cs typeface="Calibri" panose="020F0502020204030204"/>
              </a:rPr>
              <a:t>: sudah </a:t>
            </a:r>
            <a:r>
              <a:rPr lang="en-US" dirty="0" err="1">
                <a:cs typeface="Calibri" panose="020F0502020204030204"/>
              </a:rPr>
              <a:t>ada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konsep</a:t>
            </a:r>
            <a:r>
              <a:rPr lang="en-US" dirty="0">
                <a:cs typeface="Calibri" panose="020F0502020204030204"/>
              </a:rPr>
              <a:t> dan </a:t>
            </a:r>
            <a:r>
              <a:rPr lang="en-US" dirty="0" err="1">
                <a:cs typeface="Calibri" panose="020F0502020204030204"/>
              </a:rPr>
              <a:t>metode,hasil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blm</a:t>
            </a:r>
            <a:r>
              <a:rPr lang="en-US" dirty="0">
                <a:cs typeface="Calibri" panose="020F0502020204030204"/>
              </a:rPr>
              <a:t> tahu) </a:t>
            </a:r>
            <a:r>
              <a:rPr lang="en-US" dirty="0">
                <a:cs typeface="Calibri" panose="020F0502020204030204"/>
                <a:sym typeface="Wingdings" panose="05000000000000000000" pitchFamily="2" charset="2"/>
              </a:rPr>
              <a:t></a:t>
            </a:r>
            <a:r>
              <a:rPr lang="en-US" b="1" dirty="0">
                <a:cs typeface="Calibri" panose="020F0502020204030204"/>
              </a:rPr>
              <a:t> 4</a:t>
            </a:r>
            <a:r>
              <a:rPr lang="en-US" b="1" dirty="0">
                <a:highlight>
                  <a:srgbClr val="FFFF00"/>
                </a:highlight>
                <a:cs typeface="Calibri" panose="020F0502020204030204"/>
              </a:rPr>
              <a:t>0% 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AE561-4D9D-E242-CDC4-DE1EEA74B395}"/>
              </a:ext>
            </a:extLst>
          </p:cNvPr>
          <p:cNvSpPr txBox="1"/>
          <p:nvPr/>
        </p:nvSpPr>
        <p:spPr>
          <a:xfrm>
            <a:off x="548640" y="6301047"/>
            <a:ext cx="670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Scoring (0-100%) </a:t>
            </a:r>
            <a:r>
              <a:rPr lang="en-US" err="1"/>
              <a:t>itu</a:t>
            </a:r>
            <a:r>
              <a:rPr lang="en-US"/>
              <a:t> </a:t>
            </a:r>
            <a:r>
              <a:rPr lang="en-US" err="1"/>
              <a:t>ttg</a:t>
            </a:r>
            <a:r>
              <a:rPr lang="en-US"/>
              <a:t> </a:t>
            </a:r>
            <a:r>
              <a:rPr lang="en-US" err="1"/>
              <a:t>seberapa</a:t>
            </a:r>
            <a:r>
              <a:rPr lang="en-US"/>
              <a:t> mungkin ide ini selesai </a:t>
            </a:r>
            <a:r>
              <a:rPr lang="en-US" err="1"/>
              <a:t>bila</a:t>
            </a:r>
            <a:r>
              <a:rPr lang="en-US"/>
              <a:t> </a:t>
            </a:r>
            <a:r>
              <a:rPr lang="en-US" err="1"/>
              <a:t>terdanai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25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9F0E-3302-D997-121D-95DB5E8D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err="1"/>
              <a:t>Plottingan</a:t>
            </a:r>
            <a:r>
              <a:rPr lang="en-US"/>
              <a:t>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F9E7-8EA2-DEBE-6394-5D83CEA6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Integrasi </a:t>
            </a:r>
            <a:r>
              <a:rPr lang="en-US" dirty="0" err="1"/>
              <a:t>sistem</a:t>
            </a:r>
            <a:r>
              <a:rPr lang="en-US" dirty="0"/>
              <a:t> Pendidikan </a:t>
            </a:r>
            <a:r>
              <a:rPr lang="en-US" dirty="0" err="1"/>
              <a:t>berupa</a:t>
            </a:r>
            <a:r>
              <a:rPr lang="en-US" dirty="0"/>
              <a:t> referensi </a:t>
            </a:r>
            <a:r>
              <a:rPr lang="en-US" dirty="0" err="1"/>
              <a:t>materi</a:t>
            </a:r>
            <a:r>
              <a:rPr lang="en-US" dirty="0"/>
              <a:t> dan metode </a:t>
            </a:r>
            <a:r>
              <a:rPr lang="en-US" dirty="0" err="1"/>
              <a:t>pengajaran</a:t>
            </a:r>
            <a:r>
              <a:rPr lang="en-US" dirty="0"/>
              <a:t> u/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pendidik</a:t>
            </a:r>
            <a:r>
              <a:rPr lang="en-US" dirty="0"/>
              <a:t> di 3T-&gt; </a:t>
            </a:r>
            <a:r>
              <a:rPr lang="en-US" b="1" dirty="0"/>
              <a:t>PKM GFK/GT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ide (</a:t>
            </a:r>
            <a:r>
              <a:rPr lang="en-US" dirty="0" err="1"/>
              <a:t>penerapan</a:t>
            </a:r>
            <a:r>
              <a:rPr lang="en-US" dirty="0"/>
              <a:t> di Indonesia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) -&gt; </a:t>
            </a:r>
            <a:r>
              <a:rPr lang="en-US" dirty="0">
                <a:highlight>
                  <a:srgbClr val="FF0000"/>
                </a:highlight>
              </a:rPr>
              <a:t>35%</a:t>
            </a:r>
            <a:r>
              <a:rPr lang="en-US" dirty="0"/>
              <a:t> (</a:t>
            </a:r>
            <a:r>
              <a:rPr lang="en-US" dirty="0" err="1"/>
              <a:t>karna</a:t>
            </a:r>
            <a:r>
              <a:rPr lang="en-US" dirty="0"/>
              <a:t> e-learning udah </a:t>
            </a:r>
            <a:r>
              <a:rPr lang="en-US" dirty="0" err="1"/>
              <a:t>umum</a:t>
            </a:r>
            <a:r>
              <a:rPr lang="en-US" dirty="0"/>
              <a:t>). Solusi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spt</a:t>
            </a:r>
            <a:r>
              <a:rPr lang="en-US" dirty="0"/>
              <a:t> </a:t>
            </a:r>
            <a:r>
              <a:rPr lang="en-US" dirty="0" err="1"/>
              <a:t>apa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3T </a:t>
            </a:r>
            <a:r>
              <a:rPr lang="en-US" dirty="0" err="1"/>
              <a:t>jd</a:t>
            </a:r>
            <a:r>
              <a:rPr lang="en-US" dirty="0"/>
              <a:t> Kawasan </a:t>
            </a:r>
            <a:r>
              <a:rPr lang="en-US" dirty="0" err="1"/>
              <a:t>wisata</a:t>
            </a:r>
            <a:r>
              <a:rPr lang="en-US" dirty="0"/>
              <a:t> dan </a:t>
            </a:r>
            <a:r>
              <a:rPr lang="en-US" dirty="0" err="1"/>
              <a:t>mandiri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(photovoltaic)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dpt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3T </a:t>
            </a:r>
            <a:r>
              <a:rPr lang="en-US" dirty="0" err="1"/>
              <a:t>itu</a:t>
            </a:r>
            <a:r>
              <a:rPr lang="en-US" dirty="0"/>
              <a:t> sendiri-&gt;</a:t>
            </a:r>
            <a:r>
              <a:rPr lang="en-US" b="1" dirty="0"/>
              <a:t> PKM GFK/GT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ide, (</a:t>
            </a:r>
            <a:r>
              <a:rPr lang="en-US" dirty="0" err="1"/>
              <a:t>penerapannya</a:t>
            </a:r>
            <a:r>
              <a:rPr lang="en-US" dirty="0"/>
              <a:t> </a:t>
            </a:r>
            <a:r>
              <a:rPr lang="en-US" dirty="0" err="1"/>
              <a:t>agak</a:t>
            </a:r>
            <a:r>
              <a:rPr lang="en-US" dirty="0"/>
              <a:t> </a:t>
            </a:r>
            <a:r>
              <a:rPr lang="en-US" dirty="0" err="1"/>
              <a:t>susah</a:t>
            </a:r>
            <a:r>
              <a:rPr lang="en-US" dirty="0"/>
              <a:t>, dana pasang photovoltaic(?) prefer app Smart City (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dan </a:t>
            </a:r>
            <a:r>
              <a:rPr lang="en-US" dirty="0" err="1"/>
              <a:t>wadah</a:t>
            </a:r>
            <a:r>
              <a:rPr lang="en-US" dirty="0"/>
              <a:t> complain) -&gt; </a:t>
            </a:r>
            <a:r>
              <a:rPr lang="en-US" dirty="0">
                <a:highlight>
                  <a:srgbClr val="FF0000"/>
                </a:highlight>
              </a:rPr>
              <a:t>40%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tek.informasi</a:t>
            </a:r>
            <a:r>
              <a:rPr lang="en-US" dirty="0">
                <a:sym typeface="Wingdings" panose="05000000000000000000" pitchFamily="2" charset="2"/>
              </a:rPr>
              <a:t>. 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>
                <a:ea typeface="+mn-lt"/>
                <a:cs typeface="+mn-lt"/>
              </a:rPr>
              <a:t>Perancangan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</a:t>
            </a:r>
            <a:r>
              <a:rPr lang="en-US" dirty="0">
                <a:ea typeface="+mn-lt"/>
                <a:cs typeface="+mn-lt"/>
              </a:rPr>
              <a:t> monitoring dan </a:t>
            </a:r>
            <a:r>
              <a:rPr lang="en-US" dirty="0" err="1">
                <a:ea typeface="+mn-lt"/>
                <a:cs typeface="+mn-lt"/>
              </a:rPr>
              <a:t>pengendalian</a:t>
            </a:r>
            <a:r>
              <a:rPr lang="en-US" dirty="0">
                <a:ea typeface="+mn-lt"/>
                <a:cs typeface="+mn-lt"/>
              </a:rPr>
              <a:t> motor </a:t>
            </a:r>
            <a:r>
              <a:rPr lang="en-US" dirty="0" err="1">
                <a:ea typeface="+mn-lt"/>
                <a:cs typeface="+mn-lt"/>
              </a:rPr>
              <a:t>sensored</a:t>
            </a:r>
            <a:r>
              <a:rPr lang="en-US" dirty="0">
                <a:ea typeface="+mn-lt"/>
                <a:cs typeface="+mn-lt"/>
              </a:rPr>
              <a:t> BLDC </a:t>
            </a:r>
            <a:r>
              <a:rPr lang="en-US" dirty="0" err="1">
                <a:ea typeface="+mn-lt"/>
                <a:cs typeface="+mn-lt"/>
              </a:rPr>
              <a:t>menggunakan</a:t>
            </a:r>
            <a:r>
              <a:rPr lang="en-US" dirty="0">
                <a:ea typeface="+mn-lt"/>
                <a:cs typeface="+mn-lt"/>
              </a:rPr>
              <a:t> closed loop current control </a:t>
            </a:r>
            <a:r>
              <a:rPr lang="en-US" dirty="0" err="1">
                <a:ea typeface="+mn-lt"/>
                <a:cs typeface="+mn-lt"/>
              </a:rPr>
              <a:t>berbasis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bluetooth</a:t>
            </a:r>
            <a:r>
              <a:rPr lang="en-US" dirty="0">
                <a:ea typeface="+mn-lt"/>
                <a:cs typeface="+mn-lt"/>
              </a:rPr>
              <a:t> low energy -&gt; </a:t>
            </a:r>
            <a:r>
              <a:rPr lang="en-US" b="1" dirty="0">
                <a:ea typeface="+mn-lt"/>
                <a:cs typeface="+mn-lt"/>
              </a:rPr>
              <a:t>PKM KC/AI </a:t>
            </a:r>
            <a:r>
              <a:rPr lang="en-US" dirty="0">
                <a:ea typeface="+mn-lt"/>
                <a:cs typeface="+mn-lt"/>
              </a:rPr>
              <a:t>-&gt; 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80%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>
                <a:ea typeface="+mn-lt"/>
                <a:cs typeface="+mn-lt"/>
              </a:rPr>
              <a:t>Perancangan</a:t>
            </a:r>
            <a:r>
              <a:rPr lang="en-US" dirty="0">
                <a:ea typeface="+mn-lt"/>
                <a:cs typeface="+mn-lt"/>
              </a:rPr>
              <a:t> dual motor </a:t>
            </a:r>
            <a:r>
              <a:rPr lang="en-US" dirty="0" err="1">
                <a:ea typeface="+mn-lt"/>
                <a:cs typeface="+mn-lt"/>
              </a:rPr>
              <a:t>kontroller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menggunakan</a:t>
            </a:r>
            <a:r>
              <a:rPr lang="en-US" dirty="0">
                <a:ea typeface="+mn-lt"/>
                <a:cs typeface="+mn-lt"/>
              </a:rPr>
              <a:t> BLDC motor </a:t>
            </a:r>
            <a:r>
              <a:rPr lang="en-US" dirty="0" err="1">
                <a:ea typeface="+mn-lt"/>
                <a:cs typeface="+mn-lt"/>
              </a:rPr>
              <a:t>berbasis</a:t>
            </a:r>
            <a:r>
              <a:rPr lang="en-US" dirty="0">
                <a:ea typeface="+mn-lt"/>
                <a:cs typeface="+mn-lt"/>
              </a:rPr>
              <a:t> PID untuk </a:t>
            </a:r>
            <a:r>
              <a:rPr lang="en-US" dirty="0" err="1">
                <a:ea typeface="+mn-lt"/>
                <a:cs typeface="+mn-lt"/>
              </a:rPr>
              <a:t>pembagian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traksi</a:t>
            </a:r>
            <a:r>
              <a:rPr lang="en-US" dirty="0">
                <a:ea typeface="+mn-lt"/>
                <a:cs typeface="+mn-lt"/>
              </a:rPr>
              <a:t> di </a:t>
            </a:r>
            <a:r>
              <a:rPr lang="en-US" dirty="0" err="1">
                <a:ea typeface="+mn-lt"/>
                <a:cs typeface="+mn-lt"/>
              </a:rPr>
              <a:t>jalan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berkelok</a:t>
            </a:r>
            <a:r>
              <a:rPr lang="en-US" dirty="0">
                <a:ea typeface="+mn-lt"/>
                <a:cs typeface="+mn-lt"/>
              </a:rPr>
              <a:t> -&gt; </a:t>
            </a:r>
            <a:r>
              <a:rPr lang="en-US" b="1" dirty="0">
                <a:ea typeface="+mn-lt"/>
                <a:cs typeface="+mn-lt"/>
              </a:rPr>
              <a:t>PKM KC </a:t>
            </a:r>
            <a:r>
              <a:rPr lang="en-US" dirty="0">
                <a:ea typeface="+mn-lt"/>
                <a:cs typeface="+mn-lt"/>
              </a:rPr>
              <a:t>-&gt; 60%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AE561-4D9D-E242-CDC4-DE1EEA74B395}"/>
              </a:ext>
            </a:extLst>
          </p:cNvPr>
          <p:cNvSpPr txBox="1"/>
          <p:nvPr/>
        </p:nvSpPr>
        <p:spPr>
          <a:xfrm>
            <a:off x="548640" y="6301047"/>
            <a:ext cx="670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Scoring (0-100%) </a:t>
            </a:r>
            <a:r>
              <a:rPr lang="en-US" err="1"/>
              <a:t>itu</a:t>
            </a:r>
            <a:r>
              <a:rPr lang="en-US"/>
              <a:t> </a:t>
            </a:r>
            <a:r>
              <a:rPr lang="en-US" err="1"/>
              <a:t>ttg</a:t>
            </a:r>
            <a:r>
              <a:rPr lang="en-US"/>
              <a:t> </a:t>
            </a:r>
            <a:r>
              <a:rPr lang="en-US" err="1"/>
              <a:t>seberapa</a:t>
            </a:r>
            <a:r>
              <a:rPr lang="en-US"/>
              <a:t> mungkin ide ini selesai </a:t>
            </a:r>
            <a:r>
              <a:rPr lang="en-US" err="1"/>
              <a:t>bila</a:t>
            </a:r>
            <a:r>
              <a:rPr lang="en-US"/>
              <a:t> </a:t>
            </a:r>
            <a:r>
              <a:rPr lang="en-US" err="1"/>
              <a:t>terdanai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93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7703-2208-817D-2E91-BFCF4844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9B0D-4DA1-D44D-87A5-47CDB5626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sz="2600" dirty="0">
                <a:ea typeface="+mn-lt"/>
                <a:cs typeface="+mn-lt"/>
              </a:rPr>
              <a:t>Hybrid Flying Car  </a:t>
            </a:r>
            <a:r>
              <a:rPr lang="en-US" sz="2600" b="1" dirty="0">
                <a:ea typeface="+mn-lt"/>
                <a:cs typeface="+mn-lt"/>
              </a:rPr>
              <a:t>PKM GT</a:t>
            </a:r>
            <a:r>
              <a:rPr lang="en-US" sz="2600" dirty="0">
                <a:ea typeface="+mn-lt"/>
                <a:cs typeface="+mn-lt"/>
              </a:rPr>
              <a:t> (</a:t>
            </a:r>
            <a:r>
              <a:rPr lang="en-US" sz="2600" dirty="0" err="1">
                <a:ea typeface="+mn-lt"/>
                <a:cs typeface="+mn-lt"/>
              </a:rPr>
              <a:t>Gagasan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mobil</a:t>
            </a:r>
            <a:r>
              <a:rPr lang="en-US" sz="2600" dirty="0">
                <a:ea typeface="+mn-lt"/>
                <a:cs typeface="+mn-lt"/>
              </a:rPr>
              <a:t> yang bisa </a:t>
            </a:r>
            <a:r>
              <a:rPr lang="en-US" sz="2600" dirty="0" err="1">
                <a:ea typeface="+mn-lt"/>
                <a:cs typeface="+mn-lt"/>
              </a:rPr>
              <a:t>beroperasi</a:t>
            </a:r>
            <a:r>
              <a:rPr lang="en-US" sz="2600" dirty="0">
                <a:ea typeface="+mn-lt"/>
                <a:cs typeface="+mn-lt"/>
              </a:rPr>
              <a:t> di </a:t>
            </a:r>
            <a:r>
              <a:rPr lang="en-US" sz="2600" dirty="0" err="1">
                <a:ea typeface="+mn-lt"/>
                <a:cs typeface="+mn-lt"/>
              </a:rPr>
              <a:t>darat</a:t>
            </a:r>
            <a:r>
              <a:rPr lang="en-US" sz="2600" dirty="0">
                <a:ea typeface="+mn-lt"/>
                <a:cs typeface="+mn-lt"/>
              </a:rPr>
              <a:t> dan </a:t>
            </a:r>
            <a:r>
              <a:rPr lang="en-US" sz="2600" dirty="0" err="1">
                <a:ea typeface="+mn-lt"/>
                <a:cs typeface="+mn-lt"/>
              </a:rPr>
              <a:t>udara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menggunakan</a:t>
            </a:r>
            <a:r>
              <a:rPr lang="en-US" sz="2600" dirty="0">
                <a:ea typeface="+mn-lt"/>
                <a:cs typeface="+mn-lt"/>
              </a:rPr>
              <a:t> motor highspeed yg </a:t>
            </a:r>
            <a:r>
              <a:rPr lang="en-US" sz="2600" dirty="0" err="1">
                <a:ea typeface="+mn-lt"/>
                <a:cs typeface="+mn-lt"/>
              </a:rPr>
              <a:t>mampu</a:t>
            </a:r>
            <a:r>
              <a:rPr lang="en-US" sz="2600" dirty="0">
                <a:ea typeface="+mn-lt"/>
                <a:cs typeface="+mn-lt"/>
              </a:rPr>
              <a:t> switching untuk </a:t>
            </a:r>
            <a:r>
              <a:rPr lang="en-US" sz="2600" dirty="0" err="1">
                <a:ea typeface="+mn-lt"/>
                <a:cs typeface="+mn-lt"/>
              </a:rPr>
              <a:t>menggerakan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propoller</a:t>
            </a:r>
            <a:r>
              <a:rPr lang="en-US" sz="2600" dirty="0">
                <a:ea typeface="+mn-lt"/>
                <a:cs typeface="+mn-lt"/>
              </a:rPr>
              <a:t> dan </a:t>
            </a:r>
            <a:r>
              <a:rPr lang="en-US" sz="2600" dirty="0" err="1">
                <a:ea typeface="+mn-lt"/>
                <a:cs typeface="+mn-lt"/>
              </a:rPr>
              <a:t>roda"</a:t>
            </a:r>
            <a:r>
              <a:rPr lang="en-US" sz="2600" b="1" dirty="0" err="1">
                <a:ea typeface="+mn-lt"/>
                <a:cs typeface="+mn-lt"/>
              </a:rPr>
              <a:t>Sudah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ada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</a:t>
            </a:r>
            <a:r>
              <a:rPr lang="en-US" sz="2600" b="1" dirty="0" err="1">
                <a:ea typeface="+mn-lt"/>
                <a:cs typeface="+mn-lt"/>
              </a:rPr>
              <a:t>onsep</a:t>
            </a:r>
            <a:r>
              <a:rPr lang="en-US" sz="2600" b="1" dirty="0">
                <a:ea typeface="+mn-lt"/>
                <a:cs typeface="+mn-lt"/>
              </a:rPr>
              <a:t> dan metode, hasil </a:t>
            </a:r>
            <a:r>
              <a:rPr lang="en-US" sz="2600" b="1" dirty="0" err="1">
                <a:ea typeface="+mn-lt"/>
                <a:cs typeface="+mn-lt"/>
              </a:rPr>
              <a:t>blm</a:t>
            </a:r>
            <a:r>
              <a:rPr lang="en-US" sz="2600" b="1" dirty="0">
                <a:ea typeface="+mn-lt"/>
                <a:cs typeface="+mn-lt"/>
              </a:rPr>
              <a:t>" </a:t>
            </a:r>
            <a:r>
              <a:rPr lang="en-US" sz="2600" b="1" dirty="0">
                <a:highlight>
                  <a:srgbClr val="FF0000"/>
                </a:highlight>
                <a:ea typeface="+mn-lt"/>
                <a:cs typeface="+mn-lt"/>
              </a:rPr>
              <a:t>30%.</a:t>
            </a:r>
            <a:endParaRPr lang="en-US" sz="2600" b="1" dirty="0">
              <a:highlight>
                <a:srgbClr val="FF0000"/>
              </a:highlight>
              <a:cs typeface="Calibri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lang="en-US" sz="2600" dirty="0" err="1">
                <a:ea typeface="+mn-lt"/>
                <a:cs typeface="+mn-lt"/>
              </a:rPr>
              <a:t>Pemanfaatan</a:t>
            </a:r>
            <a:r>
              <a:rPr lang="en-US" sz="2600" dirty="0">
                <a:ea typeface="+mn-lt"/>
                <a:cs typeface="+mn-lt"/>
              </a:rPr>
              <a:t> ML </a:t>
            </a:r>
            <a:r>
              <a:rPr lang="en-US" sz="2600" dirty="0" err="1">
                <a:ea typeface="+mn-lt"/>
                <a:cs typeface="+mn-lt"/>
              </a:rPr>
              <a:t>tensorflow</a:t>
            </a:r>
            <a:r>
              <a:rPr lang="en-US" sz="2600" dirty="0">
                <a:ea typeface="+mn-lt"/>
                <a:cs typeface="+mn-lt"/>
              </a:rPr>
              <a:t> untuk </a:t>
            </a:r>
            <a:r>
              <a:rPr lang="en-US" sz="2600" dirty="0" err="1">
                <a:ea typeface="+mn-lt"/>
                <a:cs typeface="+mn-lt"/>
              </a:rPr>
              <a:t>deteksi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penyakit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b="1" dirty="0">
                <a:ea typeface="+mn-lt"/>
                <a:cs typeface="+mn-lt"/>
              </a:rPr>
              <a:t>PKM GT</a:t>
            </a:r>
            <a:r>
              <a:rPr lang="en-US" sz="2600" dirty="0">
                <a:ea typeface="+mn-lt"/>
                <a:cs typeface="+mn-lt"/>
              </a:rPr>
              <a:t> (</a:t>
            </a:r>
            <a:r>
              <a:rPr lang="en-US" sz="2600" b="1" dirty="0">
                <a:ea typeface="+mn-lt"/>
                <a:cs typeface="+mn-lt"/>
              </a:rPr>
              <a:t>Pincen: sudah </a:t>
            </a:r>
            <a:r>
              <a:rPr lang="en-US" sz="2600" b="1" dirty="0" err="1">
                <a:ea typeface="+mn-lt"/>
                <a:cs typeface="+mn-lt"/>
              </a:rPr>
              <a:t>ada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</a:t>
            </a:r>
            <a:r>
              <a:rPr lang="en-US" sz="2600" b="1" dirty="0" err="1">
                <a:ea typeface="+mn-lt"/>
                <a:cs typeface="+mn-lt"/>
              </a:rPr>
              <a:t>onsep</a:t>
            </a:r>
            <a:r>
              <a:rPr lang="en-US" sz="2600" b="1" dirty="0">
                <a:ea typeface="+mn-lt"/>
                <a:cs typeface="+mn-lt"/>
              </a:rPr>
              <a:t> dan </a:t>
            </a:r>
            <a:r>
              <a:rPr lang="en-US" sz="2600" b="1" dirty="0" err="1">
                <a:ea typeface="+mn-lt"/>
                <a:cs typeface="+mn-lt"/>
              </a:rPr>
              <a:t>metode,hasil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sepertinya</a:t>
            </a:r>
            <a:r>
              <a:rPr lang="en-US" sz="2600" b="1" dirty="0">
                <a:ea typeface="+mn-lt"/>
                <a:cs typeface="+mn-lt"/>
              </a:rPr>
              <a:t> sudah </a:t>
            </a:r>
            <a:r>
              <a:rPr lang="en-US" sz="2600" b="1" dirty="0" err="1">
                <a:ea typeface="+mn-lt"/>
                <a:cs typeface="+mn-lt"/>
              </a:rPr>
              <a:t>ada,minta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 err="1">
                <a:ea typeface="+mn-lt"/>
                <a:cs typeface="+mn-lt"/>
              </a:rPr>
              <a:t>dikembangin</a:t>
            </a:r>
            <a:r>
              <a:rPr lang="en-US" sz="2600" b="1" dirty="0">
                <a:ea typeface="+mn-lt"/>
                <a:cs typeface="+mn-lt"/>
              </a:rPr>
              <a:t> lagi) </a:t>
            </a:r>
            <a:r>
              <a:rPr lang="en-US" sz="2600" b="1" dirty="0">
                <a:ea typeface="+mn-lt"/>
                <a:cs typeface="+mn-lt"/>
                <a:sym typeface="Wingdings" panose="05000000000000000000" pitchFamily="2" charset="2"/>
              </a:rPr>
              <a:t>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dirty="0">
                <a:highlight>
                  <a:srgbClr val="FFFF00"/>
                </a:highlight>
                <a:ea typeface="+mn-lt"/>
                <a:cs typeface="+mn-lt"/>
              </a:rPr>
              <a:t>50%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600" dirty="0" err="1">
                <a:ea typeface="+mn-lt"/>
                <a:cs typeface="+mn-lt"/>
              </a:rPr>
              <a:t>Pemanfaatan</a:t>
            </a:r>
            <a:r>
              <a:rPr lang="en-US" sz="2600" dirty="0">
                <a:ea typeface="+mn-lt"/>
                <a:cs typeface="+mn-lt"/>
              </a:rPr>
              <a:t> Light Fidelity untuk </a:t>
            </a:r>
            <a:r>
              <a:rPr lang="en-US" sz="2600" dirty="0" err="1">
                <a:ea typeface="+mn-lt"/>
                <a:cs typeface="+mn-lt"/>
              </a:rPr>
              <a:t>Sistem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Komunikasi</a:t>
            </a:r>
            <a:r>
              <a:rPr lang="en-US" sz="2600" dirty="0">
                <a:ea typeface="+mn-lt"/>
                <a:cs typeface="+mn-lt"/>
              </a:rPr>
              <a:t> dan </a:t>
            </a:r>
            <a:r>
              <a:rPr lang="en-US" sz="2600" dirty="0" err="1">
                <a:ea typeface="+mn-lt"/>
                <a:cs typeface="+mn-lt"/>
              </a:rPr>
              <a:t>Nirkabel</a:t>
            </a:r>
            <a:r>
              <a:rPr lang="en-US" sz="2600" dirty="0">
                <a:ea typeface="+mn-lt"/>
                <a:cs typeface="+mn-lt"/>
              </a:rPr>
              <a:t> -&gt; </a:t>
            </a:r>
            <a:r>
              <a:rPr lang="en-US" sz="2600" b="1" dirty="0">
                <a:ea typeface="+mn-lt"/>
                <a:cs typeface="+mn-lt"/>
              </a:rPr>
              <a:t>PKM GFK </a:t>
            </a:r>
            <a:r>
              <a:rPr lang="en-US" sz="2600" dirty="0">
                <a:ea typeface="+mn-lt"/>
                <a:cs typeface="+mn-lt"/>
              </a:rPr>
              <a:t>(Sudah </a:t>
            </a:r>
            <a:r>
              <a:rPr lang="en-US" sz="2600" dirty="0" err="1">
                <a:ea typeface="+mn-lt"/>
                <a:cs typeface="+mn-lt"/>
              </a:rPr>
              <a:t>ada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alatnya</a:t>
            </a:r>
            <a:r>
              <a:rPr lang="en-US" sz="2600" dirty="0">
                <a:ea typeface="+mn-lt"/>
                <a:cs typeface="+mn-lt"/>
              </a:rPr>
              <a:t> Kerjasama dgn Phillips tapi </a:t>
            </a:r>
            <a:r>
              <a:rPr lang="en-US" sz="2600" dirty="0" err="1">
                <a:ea typeface="+mn-lt"/>
                <a:cs typeface="+mn-lt"/>
              </a:rPr>
              <a:t>blm</a:t>
            </a:r>
            <a:r>
              <a:rPr lang="en-US" sz="2600" dirty="0">
                <a:ea typeface="+mn-lt"/>
                <a:cs typeface="+mn-lt"/>
              </a:rPr>
              <a:t> pernah simulasi) -&gt;</a:t>
            </a:r>
            <a:r>
              <a:rPr lang="en-US" sz="2600" dirty="0">
                <a:highlight>
                  <a:srgbClr val="FF0000"/>
                </a:highlight>
                <a:ea typeface="+mn-lt"/>
                <a:cs typeface="+mn-lt"/>
              </a:rPr>
              <a:t>30%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400" dirty="0" err="1"/>
              <a:t>Pengurangan</a:t>
            </a:r>
            <a:r>
              <a:rPr lang="en-US" sz="2400" dirty="0"/>
              <a:t> </a:t>
            </a:r>
            <a:r>
              <a:rPr lang="en-US" sz="2400" dirty="0" err="1"/>
              <a:t>sampah</a:t>
            </a:r>
            <a:r>
              <a:rPr lang="en-US" sz="2400" dirty="0"/>
              <a:t>/</a:t>
            </a:r>
            <a:r>
              <a:rPr lang="en-US" sz="2400" dirty="0" err="1"/>
              <a:t>limbah</a:t>
            </a:r>
            <a:r>
              <a:rPr lang="en-US" sz="2400" dirty="0"/>
              <a:t> di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. </a:t>
            </a:r>
            <a:r>
              <a:rPr lang="en-US" sz="2400" dirty="0" err="1"/>
              <a:t>Inovasi</a:t>
            </a:r>
            <a:r>
              <a:rPr lang="en-US" sz="2400" dirty="0"/>
              <a:t>/</a:t>
            </a:r>
            <a:r>
              <a:rPr lang="en-US" sz="2400" dirty="0" err="1"/>
              <a:t>gagasan</a:t>
            </a:r>
            <a:r>
              <a:rPr lang="en-US" sz="2400" dirty="0"/>
              <a:t>,  (Boy)</a:t>
            </a:r>
            <a:r>
              <a:rPr lang="en-US" sz="2400" dirty="0">
                <a:sym typeface="Wingdings" panose="05000000000000000000" pitchFamily="2" charset="2"/>
              </a:rPr>
              <a:t>pkm pm</a:t>
            </a:r>
          </a:p>
          <a:p>
            <a:pPr marL="514350" indent="-514350">
              <a:buFont typeface="+mj-lt"/>
              <a:buAutoNum type="arabicPeriod" startAt="9"/>
            </a:pPr>
            <a:endParaRPr lang="en-US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404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25E7-D5BA-3169-1E0B-98AA7B88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Checkpoint 2: yg </a:t>
            </a:r>
            <a:r>
              <a:rPr lang="en-US" err="1"/>
              <a:t>memungkinkan</a:t>
            </a:r>
            <a:r>
              <a:rPr lang="en-US"/>
              <a:t> </a:t>
            </a:r>
            <a:r>
              <a:rPr lang="en-US" err="1"/>
              <a:t>maju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D375-04C0-E83B-F2EE-9A6A3878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(score &gt; 50% selesai): </a:t>
            </a:r>
          </a:p>
          <a:p>
            <a:pPr marL="0" indent="0">
              <a:buNone/>
            </a:pPr>
            <a:r>
              <a:rPr lang="en-US" dirty="0"/>
              <a:t>ESC Quadcopter, warehouse </a:t>
            </a:r>
            <a:r>
              <a:rPr lang="en-US" dirty="0" err="1"/>
              <a:t>multiagen</a:t>
            </a:r>
            <a:r>
              <a:rPr lang="en-US" dirty="0"/>
              <a:t>, monitoring urban farming, monitoring motor &amp; dual controller, ML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tanaman</a:t>
            </a:r>
            <a:endParaRPr lang="en-US" dirty="0"/>
          </a:p>
          <a:p>
            <a:r>
              <a:rPr lang="en-US" dirty="0"/>
              <a:t>Perlu </a:t>
            </a:r>
            <a:r>
              <a:rPr lang="en-US" dirty="0" err="1"/>
              <a:t>pematangan</a:t>
            </a:r>
            <a:r>
              <a:rPr lang="en-US" dirty="0"/>
              <a:t> ide:</a:t>
            </a:r>
          </a:p>
          <a:p>
            <a:pPr marL="0" indent="0">
              <a:buNone/>
            </a:pPr>
            <a:r>
              <a:rPr lang="en-US" dirty="0"/>
              <a:t>Light fidelity, hybrid flying car,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sist.Pendidikan</a:t>
            </a:r>
            <a:r>
              <a:rPr lang="en-US" dirty="0"/>
              <a:t> 3T, </a:t>
            </a:r>
            <a:r>
              <a:rPr lang="en-US" dirty="0" err="1"/>
              <a:t>wisata</a:t>
            </a:r>
            <a:r>
              <a:rPr lang="en-US" dirty="0"/>
              <a:t> 3T dgn </a:t>
            </a:r>
            <a:r>
              <a:rPr lang="en-US" dirty="0" err="1"/>
              <a:t>tek.informasi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3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538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Brainstorming Ide</vt:lpstr>
      <vt:lpstr>PowerPoint Presentation</vt:lpstr>
      <vt:lpstr>PowerPoint Presentation</vt:lpstr>
      <vt:lpstr>Plottingan Ide</vt:lpstr>
      <vt:lpstr>Plottingan Ide</vt:lpstr>
      <vt:lpstr>Plotting Ide</vt:lpstr>
      <vt:lpstr>Summary Checkpoint 2: yg memungkinkan maju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 Ide</dc:title>
  <dc:creator>Muhammad Faris Zuhairi</dc:creator>
  <cp:lastModifiedBy>Muhammad Faris Zuhairi</cp:lastModifiedBy>
  <cp:revision>1</cp:revision>
  <dcterms:created xsi:type="dcterms:W3CDTF">2022-12-31T11:26:08Z</dcterms:created>
  <dcterms:modified xsi:type="dcterms:W3CDTF">2023-01-19T03:13:30Z</dcterms:modified>
</cp:coreProperties>
</file>