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323" r:id="rId3"/>
    <p:sldId id="343" r:id="rId4"/>
    <p:sldId id="258" r:id="rId5"/>
    <p:sldId id="334" r:id="rId6"/>
    <p:sldId id="336" r:id="rId7"/>
    <p:sldId id="325" r:id="rId8"/>
    <p:sldId id="309" r:id="rId9"/>
    <p:sldId id="324" r:id="rId10"/>
    <p:sldId id="335" r:id="rId11"/>
    <p:sldId id="337" r:id="rId12"/>
    <p:sldId id="338" r:id="rId13"/>
    <p:sldId id="341" r:id="rId14"/>
    <p:sldId id="340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42" r:id="rId24"/>
    <p:sldId id="339" r:id="rId25"/>
    <p:sldId id="274" r:id="rId26"/>
  </p:sldIdLst>
  <p:sldSz cx="9144000" cy="5143500" type="screen16x9"/>
  <p:notesSz cx="6858000" cy="9144000"/>
  <p:embeddedFontLst>
    <p:embeddedFont>
      <p:font typeface="Bebas Neue" panose="020B0604020202020204" pitchFamily="34" charset="0"/>
      <p:regular r:id="rId28"/>
    </p:embeddedFont>
    <p:embeddedFont>
      <p:font typeface="Josefin Sans" pitchFamily="2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Montserrat Medium" panose="000006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9D464-450E-4E05-9235-5D92DDC8CB38}">
  <a:tblStyle styleId="{DFA9D464-450E-4E05-9235-5D92DDC8CB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ris Zuhairi" userId="1806bbdb-9647-4cf7-a40c-5c5435e908bd" providerId="ADAL" clId="{21D24CEB-0342-480D-AE11-C0BE159FDE2C}"/>
    <pc:docChg chg="modSld">
      <pc:chgData name="Muhammad Faris Zuhairi" userId="1806bbdb-9647-4cf7-a40c-5c5435e908bd" providerId="ADAL" clId="{21D24CEB-0342-480D-AE11-C0BE159FDE2C}" dt="2022-06-18T03:23:34.309" v="27" actId="20577"/>
      <pc:docMkLst>
        <pc:docMk/>
      </pc:docMkLst>
      <pc:sldChg chg="modSp mod">
        <pc:chgData name="Muhammad Faris Zuhairi" userId="1806bbdb-9647-4cf7-a40c-5c5435e908bd" providerId="ADAL" clId="{21D24CEB-0342-480D-AE11-C0BE159FDE2C}" dt="2022-06-18T03:23:34.309" v="27" actId="20577"/>
        <pc:sldMkLst>
          <pc:docMk/>
          <pc:sldMk cId="3902165944" sldId="335"/>
        </pc:sldMkLst>
        <pc:spChg chg="mod">
          <ac:chgData name="Muhammad Faris Zuhairi" userId="1806bbdb-9647-4cf7-a40c-5c5435e908bd" providerId="ADAL" clId="{21D24CEB-0342-480D-AE11-C0BE159FDE2C}" dt="2022-06-18T03:23:34.309" v="27" actId="20577"/>
          <ac:spMkLst>
            <pc:docMk/>
            <pc:sldMk cId="3902165944" sldId="335"/>
            <ac:spMk id="29" creationId="{D56DAD1C-A992-4600-854E-EF0E53FDD025}"/>
          </ac:spMkLst>
        </pc:spChg>
        <pc:cxnChg chg="mod">
          <ac:chgData name="Muhammad Faris Zuhairi" userId="1806bbdb-9647-4cf7-a40c-5c5435e908bd" providerId="ADAL" clId="{21D24CEB-0342-480D-AE11-C0BE159FDE2C}" dt="2022-06-18T03:23:27" v="1" actId="20577"/>
          <ac:cxnSpMkLst>
            <pc:docMk/>
            <pc:sldMk cId="3902165944" sldId="335"/>
            <ac:cxnSpMk id="28" creationId="{DA4A5BF8-E8EF-44A0-A61C-41669DD24040}"/>
          </ac:cxnSpMkLst>
        </pc:cxnChg>
      </pc:sldChg>
      <pc:sldChg chg="modSp mod">
        <pc:chgData name="Muhammad Faris Zuhairi" userId="1806bbdb-9647-4cf7-a40c-5c5435e908bd" providerId="ADAL" clId="{21D24CEB-0342-480D-AE11-C0BE159FDE2C}" dt="2022-06-18T03:06:47.487" v="0" actId="14100"/>
        <pc:sldMkLst>
          <pc:docMk/>
          <pc:sldMk cId="685620288" sldId="342"/>
        </pc:sldMkLst>
        <pc:picChg chg="mod">
          <ac:chgData name="Muhammad Faris Zuhairi" userId="1806bbdb-9647-4cf7-a40c-5c5435e908bd" providerId="ADAL" clId="{21D24CEB-0342-480D-AE11-C0BE159FDE2C}" dt="2022-06-18T03:06:47.487" v="0" actId="14100"/>
          <ac:picMkLst>
            <pc:docMk/>
            <pc:sldMk cId="685620288" sldId="342"/>
            <ac:picMk id="6" creationId="{323648CB-23D9-435A-88A6-64D4899840CD}"/>
          </ac:picMkLst>
        </pc:picChg>
      </pc:sldChg>
    </pc:docChg>
  </pc:docChgLst>
  <pc:docChgLst>
    <pc:chgData name="Ahmad Dzikrullah Akbar" userId="328a139b-ca5d-47f1-b3cf-07595b2cb5a4" providerId="ADAL" clId="{EFD73D88-C54F-476E-A1C7-E4A998E3A7AC}"/>
    <pc:docChg chg="modSld">
      <pc:chgData name="Ahmad Dzikrullah Akbar" userId="328a139b-ca5d-47f1-b3cf-07595b2cb5a4" providerId="ADAL" clId="{EFD73D88-C54F-476E-A1C7-E4A998E3A7AC}" dt="2022-07-21T15:46:50.934" v="0" actId="1076"/>
      <pc:docMkLst>
        <pc:docMk/>
      </pc:docMkLst>
      <pc:sldChg chg="modSp mod">
        <pc:chgData name="Ahmad Dzikrullah Akbar" userId="328a139b-ca5d-47f1-b3cf-07595b2cb5a4" providerId="ADAL" clId="{EFD73D88-C54F-476E-A1C7-E4A998E3A7AC}" dt="2022-07-21T15:46:50.934" v="0" actId="1076"/>
        <pc:sldMkLst>
          <pc:docMk/>
          <pc:sldMk cId="3680557683" sldId="343"/>
        </pc:sldMkLst>
        <pc:picChg chg="mod">
          <ac:chgData name="Ahmad Dzikrullah Akbar" userId="328a139b-ca5d-47f1-b3cf-07595b2cb5a4" providerId="ADAL" clId="{EFD73D88-C54F-476E-A1C7-E4A998E3A7AC}" dt="2022-07-21T15:46:50.934" v="0" actId="1076"/>
          <ac:picMkLst>
            <pc:docMk/>
            <pc:sldMk cId="3680557683" sldId="343"/>
            <ac:picMk id="4" creationId="{8CEB05BF-B551-49D2-9397-13EEAE11C198}"/>
          </ac:picMkLst>
        </pc:picChg>
      </pc:sldChg>
    </pc:docChg>
  </pc:docChgLst>
  <pc:docChgLst>
    <pc:chgData name="Ahmad Dzikrullah Akbar" userId="328a139b-ca5d-47f1-b3cf-07595b2cb5a4" providerId="ADAL" clId="{7023FC96-64C0-4967-BFAA-CEBEC561E432}"/>
    <pc:docChg chg="undo custSel addSld modSld">
      <pc:chgData name="Ahmad Dzikrullah Akbar" userId="328a139b-ca5d-47f1-b3cf-07595b2cb5a4" providerId="ADAL" clId="{7023FC96-64C0-4967-BFAA-CEBEC561E432}" dt="2022-06-18T04:29:18.741" v="145" actId="20577"/>
      <pc:docMkLst>
        <pc:docMk/>
      </pc:docMkLst>
      <pc:sldChg chg="modSp mod">
        <pc:chgData name="Ahmad Dzikrullah Akbar" userId="328a139b-ca5d-47f1-b3cf-07595b2cb5a4" providerId="ADAL" clId="{7023FC96-64C0-4967-BFAA-CEBEC561E432}" dt="2022-06-18T03:24:27.806" v="71" actId="20577"/>
        <pc:sldMkLst>
          <pc:docMk/>
          <pc:sldMk cId="3717022078" sldId="323"/>
        </pc:sldMkLst>
        <pc:spChg chg="mod">
          <ac:chgData name="Ahmad Dzikrullah Akbar" userId="328a139b-ca5d-47f1-b3cf-07595b2cb5a4" providerId="ADAL" clId="{7023FC96-64C0-4967-BFAA-CEBEC561E432}" dt="2022-06-18T03:24:27.806" v="71" actId="20577"/>
          <ac:spMkLst>
            <pc:docMk/>
            <pc:sldMk cId="3717022078" sldId="323"/>
            <ac:spMk id="59" creationId="{24C32125-3ABF-38F6-88B3-4045783E5ED9}"/>
          </ac:spMkLst>
        </pc:spChg>
        <pc:spChg chg="mod">
          <ac:chgData name="Ahmad Dzikrullah Akbar" userId="328a139b-ca5d-47f1-b3cf-07595b2cb5a4" providerId="ADAL" clId="{7023FC96-64C0-4967-BFAA-CEBEC561E432}" dt="2022-06-18T03:23:32.658" v="52" actId="20577"/>
          <ac:spMkLst>
            <pc:docMk/>
            <pc:sldMk cId="3717022078" sldId="323"/>
            <ac:spMk id="777" creationId="{00000000-0000-0000-0000-000000000000}"/>
          </ac:spMkLst>
        </pc:spChg>
        <pc:spChg chg="mod">
          <ac:chgData name="Ahmad Dzikrullah Akbar" userId="328a139b-ca5d-47f1-b3cf-07595b2cb5a4" providerId="ADAL" clId="{7023FC96-64C0-4967-BFAA-CEBEC561E432}" dt="2022-06-18T03:22:26.442" v="37" actId="20577"/>
          <ac:spMkLst>
            <pc:docMk/>
            <pc:sldMk cId="3717022078" sldId="323"/>
            <ac:spMk id="778" creationId="{00000000-0000-0000-0000-000000000000}"/>
          </ac:spMkLst>
        </pc:spChg>
        <pc:spChg chg="mod">
          <ac:chgData name="Ahmad Dzikrullah Akbar" userId="328a139b-ca5d-47f1-b3cf-07595b2cb5a4" providerId="ADAL" clId="{7023FC96-64C0-4967-BFAA-CEBEC561E432}" dt="2022-06-18T03:21:57.670" v="16" actId="20577"/>
          <ac:spMkLst>
            <pc:docMk/>
            <pc:sldMk cId="3717022078" sldId="323"/>
            <ac:spMk id="779" creationId="{00000000-0000-0000-0000-000000000000}"/>
          </ac:spMkLst>
        </pc:spChg>
      </pc:sldChg>
      <pc:sldChg chg="addSp modSp mod">
        <pc:chgData name="Ahmad Dzikrullah Akbar" userId="328a139b-ca5d-47f1-b3cf-07595b2cb5a4" providerId="ADAL" clId="{7023FC96-64C0-4967-BFAA-CEBEC561E432}" dt="2022-06-18T04:29:18.741" v="145" actId="20577"/>
        <pc:sldMkLst>
          <pc:docMk/>
          <pc:sldMk cId="2321587153" sldId="334"/>
        </pc:sldMkLst>
        <pc:spChg chg="add mod">
          <ac:chgData name="Ahmad Dzikrullah Akbar" userId="328a139b-ca5d-47f1-b3cf-07595b2cb5a4" providerId="ADAL" clId="{7023FC96-64C0-4967-BFAA-CEBEC561E432}" dt="2022-06-18T04:29:18.741" v="145" actId="20577"/>
          <ac:spMkLst>
            <pc:docMk/>
            <pc:sldMk cId="2321587153" sldId="334"/>
            <ac:spMk id="4" creationId="{457B077E-76CA-4BC3-95AD-CC6DB38B5E18}"/>
          </ac:spMkLst>
        </pc:spChg>
      </pc:sldChg>
      <pc:sldChg chg="addSp delSp modSp new mod">
        <pc:chgData name="Ahmad Dzikrullah Akbar" userId="328a139b-ca5d-47f1-b3cf-07595b2cb5a4" providerId="ADAL" clId="{7023FC96-64C0-4967-BFAA-CEBEC561E432}" dt="2022-06-18T04:10:17.383" v="127" actId="20577"/>
        <pc:sldMkLst>
          <pc:docMk/>
          <pc:sldMk cId="3680557683" sldId="343"/>
        </pc:sldMkLst>
        <pc:spChg chg="mod">
          <ac:chgData name="Ahmad Dzikrullah Akbar" userId="328a139b-ca5d-47f1-b3cf-07595b2cb5a4" providerId="ADAL" clId="{7023FC96-64C0-4967-BFAA-CEBEC561E432}" dt="2022-06-18T04:10:17.383" v="127" actId="20577"/>
          <ac:spMkLst>
            <pc:docMk/>
            <pc:sldMk cId="3680557683" sldId="343"/>
            <ac:spMk id="2" creationId="{B1881F4A-8172-4398-B540-4B62C7481B3D}"/>
          </ac:spMkLst>
        </pc:spChg>
        <pc:graphicFrameChg chg="add del mod">
          <ac:chgData name="Ahmad Dzikrullah Akbar" userId="328a139b-ca5d-47f1-b3cf-07595b2cb5a4" providerId="ADAL" clId="{7023FC96-64C0-4967-BFAA-CEBEC561E432}" dt="2022-06-18T04:08:34.828" v="74"/>
          <ac:graphicFrameMkLst>
            <pc:docMk/>
            <pc:sldMk cId="3680557683" sldId="343"/>
            <ac:graphicFrameMk id="3" creationId="{8BB7EF11-5655-4A26-BDA5-D06B20A7FF7D}"/>
          </ac:graphicFrameMkLst>
        </pc:graphicFrameChg>
        <pc:picChg chg="add mod modCrop">
          <ac:chgData name="Ahmad Dzikrullah Akbar" userId="328a139b-ca5d-47f1-b3cf-07595b2cb5a4" providerId="ADAL" clId="{7023FC96-64C0-4967-BFAA-CEBEC561E432}" dt="2022-06-18T04:09:02.045" v="81" actId="1076"/>
          <ac:picMkLst>
            <pc:docMk/>
            <pc:sldMk cId="3680557683" sldId="343"/>
            <ac:picMk id="4" creationId="{8CEB05BF-B551-49D2-9397-13EEAE11C1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89634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0857312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0857312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90a9ff7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90a9ff7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887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0712bd35d_0_2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0712bd35d_0_2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37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90a9ff7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90a9ff7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277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90a9ff7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90a9ff7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5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90a9ff7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90a9ff7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63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0712bd35d_0_2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10712bd35d_0_2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0712bd35d_0_2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10712bd35d_0_2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49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0712bd35d_0_2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0712bd35d_0_2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0712bd35d_0_2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0712bd35d_0_2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5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90a9ff7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90a9ff7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97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90a9ff7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90a9ff7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067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0712bd35d_0_2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0712bd35d_0_2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7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90a9ff7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90a9ff7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1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90a9ff7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90a9ff7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1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9282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4985" y="1274775"/>
            <a:ext cx="5011500" cy="218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9100" y="3593325"/>
            <a:ext cx="49512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5852800" y="132100"/>
            <a:ext cx="25761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719100" y="129410"/>
            <a:ext cx="34929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064438" y="3076438"/>
            <a:ext cx="19653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3253549" y="3184288"/>
            <a:ext cx="810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rgbClr val="FFD9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064275" y="3885554"/>
            <a:ext cx="1676400" cy="5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6817600" y="3076438"/>
            <a:ext cx="15894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6000713" y="3184288"/>
            <a:ext cx="810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rgbClr val="FFD9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6817475" y="3885554"/>
            <a:ext cx="1589400" cy="5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/>
          </p:nvPr>
        </p:nvSpPr>
        <p:spPr>
          <a:xfrm>
            <a:off x="1557163" y="3076438"/>
            <a:ext cx="15894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 hasCustomPrompt="1"/>
          </p:nvPr>
        </p:nvSpPr>
        <p:spPr>
          <a:xfrm>
            <a:off x="746300" y="3184288"/>
            <a:ext cx="810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rgbClr val="FFD9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1557225" y="3885554"/>
            <a:ext cx="1589400" cy="5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/>
          </p:nvPr>
        </p:nvSpPr>
        <p:spPr>
          <a:xfrm>
            <a:off x="4064438" y="1308638"/>
            <a:ext cx="15894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4" hasCustomPrompt="1"/>
          </p:nvPr>
        </p:nvSpPr>
        <p:spPr>
          <a:xfrm>
            <a:off x="3253549" y="1416488"/>
            <a:ext cx="810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rgbClr val="FFD9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4064350" y="2117750"/>
            <a:ext cx="1589400" cy="5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6"/>
          </p:nvPr>
        </p:nvSpPr>
        <p:spPr>
          <a:xfrm>
            <a:off x="6817600" y="1308638"/>
            <a:ext cx="15894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7" hasCustomPrompt="1"/>
          </p:nvPr>
        </p:nvSpPr>
        <p:spPr>
          <a:xfrm>
            <a:off x="6000713" y="1416488"/>
            <a:ext cx="810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rgbClr val="FFD9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6817550" y="2117750"/>
            <a:ext cx="1589400" cy="5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9"/>
          </p:nvPr>
        </p:nvSpPr>
        <p:spPr>
          <a:xfrm>
            <a:off x="1557163" y="1308638"/>
            <a:ext cx="15894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0" hasCustomPrompt="1"/>
          </p:nvPr>
        </p:nvSpPr>
        <p:spPr>
          <a:xfrm>
            <a:off x="746300" y="1416488"/>
            <a:ext cx="810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rgbClr val="FFD9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1557225" y="2117750"/>
            <a:ext cx="1589400" cy="5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17600" y="1899200"/>
            <a:ext cx="7708800" cy="16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 sz="54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3633600" y="619375"/>
            <a:ext cx="1876800" cy="9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 b="0">
                <a:solidFill>
                  <a:srgbClr val="FFD966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415000" y="3754725"/>
            <a:ext cx="4314000" cy="38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915050" y="1571525"/>
            <a:ext cx="4513800" cy="18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 sz="54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2" hasCustomPrompt="1"/>
          </p:nvPr>
        </p:nvSpPr>
        <p:spPr>
          <a:xfrm>
            <a:off x="6552050" y="535000"/>
            <a:ext cx="1876800" cy="9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 b="0">
                <a:solidFill>
                  <a:srgbClr val="FFD966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4114850" y="4227800"/>
            <a:ext cx="4314000" cy="38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5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4708975" y="-100"/>
            <a:ext cx="443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960238" y="1717738"/>
            <a:ext cx="3631500" cy="18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2"/>
          </p:nvPr>
        </p:nvSpPr>
        <p:spPr>
          <a:xfrm>
            <a:off x="4818988" y="2683960"/>
            <a:ext cx="3609900" cy="18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60238" y="903763"/>
            <a:ext cx="3631500" cy="55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  <a:highlight>
                  <a:srgbClr val="FFD966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/>
          </p:nvPr>
        </p:nvSpPr>
        <p:spPr>
          <a:xfrm>
            <a:off x="4819112" y="1870000"/>
            <a:ext cx="3588600" cy="55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500"/>
              <a:buNone/>
              <a:defRPr>
                <a:solidFill>
                  <a:srgbClr val="FFD966"/>
                </a:solidFill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039100" y="-19050"/>
            <a:ext cx="1104900" cy="51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9144000" cy="100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720000" y="2486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/>
          <p:nvPr/>
        </p:nvSpPr>
        <p:spPr>
          <a:xfrm flipH="1">
            <a:off x="514550" y="1005600"/>
            <a:ext cx="14100" cy="413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715100" y="2952975"/>
            <a:ext cx="3490500" cy="16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2976300" cy="21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718788" y="3885950"/>
            <a:ext cx="251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highlight>
                  <a:srgbClr val="FFD966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718788" y="3307625"/>
            <a:ext cx="251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2"/>
          </p:nvPr>
        </p:nvSpPr>
        <p:spPr>
          <a:xfrm>
            <a:off x="3312150" y="3885950"/>
            <a:ext cx="251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highlight>
                  <a:srgbClr val="FFD966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3"/>
          </p:nvPr>
        </p:nvSpPr>
        <p:spPr>
          <a:xfrm>
            <a:off x="3312151" y="3307625"/>
            <a:ext cx="251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4"/>
          </p:nvPr>
        </p:nvSpPr>
        <p:spPr>
          <a:xfrm>
            <a:off x="5906726" y="3885950"/>
            <a:ext cx="251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highlight>
                  <a:srgbClr val="FFD966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5"/>
          </p:nvPr>
        </p:nvSpPr>
        <p:spPr>
          <a:xfrm>
            <a:off x="5906726" y="3307625"/>
            <a:ext cx="251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6"/>
          </p:nvPr>
        </p:nvSpPr>
        <p:spPr>
          <a:xfrm>
            <a:off x="3490800" y="1878525"/>
            <a:ext cx="21624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-44575" y="0"/>
            <a:ext cx="9188700" cy="12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1346100" y="2954527"/>
            <a:ext cx="1737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1"/>
          </p:nvPr>
        </p:nvSpPr>
        <p:spPr>
          <a:xfrm>
            <a:off x="1346100" y="3527950"/>
            <a:ext cx="17373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2"/>
          </p:nvPr>
        </p:nvSpPr>
        <p:spPr>
          <a:xfrm>
            <a:off x="3703348" y="2954513"/>
            <a:ext cx="1737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3703350" y="3527950"/>
            <a:ext cx="17373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4"/>
          </p:nvPr>
        </p:nvSpPr>
        <p:spPr>
          <a:xfrm>
            <a:off x="6060597" y="2954527"/>
            <a:ext cx="1737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6060599" y="3527950"/>
            <a:ext cx="17373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6"/>
          </p:nvPr>
        </p:nvSpPr>
        <p:spPr>
          <a:xfrm>
            <a:off x="590750" y="671945"/>
            <a:ext cx="2660400" cy="12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1695850"/>
            <a:ext cx="4402200" cy="253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 sz="54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703750"/>
            <a:ext cx="1876800" cy="9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 b="0">
                <a:solidFill>
                  <a:srgbClr val="FFD966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5100" y="4227800"/>
            <a:ext cx="4114800" cy="38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294981" y="3385365"/>
            <a:ext cx="1533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3294981" y="3818265"/>
            <a:ext cx="15330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2"/>
          </p:nvPr>
        </p:nvSpPr>
        <p:spPr>
          <a:xfrm>
            <a:off x="5008802" y="3385365"/>
            <a:ext cx="1533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3"/>
          </p:nvPr>
        </p:nvSpPr>
        <p:spPr>
          <a:xfrm>
            <a:off x="5008802" y="3818265"/>
            <a:ext cx="15330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4"/>
          </p:nvPr>
        </p:nvSpPr>
        <p:spPr>
          <a:xfrm>
            <a:off x="6722624" y="3385365"/>
            <a:ext cx="1533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5"/>
          </p:nvPr>
        </p:nvSpPr>
        <p:spPr>
          <a:xfrm>
            <a:off x="6722624" y="3818265"/>
            <a:ext cx="15330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6"/>
          </p:nvPr>
        </p:nvSpPr>
        <p:spPr>
          <a:xfrm>
            <a:off x="590750" y="648825"/>
            <a:ext cx="2660400" cy="12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715100" y="3117950"/>
            <a:ext cx="8429100" cy="20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719975" y="3520664"/>
            <a:ext cx="1923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000"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1"/>
          </p:nvPr>
        </p:nvSpPr>
        <p:spPr>
          <a:xfrm>
            <a:off x="719988" y="3874676"/>
            <a:ext cx="19233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2"/>
          </p:nvPr>
        </p:nvSpPr>
        <p:spPr>
          <a:xfrm>
            <a:off x="2651976" y="3520664"/>
            <a:ext cx="1923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000"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3"/>
          </p:nvPr>
        </p:nvSpPr>
        <p:spPr>
          <a:xfrm>
            <a:off x="2651983" y="3874676"/>
            <a:ext cx="19233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4"/>
          </p:nvPr>
        </p:nvSpPr>
        <p:spPr>
          <a:xfrm>
            <a:off x="4568721" y="3520675"/>
            <a:ext cx="1923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000"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5"/>
          </p:nvPr>
        </p:nvSpPr>
        <p:spPr>
          <a:xfrm>
            <a:off x="4568723" y="3874699"/>
            <a:ext cx="19233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 idx="6"/>
          </p:nvPr>
        </p:nvSpPr>
        <p:spPr>
          <a:xfrm>
            <a:off x="6500721" y="3520675"/>
            <a:ext cx="1923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000"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7"/>
          </p:nvPr>
        </p:nvSpPr>
        <p:spPr>
          <a:xfrm>
            <a:off x="6500718" y="3874699"/>
            <a:ext cx="19233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title" idx="8"/>
          </p:nvPr>
        </p:nvSpPr>
        <p:spPr>
          <a:xfrm>
            <a:off x="5867625" y="1112500"/>
            <a:ext cx="2556600" cy="17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47325" y="1314676"/>
            <a:ext cx="1923300" cy="3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47329" y="1697626"/>
            <a:ext cx="19233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/>
          </p:nvPr>
        </p:nvSpPr>
        <p:spPr>
          <a:xfrm>
            <a:off x="2670650" y="1314676"/>
            <a:ext cx="1923300" cy="3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2670651" y="1697626"/>
            <a:ext cx="19233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62950" y="3463044"/>
            <a:ext cx="1923300" cy="3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5"/>
          </p:nvPr>
        </p:nvSpPr>
        <p:spPr>
          <a:xfrm>
            <a:off x="762954" y="3845887"/>
            <a:ext cx="19233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6"/>
          </p:nvPr>
        </p:nvSpPr>
        <p:spPr>
          <a:xfrm>
            <a:off x="2686275" y="3463044"/>
            <a:ext cx="1923300" cy="3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7"/>
          </p:nvPr>
        </p:nvSpPr>
        <p:spPr>
          <a:xfrm>
            <a:off x="2686276" y="3845887"/>
            <a:ext cx="19233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 idx="8"/>
          </p:nvPr>
        </p:nvSpPr>
        <p:spPr>
          <a:xfrm>
            <a:off x="4889595" y="3211725"/>
            <a:ext cx="25830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0" y="0"/>
            <a:ext cx="9155100" cy="11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719977" y="18467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1"/>
          </p:nvPr>
        </p:nvSpPr>
        <p:spPr>
          <a:xfrm>
            <a:off x="719977" y="24332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 idx="2"/>
          </p:nvPr>
        </p:nvSpPr>
        <p:spPr>
          <a:xfrm>
            <a:off x="3419247" y="18467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3"/>
          </p:nvPr>
        </p:nvSpPr>
        <p:spPr>
          <a:xfrm>
            <a:off x="3419247" y="24332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 idx="4"/>
          </p:nvPr>
        </p:nvSpPr>
        <p:spPr>
          <a:xfrm>
            <a:off x="719977" y="3537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5"/>
          </p:nvPr>
        </p:nvSpPr>
        <p:spPr>
          <a:xfrm>
            <a:off x="719977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 idx="6"/>
          </p:nvPr>
        </p:nvSpPr>
        <p:spPr>
          <a:xfrm>
            <a:off x="3419247" y="3537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7"/>
          </p:nvPr>
        </p:nvSpPr>
        <p:spPr>
          <a:xfrm>
            <a:off x="3419247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title" idx="8"/>
          </p:nvPr>
        </p:nvSpPr>
        <p:spPr>
          <a:xfrm>
            <a:off x="6118523" y="18467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9"/>
          </p:nvPr>
        </p:nvSpPr>
        <p:spPr>
          <a:xfrm>
            <a:off x="6118523" y="24332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 idx="13"/>
          </p:nvPr>
        </p:nvSpPr>
        <p:spPr>
          <a:xfrm>
            <a:off x="6118523" y="3537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4"/>
          </p:nvPr>
        </p:nvSpPr>
        <p:spPr>
          <a:xfrm>
            <a:off x="6118523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/>
          <p:nvPr/>
        </p:nvSpPr>
        <p:spPr>
          <a:xfrm flipH="1">
            <a:off x="514550" y="1119600"/>
            <a:ext cx="14100" cy="402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150" y="0"/>
            <a:ext cx="9144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 hasCustomPrompt="1"/>
          </p:nvPr>
        </p:nvSpPr>
        <p:spPr>
          <a:xfrm>
            <a:off x="1284000" y="1010156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1"/>
          </p:nvPr>
        </p:nvSpPr>
        <p:spPr>
          <a:xfrm>
            <a:off x="1284000" y="1838456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2859844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3"/>
          </p:nvPr>
        </p:nvSpPr>
        <p:spPr>
          <a:xfrm>
            <a:off x="1284000" y="3688144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ctrTitle"/>
          </p:nvPr>
        </p:nvSpPr>
        <p:spPr>
          <a:xfrm>
            <a:off x="243000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1"/>
          </p:nvPr>
        </p:nvSpPr>
        <p:spPr>
          <a:xfrm>
            <a:off x="2425050" y="1667625"/>
            <a:ext cx="42939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2425050" y="4115900"/>
            <a:ext cx="429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,</a:t>
            </a:r>
            <a:r>
              <a:rPr lang="en" sz="1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3" name="Google Shape;183;p28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>
            <a:off x="715100" y="3117950"/>
            <a:ext cx="8429100" cy="202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0" y="0"/>
            <a:ext cx="9144000" cy="25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78D3-3135-4E91-9C6D-138152C1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F02B-C705-4D98-9DB4-DBD8AD76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CB47-3A81-4CBC-8E01-40D873CA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2906-4B81-444E-8C4C-A2FEF86B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5F9E-CE6F-4101-BF52-67D555DE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518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81050"/>
            <a:ext cx="7704000" cy="3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flipH="1">
            <a:off x="514550" y="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456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979200" y="1040800"/>
            <a:ext cx="31719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Josefin Sans"/>
              <a:buNone/>
              <a:defRPr sz="3500" b="1">
                <a:solidFill>
                  <a:schemeClr val="accent1"/>
                </a:solidFill>
                <a:highlight>
                  <a:schemeClr val="dk1"/>
                </a:highlight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3850" y="1040800"/>
            <a:ext cx="31719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>
                <a:solidFill>
                  <a:schemeClr val="dk1"/>
                </a:solidFill>
                <a:highlight>
                  <a:schemeClr val="accent1"/>
                </a:highlight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79200" y="2062700"/>
            <a:ext cx="31719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43775" y="2062700"/>
            <a:ext cx="3171900" cy="20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flipH="1">
            <a:off x="514550" y="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0" y="2616500"/>
            <a:ext cx="9144000" cy="308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8044525" y="1064925"/>
            <a:ext cx="19800" cy="42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1079675" y="-861550"/>
            <a:ext cx="19800" cy="422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250264" y="1158525"/>
            <a:ext cx="4074600" cy="1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250260" y="2782400"/>
            <a:ext cx="4074600" cy="129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 flipH="1">
            <a:off x="514550" y="-11100"/>
            <a:ext cx="14100" cy="51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48150" y="516319"/>
            <a:ext cx="78477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0"/>
            <a:ext cx="9144000" cy="294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80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://www.pngall.com/data-center-png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ctrTitle"/>
          </p:nvPr>
        </p:nvSpPr>
        <p:spPr>
          <a:xfrm>
            <a:off x="956202" y="1104297"/>
            <a:ext cx="7743915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PKM – KC :</a:t>
            </a:r>
            <a:br>
              <a:rPr lang="en" sz="6600" dirty="0"/>
            </a:br>
            <a:r>
              <a:rPr lang="en" sz="2000" dirty="0">
                <a:solidFill>
                  <a:schemeClr val="dk1"/>
                </a:solidFill>
                <a:highlight>
                  <a:srgbClr val="FFD966"/>
                </a:highlight>
              </a:rPr>
              <a:t>SISTEM AKUISISI DATA BERBASIS WIRELESS </a:t>
            </a:r>
            <a:br>
              <a:rPr lang="en" sz="2000" dirty="0">
                <a:solidFill>
                  <a:schemeClr val="dk1"/>
                </a:solidFill>
                <a:highlight>
                  <a:srgbClr val="FFD966"/>
                </a:highlight>
              </a:rPr>
            </a:br>
            <a:r>
              <a:rPr lang="en" sz="2000" dirty="0">
                <a:solidFill>
                  <a:schemeClr val="dk1"/>
                </a:solidFill>
                <a:highlight>
                  <a:srgbClr val="FFD966"/>
                </a:highlight>
              </a:rPr>
              <a:t>UNTUK EVALUASI EFEK PANAS HIDRASI BETON </a:t>
            </a:r>
            <a:br>
              <a:rPr lang="en" sz="2000" dirty="0">
                <a:solidFill>
                  <a:schemeClr val="dk1"/>
                </a:solidFill>
                <a:highlight>
                  <a:srgbClr val="FFD966"/>
                </a:highlight>
              </a:rPr>
            </a:br>
            <a:r>
              <a:rPr lang="en" sz="2000" dirty="0">
                <a:solidFill>
                  <a:schemeClr val="dk1"/>
                </a:solidFill>
                <a:highlight>
                  <a:srgbClr val="FFD966"/>
                </a:highlight>
              </a:rPr>
              <a:t>PADA UMU</a:t>
            </a:r>
            <a:r>
              <a:rPr lang="id-ID" sz="2000" dirty="0">
                <a:solidFill>
                  <a:schemeClr val="dk1"/>
                </a:solidFill>
                <a:highlight>
                  <a:srgbClr val="FFD966"/>
                </a:highlight>
              </a:rPr>
              <a:t>R</a:t>
            </a:r>
            <a:r>
              <a:rPr lang="en" sz="2000" dirty="0">
                <a:solidFill>
                  <a:schemeClr val="dk1"/>
                </a:solidFill>
                <a:highlight>
                  <a:srgbClr val="FFD966"/>
                </a:highlight>
              </a:rPr>
              <a:t> AWAL</a:t>
            </a:r>
            <a:endParaRPr sz="2400" dirty="0">
              <a:solidFill>
                <a:schemeClr val="dk1"/>
              </a:solidFill>
              <a:highlight>
                <a:srgbClr val="FFD966"/>
              </a:highlight>
            </a:endParaRPr>
          </a:p>
        </p:txBody>
      </p:sp>
      <p:sp>
        <p:nvSpPr>
          <p:cNvPr id="200" name="Google Shape;200;p34"/>
          <p:cNvSpPr txBox="1">
            <a:spLocks noGrp="1"/>
          </p:cNvSpPr>
          <p:nvPr>
            <p:ph type="subTitle" idx="1"/>
          </p:nvPr>
        </p:nvSpPr>
        <p:spPr>
          <a:xfrm>
            <a:off x="2942587" y="3656657"/>
            <a:ext cx="3771143" cy="891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Dosen Pembimbing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Ir. Faimun, M.sc., Ph.D.</a:t>
            </a:r>
            <a:endParaRPr lang="id-ID" sz="1600" dirty="0"/>
          </a:p>
        </p:txBody>
      </p:sp>
      <p:sp>
        <p:nvSpPr>
          <p:cNvPr id="204" name="Google Shape;204;p34"/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Institut Teknologi Sepuluh Nopember - Wikipedia bahasa Indonesia,  ensiklopedia bebas">
            <a:extLst>
              <a:ext uri="{FF2B5EF4-FFF2-40B4-BE49-F238E27FC236}">
                <a16:creationId xmlns:a16="http://schemas.microsoft.com/office/drawing/2014/main" id="{8F2190E0-71C8-4118-A5D1-21207F2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1" y="178230"/>
            <a:ext cx="1013883" cy="1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39012E10-3F63-466F-B952-B7DDB71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6" y="93700"/>
            <a:ext cx="4480769" cy="179377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BB2172C3-8D40-4522-B9B7-41233AB5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91" y="2152904"/>
            <a:ext cx="1536535" cy="217841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A5BF8-E8EF-44A0-A61C-41669DD2404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04969" y="3766360"/>
            <a:ext cx="1132865" cy="3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6DAD1C-A992-4600-854E-EF0E53FDD025}"/>
              </a:ext>
            </a:extLst>
          </p:cNvPr>
          <p:cNvSpPr txBox="1"/>
          <p:nvPr/>
        </p:nvSpPr>
        <p:spPr>
          <a:xfrm>
            <a:off x="5637834" y="3675161"/>
            <a:ext cx="110948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Thermocouple</a:t>
            </a:r>
            <a:endParaRPr lang="id-ID" sz="105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6D557A-3EBA-4FDD-9F2F-A72B8250B3A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853592" y="4058905"/>
            <a:ext cx="812627" cy="178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8B3C71-6D65-4EA2-9142-2EAFABA2E1DF}"/>
              </a:ext>
            </a:extLst>
          </p:cNvPr>
          <p:cNvSpPr txBox="1"/>
          <p:nvPr/>
        </p:nvSpPr>
        <p:spPr>
          <a:xfrm>
            <a:off x="5666219" y="4110530"/>
            <a:ext cx="649005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5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Insulasi</a:t>
            </a:r>
            <a:endParaRPr lang="id-ID" sz="105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240ECE-D671-49C0-B2DB-50513BE65514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685482" y="3470405"/>
            <a:ext cx="924645" cy="11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DBB344-25CE-4336-B5A4-CE0811D7AAE8}"/>
              </a:ext>
            </a:extLst>
          </p:cNvPr>
          <p:cNvSpPr txBox="1"/>
          <p:nvPr/>
        </p:nvSpPr>
        <p:spPr>
          <a:xfrm>
            <a:off x="5610127" y="3354989"/>
            <a:ext cx="759887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5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</a:t>
            </a:r>
            <a:r>
              <a:rPr lang="en-US" sz="105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Beton</a:t>
            </a:r>
            <a:endParaRPr lang="id-ID" sz="105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AF12F5C0-BDCB-40DC-9665-20B715C8774C}"/>
              </a:ext>
            </a:extLst>
          </p:cNvPr>
          <p:cNvGrpSpPr/>
          <p:nvPr/>
        </p:nvGrpSpPr>
        <p:grpSpPr>
          <a:xfrm>
            <a:off x="3864798" y="4584430"/>
            <a:ext cx="1408990" cy="517835"/>
            <a:chOff x="3398511" y="5289456"/>
            <a:chExt cx="2139399" cy="866844"/>
          </a:xfrm>
        </p:grpSpPr>
        <p:sp>
          <p:nvSpPr>
            <p:cNvPr id="53" name="Kotak Teks 52">
              <a:extLst>
                <a:ext uri="{FF2B5EF4-FFF2-40B4-BE49-F238E27FC236}">
                  <a16:creationId xmlns:a16="http://schemas.microsoft.com/office/drawing/2014/main" id="{BD43FD5A-54A0-4DE2-871A-450264BF4572}"/>
                </a:ext>
              </a:extLst>
            </p:cNvPr>
            <p:cNvSpPr txBox="1"/>
            <p:nvPr/>
          </p:nvSpPr>
          <p:spPr>
            <a:xfrm>
              <a:off x="4007998" y="5398069"/>
              <a:ext cx="1529912" cy="3864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Potongan</a:t>
              </a:r>
              <a: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A-A</a:t>
              </a:r>
              <a:endParaRPr lang="id-ID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Konektor Lurus 26">
              <a:extLst>
                <a:ext uri="{FF2B5EF4-FFF2-40B4-BE49-F238E27FC236}">
                  <a16:creationId xmlns:a16="http://schemas.microsoft.com/office/drawing/2014/main" id="{9827E205-6307-43F6-924C-C267FE095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511" y="5717528"/>
              <a:ext cx="1816493" cy="7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Konektor Lurus 53">
              <a:extLst>
                <a:ext uri="{FF2B5EF4-FFF2-40B4-BE49-F238E27FC236}">
                  <a16:creationId xmlns:a16="http://schemas.microsoft.com/office/drawing/2014/main" id="{6EC35DA8-4C5D-4DC0-9366-6AAA8230F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259" y="5289456"/>
              <a:ext cx="0" cy="866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 59">
              <a:extLst>
                <a:ext uri="{FF2B5EF4-FFF2-40B4-BE49-F238E27FC236}">
                  <a16:creationId xmlns:a16="http://schemas.microsoft.com/office/drawing/2014/main" id="{067DBA8C-F6D2-4C0C-A9CA-7697D956DD18}"/>
                </a:ext>
              </a:extLst>
            </p:cNvPr>
            <p:cNvGrpSpPr/>
            <p:nvPr/>
          </p:nvGrpSpPr>
          <p:grpSpPr>
            <a:xfrm>
              <a:off x="3546828" y="5456997"/>
              <a:ext cx="493565" cy="523494"/>
              <a:chOff x="3389047" y="5634440"/>
              <a:chExt cx="843561" cy="835150"/>
            </a:xfrm>
          </p:grpSpPr>
          <p:sp>
            <p:nvSpPr>
              <p:cNvPr id="55" name="Lingkaran Sebagian 54">
                <a:extLst>
                  <a:ext uri="{FF2B5EF4-FFF2-40B4-BE49-F238E27FC236}">
                    <a16:creationId xmlns:a16="http://schemas.microsoft.com/office/drawing/2014/main" id="{A1EBF76F-6718-4CF4-A206-22B5B2F367C4}"/>
                  </a:ext>
                </a:extLst>
              </p:cNvPr>
              <p:cNvSpPr/>
              <p:nvPr/>
            </p:nvSpPr>
            <p:spPr>
              <a:xfrm>
                <a:off x="3398982" y="5635963"/>
                <a:ext cx="831272" cy="833627"/>
              </a:xfrm>
              <a:prstGeom prst="pie">
                <a:avLst>
                  <a:gd name="adj1" fmla="val 10799996"/>
                  <a:gd name="adj2" fmla="val 1620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FDCCFFD-7E36-448A-A7DE-841F648D1C05}"/>
                  </a:ext>
                </a:extLst>
              </p:cNvPr>
              <p:cNvSpPr/>
              <p:nvPr/>
            </p:nvSpPr>
            <p:spPr>
              <a:xfrm>
                <a:off x="3389047" y="5635963"/>
                <a:ext cx="832104" cy="83210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Lingkaran Sebagian 62">
                <a:extLst>
                  <a:ext uri="{FF2B5EF4-FFF2-40B4-BE49-F238E27FC236}">
                    <a16:creationId xmlns:a16="http://schemas.microsoft.com/office/drawing/2014/main" id="{A17EAB66-91C5-40E4-98BD-86842038B12B}"/>
                  </a:ext>
                </a:extLst>
              </p:cNvPr>
              <p:cNvSpPr/>
              <p:nvPr/>
            </p:nvSpPr>
            <p:spPr>
              <a:xfrm rot="16200000" flipV="1">
                <a:off x="3400159" y="5633262"/>
                <a:ext cx="831272" cy="833627"/>
              </a:xfrm>
              <a:prstGeom prst="pie">
                <a:avLst>
                  <a:gd name="adj1" fmla="val 10799996"/>
                  <a:gd name="adj2" fmla="val 16200000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01C66CAE-DD2C-4203-8A3D-79EB36AB4E45}"/>
                </a:ext>
              </a:extLst>
            </p:cNvPr>
            <p:cNvSpPr txBox="1"/>
            <p:nvPr/>
          </p:nvSpPr>
          <p:spPr>
            <a:xfrm>
              <a:off x="4032702" y="5692230"/>
              <a:ext cx="1080435" cy="3864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Unscaled</a:t>
              </a:r>
              <a:endParaRPr lang="id-ID" sz="9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B0EB475E-6626-45E4-B672-9B943BF5017E}"/>
              </a:ext>
            </a:extLst>
          </p:cNvPr>
          <p:cNvGrpSpPr/>
          <p:nvPr/>
        </p:nvGrpSpPr>
        <p:grpSpPr>
          <a:xfrm>
            <a:off x="1483569" y="2255009"/>
            <a:ext cx="1194662" cy="2272400"/>
            <a:chOff x="1198229" y="2351991"/>
            <a:chExt cx="2413061" cy="3586899"/>
          </a:xfrm>
        </p:grpSpPr>
        <p:pic>
          <p:nvPicPr>
            <p:cNvPr id="15" name="Gambar 14">
              <a:extLst>
                <a:ext uri="{FF2B5EF4-FFF2-40B4-BE49-F238E27FC236}">
                  <a16:creationId xmlns:a16="http://schemas.microsoft.com/office/drawing/2014/main" id="{EB3D4FE4-022E-4297-BFAE-E81699E3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8229" y="2351991"/>
              <a:ext cx="2413061" cy="3261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7" name="Konektor Lurus 16">
              <a:extLst>
                <a:ext uri="{FF2B5EF4-FFF2-40B4-BE49-F238E27FC236}">
                  <a16:creationId xmlns:a16="http://schemas.microsoft.com/office/drawing/2014/main" id="{1C4D159A-45ED-498E-AA22-6F5B33A8488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5333" y="4726090"/>
              <a:ext cx="1586154" cy="2762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4CB23A1C-91A8-4E85-B084-11F9C7971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0002" y="4079061"/>
              <a:ext cx="33732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Konektor Lurus 49">
              <a:extLst>
                <a:ext uri="{FF2B5EF4-FFF2-40B4-BE49-F238E27FC236}">
                  <a16:creationId xmlns:a16="http://schemas.microsoft.com/office/drawing/2014/main" id="{AD098797-05DF-47DF-B0C6-4CF3615EC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867" y="5627270"/>
              <a:ext cx="33732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EFE66FAC-4508-4B21-A093-353789D66DD3}"/>
                </a:ext>
              </a:extLst>
            </p:cNvPr>
            <p:cNvSpPr txBox="1"/>
            <p:nvPr/>
          </p:nvSpPr>
          <p:spPr>
            <a:xfrm>
              <a:off x="1631774" y="3632535"/>
              <a:ext cx="476453" cy="4007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id-ID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Kotak Teks 51">
              <a:extLst>
                <a:ext uri="{FF2B5EF4-FFF2-40B4-BE49-F238E27FC236}">
                  <a16:creationId xmlns:a16="http://schemas.microsoft.com/office/drawing/2014/main" id="{065C5059-E3F5-401C-83A0-C13178BBE66F}"/>
                </a:ext>
              </a:extLst>
            </p:cNvPr>
            <p:cNvSpPr txBox="1"/>
            <p:nvPr/>
          </p:nvSpPr>
          <p:spPr>
            <a:xfrm>
              <a:off x="1689861" y="5538093"/>
              <a:ext cx="570512" cy="4007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id-ID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9CDD726-F361-4519-A6F2-D16942552F28}"/>
              </a:ext>
            </a:extLst>
          </p:cNvPr>
          <p:cNvSpPr/>
          <p:nvPr/>
        </p:nvSpPr>
        <p:spPr>
          <a:xfrm>
            <a:off x="5513326" y="1621757"/>
            <a:ext cx="1192485" cy="405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</a:t>
            </a:r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ESP32</a:t>
            </a:r>
            <a:endParaRPr lang="id-ID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4" name="Grup 1043">
            <a:extLst>
              <a:ext uri="{FF2B5EF4-FFF2-40B4-BE49-F238E27FC236}">
                <a16:creationId xmlns:a16="http://schemas.microsoft.com/office/drawing/2014/main" id="{50D0BBC5-B510-4A92-9720-A2C28EA84799}"/>
              </a:ext>
            </a:extLst>
          </p:cNvPr>
          <p:cNvGrpSpPr/>
          <p:nvPr/>
        </p:nvGrpSpPr>
        <p:grpSpPr>
          <a:xfrm>
            <a:off x="4493818" y="2027265"/>
            <a:ext cx="1615751" cy="1904229"/>
            <a:chOff x="6199980" y="2396982"/>
            <a:chExt cx="2154335" cy="25389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6C4E7E-4E47-4676-BC7A-721737D18B19}"/>
                </a:ext>
              </a:extLst>
            </p:cNvPr>
            <p:cNvSpPr/>
            <p:nvPr/>
          </p:nvSpPr>
          <p:spPr>
            <a:xfrm>
              <a:off x="6199980" y="4427459"/>
              <a:ext cx="45719" cy="5084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bg1"/>
                </a:solidFill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DFD7CCC-CC52-44D6-A907-7E81A41C27BE}"/>
                </a:ext>
              </a:extLst>
            </p:cNvPr>
            <p:cNvCxnSpPr>
              <a:cxnSpLocks/>
              <a:stCxn id="9" idx="0"/>
              <a:endCxn id="4" idx="2"/>
            </p:cNvCxnSpPr>
            <p:nvPr/>
          </p:nvCxnSpPr>
          <p:spPr>
            <a:xfrm rot="5400000" flipH="1" flipV="1">
              <a:off x="6273339" y="2346483"/>
              <a:ext cx="2030477" cy="21314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A5F1FE5-87FF-4A26-9F86-B5AB8A0734A8}"/>
              </a:ext>
            </a:extLst>
          </p:cNvPr>
          <p:cNvCxnSpPr>
            <a:cxnSpLocks/>
            <a:stCxn id="4" idx="1"/>
            <a:endCxn id="66" idx="3"/>
          </p:cNvCxnSpPr>
          <p:nvPr/>
        </p:nvCxnSpPr>
        <p:spPr>
          <a:xfrm rot="10800000" flipV="1">
            <a:off x="4562902" y="1824510"/>
            <a:ext cx="950425" cy="106893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fi Signal free vector icons designed by Freepik | Wifi icon, Vector icon  design, Icon design">
            <a:extLst>
              <a:ext uri="{FF2B5EF4-FFF2-40B4-BE49-F238E27FC236}">
                <a16:creationId xmlns:a16="http://schemas.microsoft.com/office/drawing/2014/main" id="{11AC2449-885B-47BC-9D61-05782013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103" y="1295223"/>
            <a:ext cx="365046" cy="21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D632DB6-5366-425E-9462-0F657BB6DE30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V="1">
            <a:off x="6109569" y="1147307"/>
            <a:ext cx="1" cy="47445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361DD11-EFCC-45E4-882D-CF21A49674C4}"/>
              </a:ext>
            </a:extLst>
          </p:cNvPr>
          <p:cNvSpPr txBox="1"/>
          <p:nvPr/>
        </p:nvSpPr>
        <p:spPr>
          <a:xfrm>
            <a:off x="2832144" y="2375545"/>
            <a:ext cx="733307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Caliper</a:t>
            </a:r>
            <a:endParaRPr lang="id-ID" sz="1050" i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6" name="Konektor: Siku 1035">
            <a:extLst>
              <a:ext uri="{FF2B5EF4-FFF2-40B4-BE49-F238E27FC236}">
                <a16:creationId xmlns:a16="http://schemas.microsoft.com/office/drawing/2014/main" id="{81EB9A9B-1A33-4744-9EE6-C8ED20B3E58B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3565451" y="2583294"/>
            <a:ext cx="882268" cy="3101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Konektor: Siku 76">
            <a:extLst>
              <a:ext uri="{FF2B5EF4-FFF2-40B4-BE49-F238E27FC236}">
                <a16:creationId xmlns:a16="http://schemas.microsoft.com/office/drawing/2014/main" id="{35C3B914-D1AC-4D1F-B18D-5E0EE4495683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1988422" y="2583294"/>
            <a:ext cx="843722" cy="4123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6" name="Grup 1075">
            <a:extLst>
              <a:ext uri="{FF2B5EF4-FFF2-40B4-BE49-F238E27FC236}">
                <a16:creationId xmlns:a16="http://schemas.microsoft.com/office/drawing/2014/main" id="{DBC7D096-7876-424F-B1AC-16594F915D02}"/>
              </a:ext>
            </a:extLst>
          </p:cNvPr>
          <p:cNvGrpSpPr/>
          <p:nvPr/>
        </p:nvGrpSpPr>
        <p:grpSpPr>
          <a:xfrm>
            <a:off x="7223791" y="1867725"/>
            <a:ext cx="405327" cy="294373"/>
            <a:chOff x="8370142" y="2387280"/>
            <a:chExt cx="540436" cy="392497"/>
          </a:xfrm>
        </p:grpSpPr>
        <p:pic>
          <p:nvPicPr>
            <p:cNvPr id="109" name="Picture 2" descr="Wifi Signal free vector icons designed by Freepik | Wifi icon, Vector icon  design, Icon design">
              <a:extLst>
                <a:ext uri="{FF2B5EF4-FFF2-40B4-BE49-F238E27FC236}">
                  <a16:creationId xmlns:a16="http://schemas.microsoft.com/office/drawing/2014/main" id="{20DB23A0-0B64-4FA1-A5C3-FD83A6929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0142" y="2422544"/>
              <a:ext cx="531745" cy="357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5" name="Konektor Lurus 1074">
              <a:extLst>
                <a:ext uri="{FF2B5EF4-FFF2-40B4-BE49-F238E27FC236}">
                  <a16:creationId xmlns:a16="http://schemas.microsoft.com/office/drawing/2014/main" id="{2322C2A2-9D8D-43C3-AFC2-C79CE89D38D1}"/>
                </a:ext>
              </a:extLst>
            </p:cNvPr>
            <p:cNvCxnSpPr/>
            <p:nvPr/>
          </p:nvCxnSpPr>
          <p:spPr>
            <a:xfrm flipV="1">
              <a:off x="8378833" y="2387280"/>
              <a:ext cx="531745" cy="3911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8" name="Grup 1077">
            <a:extLst>
              <a:ext uri="{FF2B5EF4-FFF2-40B4-BE49-F238E27FC236}">
                <a16:creationId xmlns:a16="http://schemas.microsoft.com/office/drawing/2014/main" id="{74ABED91-3ED2-4150-AA3F-07603148FFF5}"/>
              </a:ext>
            </a:extLst>
          </p:cNvPr>
          <p:cNvGrpSpPr/>
          <p:nvPr/>
        </p:nvGrpSpPr>
        <p:grpSpPr>
          <a:xfrm>
            <a:off x="7219053" y="995407"/>
            <a:ext cx="1344784" cy="621667"/>
            <a:chOff x="9272378" y="2022888"/>
            <a:chExt cx="1793046" cy="828890"/>
          </a:xfrm>
        </p:grpSpPr>
        <p:pic>
          <p:nvPicPr>
            <p:cNvPr id="1034" name="Picture 10" descr="Micro Sd Card Vector Art, Icons, and Graphics for Free Download">
              <a:extLst>
                <a:ext uri="{FF2B5EF4-FFF2-40B4-BE49-F238E27FC236}">
                  <a16:creationId xmlns:a16="http://schemas.microsoft.com/office/drawing/2014/main" id="{4CCD2D0D-F91B-4DF8-A8E7-07FEFD83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9315" y="2036372"/>
              <a:ext cx="430291" cy="5564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A91B8E-AC7B-44A5-93F4-0E8EC2951A5B}"/>
                </a:ext>
              </a:extLst>
            </p:cNvPr>
            <p:cNvSpPr/>
            <p:nvPr/>
          </p:nvSpPr>
          <p:spPr>
            <a:xfrm>
              <a:off x="9272378" y="2022888"/>
              <a:ext cx="1737367" cy="7995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>
                <a:solidFill>
                  <a:schemeClr val="bg1"/>
                </a:solidFill>
              </a:endParaRPr>
            </a:p>
          </p:txBody>
        </p:sp>
        <p:sp>
          <p:nvSpPr>
            <p:cNvPr id="1077" name="Kotak Teks 1076">
              <a:extLst>
                <a:ext uri="{FF2B5EF4-FFF2-40B4-BE49-F238E27FC236}">
                  <a16:creationId xmlns:a16="http://schemas.microsoft.com/office/drawing/2014/main" id="{D5ACF85A-CB07-41F0-89DA-73F9962A91F6}"/>
                </a:ext>
              </a:extLst>
            </p:cNvPr>
            <p:cNvSpPr txBox="1"/>
            <p:nvPr/>
          </p:nvSpPr>
          <p:spPr>
            <a:xfrm>
              <a:off x="9303829" y="2513223"/>
              <a:ext cx="1761595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Penyimpanan</a:t>
              </a:r>
              <a:r>
                <a:rPr 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Offline</a:t>
              </a:r>
              <a:endParaRPr lang="id-ID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3" name="Connector: Elbow 41">
            <a:extLst>
              <a:ext uri="{FF2B5EF4-FFF2-40B4-BE49-F238E27FC236}">
                <a16:creationId xmlns:a16="http://schemas.microsoft.com/office/drawing/2014/main" id="{BE5AAC49-A775-4671-8AC1-58298B489DC1}"/>
              </a:ext>
            </a:extLst>
          </p:cNvPr>
          <p:cNvCxnSpPr>
            <a:cxnSpLocks/>
            <a:stCxn id="39" idx="0"/>
            <a:endCxn id="23" idx="3"/>
          </p:cNvCxnSpPr>
          <p:nvPr/>
        </p:nvCxnSpPr>
        <p:spPr>
          <a:xfrm rot="16200000" flipV="1">
            <a:off x="7182582" y="307423"/>
            <a:ext cx="169717" cy="120625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" descr="Wifi Signal free vector icons designed by Freepik | Wifi icon, Vector icon  design, Icon design">
            <a:extLst>
              <a:ext uri="{FF2B5EF4-FFF2-40B4-BE49-F238E27FC236}">
                <a16:creationId xmlns:a16="http://schemas.microsoft.com/office/drawing/2014/main" id="{EDF946DC-4B45-4F51-A70F-8F44E46BC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26" y="517520"/>
            <a:ext cx="398809" cy="22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up 70">
            <a:extLst>
              <a:ext uri="{FF2B5EF4-FFF2-40B4-BE49-F238E27FC236}">
                <a16:creationId xmlns:a16="http://schemas.microsoft.com/office/drawing/2014/main" id="{39ED97AA-D392-4E6D-83DE-B3C80D703739}"/>
              </a:ext>
            </a:extLst>
          </p:cNvPr>
          <p:cNvGrpSpPr/>
          <p:nvPr/>
        </p:nvGrpSpPr>
        <p:grpSpPr>
          <a:xfrm>
            <a:off x="5554829" y="504076"/>
            <a:ext cx="1109982" cy="644923"/>
            <a:chOff x="5924089" y="608489"/>
            <a:chExt cx="1479976" cy="8598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E6691A-4B6A-4F00-B8BB-CE9059FD857A}"/>
                </a:ext>
              </a:extLst>
            </p:cNvPr>
            <p:cNvSpPr/>
            <p:nvPr/>
          </p:nvSpPr>
          <p:spPr>
            <a:xfrm>
              <a:off x="5924089" y="608489"/>
              <a:ext cx="1479309" cy="8576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bg1"/>
                </a:solidFill>
              </a:endParaRPr>
            </a:p>
          </p:txBody>
        </p:sp>
        <p:pic>
          <p:nvPicPr>
            <p:cNvPr id="1070" name="Gambar 1069">
              <a:extLst>
                <a:ext uri="{FF2B5EF4-FFF2-40B4-BE49-F238E27FC236}">
                  <a16:creationId xmlns:a16="http://schemas.microsoft.com/office/drawing/2014/main" id="{A5F7F531-A225-4104-93F4-171DE32A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6389537" y="652665"/>
              <a:ext cx="548412" cy="548412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Kotak Teks 63">
              <a:extLst>
                <a:ext uri="{FF2B5EF4-FFF2-40B4-BE49-F238E27FC236}">
                  <a16:creationId xmlns:a16="http://schemas.microsoft.com/office/drawing/2014/main" id="{224B86C1-F20F-4604-9869-0E87FE841F72}"/>
                </a:ext>
              </a:extLst>
            </p:cNvPr>
            <p:cNvSpPr txBox="1"/>
            <p:nvPr/>
          </p:nvSpPr>
          <p:spPr>
            <a:xfrm>
              <a:off x="5982308" y="1129831"/>
              <a:ext cx="1421757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data base</a:t>
              </a:r>
              <a:endParaRPr lang="id-ID" sz="10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Connector: Elbow 41">
            <a:extLst>
              <a:ext uri="{FF2B5EF4-FFF2-40B4-BE49-F238E27FC236}">
                <a16:creationId xmlns:a16="http://schemas.microsoft.com/office/drawing/2014/main" id="{D0459E84-2803-495C-BD38-97F438127579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 flipV="1">
            <a:off x="6705811" y="1595035"/>
            <a:ext cx="1164755" cy="229476"/>
          </a:xfrm>
          <a:prstGeom prst="bentConnector2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8">
            <a:extLst>
              <a:ext uri="{FF2B5EF4-FFF2-40B4-BE49-F238E27FC236}">
                <a16:creationId xmlns:a16="http://schemas.microsoft.com/office/drawing/2014/main" id="{392F95A4-B81D-487D-8DAC-DAEFD13A7D9F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3983946" y="3692607"/>
            <a:ext cx="82190" cy="9233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0">
            <a:extLst>
              <a:ext uri="{FF2B5EF4-FFF2-40B4-BE49-F238E27FC236}">
                <a16:creationId xmlns:a16="http://schemas.microsoft.com/office/drawing/2014/main" id="{D9463680-DEA5-49BC-BEFF-B578259C3643}"/>
              </a:ext>
            </a:extLst>
          </p:cNvPr>
          <p:cNvSpPr txBox="1"/>
          <p:nvPr/>
        </p:nvSpPr>
        <p:spPr>
          <a:xfrm>
            <a:off x="3033334" y="3577190"/>
            <a:ext cx="950612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05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Cetakan</a:t>
            </a:r>
            <a:r>
              <a:rPr lang="en-US" sz="105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Beton</a:t>
            </a:r>
            <a:endParaRPr lang="id-ID" sz="105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up 80">
            <a:extLst>
              <a:ext uri="{FF2B5EF4-FFF2-40B4-BE49-F238E27FC236}">
                <a16:creationId xmlns:a16="http://schemas.microsoft.com/office/drawing/2014/main" id="{1163F6CA-C07D-4457-8F99-07A17A637D25}"/>
              </a:ext>
            </a:extLst>
          </p:cNvPr>
          <p:cNvGrpSpPr/>
          <p:nvPr/>
        </p:nvGrpSpPr>
        <p:grpSpPr>
          <a:xfrm>
            <a:off x="1757650" y="4585616"/>
            <a:ext cx="1441363" cy="516648"/>
            <a:chOff x="3398511" y="5289456"/>
            <a:chExt cx="2446790" cy="866844"/>
          </a:xfrm>
        </p:grpSpPr>
        <p:sp>
          <p:nvSpPr>
            <p:cNvPr id="82" name="Kotak Teks 81">
              <a:extLst>
                <a:ext uri="{FF2B5EF4-FFF2-40B4-BE49-F238E27FC236}">
                  <a16:creationId xmlns:a16="http://schemas.microsoft.com/office/drawing/2014/main" id="{326A685C-7A7C-4F3B-B2EA-FB97121A7123}"/>
                </a:ext>
              </a:extLst>
            </p:cNvPr>
            <p:cNvSpPr txBox="1"/>
            <p:nvPr/>
          </p:nvSpPr>
          <p:spPr>
            <a:xfrm>
              <a:off x="4013930" y="5386164"/>
              <a:ext cx="1831371" cy="3872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Tampak</a:t>
              </a:r>
              <a: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Depan</a:t>
              </a:r>
              <a:endParaRPr lang="id-ID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Konektor Lurus 82">
              <a:extLst>
                <a:ext uri="{FF2B5EF4-FFF2-40B4-BE49-F238E27FC236}">
                  <a16:creationId xmlns:a16="http://schemas.microsoft.com/office/drawing/2014/main" id="{A7FDA210-95E3-4B55-AC66-E68A5751DDFC}"/>
                </a:ext>
              </a:extLst>
            </p:cNvPr>
            <p:cNvCxnSpPr>
              <a:cxnSpLocks/>
            </p:cNvCxnSpPr>
            <p:nvPr/>
          </p:nvCxnSpPr>
          <p:spPr>
            <a:xfrm>
              <a:off x="3398511" y="5724849"/>
              <a:ext cx="18707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F1843D32-2E58-4822-9626-B52C1B159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259" y="5289456"/>
              <a:ext cx="0" cy="866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up 84">
              <a:extLst>
                <a:ext uri="{FF2B5EF4-FFF2-40B4-BE49-F238E27FC236}">
                  <a16:creationId xmlns:a16="http://schemas.microsoft.com/office/drawing/2014/main" id="{B7C2E538-1591-4647-938E-FC786C100096}"/>
                </a:ext>
              </a:extLst>
            </p:cNvPr>
            <p:cNvGrpSpPr/>
            <p:nvPr/>
          </p:nvGrpSpPr>
          <p:grpSpPr>
            <a:xfrm>
              <a:off x="3546830" y="5456996"/>
              <a:ext cx="493565" cy="523496"/>
              <a:chOff x="3389047" y="5634437"/>
              <a:chExt cx="843560" cy="835153"/>
            </a:xfrm>
          </p:grpSpPr>
          <p:sp>
            <p:nvSpPr>
              <p:cNvPr id="87" name="Lingkaran Sebagian 86">
                <a:extLst>
                  <a:ext uri="{FF2B5EF4-FFF2-40B4-BE49-F238E27FC236}">
                    <a16:creationId xmlns:a16="http://schemas.microsoft.com/office/drawing/2014/main" id="{C99E4842-5D12-4D19-8AD8-3CBD43F643BA}"/>
                  </a:ext>
                </a:extLst>
              </p:cNvPr>
              <p:cNvSpPr/>
              <p:nvPr/>
            </p:nvSpPr>
            <p:spPr>
              <a:xfrm>
                <a:off x="3398982" y="5635963"/>
                <a:ext cx="831272" cy="833627"/>
              </a:xfrm>
              <a:prstGeom prst="pie">
                <a:avLst>
                  <a:gd name="adj1" fmla="val 10799996"/>
                  <a:gd name="adj2" fmla="val 1620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4139BE-FF94-4FB4-8680-F00369F3F83A}"/>
                  </a:ext>
                </a:extLst>
              </p:cNvPr>
              <p:cNvSpPr/>
              <p:nvPr/>
            </p:nvSpPr>
            <p:spPr>
              <a:xfrm>
                <a:off x="3389047" y="5635963"/>
                <a:ext cx="832104" cy="83210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Lingkaran Sebagian 88">
                <a:extLst>
                  <a:ext uri="{FF2B5EF4-FFF2-40B4-BE49-F238E27FC236}">
                    <a16:creationId xmlns:a16="http://schemas.microsoft.com/office/drawing/2014/main" id="{68A0010B-F743-4732-8746-DF515677540A}"/>
                  </a:ext>
                </a:extLst>
              </p:cNvPr>
              <p:cNvSpPr/>
              <p:nvPr/>
            </p:nvSpPr>
            <p:spPr>
              <a:xfrm rot="16200000" flipV="1">
                <a:off x="3400157" y="5633259"/>
                <a:ext cx="831271" cy="833628"/>
              </a:xfrm>
              <a:prstGeom prst="pie">
                <a:avLst>
                  <a:gd name="adj1" fmla="val 10799996"/>
                  <a:gd name="adj2" fmla="val 16200000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6" name="Kotak Teks 85">
              <a:extLst>
                <a:ext uri="{FF2B5EF4-FFF2-40B4-BE49-F238E27FC236}">
                  <a16:creationId xmlns:a16="http://schemas.microsoft.com/office/drawing/2014/main" id="{C0D1FDB6-5A3D-4000-B6CE-9AB7CEB2A91A}"/>
                </a:ext>
              </a:extLst>
            </p:cNvPr>
            <p:cNvSpPr txBox="1"/>
            <p:nvPr/>
          </p:nvSpPr>
          <p:spPr>
            <a:xfrm>
              <a:off x="4032703" y="5692229"/>
              <a:ext cx="1264151" cy="3872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Unscaled</a:t>
              </a:r>
              <a:endParaRPr lang="id-ID" sz="9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Persegi Panjang 65">
            <a:extLst>
              <a:ext uri="{FF2B5EF4-FFF2-40B4-BE49-F238E27FC236}">
                <a16:creationId xmlns:a16="http://schemas.microsoft.com/office/drawing/2014/main" id="{AFAAA3D9-51DD-40A3-9C37-FDC38D1ADEC5}"/>
              </a:ext>
            </a:extLst>
          </p:cNvPr>
          <p:cNvSpPr/>
          <p:nvPr/>
        </p:nvSpPr>
        <p:spPr>
          <a:xfrm>
            <a:off x="4447719" y="2809320"/>
            <a:ext cx="115182" cy="168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>
              <a:solidFill>
                <a:schemeClr val="bg1"/>
              </a:solidFill>
            </a:endParaRPr>
          </a:p>
        </p:txBody>
      </p:sp>
      <p:cxnSp>
        <p:nvCxnSpPr>
          <p:cNvPr id="75" name="Straight Connector 58">
            <a:extLst>
              <a:ext uri="{FF2B5EF4-FFF2-40B4-BE49-F238E27FC236}">
                <a16:creationId xmlns:a16="http://schemas.microsoft.com/office/drawing/2014/main" id="{13F13A70-355D-4BFC-AF9A-DFE041500E3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2429314" y="3784939"/>
            <a:ext cx="604020" cy="9797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22">
            <a:extLst>
              <a:ext uri="{FF2B5EF4-FFF2-40B4-BE49-F238E27FC236}">
                <a16:creationId xmlns:a16="http://schemas.microsoft.com/office/drawing/2014/main" id="{CBFDB6C4-67A9-460E-9D77-C28905F7BB7D}"/>
              </a:ext>
            </a:extLst>
          </p:cNvPr>
          <p:cNvSpPr/>
          <p:nvPr/>
        </p:nvSpPr>
        <p:spPr>
          <a:xfrm>
            <a:off x="200901" y="59750"/>
            <a:ext cx="4621790" cy="18744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>
              <a:solidFill>
                <a:schemeClr val="bg1"/>
              </a:solidFill>
            </a:endParaRPr>
          </a:p>
        </p:txBody>
      </p:sp>
      <p:cxnSp>
        <p:nvCxnSpPr>
          <p:cNvPr id="93" name="Connector: Elbow 17">
            <a:extLst>
              <a:ext uri="{FF2B5EF4-FFF2-40B4-BE49-F238E27FC236}">
                <a16:creationId xmlns:a16="http://schemas.microsoft.com/office/drawing/2014/main" id="{B12C192E-CE36-41D1-9795-99173FE51A9C}"/>
              </a:ext>
            </a:extLst>
          </p:cNvPr>
          <p:cNvCxnSpPr>
            <a:cxnSpLocks/>
            <a:stCxn id="92" idx="3"/>
            <a:endCxn id="23" idx="1"/>
          </p:cNvCxnSpPr>
          <p:nvPr/>
        </p:nvCxnSpPr>
        <p:spPr>
          <a:xfrm flipV="1">
            <a:off x="4822690" y="825692"/>
            <a:ext cx="732140" cy="17130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Kotak Teks 93">
            <a:extLst>
              <a:ext uri="{FF2B5EF4-FFF2-40B4-BE49-F238E27FC236}">
                <a16:creationId xmlns:a16="http://schemas.microsoft.com/office/drawing/2014/main" id="{2D888299-EAF3-4937-889E-7C4F007A0C97}"/>
              </a:ext>
            </a:extLst>
          </p:cNvPr>
          <p:cNvSpPr txBox="1"/>
          <p:nvPr/>
        </p:nvSpPr>
        <p:spPr>
          <a:xfrm>
            <a:off x="199648" y="115766"/>
            <a:ext cx="1683474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id-ID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6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95AC4-E928-407D-9C4D-DFD20747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11</a:t>
            </a:fld>
            <a:endParaRPr lang="id-ID" dirty="0"/>
          </a:p>
        </p:txBody>
      </p:sp>
      <p:pic>
        <p:nvPicPr>
          <p:cNvPr id="5" name="Gambar 12">
            <a:extLst>
              <a:ext uri="{FF2B5EF4-FFF2-40B4-BE49-F238E27FC236}">
                <a16:creationId xmlns:a16="http://schemas.microsoft.com/office/drawing/2014/main" id="{4E330B2F-DC1D-4800-9210-DB75CC00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80" y="913390"/>
            <a:ext cx="2297440" cy="3132424"/>
          </a:xfrm>
          <a:prstGeom prst="rect">
            <a:avLst/>
          </a:prstGeom>
        </p:spPr>
      </p:pic>
      <p:sp>
        <p:nvSpPr>
          <p:cNvPr id="6" name="Google Shape;211;p35">
            <a:extLst>
              <a:ext uri="{FF2B5EF4-FFF2-40B4-BE49-F238E27FC236}">
                <a16:creationId xmlns:a16="http://schemas.microsoft.com/office/drawing/2014/main" id="{7A3DE4A1-30EF-412B-B105-066CCBBFF3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851" y="134222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90000"/>
                  </a:schemeClr>
                </a:solidFill>
              </a:rPr>
              <a:t>KETERBARUAN INOVASI</a:t>
            </a:r>
            <a:endParaRPr sz="3200" dirty="0">
              <a:solidFill>
                <a:schemeClr val="accent2">
                  <a:lumMod val="90000"/>
                </a:schemeClr>
              </a:solidFill>
              <a:highlight>
                <a:srgbClr val="FFD96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365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988C-E27B-431C-B848-203B36E7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OUTPUT: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9BAB0-BE3B-45E6-8EB6-6CD9EB7F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12</a:t>
            </a:fld>
            <a:endParaRPr lang="id-ID"/>
          </a:p>
        </p:txBody>
      </p:sp>
      <p:pic>
        <p:nvPicPr>
          <p:cNvPr id="5" name="Content Placeholder 4" descr="P670#yIS1">
            <a:extLst>
              <a:ext uri="{FF2B5EF4-FFF2-40B4-BE49-F238E27FC236}">
                <a16:creationId xmlns:a16="http://schemas.microsoft.com/office/drawing/2014/main" id="{50BACAE7-C3E4-4CFD-A72A-4F203C22B7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00" y="1153537"/>
            <a:ext cx="5987500" cy="371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36BBB-7BD1-4BC8-847D-CD70C56B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13</a:t>
            </a:fld>
            <a:endParaRPr lang="id-ID"/>
          </a:p>
        </p:txBody>
      </p:sp>
      <p:pic>
        <p:nvPicPr>
          <p:cNvPr id="5" name="Gambar 14" descr="P675#yIS1">
            <a:extLst>
              <a:ext uri="{FF2B5EF4-FFF2-40B4-BE49-F238E27FC236}">
                <a16:creationId xmlns:a16="http://schemas.microsoft.com/office/drawing/2014/main" id="{81B2C92E-884A-4BA4-81A3-0D8BFD97308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40"/>
          <a:stretch/>
        </p:blipFill>
        <p:spPr bwMode="auto">
          <a:xfrm>
            <a:off x="240754" y="246653"/>
            <a:ext cx="8489589" cy="4361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334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A84F-BEDE-414B-8B08-DAD845B2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14</a:t>
            </a:fld>
            <a:endParaRPr lang="id-ID"/>
          </a:p>
        </p:txBody>
      </p:sp>
      <p:pic>
        <p:nvPicPr>
          <p:cNvPr id="5" name="Content Placeholder 4" descr="P673#yIS1">
            <a:extLst>
              <a:ext uri="{FF2B5EF4-FFF2-40B4-BE49-F238E27FC236}">
                <a16:creationId xmlns:a16="http://schemas.microsoft.com/office/drawing/2014/main" id="{38DAEDF4-AD29-42AA-81BB-8ED056FCD9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67" y="153064"/>
            <a:ext cx="8334212" cy="44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4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6"/>
          </p:nvPr>
        </p:nvSpPr>
        <p:spPr>
          <a:xfrm>
            <a:off x="967970" y="2301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KEBERMANFAATAN</a:t>
            </a:r>
            <a:br>
              <a:rPr lang="en" sz="4800" dirty="0"/>
            </a:br>
            <a:r>
              <a:rPr lang="en" sz="4800" dirty="0">
                <a:solidFill>
                  <a:schemeClr val="dk1"/>
                </a:solidFill>
                <a:highlight>
                  <a:srgbClr val="FFD966"/>
                </a:highlight>
              </a:rPr>
              <a:t>JANGKA PANJANG</a:t>
            </a:r>
            <a:endParaRPr sz="4800" dirty="0"/>
          </a:p>
        </p:txBody>
      </p:sp>
      <p:sp>
        <p:nvSpPr>
          <p:cNvPr id="23" name="Google Shape;204;p34">
            <a:extLst>
              <a:ext uri="{FF2B5EF4-FFF2-40B4-BE49-F238E27FC236}">
                <a16:creationId xmlns:a16="http://schemas.microsoft.com/office/drawing/2014/main" id="{9406B8D1-FD10-C08B-3AF3-5A24EBF8E0DF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75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821412" y="638750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90000"/>
                  </a:schemeClr>
                </a:solidFill>
              </a:rPr>
              <a:t>KEBERMANFAATAN JANGKA PANJANG</a:t>
            </a:r>
            <a:endParaRPr sz="3200" dirty="0">
              <a:solidFill>
                <a:schemeClr val="accent2">
                  <a:lumMod val="90000"/>
                </a:schemeClr>
              </a:solidFill>
              <a:highlight>
                <a:srgbClr val="FFD966"/>
              </a:highlight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720000" y="1599501"/>
            <a:ext cx="7704000" cy="3065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None/>
            </a:pPr>
            <a:r>
              <a:rPr lang="en-ID" sz="1400" dirty="0"/>
              <a:t>Pada </a:t>
            </a:r>
            <a:r>
              <a:rPr lang="en-ID" sz="1400" dirty="0" err="1"/>
              <a:t>dasarnya</a:t>
            </a:r>
            <a:r>
              <a:rPr lang="en-ID" sz="1400" dirty="0"/>
              <a:t>,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akuisisi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bertujuan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evaluasi</a:t>
            </a:r>
            <a:r>
              <a:rPr lang="en-ID" sz="1400" dirty="0"/>
              <a:t> </a:t>
            </a:r>
            <a:r>
              <a:rPr lang="en-ID" sz="1400" dirty="0" err="1"/>
              <a:t>kematangan</a:t>
            </a:r>
            <a:r>
              <a:rPr lang="en-ID" sz="1400" dirty="0"/>
              <a:t> </a:t>
            </a:r>
            <a:r>
              <a:rPr lang="en-ID" sz="1400" dirty="0" err="1"/>
              <a:t>beton</a:t>
            </a:r>
            <a:r>
              <a:rPr lang="en-ID" sz="1400" dirty="0"/>
              <a:t> </a:t>
            </a:r>
            <a:r>
              <a:rPr lang="en-ID" sz="1400" dirty="0" err="1"/>
              <a:t>akibat</a:t>
            </a:r>
            <a:r>
              <a:rPr lang="en-ID" sz="1400" dirty="0"/>
              <a:t> </a:t>
            </a:r>
            <a:r>
              <a:rPr lang="en-ID" sz="1400" dirty="0" err="1"/>
              <a:t>efek</a:t>
            </a:r>
            <a:r>
              <a:rPr lang="en-ID" sz="1400" dirty="0"/>
              <a:t> </a:t>
            </a:r>
            <a:r>
              <a:rPr lang="en-ID" sz="1400" dirty="0" err="1"/>
              <a:t>panas</a:t>
            </a:r>
            <a:r>
              <a:rPr lang="en-ID" sz="1400" dirty="0"/>
              <a:t> </a:t>
            </a:r>
            <a:r>
              <a:rPr lang="en-ID" sz="1400" dirty="0" err="1"/>
              <a:t>hidrasi</a:t>
            </a:r>
            <a:r>
              <a:rPr lang="en-ID" sz="1400" dirty="0"/>
              <a:t> pada </a:t>
            </a:r>
            <a:r>
              <a:rPr lang="en-ID" sz="1400" dirty="0" err="1"/>
              <a:t>beton</a:t>
            </a:r>
            <a:r>
              <a:rPr lang="en-ID" sz="1400" dirty="0"/>
              <a:t> </a:t>
            </a:r>
            <a:r>
              <a:rPr lang="en-ID" sz="1400" dirty="0" err="1"/>
              <a:t>umur</a:t>
            </a:r>
            <a:r>
              <a:rPr lang="en-ID" sz="1400" dirty="0"/>
              <a:t> </a:t>
            </a:r>
            <a:r>
              <a:rPr lang="en-ID" sz="1400" dirty="0" err="1"/>
              <a:t>awal</a:t>
            </a:r>
            <a:r>
              <a:rPr lang="en-ID" sz="1400" dirty="0"/>
              <a:t>. Output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pengukusan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akuisisi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sendiri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:</a:t>
            </a:r>
          </a:p>
          <a:p>
            <a:pPr algn="just">
              <a:lnSpc>
                <a:spcPct val="150000"/>
              </a:lnSpc>
            </a:pPr>
            <a:r>
              <a:rPr lang="en-ID" sz="1400" i="1" dirty="0"/>
              <a:t>Maturity Index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Beton</a:t>
            </a:r>
            <a:endParaRPr lang="en-ID" sz="1400" dirty="0"/>
          </a:p>
          <a:p>
            <a:pPr algn="just">
              <a:lnSpc>
                <a:spcPct val="150000"/>
              </a:lnSpc>
            </a:pPr>
            <a:r>
              <a:rPr lang="en-ID" sz="1400" dirty="0" err="1"/>
              <a:t>Grafik</a:t>
            </a:r>
            <a:r>
              <a:rPr lang="en-ID" sz="1400" dirty="0"/>
              <a:t> </a:t>
            </a:r>
            <a:r>
              <a:rPr lang="en-ID" sz="1400" dirty="0" err="1"/>
              <a:t>hubungan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susut</a:t>
            </a:r>
            <a:r>
              <a:rPr lang="en-ID" sz="1400" dirty="0"/>
              <a:t> dan </a:t>
            </a:r>
            <a:r>
              <a:rPr lang="en-ID" sz="1400" dirty="0" err="1"/>
              <a:t>perubahan</a:t>
            </a:r>
            <a:r>
              <a:rPr lang="en-ID" sz="1400" dirty="0"/>
              <a:t> </a:t>
            </a:r>
            <a:r>
              <a:rPr lang="en-ID" sz="1400" dirty="0" err="1"/>
              <a:t>suhu</a:t>
            </a:r>
            <a:r>
              <a:rPr lang="en-ID" sz="1400" dirty="0"/>
              <a:t> </a:t>
            </a:r>
            <a:r>
              <a:rPr lang="en-ID" sz="1400" dirty="0" err="1"/>
              <a:t>akibat</a:t>
            </a:r>
            <a:r>
              <a:rPr lang="en-ID" sz="1400" dirty="0"/>
              <a:t> </a:t>
            </a:r>
            <a:r>
              <a:rPr lang="en-ID" sz="1400" dirty="0" err="1"/>
              <a:t>panas</a:t>
            </a:r>
            <a:r>
              <a:rPr lang="en-ID" sz="1400" dirty="0"/>
              <a:t> </a:t>
            </a:r>
            <a:r>
              <a:rPr lang="en-ID" sz="1400" dirty="0" err="1"/>
              <a:t>hidrasi</a:t>
            </a:r>
            <a:r>
              <a:rPr lang="en-ID" sz="1400" dirty="0"/>
              <a:t> yang </a:t>
            </a:r>
            <a:r>
              <a:rPr lang="en-ID" sz="1400" dirty="0" err="1"/>
              <a:t>terjadi</a:t>
            </a:r>
            <a:r>
              <a:rPr lang="en-ID" sz="1400" dirty="0"/>
              <a:t> pada </a:t>
            </a:r>
            <a:r>
              <a:rPr lang="en-ID" sz="1400" dirty="0" err="1"/>
              <a:t>beton</a:t>
            </a:r>
            <a:endParaRPr lang="en-ID" sz="1400" dirty="0"/>
          </a:p>
          <a:p>
            <a:pPr marL="133350" indent="0" algn="just">
              <a:lnSpc>
                <a:spcPct val="150000"/>
              </a:lnSpc>
              <a:buNone/>
            </a:pPr>
            <a:endParaRPr lang="en-ID" sz="1400" dirty="0"/>
          </a:p>
        </p:txBody>
      </p:sp>
      <p:sp>
        <p:nvSpPr>
          <p:cNvPr id="5" name="Google Shape;204;p34">
            <a:extLst>
              <a:ext uri="{FF2B5EF4-FFF2-40B4-BE49-F238E27FC236}">
                <a16:creationId xmlns:a16="http://schemas.microsoft.com/office/drawing/2014/main" id="{CD76427D-3FC4-B3F5-1802-1F8D461FA8D2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1619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821412" y="638750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90000"/>
                  </a:schemeClr>
                </a:solidFill>
              </a:rPr>
              <a:t>KEBERMANFAATAN JANGKA PANJANG</a:t>
            </a:r>
            <a:endParaRPr sz="3200" dirty="0">
              <a:solidFill>
                <a:schemeClr val="accent2">
                  <a:lumMod val="90000"/>
                </a:schemeClr>
              </a:solidFill>
              <a:highlight>
                <a:srgbClr val="FFD966"/>
              </a:highlight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720000" y="1467768"/>
            <a:ext cx="7704000" cy="3065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None/>
            </a:pPr>
            <a:r>
              <a:rPr lang="en-ID" sz="1400" dirty="0" err="1"/>
              <a:t>Dua</a:t>
            </a:r>
            <a:r>
              <a:rPr lang="en-ID" sz="1400" dirty="0"/>
              <a:t> output </a:t>
            </a:r>
            <a:r>
              <a:rPr lang="en-ID" sz="1400" dirty="0" err="1"/>
              <a:t>tersebut</a:t>
            </a:r>
            <a:r>
              <a:rPr lang="en-ID" sz="1400" dirty="0"/>
              <a:t>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memprediksi</a:t>
            </a:r>
            <a:r>
              <a:rPr lang="en-ID" sz="1400" dirty="0"/>
              <a:t> </a:t>
            </a:r>
            <a:r>
              <a:rPr lang="en-ID" sz="1400" dirty="0" err="1"/>
              <a:t>kekuatan</a:t>
            </a:r>
            <a:r>
              <a:rPr lang="en-ID" sz="1400" dirty="0"/>
              <a:t> </a:t>
            </a:r>
            <a:r>
              <a:rPr lang="en-ID" sz="1400" dirty="0" err="1"/>
              <a:t>beton</a:t>
            </a:r>
            <a:r>
              <a:rPr lang="en-ID" sz="1400" dirty="0"/>
              <a:t> yang </a:t>
            </a:r>
            <a:r>
              <a:rPr lang="en-ID" sz="1400" dirty="0" err="1"/>
              <a:t>diuji</a:t>
            </a:r>
            <a:r>
              <a:rPr lang="en-ID" sz="1400" dirty="0"/>
              <a:t>.</a:t>
            </a:r>
          </a:p>
          <a:p>
            <a:pPr marL="133350" indent="0" algn="just">
              <a:lnSpc>
                <a:spcPct val="150000"/>
              </a:lnSpc>
              <a:buNone/>
            </a:pPr>
            <a:r>
              <a:rPr lang="en-ID" sz="1400" dirty="0" err="1"/>
              <a:t>Dengan</a:t>
            </a:r>
            <a:r>
              <a:rPr lang="en-ID" sz="1400" dirty="0"/>
              <a:t> kata lain, </a:t>
            </a:r>
            <a:r>
              <a:rPr lang="en-ID" sz="1400" dirty="0" err="1"/>
              <a:t>pengetesan</a:t>
            </a:r>
            <a:r>
              <a:rPr lang="en-ID" sz="1400" dirty="0"/>
              <a:t> </a:t>
            </a:r>
            <a:r>
              <a:rPr lang="en-ID" sz="1400" dirty="0" err="1"/>
              <a:t>suhu</a:t>
            </a:r>
            <a:r>
              <a:rPr lang="en-ID" sz="1400" dirty="0"/>
              <a:t> dan </a:t>
            </a:r>
            <a:r>
              <a:rPr lang="en-ID" sz="1400" dirty="0" err="1"/>
              <a:t>susut</a:t>
            </a:r>
            <a:r>
              <a:rPr lang="en-ID" sz="1400" dirty="0"/>
              <a:t> pada </a:t>
            </a:r>
            <a:r>
              <a:rPr lang="en-ID" sz="1400" dirty="0" err="1"/>
              <a:t>beton</a:t>
            </a:r>
            <a:r>
              <a:rPr lang="en-ID" sz="1400" dirty="0"/>
              <a:t> </a:t>
            </a:r>
            <a:r>
              <a:rPr lang="en-ID" sz="1400" dirty="0" err="1"/>
              <a:t>umur</a:t>
            </a:r>
            <a:r>
              <a:rPr lang="en-ID" sz="1400" dirty="0"/>
              <a:t> </a:t>
            </a:r>
            <a:r>
              <a:rPr lang="en-ID" sz="1400" dirty="0" err="1"/>
              <a:t>awal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bertujuan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:</a:t>
            </a:r>
          </a:p>
          <a:p>
            <a:pPr algn="just">
              <a:lnSpc>
                <a:spcPct val="150000"/>
              </a:lnSpc>
            </a:pP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Memprediksi</a:t>
            </a:r>
            <a:r>
              <a:rPr lang="en-ID" sz="1400" dirty="0"/>
              <a:t> </a:t>
            </a:r>
            <a:r>
              <a:rPr lang="en-ID" sz="1400" dirty="0" err="1"/>
              <a:t>apakah</a:t>
            </a:r>
            <a:r>
              <a:rPr lang="en-ID" sz="1400" dirty="0"/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kuat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tekan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beton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digunakan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sudah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sesuai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dengan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kuat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tekan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beton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telah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direncanakan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sebelumnya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Mengukur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seberapa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besar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pengaruh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panas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hidrasi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pada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kuat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tekan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beton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133350" indent="0" algn="just">
              <a:lnSpc>
                <a:spcPct val="150000"/>
              </a:lnSpc>
              <a:buNone/>
            </a:pPr>
            <a:r>
              <a:rPr lang="en-ID" sz="1400" dirty="0">
                <a:solidFill>
                  <a:schemeClr val="accent6"/>
                </a:solidFill>
              </a:rPr>
              <a:t>Jadi, </a:t>
            </a:r>
            <a:r>
              <a:rPr lang="en-ID" sz="1400" dirty="0" err="1">
                <a:solidFill>
                  <a:schemeClr val="accent6"/>
                </a:solidFill>
              </a:rPr>
              <a:t>dengan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adanya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inovasi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ini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maka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akan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meningkatkan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nilai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akurasi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dari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pengukuran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suhu</a:t>
            </a:r>
            <a:r>
              <a:rPr lang="en-ID" sz="1400" dirty="0">
                <a:solidFill>
                  <a:schemeClr val="accent6"/>
                </a:solidFill>
              </a:rPr>
              <a:t> dan </a:t>
            </a:r>
            <a:r>
              <a:rPr lang="en-ID" sz="1400" dirty="0" err="1">
                <a:solidFill>
                  <a:schemeClr val="accent6"/>
                </a:solidFill>
              </a:rPr>
              <a:t>susut</a:t>
            </a:r>
            <a:r>
              <a:rPr lang="en-ID" sz="1400" dirty="0">
                <a:solidFill>
                  <a:schemeClr val="accent6"/>
                </a:solidFill>
              </a:rPr>
              <a:t> pada </a:t>
            </a:r>
            <a:r>
              <a:rPr lang="en-ID" sz="1400" dirty="0" err="1">
                <a:solidFill>
                  <a:schemeClr val="accent6"/>
                </a:solidFill>
              </a:rPr>
              <a:t>beton</a:t>
            </a:r>
            <a:r>
              <a:rPr lang="en-ID" sz="1400" dirty="0">
                <a:solidFill>
                  <a:schemeClr val="accent6"/>
                </a:solidFill>
              </a:rPr>
              <a:t>. </a:t>
            </a:r>
            <a:r>
              <a:rPr lang="en-ID" sz="1400" dirty="0" err="1">
                <a:solidFill>
                  <a:schemeClr val="accent6"/>
                </a:solidFill>
              </a:rPr>
              <a:t>Sehingga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nilai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kuat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beton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hasil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accent6"/>
                </a:solidFill>
              </a:rPr>
              <a:t>pengolahan</a:t>
            </a:r>
            <a:r>
              <a:rPr lang="en-ID" sz="1400" dirty="0">
                <a:solidFill>
                  <a:schemeClr val="accent6"/>
                </a:solidFill>
              </a:rPr>
              <a:t> data </a:t>
            </a:r>
            <a:r>
              <a:rPr lang="en-ID" sz="1400" dirty="0" err="1">
                <a:solidFill>
                  <a:schemeClr val="accent6"/>
                </a:solidFill>
              </a:rPr>
              <a:t>adalah</a:t>
            </a:r>
            <a:r>
              <a:rPr lang="en-ID" sz="1400" dirty="0">
                <a:solidFill>
                  <a:schemeClr val="accent6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nilai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kuat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beton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yang paling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sesuai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dengan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kondisi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suhu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dan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susut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telah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dicatat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oleh system.</a:t>
            </a:r>
          </a:p>
        </p:txBody>
      </p:sp>
      <p:sp>
        <p:nvSpPr>
          <p:cNvPr id="5" name="Google Shape;204;p34">
            <a:extLst>
              <a:ext uri="{FF2B5EF4-FFF2-40B4-BE49-F238E27FC236}">
                <a16:creationId xmlns:a16="http://schemas.microsoft.com/office/drawing/2014/main" id="{CD76427D-3FC4-B3F5-1802-1F8D461FA8D2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2985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821412" y="638750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90000"/>
                  </a:schemeClr>
                </a:solidFill>
              </a:rPr>
              <a:t>KEBERMANFAATAN JANGKA PANJANG</a:t>
            </a:r>
            <a:endParaRPr sz="3200" dirty="0">
              <a:solidFill>
                <a:schemeClr val="accent2">
                  <a:lumMod val="90000"/>
                </a:schemeClr>
              </a:solidFill>
              <a:highlight>
                <a:srgbClr val="FFD966"/>
              </a:highlight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720000" y="1467768"/>
            <a:ext cx="7704000" cy="3065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None/>
            </a:pPr>
            <a:r>
              <a:rPr lang="en-ID" sz="1400" dirty="0"/>
              <a:t>Jika </a:t>
            </a:r>
            <a:r>
              <a:rPr lang="en-ID" sz="1400" dirty="0" err="1"/>
              <a:t>ditinjau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jauh</a:t>
            </a:r>
            <a:r>
              <a:rPr lang="en-ID" sz="1400" dirty="0"/>
              <a:t>, </a:t>
            </a:r>
            <a:r>
              <a:rPr lang="en-ID" sz="1400" dirty="0" err="1"/>
              <a:t>inovasi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sangat </a:t>
            </a:r>
            <a:r>
              <a:rPr lang="en-ID" sz="1400" dirty="0" err="1"/>
              <a:t>bermanfaat</a:t>
            </a:r>
            <a:r>
              <a:rPr lang="en-ID" sz="1400" dirty="0"/>
              <a:t> </a:t>
            </a:r>
            <a:r>
              <a:rPr lang="en-ID" sz="1400" dirty="0" err="1"/>
              <a:t>dibidang</a:t>
            </a:r>
            <a:r>
              <a:rPr lang="en-ID" sz="1400" dirty="0"/>
              <a:t> </a:t>
            </a:r>
            <a:r>
              <a:rPr lang="en-ID" sz="1400" dirty="0" err="1"/>
              <a:t>konstruksi</a:t>
            </a:r>
            <a:r>
              <a:rPr lang="en-ID" sz="1400" dirty="0"/>
              <a:t> </a:t>
            </a:r>
            <a:r>
              <a:rPr lang="en-ID" sz="1400" dirty="0" err="1"/>
              <a:t>kedepannya</a:t>
            </a:r>
            <a:r>
              <a:rPr lang="en-ID" sz="1400" dirty="0"/>
              <a:t>. </a:t>
            </a:r>
            <a:r>
              <a:rPr lang="en-ID" sz="1400" dirty="0" err="1"/>
              <a:t>Mengingat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</a:t>
            </a:r>
            <a:r>
              <a:rPr lang="en-ID" sz="1400" dirty="0" err="1"/>
              <a:t>pembangunan</a:t>
            </a:r>
            <a:r>
              <a:rPr lang="en-ID" sz="1400" dirty="0"/>
              <a:t> IKN </a:t>
            </a:r>
            <a:r>
              <a:rPr lang="en-ID" sz="1400" dirty="0" err="1"/>
              <a:t>Baru</a:t>
            </a:r>
            <a:r>
              <a:rPr lang="en-ID" sz="1400" dirty="0"/>
              <a:t> yang </a:t>
            </a:r>
            <a:r>
              <a:rPr lang="en-ID" sz="1400" dirty="0" err="1"/>
              <a:t>tentunya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pembangunan</a:t>
            </a:r>
            <a:r>
              <a:rPr lang="en-ID" sz="1400" dirty="0"/>
              <a:t> </a:t>
            </a:r>
            <a:r>
              <a:rPr lang="en-ID" sz="1400" dirty="0" err="1"/>
              <a:t>besar-besaran</a:t>
            </a:r>
            <a:r>
              <a:rPr lang="en-ID" sz="1400" dirty="0"/>
              <a:t> di </a:t>
            </a:r>
            <a:r>
              <a:rPr lang="en-ID" sz="1400" dirty="0" err="1"/>
              <a:t>bidang</a:t>
            </a:r>
            <a:r>
              <a:rPr lang="en-ID" sz="1400" dirty="0"/>
              <a:t> </a:t>
            </a:r>
            <a:r>
              <a:rPr lang="en-ID" sz="1400" dirty="0" err="1"/>
              <a:t>konstruksi</a:t>
            </a:r>
            <a:r>
              <a:rPr lang="en-ID" sz="1400" dirty="0"/>
              <a:t>.</a:t>
            </a:r>
          </a:p>
          <a:p>
            <a:pPr marL="133350" indent="0" algn="just">
              <a:lnSpc>
                <a:spcPct val="150000"/>
              </a:lnSpc>
              <a:buNone/>
            </a:pP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Oleh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karena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itu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diharapkan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alat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ini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nantinya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dapat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menjadi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salah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satu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alat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uji yang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digunakan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oleh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pelaku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proyek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pembangunan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IKN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Baru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untuk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pengujian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beton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5" name="Google Shape;204;p34">
            <a:extLst>
              <a:ext uri="{FF2B5EF4-FFF2-40B4-BE49-F238E27FC236}">
                <a16:creationId xmlns:a16="http://schemas.microsoft.com/office/drawing/2014/main" id="{CD76427D-3FC4-B3F5-1802-1F8D461FA8D2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2163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6"/>
          </p:nvPr>
        </p:nvSpPr>
        <p:spPr>
          <a:xfrm>
            <a:off x="967970" y="2301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WORK BREAKDOWN </a:t>
            </a:r>
            <a:r>
              <a:rPr lang="en" sz="4800" dirty="0">
                <a:solidFill>
                  <a:schemeClr val="dk1"/>
                </a:solidFill>
                <a:highlight>
                  <a:srgbClr val="FFD966"/>
                </a:highlight>
              </a:rPr>
              <a:t>STRUCTURE</a:t>
            </a:r>
            <a:endParaRPr sz="4800" dirty="0"/>
          </a:p>
        </p:txBody>
      </p:sp>
      <p:sp>
        <p:nvSpPr>
          <p:cNvPr id="23" name="Google Shape;204;p34">
            <a:extLst>
              <a:ext uri="{FF2B5EF4-FFF2-40B4-BE49-F238E27FC236}">
                <a16:creationId xmlns:a16="http://schemas.microsoft.com/office/drawing/2014/main" id="{9406B8D1-FD10-C08B-3AF3-5A24EBF8E0DF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040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2"/>
          <p:cNvSpPr txBox="1">
            <a:spLocks noGrp="1"/>
          </p:cNvSpPr>
          <p:nvPr>
            <p:ph type="title"/>
          </p:nvPr>
        </p:nvSpPr>
        <p:spPr>
          <a:xfrm>
            <a:off x="720000" y="248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ANGGOTA </a:t>
            </a:r>
            <a:r>
              <a:rPr lang="en" dirty="0">
                <a:highlight>
                  <a:schemeClr val="accent1"/>
                </a:highlight>
              </a:rPr>
              <a:t>TIM :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735" name="Google Shape;735;p62"/>
          <p:cNvSpPr/>
          <p:nvPr/>
        </p:nvSpPr>
        <p:spPr>
          <a:xfrm>
            <a:off x="1230542" y="3023835"/>
            <a:ext cx="1446900" cy="526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accent1"/>
                </a:highlight>
                <a:latin typeface="Josefin Sans"/>
                <a:ea typeface="Josefin Sans"/>
                <a:cs typeface="Josefin Sans"/>
                <a:sym typeface="Josefin Sans"/>
              </a:rPr>
              <a:t>AHMAD DZIRULLAH AKBAR</a:t>
            </a:r>
            <a:endParaRPr lang="id-ID" b="1" dirty="0">
              <a:solidFill>
                <a:schemeClr val="dk1"/>
              </a:solidFill>
              <a:highlight>
                <a:schemeClr val="accen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36" name="Google Shape;736;p62"/>
          <p:cNvSpPr/>
          <p:nvPr/>
        </p:nvSpPr>
        <p:spPr>
          <a:xfrm>
            <a:off x="2991814" y="3023835"/>
            <a:ext cx="1630781" cy="526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accent1"/>
                </a:highlight>
                <a:latin typeface="Josefin Sans"/>
                <a:ea typeface="Josefin Sans"/>
                <a:cs typeface="Josefin Sans"/>
                <a:sym typeface="Josefin Sans"/>
              </a:rPr>
              <a:t>MUHAMMAD FARIS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accent1"/>
                </a:highlight>
                <a:latin typeface="Josefin Sans"/>
                <a:ea typeface="Josefin Sans"/>
                <a:cs typeface="Josefin Sans"/>
                <a:sym typeface="Josefin Sans"/>
              </a:rPr>
              <a:t>ZUHAIRI</a:t>
            </a:r>
            <a:endParaRPr lang="id-ID" b="1" dirty="0">
              <a:solidFill>
                <a:schemeClr val="dk1"/>
              </a:solidFill>
              <a:highlight>
                <a:schemeClr val="accen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37" name="Google Shape;737;p62"/>
          <p:cNvSpPr/>
          <p:nvPr/>
        </p:nvSpPr>
        <p:spPr>
          <a:xfrm>
            <a:off x="5034943" y="3023835"/>
            <a:ext cx="1446900" cy="526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accent1"/>
                </a:highlight>
                <a:latin typeface="Josefin Sans"/>
                <a:ea typeface="Josefin Sans"/>
                <a:cs typeface="Josefin Sans"/>
                <a:sym typeface="Josefin Sans"/>
              </a:rPr>
              <a:t>HAKHI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accent1"/>
                </a:highlight>
                <a:latin typeface="Josefin Sans"/>
                <a:ea typeface="Josefin Sans"/>
                <a:cs typeface="Josefin Sans"/>
                <a:sym typeface="Josefin Sans"/>
              </a:rPr>
              <a:t>GYA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accent1"/>
                </a:highlight>
                <a:latin typeface="Josefin Sans"/>
                <a:ea typeface="Josefin Sans"/>
                <a:cs typeface="Josefin Sans"/>
                <a:sym typeface="Josefin Sans"/>
              </a:rPr>
              <a:t>YEKTIANTO</a:t>
            </a:r>
          </a:p>
        </p:txBody>
      </p:sp>
      <p:sp>
        <p:nvSpPr>
          <p:cNvPr id="740" name="Google Shape;740;p62"/>
          <p:cNvSpPr/>
          <p:nvPr/>
        </p:nvSpPr>
        <p:spPr>
          <a:xfrm>
            <a:off x="1652920" y="2104385"/>
            <a:ext cx="644700" cy="644700"/>
          </a:xfrm>
          <a:prstGeom prst="arc">
            <a:avLst>
              <a:gd name="adj1" fmla="val 16200000"/>
              <a:gd name="adj2" fmla="val 546894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62"/>
          <p:cNvGrpSpPr/>
          <p:nvPr/>
        </p:nvGrpSpPr>
        <p:grpSpPr>
          <a:xfrm>
            <a:off x="1815874" y="2242588"/>
            <a:ext cx="307231" cy="349133"/>
            <a:chOff x="5736525" y="3963700"/>
            <a:chExt cx="259925" cy="295375"/>
          </a:xfrm>
        </p:grpSpPr>
        <p:sp>
          <p:nvSpPr>
            <p:cNvPr id="763" name="Google Shape;763;p62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2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2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2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2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2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2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62"/>
          <p:cNvSpPr txBox="1"/>
          <p:nvPr/>
        </p:nvSpPr>
        <p:spPr>
          <a:xfrm flipH="1">
            <a:off x="4932943" y="3655094"/>
            <a:ext cx="165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TEKNIK ELEKTRO</a:t>
            </a:r>
            <a:endParaRPr lang="id-ID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07111940000022</a:t>
            </a:r>
          </a:p>
        </p:txBody>
      </p:sp>
      <p:sp>
        <p:nvSpPr>
          <p:cNvPr id="778" name="Google Shape;778;p62"/>
          <p:cNvSpPr txBox="1"/>
          <p:nvPr/>
        </p:nvSpPr>
        <p:spPr>
          <a:xfrm flipH="1">
            <a:off x="2990552" y="3655094"/>
            <a:ext cx="165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TEKNIK ELEKTRO</a:t>
            </a:r>
            <a:endParaRPr lang="id-ID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07111940000164</a:t>
            </a:r>
            <a:endParaRPr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9" name="Google Shape;779;p62"/>
          <p:cNvSpPr txBox="1"/>
          <p:nvPr/>
        </p:nvSpPr>
        <p:spPr>
          <a:xfrm flipH="1">
            <a:off x="1122762" y="3655094"/>
            <a:ext cx="165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TEKNIK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SIPIL</a:t>
            </a:r>
            <a:endParaRPr lang="id-ID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03111940000005</a:t>
            </a:r>
            <a:endParaRPr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" name="Google Shape;737;p62">
            <a:extLst>
              <a:ext uri="{FF2B5EF4-FFF2-40B4-BE49-F238E27FC236}">
                <a16:creationId xmlns:a16="http://schemas.microsoft.com/office/drawing/2014/main" id="{EEEF2281-1639-E980-EB36-6EAEFA8EEACE}"/>
              </a:ext>
            </a:extLst>
          </p:cNvPr>
          <p:cNvSpPr/>
          <p:nvPr/>
        </p:nvSpPr>
        <p:spPr>
          <a:xfrm>
            <a:off x="6918313" y="3023835"/>
            <a:ext cx="1446900" cy="526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accent1"/>
                </a:highlight>
                <a:latin typeface="Josefin Sans"/>
                <a:ea typeface="Josefin Sans"/>
                <a:cs typeface="Josefin Sans"/>
                <a:sym typeface="Josefin Sans"/>
              </a:rPr>
              <a:t>MUHAMMAD ALFIYAN ZULFA</a:t>
            </a:r>
            <a:endParaRPr lang="id-ID" b="1" dirty="0">
              <a:solidFill>
                <a:schemeClr val="dk1"/>
              </a:solidFill>
              <a:highlight>
                <a:schemeClr val="accen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9" name="Google Shape;777;p62">
            <a:extLst>
              <a:ext uri="{FF2B5EF4-FFF2-40B4-BE49-F238E27FC236}">
                <a16:creationId xmlns:a16="http://schemas.microsoft.com/office/drawing/2014/main" id="{24C32125-3ABF-38F6-88B3-4045783E5ED9}"/>
              </a:ext>
            </a:extLst>
          </p:cNvPr>
          <p:cNvSpPr txBox="1"/>
          <p:nvPr/>
        </p:nvSpPr>
        <p:spPr>
          <a:xfrm flipH="1">
            <a:off x="6816313" y="3655094"/>
            <a:ext cx="165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TEKNIK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SIPIL</a:t>
            </a:r>
            <a:endParaRPr lang="id-ID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5012201003</a:t>
            </a:r>
            <a:endParaRPr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" name="Google Shape;740;p62">
            <a:extLst>
              <a:ext uri="{FF2B5EF4-FFF2-40B4-BE49-F238E27FC236}">
                <a16:creationId xmlns:a16="http://schemas.microsoft.com/office/drawing/2014/main" id="{5D543737-8FCB-E5A8-CBAC-827EADA1AA62}"/>
              </a:ext>
            </a:extLst>
          </p:cNvPr>
          <p:cNvSpPr/>
          <p:nvPr/>
        </p:nvSpPr>
        <p:spPr>
          <a:xfrm>
            <a:off x="3541130" y="2102739"/>
            <a:ext cx="644700" cy="644700"/>
          </a:xfrm>
          <a:prstGeom prst="arc">
            <a:avLst>
              <a:gd name="adj1" fmla="val 16200000"/>
              <a:gd name="adj2" fmla="val 546894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762;p62">
            <a:extLst>
              <a:ext uri="{FF2B5EF4-FFF2-40B4-BE49-F238E27FC236}">
                <a16:creationId xmlns:a16="http://schemas.microsoft.com/office/drawing/2014/main" id="{D7AF49AF-F6B9-042F-9F03-11EEC5AAD3E4}"/>
              </a:ext>
            </a:extLst>
          </p:cNvPr>
          <p:cNvGrpSpPr/>
          <p:nvPr/>
        </p:nvGrpSpPr>
        <p:grpSpPr>
          <a:xfrm>
            <a:off x="3704084" y="2240942"/>
            <a:ext cx="307231" cy="349133"/>
            <a:chOff x="5736525" y="3963700"/>
            <a:chExt cx="259925" cy="295375"/>
          </a:xfrm>
        </p:grpSpPr>
        <p:sp>
          <p:nvSpPr>
            <p:cNvPr id="55" name="Google Shape;763;p62">
              <a:extLst>
                <a:ext uri="{FF2B5EF4-FFF2-40B4-BE49-F238E27FC236}">
                  <a16:creationId xmlns:a16="http://schemas.microsoft.com/office/drawing/2014/main" id="{98F96442-976C-7332-6E45-7FF88E268C28}"/>
                </a:ext>
              </a:extLst>
            </p:cNvPr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64;p62">
              <a:extLst>
                <a:ext uri="{FF2B5EF4-FFF2-40B4-BE49-F238E27FC236}">
                  <a16:creationId xmlns:a16="http://schemas.microsoft.com/office/drawing/2014/main" id="{A52B77CC-AF92-8C0A-A72F-CF760AA9E6F6}"/>
                </a:ext>
              </a:extLst>
            </p:cNvPr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5;p62">
              <a:extLst>
                <a:ext uri="{FF2B5EF4-FFF2-40B4-BE49-F238E27FC236}">
                  <a16:creationId xmlns:a16="http://schemas.microsoft.com/office/drawing/2014/main" id="{BCCB88BD-F859-0208-998C-71B233C729E3}"/>
                </a:ext>
              </a:extLst>
            </p:cNvPr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6;p62">
              <a:extLst>
                <a:ext uri="{FF2B5EF4-FFF2-40B4-BE49-F238E27FC236}">
                  <a16:creationId xmlns:a16="http://schemas.microsoft.com/office/drawing/2014/main" id="{D7718CE9-4C32-F539-251F-24C254BCB31D}"/>
                </a:ext>
              </a:extLst>
            </p:cNvPr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67;p62">
              <a:extLst>
                <a:ext uri="{FF2B5EF4-FFF2-40B4-BE49-F238E27FC236}">
                  <a16:creationId xmlns:a16="http://schemas.microsoft.com/office/drawing/2014/main" id="{BEAA5597-34FB-9107-7EAD-9CF968DC516C}"/>
                </a:ext>
              </a:extLst>
            </p:cNvPr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;p62">
              <a:extLst>
                <a:ext uri="{FF2B5EF4-FFF2-40B4-BE49-F238E27FC236}">
                  <a16:creationId xmlns:a16="http://schemas.microsoft.com/office/drawing/2014/main" id="{4214C41A-A3EA-F19E-AA53-A3E35833B619}"/>
                </a:ext>
              </a:extLst>
            </p:cNvPr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9;p62">
              <a:extLst>
                <a:ext uri="{FF2B5EF4-FFF2-40B4-BE49-F238E27FC236}">
                  <a16:creationId xmlns:a16="http://schemas.microsoft.com/office/drawing/2014/main" id="{CB2568C0-B6EA-91B0-A7DA-0D6FC49934D5}"/>
                </a:ext>
              </a:extLst>
            </p:cNvPr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740;p62">
            <a:extLst>
              <a:ext uri="{FF2B5EF4-FFF2-40B4-BE49-F238E27FC236}">
                <a16:creationId xmlns:a16="http://schemas.microsoft.com/office/drawing/2014/main" id="{D6148B74-61A2-D17A-DF90-234A81CAD64A}"/>
              </a:ext>
            </a:extLst>
          </p:cNvPr>
          <p:cNvSpPr/>
          <p:nvPr/>
        </p:nvSpPr>
        <p:spPr>
          <a:xfrm>
            <a:off x="5452587" y="2101093"/>
            <a:ext cx="644700" cy="644700"/>
          </a:xfrm>
          <a:prstGeom prst="arc">
            <a:avLst>
              <a:gd name="adj1" fmla="val 16200000"/>
              <a:gd name="adj2" fmla="val 546894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762;p62">
            <a:extLst>
              <a:ext uri="{FF2B5EF4-FFF2-40B4-BE49-F238E27FC236}">
                <a16:creationId xmlns:a16="http://schemas.microsoft.com/office/drawing/2014/main" id="{6864F4DB-6C6B-AFF3-9216-01580A4AEF4E}"/>
              </a:ext>
            </a:extLst>
          </p:cNvPr>
          <p:cNvGrpSpPr/>
          <p:nvPr/>
        </p:nvGrpSpPr>
        <p:grpSpPr>
          <a:xfrm>
            <a:off x="5615541" y="2239296"/>
            <a:ext cx="307231" cy="349133"/>
            <a:chOff x="5736525" y="3963700"/>
            <a:chExt cx="259925" cy="295375"/>
          </a:xfrm>
        </p:grpSpPr>
        <p:sp>
          <p:nvSpPr>
            <p:cNvPr id="66" name="Google Shape;763;p62">
              <a:extLst>
                <a:ext uri="{FF2B5EF4-FFF2-40B4-BE49-F238E27FC236}">
                  <a16:creationId xmlns:a16="http://schemas.microsoft.com/office/drawing/2014/main" id="{6C30F606-C269-A7C0-FECC-DB5CA2033343}"/>
                </a:ext>
              </a:extLst>
            </p:cNvPr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64;p62">
              <a:extLst>
                <a:ext uri="{FF2B5EF4-FFF2-40B4-BE49-F238E27FC236}">
                  <a16:creationId xmlns:a16="http://schemas.microsoft.com/office/drawing/2014/main" id="{D2B3B60F-93B2-0C08-B6E7-134A75374A6B}"/>
                </a:ext>
              </a:extLst>
            </p:cNvPr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65;p62">
              <a:extLst>
                <a:ext uri="{FF2B5EF4-FFF2-40B4-BE49-F238E27FC236}">
                  <a16:creationId xmlns:a16="http://schemas.microsoft.com/office/drawing/2014/main" id="{F7CF6922-CA6A-7825-75EB-5E605437728C}"/>
                </a:ext>
              </a:extLst>
            </p:cNvPr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66;p62">
              <a:extLst>
                <a:ext uri="{FF2B5EF4-FFF2-40B4-BE49-F238E27FC236}">
                  <a16:creationId xmlns:a16="http://schemas.microsoft.com/office/drawing/2014/main" id="{0B984AAE-D313-BF0D-26A7-92910F0AAE70}"/>
                </a:ext>
              </a:extLst>
            </p:cNvPr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67;p62">
              <a:extLst>
                <a:ext uri="{FF2B5EF4-FFF2-40B4-BE49-F238E27FC236}">
                  <a16:creationId xmlns:a16="http://schemas.microsoft.com/office/drawing/2014/main" id="{9E1FDBF9-2CCE-F09F-1CB4-7466A7E7BCDE}"/>
                </a:ext>
              </a:extLst>
            </p:cNvPr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8;p62">
              <a:extLst>
                <a:ext uri="{FF2B5EF4-FFF2-40B4-BE49-F238E27FC236}">
                  <a16:creationId xmlns:a16="http://schemas.microsoft.com/office/drawing/2014/main" id="{8E39B658-4998-4458-9309-26875015BE54}"/>
                </a:ext>
              </a:extLst>
            </p:cNvPr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69;p62">
              <a:extLst>
                <a:ext uri="{FF2B5EF4-FFF2-40B4-BE49-F238E27FC236}">
                  <a16:creationId xmlns:a16="http://schemas.microsoft.com/office/drawing/2014/main" id="{F5AC7882-79DB-17D5-BF43-163FA4424B96}"/>
                </a:ext>
              </a:extLst>
            </p:cNvPr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40;p62">
            <a:extLst>
              <a:ext uri="{FF2B5EF4-FFF2-40B4-BE49-F238E27FC236}">
                <a16:creationId xmlns:a16="http://schemas.microsoft.com/office/drawing/2014/main" id="{75531D74-E38A-1C3E-8942-88F3EDEA10F1}"/>
              </a:ext>
            </a:extLst>
          </p:cNvPr>
          <p:cNvSpPr/>
          <p:nvPr/>
        </p:nvSpPr>
        <p:spPr>
          <a:xfrm>
            <a:off x="7340797" y="2099447"/>
            <a:ext cx="644700" cy="644700"/>
          </a:xfrm>
          <a:prstGeom prst="arc">
            <a:avLst>
              <a:gd name="adj1" fmla="val 16200000"/>
              <a:gd name="adj2" fmla="val 546894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62;p62">
            <a:extLst>
              <a:ext uri="{FF2B5EF4-FFF2-40B4-BE49-F238E27FC236}">
                <a16:creationId xmlns:a16="http://schemas.microsoft.com/office/drawing/2014/main" id="{4CEA9988-1FC1-2F3F-4508-F81888D4CE7C}"/>
              </a:ext>
            </a:extLst>
          </p:cNvPr>
          <p:cNvGrpSpPr/>
          <p:nvPr/>
        </p:nvGrpSpPr>
        <p:grpSpPr>
          <a:xfrm>
            <a:off x="7503751" y="2237650"/>
            <a:ext cx="307231" cy="349133"/>
            <a:chOff x="5736525" y="3963700"/>
            <a:chExt cx="259925" cy="295375"/>
          </a:xfrm>
        </p:grpSpPr>
        <p:sp>
          <p:nvSpPr>
            <p:cNvPr id="75" name="Google Shape;763;p62">
              <a:extLst>
                <a:ext uri="{FF2B5EF4-FFF2-40B4-BE49-F238E27FC236}">
                  <a16:creationId xmlns:a16="http://schemas.microsoft.com/office/drawing/2014/main" id="{DCE26A1D-C067-5B2B-1DAC-117E69160177}"/>
                </a:ext>
              </a:extLst>
            </p:cNvPr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4;p62">
              <a:extLst>
                <a:ext uri="{FF2B5EF4-FFF2-40B4-BE49-F238E27FC236}">
                  <a16:creationId xmlns:a16="http://schemas.microsoft.com/office/drawing/2014/main" id="{4D9D735F-D931-3826-616D-027BA542FEF9}"/>
                </a:ext>
              </a:extLst>
            </p:cNvPr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5;p62">
              <a:extLst>
                <a:ext uri="{FF2B5EF4-FFF2-40B4-BE49-F238E27FC236}">
                  <a16:creationId xmlns:a16="http://schemas.microsoft.com/office/drawing/2014/main" id="{1C714D65-8CCF-3679-E189-1F7E1A1482A4}"/>
                </a:ext>
              </a:extLst>
            </p:cNvPr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6;p62">
              <a:extLst>
                <a:ext uri="{FF2B5EF4-FFF2-40B4-BE49-F238E27FC236}">
                  <a16:creationId xmlns:a16="http://schemas.microsoft.com/office/drawing/2014/main" id="{1136E1EF-F71D-F7AA-82A7-71E87E1F592B}"/>
                </a:ext>
              </a:extLst>
            </p:cNvPr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7;p62">
              <a:extLst>
                <a:ext uri="{FF2B5EF4-FFF2-40B4-BE49-F238E27FC236}">
                  <a16:creationId xmlns:a16="http://schemas.microsoft.com/office/drawing/2014/main" id="{8EF3F1F0-6618-1B24-8D78-38E8B9B4C6CE}"/>
                </a:ext>
              </a:extLst>
            </p:cNvPr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8;p62">
              <a:extLst>
                <a:ext uri="{FF2B5EF4-FFF2-40B4-BE49-F238E27FC236}">
                  <a16:creationId xmlns:a16="http://schemas.microsoft.com/office/drawing/2014/main" id="{9D36EBF5-3EAC-34B8-F0D4-8DB6931771FA}"/>
                </a:ext>
              </a:extLst>
            </p:cNvPr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9;p62">
              <a:extLst>
                <a:ext uri="{FF2B5EF4-FFF2-40B4-BE49-F238E27FC236}">
                  <a16:creationId xmlns:a16="http://schemas.microsoft.com/office/drawing/2014/main" id="{0FF60202-613A-865E-D073-076F1F13746D}"/>
                </a:ext>
              </a:extLst>
            </p:cNvPr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204;p34">
            <a:extLst>
              <a:ext uri="{FF2B5EF4-FFF2-40B4-BE49-F238E27FC236}">
                <a16:creationId xmlns:a16="http://schemas.microsoft.com/office/drawing/2014/main" id="{C2BFA31D-9F6C-DA88-875C-7648F5F6AA28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</a:t>
            </a:r>
            <a:r>
              <a:rPr lang="en-US" sz="1000" dirty="0">
                <a:solidFill>
                  <a:schemeClr val="accent2">
                    <a:lumMod val="90000"/>
                  </a:schemeClr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highlight>
                <a:srgbClr val="00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1702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821412" y="445025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90000"/>
                  </a:schemeClr>
                </a:solidFill>
              </a:rPr>
              <a:t>WORK BREAKDOWN STRUCTURE</a:t>
            </a:r>
            <a:endParaRPr sz="3200" dirty="0">
              <a:solidFill>
                <a:schemeClr val="accent2">
                  <a:lumMod val="90000"/>
                </a:schemeClr>
              </a:solidFill>
              <a:highlight>
                <a:srgbClr val="FFD966"/>
              </a:highlight>
            </a:endParaRPr>
          </a:p>
        </p:txBody>
      </p:sp>
      <p:sp>
        <p:nvSpPr>
          <p:cNvPr id="5" name="Google Shape;204;p34">
            <a:extLst>
              <a:ext uri="{FF2B5EF4-FFF2-40B4-BE49-F238E27FC236}">
                <a16:creationId xmlns:a16="http://schemas.microsoft.com/office/drawing/2014/main" id="{CD76427D-3FC4-B3F5-1802-1F8D461FA8D2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DF945A7B-9235-F3CF-6296-B9AEDB5D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82" y="1283690"/>
            <a:ext cx="6706181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2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821412" y="445025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90000"/>
                  </a:schemeClr>
                </a:solidFill>
              </a:rPr>
              <a:t>WORK BREAKDOWN STRUCTURE</a:t>
            </a:r>
            <a:endParaRPr sz="3200" dirty="0">
              <a:solidFill>
                <a:schemeClr val="accent2">
                  <a:lumMod val="90000"/>
                </a:schemeClr>
              </a:solidFill>
              <a:highlight>
                <a:srgbClr val="FFD966"/>
              </a:highlight>
            </a:endParaRPr>
          </a:p>
        </p:txBody>
      </p:sp>
      <p:sp>
        <p:nvSpPr>
          <p:cNvPr id="5" name="Google Shape;204;p34">
            <a:extLst>
              <a:ext uri="{FF2B5EF4-FFF2-40B4-BE49-F238E27FC236}">
                <a16:creationId xmlns:a16="http://schemas.microsoft.com/office/drawing/2014/main" id="{CD76427D-3FC4-B3F5-1802-1F8D461FA8D2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0FD7F324-1D95-809A-2C8C-A852F22FB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31" y="1106238"/>
            <a:ext cx="6100101" cy="38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3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821412" y="445025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90000"/>
                  </a:schemeClr>
                </a:solidFill>
              </a:rPr>
              <a:t>WORK BREAKDOWN STRUCTURE</a:t>
            </a:r>
            <a:endParaRPr sz="3200" dirty="0">
              <a:solidFill>
                <a:schemeClr val="accent2">
                  <a:lumMod val="90000"/>
                </a:schemeClr>
              </a:solidFill>
              <a:highlight>
                <a:srgbClr val="FFD966"/>
              </a:highlight>
            </a:endParaRPr>
          </a:p>
        </p:txBody>
      </p:sp>
      <p:sp>
        <p:nvSpPr>
          <p:cNvPr id="5" name="Google Shape;204;p34">
            <a:extLst>
              <a:ext uri="{FF2B5EF4-FFF2-40B4-BE49-F238E27FC236}">
                <a16:creationId xmlns:a16="http://schemas.microsoft.com/office/drawing/2014/main" id="{CD76427D-3FC4-B3F5-1802-1F8D461FA8D2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AA9645D-8758-5434-BA37-57247232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00" y="1257186"/>
            <a:ext cx="6698560" cy="2629128"/>
          </a:xfrm>
          <a:prstGeom prst="rect">
            <a:avLst/>
          </a:prstGeom>
        </p:spPr>
      </p:pic>
      <p:sp>
        <p:nvSpPr>
          <p:cNvPr id="7" name="Google Shape;212;p35">
            <a:extLst>
              <a:ext uri="{FF2B5EF4-FFF2-40B4-BE49-F238E27FC236}">
                <a16:creationId xmlns:a16="http://schemas.microsoft.com/office/drawing/2014/main" id="{E52B2E78-E998-D128-B3FA-B7118C815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4045058"/>
            <a:ext cx="7704000" cy="488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None/>
            </a:pPr>
            <a:r>
              <a:rPr lang="en-ID" sz="1400" dirty="0"/>
              <a:t>Total </a:t>
            </a:r>
            <a:r>
              <a:rPr lang="en-ID" sz="1400" dirty="0" err="1"/>
              <a:t>Rancangan</a:t>
            </a:r>
            <a:r>
              <a:rPr lang="en-ID" sz="1400" dirty="0"/>
              <a:t> </a:t>
            </a:r>
            <a:r>
              <a:rPr lang="en-ID" sz="1400" dirty="0" err="1"/>
              <a:t>Anggaran</a:t>
            </a:r>
            <a:r>
              <a:rPr lang="en-ID" sz="1400" dirty="0"/>
              <a:t> </a:t>
            </a:r>
            <a:r>
              <a:rPr lang="en-ID" sz="1400" dirty="0" err="1"/>
              <a:t>Biaya</a:t>
            </a:r>
            <a:r>
              <a:rPr lang="en-ID" sz="1400" dirty="0"/>
              <a:t> : </a:t>
            </a:r>
            <a:r>
              <a:rPr lang="en-ID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Rp6.950.000</a:t>
            </a:r>
          </a:p>
        </p:txBody>
      </p:sp>
    </p:spTree>
    <p:extLst>
      <p:ext uri="{BB962C8B-B14F-4D97-AF65-F5344CB8AC3E}">
        <p14:creationId xmlns:p14="http://schemas.microsoft.com/office/powerpoint/2010/main" val="392711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B31F-F821-4FA3-A2AF-75AB5CAB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Timeline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648CB-23D9-435A-88A6-64D48998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017725"/>
            <a:ext cx="5938897" cy="3906296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685620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08BE-BFA1-4FDB-9575-93817A37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986" y="-221281"/>
            <a:ext cx="711851" cy="4538100"/>
          </a:xfrm>
        </p:spPr>
        <p:txBody>
          <a:bodyPr vert="vert270"/>
          <a:lstStyle/>
          <a:p>
            <a:r>
              <a:rPr lang="id-ID" dirty="0"/>
              <a:t>Detail </a:t>
            </a:r>
            <a:r>
              <a:rPr lang="id-ID" dirty="0" err="1"/>
              <a:t>Rincian</a:t>
            </a:r>
            <a:r>
              <a:rPr lang="id-ID" dirty="0"/>
              <a:t> RAB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79188-4CAA-48C9-9054-4CE0399B4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80"/>
          <a:stretch/>
        </p:blipFill>
        <p:spPr>
          <a:xfrm>
            <a:off x="630865" y="76643"/>
            <a:ext cx="3943350" cy="4990214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BBAB1-8EA0-42F6-A63E-4A659DB9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22" y="76643"/>
            <a:ext cx="3819107" cy="1943543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C81523-B625-4104-AE9B-C9D916936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622" y="2248290"/>
            <a:ext cx="3815724" cy="2614333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91879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"/>
          <p:cNvSpPr txBox="1">
            <a:spLocks noGrp="1"/>
          </p:cNvSpPr>
          <p:nvPr>
            <p:ph type="title"/>
          </p:nvPr>
        </p:nvSpPr>
        <p:spPr>
          <a:xfrm>
            <a:off x="1388100" y="1361343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dk1"/>
                </a:solidFill>
              </a:rPr>
              <a:t>YOU!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1F4A-8172-4398-B540-4B62C748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WORK PACKAGES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B05BF-B551-49D2-9397-13EEAE11C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70"/>
          <a:stretch/>
        </p:blipFill>
        <p:spPr>
          <a:xfrm>
            <a:off x="2144652" y="1077371"/>
            <a:ext cx="5183124" cy="3891409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368055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6"/>
          </p:nvPr>
        </p:nvSpPr>
        <p:spPr>
          <a:xfrm>
            <a:off x="944723" y="68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</a:rPr>
              <a:t>CONTENTS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 idx="13"/>
          </p:nvPr>
        </p:nvSpPr>
        <p:spPr>
          <a:xfrm>
            <a:off x="4412116" y="1716407"/>
            <a:ext cx="2012064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KETERBARUAN</a:t>
            </a:r>
            <a:br>
              <a:rPr lang="en" sz="1400" dirty="0"/>
            </a:br>
            <a:r>
              <a:rPr lang="en" sz="1400" dirty="0">
                <a:solidFill>
                  <a:schemeClr val="dk1"/>
                </a:solidFill>
                <a:highlight>
                  <a:srgbClr val="FFD966"/>
                </a:highlight>
              </a:rPr>
              <a:t>INOVASI </a:t>
            </a:r>
            <a:endParaRPr sz="1400" dirty="0">
              <a:solidFill>
                <a:schemeClr val="dk1"/>
              </a:solidFill>
              <a:highlight>
                <a:srgbClr val="FFD966"/>
              </a:highlight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14"/>
          </p:nvPr>
        </p:nvSpPr>
        <p:spPr>
          <a:xfrm>
            <a:off x="3724442" y="1807930"/>
            <a:ext cx="751029" cy="598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" name="Google Shape;226;p36">
            <a:extLst>
              <a:ext uri="{FF2B5EF4-FFF2-40B4-BE49-F238E27FC236}">
                <a16:creationId xmlns:a16="http://schemas.microsoft.com/office/drawing/2014/main" id="{6296BE4E-1AEC-0F4C-35F9-BF95828A5220}"/>
              </a:ext>
            </a:extLst>
          </p:cNvPr>
          <p:cNvSpPr txBox="1">
            <a:spLocks/>
          </p:cNvSpPr>
          <p:nvPr/>
        </p:nvSpPr>
        <p:spPr>
          <a:xfrm>
            <a:off x="4412116" y="2693880"/>
            <a:ext cx="2012064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Josefin Sans"/>
              <a:buNone/>
              <a:defRPr sz="1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/>
              <a:t>KEBERMANFAATAN</a:t>
            </a:r>
            <a:br>
              <a:rPr lang="en-US" sz="1400" dirty="0"/>
            </a:br>
            <a:r>
              <a:rPr lang="en-US" sz="1400" dirty="0">
                <a:solidFill>
                  <a:schemeClr val="dk1"/>
                </a:solidFill>
                <a:highlight>
                  <a:srgbClr val="FFD966"/>
                </a:highlight>
              </a:rPr>
              <a:t>JANGKA PANJANG</a:t>
            </a:r>
          </a:p>
        </p:txBody>
      </p:sp>
      <p:sp>
        <p:nvSpPr>
          <p:cNvPr id="20" name="Google Shape;227;p36">
            <a:extLst>
              <a:ext uri="{FF2B5EF4-FFF2-40B4-BE49-F238E27FC236}">
                <a16:creationId xmlns:a16="http://schemas.microsoft.com/office/drawing/2014/main" id="{C4C1A0D6-EA7B-910F-159A-AFB9DA1C2953}"/>
              </a:ext>
            </a:extLst>
          </p:cNvPr>
          <p:cNvSpPr txBox="1">
            <a:spLocks/>
          </p:cNvSpPr>
          <p:nvPr/>
        </p:nvSpPr>
        <p:spPr>
          <a:xfrm>
            <a:off x="3589162" y="2799008"/>
            <a:ext cx="832066" cy="59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rgbClr val="FFD9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1" name="Google Shape;228;p36">
            <a:extLst>
              <a:ext uri="{FF2B5EF4-FFF2-40B4-BE49-F238E27FC236}">
                <a16:creationId xmlns:a16="http://schemas.microsoft.com/office/drawing/2014/main" id="{CB02D232-B1C5-1788-F7D3-C377982C099B}"/>
              </a:ext>
            </a:extLst>
          </p:cNvPr>
          <p:cNvSpPr txBox="1">
            <a:spLocks/>
          </p:cNvSpPr>
          <p:nvPr/>
        </p:nvSpPr>
        <p:spPr>
          <a:xfrm>
            <a:off x="4364351" y="3654602"/>
            <a:ext cx="186845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Josefin Sans"/>
              <a:buNone/>
              <a:defRPr sz="1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400" dirty="0"/>
              <a:t>WORK BREAKDOWN </a:t>
            </a:r>
            <a:r>
              <a:rPr lang="en" sz="1400" dirty="0">
                <a:solidFill>
                  <a:schemeClr val="dk1"/>
                </a:solidFill>
                <a:highlight>
                  <a:srgbClr val="FFD966"/>
                </a:highlight>
              </a:rPr>
              <a:t>STRUCTURE</a:t>
            </a:r>
            <a:endParaRPr lang="id-ID" sz="1400" dirty="0">
              <a:solidFill>
                <a:schemeClr val="dk1"/>
              </a:solidFill>
              <a:highlight>
                <a:srgbClr val="FFD966"/>
              </a:highlight>
            </a:endParaRPr>
          </a:p>
        </p:txBody>
      </p:sp>
      <p:sp>
        <p:nvSpPr>
          <p:cNvPr id="22" name="Google Shape;229;p36">
            <a:extLst>
              <a:ext uri="{FF2B5EF4-FFF2-40B4-BE49-F238E27FC236}">
                <a16:creationId xmlns:a16="http://schemas.microsoft.com/office/drawing/2014/main" id="{6D230C1C-8D95-5D65-9E87-B643CD348860}"/>
              </a:ext>
            </a:extLst>
          </p:cNvPr>
          <p:cNvSpPr txBox="1">
            <a:spLocks/>
          </p:cNvSpPr>
          <p:nvPr/>
        </p:nvSpPr>
        <p:spPr>
          <a:xfrm>
            <a:off x="3589162" y="3760983"/>
            <a:ext cx="81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rgbClr val="FFD9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3" name="Google Shape;204;p34">
            <a:extLst>
              <a:ext uri="{FF2B5EF4-FFF2-40B4-BE49-F238E27FC236}">
                <a16:creationId xmlns:a16="http://schemas.microsoft.com/office/drawing/2014/main" id="{9406B8D1-FD10-C08B-3AF3-5A24EBF8E0DF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AC1368-3C56-4A94-BFF5-4F30754A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55" y="167924"/>
            <a:ext cx="5375674" cy="301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DCF0A-40A8-47E0-847D-D6B7066C9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30" y="3235593"/>
            <a:ext cx="5195316" cy="1981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57B077E-76CA-4BC3-95AD-CC6DB38B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8650"/>
            <a:ext cx="7704000" cy="5727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Latar Belakang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8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3652-6E66-4BE1-9129-A76A0A58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Standardisasi yang digunakan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6127B-FC99-4EB6-8831-F3CB8488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6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88B2A-EAC8-40F5-AF07-571DD4FCE0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1150" y="1152525"/>
            <a:ext cx="8521700" cy="34602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Penyiapan</a:t>
            </a: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Spesimen</a:t>
            </a: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Uji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Mix design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beton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(ACI 211.1.91 dan SNI 03-3449-2002)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konsistensi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normal semen (ASTM C 187-16, SNI 03-6826-2002)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1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setting time 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semen (ASTM C 191-3, SNI 15-2049-2004)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saringan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lolos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ayakan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(ASTM C 117-95)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1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slump 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(SNI 03-1972-1990)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kuat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tekan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(SNI 03-1974-1990)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Prasyarat</a:t>
            </a: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Standardisasi</a:t>
            </a: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Alat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suhu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internal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beton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segar (ASTM C 1064)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1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autogenous shrinkage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(ASTM C 1698-09)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Estimasi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kematangan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beton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(ASTM C 1074)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9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6"/>
          </p:nvPr>
        </p:nvSpPr>
        <p:spPr>
          <a:xfrm>
            <a:off x="967970" y="2301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KETERBARUAN</a:t>
            </a:r>
            <a:br>
              <a:rPr lang="en" sz="4800" dirty="0"/>
            </a:br>
            <a:r>
              <a:rPr lang="en" sz="4800" dirty="0">
                <a:solidFill>
                  <a:schemeClr val="dk1"/>
                </a:solidFill>
                <a:highlight>
                  <a:srgbClr val="FFD966"/>
                </a:highlight>
              </a:rPr>
              <a:t>INOVASI</a:t>
            </a:r>
            <a:endParaRPr sz="4800" dirty="0"/>
          </a:p>
        </p:txBody>
      </p:sp>
      <p:sp>
        <p:nvSpPr>
          <p:cNvPr id="23" name="Google Shape;204;p34">
            <a:extLst>
              <a:ext uri="{FF2B5EF4-FFF2-40B4-BE49-F238E27FC236}">
                <a16:creationId xmlns:a16="http://schemas.microsoft.com/office/drawing/2014/main" id="{9406B8D1-FD10-C08B-3AF3-5A24EBF8E0DF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304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774386" y="148399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90000"/>
                  </a:schemeClr>
                </a:solidFill>
              </a:rPr>
              <a:t>KETERBARUAN INOVASI</a:t>
            </a:r>
            <a:endParaRPr sz="3200" dirty="0">
              <a:solidFill>
                <a:schemeClr val="accent2">
                  <a:lumMod val="90000"/>
                </a:schemeClr>
              </a:solidFill>
              <a:highlight>
                <a:srgbClr val="FFD966"/>
              </a:highlight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847991" y="650588"/>
            <a:ext cx="4800267" cy="351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None/>
            </a:pPr>
            <a:r>
              <a:rPr lang="en-ID" sz="1100" dirty="0" err="1"/>
              <a:t>Dikutip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,</a:t>
            </a:r>
          </a:p>
          <a:p>
            <a:pPr algn="just">
              <a:lnSpc>
                <a:spcPct val="150000"/>
              </a:lnSpc>
            </a:pPr>
            <a:r>
              <a:rPr lang="en-ID" sz="1100" dirty="0" err="1"/>
              <a:t>Pengukuran</a:t>
            </a:r>
            <a:r>
              <a:rPr lang="en-ID" sz="1100" dirty="0"/>
              <a:t> dan monitoring </a:t>
            </a:r>
            <a:r>
              <a:rPr lang="en-ID" sz="1100" dirty="0" err="1"/>
              <a:t>suhu</a:t>
            </a:r>
            <a:r>
              <a:rPr lang="en-ID" sz="1100" dirty="0"/>
              <a:t> dan </a:t>
            </a:r>
            <a:r>
              <a:rPr lang="en-ID" sz="1100" dirty="0" err="1"/>
              <a:t>susut</a:t>
            </a:r>
            <a:r>
              <a:rPr lang="en-ID" sz="1100" dirty="0"/>
              <a:t> </a:t>
            </a:r>
            <a:r>
              <a:rPr lang="en-ID" sz="1100" dirty="0" err="1"/>
              <a:t>akibat</a:t>
            </a:r>
            <a:r>
              <a:rPr lang="en-ID" sz="1100" dirty="0"/>
              <a:t> </a:t>
            </a:r>
            <a:r>
              <a:rPr lang="en-ID" sz="1100" dirty="0" err="1"/>
              <a:t>hidrasi</a:t>
            </a:r>
            <a:r>
              <a:rPr lang="en-ID" sz="1100" dirty="0"/>
              <a:t> </a:t>
            </a:r>
            <a:r>
              <a:rPr lang="en-ID" sz="1100" dirty="0" err="1"/>
              <a:t>umumnya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data logger, sensor </a:t>
            </a:r>
            <a:r>
              <a:rPr lang="en-ID" sz="1100" dirty="0" err="1"/>
              <a:t>suhu</a:t>
            </a:r>
            <a:r>
              <a:rPr lang="en-ID" sz="1100" dirty="0"/>
              <a:t> dan </a:t>
            </a:r>
            <a:r>
              <a:rPr lang="en-ID" sz="1100" dirty="0" err="1"/>
              <a:t>pengukur</a:t>
            </a:r>
            <a:r>
              <a:rPr lang="en-ID" sz="1100" dirty="0"/>
              <a:t> displacement yang </a:t>
            </a:r>
            <a:r>
              <a:rPr lang="en-ID" sz="1100" dirty="0" err="1"/>
              <a:t>dihasilkan</a:t>
            </a:r>
            <a:r>
              <a:rPr lang="en-ID" sz="1100" dirty="0"/>
              <a:t> </a:t>
            </a:r>
            <a:r>
              <a:rPr lang="en-ID" sz="1100" dirty="0" err="1"/>
              <a:t>tiap</a:t>
            </a:r>
            <a:r>
              <a:rPr lang="en-ID" sz="1100" dirty="0"/>
              <a:t> </a:t>
            </a:r>
            <a:r>
              <a:rPr lang="en-ID" sz="1100" dirty="0" err="1"/>
              <a:t>waktu</a:t>
            </a:r>
            <a:r>
              <a:rPr lang="en-ID" sz="1100" dirty="0"/>
              <a:t> yang </a:t>
            </a:r>
            <a:r>
              <a:rPr lang="en-ID" sz="1100" dirty="0" err="1"/>
              <a:t>ditetapkan</a:t>
            </a:r>
            <a:r>
              <a:rPr lang="en-ID" sz="1100" dirty="0"/>
              <a:t>. Data yang </a:t>
            </a:r>
            <a:r>
              <a:rPr lang="en-ID" sz="1100" dirty="0" err="1"/>
              <a:t>tersimpan</a:t>
            </a:r>
            <a:r>
              <a:rPr lang="en-ID" sz="1100" dirty="0"/>
              <a:t> </a:t>
            </a:r>
            <a:r>
              <a:rPr lang="en-ID" sz="1100" dirty="0" err="1"/>
              <a:t>diakusisi</a:t>
            </a:r>
            <a:r>
              <a:rPr lang="en-ID" sz="1100" dirty="0"/>
              <a:t> oleh data logger </a:t>
            </a:r>
            <a:r>
              <a:rPr lang="en-ID" sz="1100" dirty="0" err="1"/>
              <a:t>menuju</a:t>
            </a:r>
            <a:r>
              <a:rPr lang="en-ID" sz="1100" dirty="0"/>
              <a:t> </a:t>
            </a:r>
            <a:r>
              <a:rPr lang="en-ID" sz="1100" dirty="0" err="1"/>
              <a:t>komputer</a:t>
            </a:r>
            <a:r>
              <a:rPr lang="en-ID" sz="1100" dirty="0"/>
              <a:t>. </a:t>
            </a:r>
            <a:endParaRPr lang="id-ID" sz="1100" dirty="0"/>
          </a:p>
          <a:p>
            <a:pPr algn="just">
              <a:lnSpc>
                <a:spcPct val="150000"/>
              </a:lnSpc>
            </a:pPr>
            <a:r>
              <a:rPr lang="en-ID" sz="1100" dirty="0"/>
              <a:t>Sensor </a:t>
            </a:r>
            <a:r>
              <a:rPr lang="en-ID" sz="1100" dirty="0" err="1"/>
              <a:t>suhu</a:t>
            </a:r>
            <a:r>
              <a:rPr lang="en-ID" sz="1100" dirty="0"/>
              <a:t> yang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thermocouple. </a:t>
            </a:r>
            <a:r>
              <a:rPr lang="id-ID" sz="1100" dirty="0"/>
              <a:t> Pada penelitian (Kim </a:t>
            </a:r>
            <a:r>
              <a:rPr lang="id-ID" sz="1100" dirty="0" err="1"/>
              <a:t>et</a:t>
            </a:r>
            <a:r>
              <a:rPr lang="id-ID" sz="1100" dirty="0"/>
              <a:t> </a:t>
            </a:r>
            <a:r>
              <a:rPr lang="id-ID" sz="1100" dirty="0" err="1"/>
              <a:t>al.</a:t>
            </a:r>
            <a:r>
              <a:rPr lang="id-ID" sz="1100" dirty="0"/>
              <a:t>, 2009) sensor yang digunakan adalah DS18B20.</a:t>
            </a:r>
          </a:p>
          <a:p>
            <a:pPr algn="just">
              <a:lnSpc>
                <a:spcPct val="150000"/>
              </a:lnSpc>
            </a:pPr>
            <a:r>
              <a:rPr lang="en-ID" sz="1100" dirty="0" err="1"/>
              <a:t>Sedangkan</a:t>
            </a:r>
            <a:r>
              <a:rPr lang="en-ID" sz="1100" dirty="0"/>
              <a:t>, </a:t>
            </a:r>
            <a:r>
              <a:rPr lang="en-ID" sz="1100" dirty="0" err="1"/>
              <a:t>pengukuran</a:t>
            </a:r>
            <a:r>
              <a:rPr lang="en-ID" sz="1100" dirty="0"/>
              <a:t> </a:t>
            </a:r>
            <a:r>
              <a:rPr lang="en-ID" sz="1100" dirty="0" err="1"/>
              <a:t>susut</a:t>
            </a:r>
            <a:r>
              <a:rPr lang="en-ID" sz="1100" dirty="0"/>
              <a:t> yang </a:t>
            </a:r>
            <a:r>
              <a:rPr lang="en-ID" sz="1100" dirty="0" err="1"/>
              <a:t>ada</a:t>
            </a:r>
            <a:r>
              <a:rPr lang="en-ID" sz="1100" dirty="0"/>
              <a:t> </a:t>
            </a:r>
            <a:r>
              <a:rPr lang="en-ID" sz="1100" dirty="0" err="1"/>
              <a:t>saat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LVDT, dilatometer, dan strain gauge (Holt, 2001; </a:t>
            </a:r>
            <a:r>
              <a:rPr lang="en-ID" sz="1100" dirty="0" err="1"/>
              <a:t>Springenschmid</a:t>
            </a:r>
            <a:r>
              <a:rPr lang="en-ID" sz="1100" dirty="0"/>
              <a:t>, 2004). </a:t>
            </a:r>
            <a:endParaRPr lang="id-ID" sz="1100" dirty="0"/>
          </a:p>
          <a:p>
            <a:pPr algn="just">
              <a:lnSpc>
                <a:spcPct val="150000"/>
              </a:lnSpc>
            </a:pPr>
            <a:r>
              <a:rPr lang="id-ID" sz="1100" dirty="0"/>
              <a:t>Pengolahan data untuk analisis masih manual.</a:t>
            </a:r>
            <a:endParaRPr lang="en-ID" sz="11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33350" indent="0" algn="just">
              <a:lnSpc>
                <a:spcPct val="150000"/>
              </a:lnSpc>
              <a:buNone/>
            </a:pPr>
            <a:endParaRPr lang="en-ID" sz="1100" i="1" dirty="0"/>
          </a:p>
        </p:txBody>
      </p:sp>
      <p:sp>
        <p:nvSpPr>
          <p:cNvPr id="5" name="Google Shape;204;p34">
            <a:extLst>
              <a:ext uri="{FF2B5EF4-FFF2-40B4-BE49-F238E27FC236}">
                <a16:creationId xmlns:a16="http://schemas.microsoft.com/office/drawing/2014/main" id="{CD76427D-3FC4-B3F5-1802-1F8D461FA8D2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EDEA4-C946-41C1-BE7D-323F8642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99" y="178230"/>
            <a:ext cx="2567533" cy="2567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41D90-03EA-4932-813C-92B9592B4997}"/>
              </a:ext>
            </a:extLst>
          </p:cNvPr>
          <p:cNvSpPr txBox="1"/>
          <p:nvPr/>
        </p:nvSpPr>
        <p:spPr>
          <a:xfrm>
            <a:off x="6230679" y="319252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ASTM C1698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D3DD6-6BCF-49C3-BDD8-7E2AA0475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599" y="2386579"/>
            <a:ext cx="2567533" cy="19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821412" y="445025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90000"/>
                  </a:schemeClr>
                </a:solidFill>
              </a:rPr>
              <a:t>KETERBARUAN INOVASI</a:t>
            </a:r>
            <a:endParaRPr sz="3200" dirty="0">
              <a:solidFill>
                <a:schemeClr val="accent2">
                  <a:lumMod val="90000"/>
                </a:schemeClr>
              </a:solidFill>
              <a:highlight>
                <a:srgbClr val="FFD966"/>
              </a:highlight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720000" y="1181050"/>
            <a:ext cx="7704000" cy="3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None/>
            </a:pPr>
            <a:r>
              <a:rPr lang="en-ID" sz="1400" dirty="0"/>
              <a:t>Oleh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, </a:t>
            </a:r>
          </a:p>
          <a:p>
            <a:pPr marL="133350" indent="0" algn="just">
              <a:lnSpc>
                <a:spcPct val="150000"/>
              </a:lnSpc>
              <a:buNone/>
            </a:pPr>
            <a:r>
              <a:rPr lang="en-ID" sz="1400" dirty="0"/>
              <a:t>Pada PKM – KC kali </a:t>
            </a:r>
            <a:r>
              <a:rPr lang="en-ID" sz="1400" dirty="0" err="1"/>
              <a:t>ini</a:t>
            </a:r>
            <a:r>
              <a:rPr lang="en-ID" sz="1400" dirty="0"/>
              <a:t>, kami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pembaruan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alat</a:t>
            </a:r>
            <a:r>
              <a:rPr lang="en-ID" sz="1400" dirty="0"/>
              <a:t> yang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ada</a:t>
            </a:r>
            <a:r>
              <a:rPr lang="en-ID" sz="1400" dirty="0"/>
              <a:t>, </a:t>
            </a:r>
            <a:r>
              <a:rPr lang="en-ID" sz="1400" dirty="0" err="1"/>
              <a:t>pembaruan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 </a:t>
            </a:r>
            <a:r>
              <a:rPr lang="en-ID" sz="1400" dirty="0" err="1"/>
              <a:t>meliputi</a:t>
            </a:r>
            <a:r>
              <a:rPr lang="en-ID" sz="1400" dirty="0"/>
              <a:t> :</a:t>
            </a:r>
          </a:p>
          <a:p>
            <a:pPr algn="just">
              <a:lnSpc>
                <a:spcPct val="150000"/>
              </a:lnSpc>
            </a:pPr>
            <a:r>
              <a:rPr lang="en-ID" sz="1400" dirty="0" err="1"/>
              <a:t>Penggunaan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i="1" dirty="0"/>
              <a:t>monitoring</a:t>
            </a:r>
            <a:r>
              <a:rPr lang="en-ID" sz="1400" dirty="0"/>
              <a:t> </a:t>
            </a:r>
            <a:r>
              <a:rPr lang="en-ID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dengan</a:t>
            </a:r>
            <a:r>
              <a:rPr lang="en-ID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automasi</a:t>
            </a:r>
            <a:r>
              <a:rPr lang="en-ID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transfer data </a:t>
            </a:r>
            <a:r>
              <a:rPr lang="en-ID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ke</a:t>
            </a:r>
            <a:r>
              <a:rPr lang="en-ID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cloud database</a:t>
            </a:r>
            <a:r>
              <a:rPr lang="en-ID" sz="1400" b="1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wadah</a:t>
            </a:r>
            <a:r>
              <a:rPr lang="en-ID" sz="1400" dirty="0"/>
              <a:t> </a:t>
            </a:r>
            <a:r>
              <a:rPr lang="en-ID" sz="1400" dirty="0" err="1"/>
              <a:t>penyimpanan</a:t>
            </a:r>
            <a:r>
              <a:rPr lang="en-ID" sz="1400" dirty="0"/>
              <a:t> dan </a:t>
            </a:r>
            <a:r>
              <a:rPr lang="en-ID" sz="1400" dirty="0" err="1"/>
              <a:t>pengolahan</a:t>
            </a:r>
            <a:r>
              <a:rPr lang="en-ID" sz="1400" dirty="0"/>
              <a:t> data.</a:t>
            </a:r>
          </a:p>
          <a:p>
            <a:pPr algn="just">
              <a:lnSpc>
                <a:spcPct val="150000"/>
              </a:lnSpc>
            </a:pP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Modifikasi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digital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kaliper</a:t>
            </a:r>
            <a:r>
              <a:rPr lang="en-ID" sz="1400" dirty="0"/>
              <a:t> yang </a:t>
            </a:r>
            <a:r>
              <a:rPr lang="en-ID" sz="1400" dirty="0" err="1"/>
              <a:t>semula</a:t>
            </a:r>
            <a:r>
              <a:rPr lang="en-ID" sz="1400" dirty="0"/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menggunakan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jangka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sorong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digital</a:t>
            </a:r>
            <a:r>
              <a:rPr lang="en-ID" sz="1400" dirty="0"/>
              <a:t>,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alat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pengukur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susut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beton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bekerja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bersamaan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dengan</a:t>
            </a:r>
            <a:r>
              <a:rPr lang="en-ID" sz="1400" dirty="0">
                <a:solidFill>
                  <a:schemeClr val="tx1"/>
                </a:solidFill>
                <a:highlight>
                  <a:srgbClr val="FFFF00"/>
                </a:highlight>
              </a:rPr>
              <a:t> thermocouple.</a:t>
            </a:r>
          </a:p>
          <a:p>
            <a:pPr marL="133350" indent="0" algn="just">
              <a:lnSpc>
                <a:spcPct val="150000"/>
              </a:lnSpc>
              <a:buNone/>
            </a:pPr>
            <a:endParaRPr lang="en-ID" sz="1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33350" indent="0" algn="just">
              <a:lnSpc>
                <a:spcPct val="150000"/>
              </a:lnSpc>
              <a:buNone/>
            </a:pPr>
            <a:endParaRPr lang="en-ID" sz="1400" i="1" dirty="0"/>
          </a:p>
        </p:txBody>
      </p:sp>
      <p:sp>
        <p:nvSpPr>
          <p:cNvPr id="5" name="Google Shape;204;p34">
            <a:extLst>
              <a:ext uri="{FF2B5EF4-FFF2-40B4-BE49-F238E27FC236}">
                <a16:creationId xmlns:a16="http://schemas.microsoft.com/office/drawing/2014/main" id="{CD76427D-3FC4-B3F5-1802-1F8D461FA8D2}"/>
              </a:ext>
            </a:extLst>
          </p:cNvPr>
          <p:cNvSpPr txBox="1"/>
          <p:nvPr/>
        </p:nvSpPr>
        <p:spPr>
          <a:xfrm rot="-5400000">
            <a:off x="-2126888" y="2418956"/>
            <a:ext cx="48199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2">
                    <a:lumMod val="9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PKM – KC		               		                     2461</a:t>
            </a:r>
            <a:endParaRPr lang="id-ID" sz="1000" dirty="0">
              <a:solidFill>
                <a:schemeClr val="accent2">
                  <a:lumMod val="9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19203212"/>
      </p:ext>
    </p:extLst>
  </p:cSld>
  <p:clrMapOvr>
    <a:masterClrMapping/>
  </p:clrMapOvr>
</p:sld>
</file>

<file path=ppt/theme/theme1.xml><?xml version="1.0" encoding="utf-8"?>
<a:theme xmlns:a="http://schemas.openxmlformats.org/drawingml/2006/main" name="Civil Engineering Business Plan by Slidesgo">
  <a:themeElements>
    <a:clrScheme name="Simple Light">
      <a:dk1>
        <a:srgbClr val="292828"/>
      </a:dk1>
      <a:lt1>
        <a:srgbClr val="FFFFFF"/>
      </a:lt1>
      <a:dk2>
        <a:srgbClr val="B7B7B7"/>
      </a:dk2>
      <a:lt2>
        <a:srgbClr val="BF9000"/>
      </a:lt2>
      <a:accent1>
        <a:srgbClr val="FFD966"/>
      </a:accent1>
      <a:accent2>
        <a:srgbClr val="FFE5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757</Words>
  <Application>Microsoft Office PowerPoint</Application>
  <PresentationFormat>On-screen Show (16:9)</PresentationFormat>
  <Paragraphs>113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Montserrat Medium</vt:lpstr>
      <vt:lpstr>Montserrat</vt:lpstr>
      <vt:lpstr>Times New Roman</vt:lpstr>
      <vt:lpstr>Bebas Neue</vt:lpstr>
      <vt:lpstr>Josefin Sans</vt:lpstr>
      <vt:lpstr>Josefin Sans Medium</vt:lpstr>
      <vt:lpstr>Arial</vt:lpstr>
      <vt:lpstr>Civil Engineering Business Plan by Slidesgo</vt:lpstr>
      <vt:lpstr>PKM – KC : SISTEM AKUISISI DATA BERBASIS WIRELESS  UNTUK EVALUASI EFEK PANAS HIDRASI BETON  PADA UMUR AWAL</vt:lpstr>
      <vt:lpstr>ANGGOTA TIM :</vt:lpstr>
      <vt:lpstr>WORK PACKAGES</vt:lpstr>
      <vt:lpstr>TABLE OF CONTENTS</vt:lpstr>
      <vt:lpstr>Latar Belakang</vt:lpstr>
      <vt:lpstr>Standardisasi yang digunakan</vt:lpstr>
      <vt:lpstr>KETERBARUAN INOVASI</vt:lpstr>
      <vt:lpstr>KETERBARUAN INOVASI</vt:lpstr>
      <vt:lpstr>KETERBARUAN INOVASI</vt:lpstr>
      <vt:lpstr>PowerPoint Presentation</vt:lpstr>
      <vt:lpstr>KETERBARUAN INOVASI</vt:lpstr>
      <vt:lpstr>OUTPUT:</vt:lpstr>
      <vt:lpstr>PowerPoint Presentation</vt:lpstr>
      <vt:lpstr>PowerPoint Presentation</vt:lpstr>
      <vt:lpstr>KEBERMANFAATAN JANGKA PANJANG</vt:lpstr>
      <vt:lpstr>KEBERMANFAATAN JANGKA PANJANG</vt:lpstr>
      <vt:lpstr>KEBERMANFAATAN JANGKA PANJANG</vt:lpstr>
      <vt:lpstr>KEBERMANFAATAN JANGKA PANJANG</vt:lpstr>
      <vt:lpstr>WORK BREAKDOWN STRUCTURE</vt:lpstr>
      <vt:lpstr>WORK BREAKDOWN STRUCTURE</vt:lpstr>
      <vt:lpstr>WORK BREAKDOWN STRUCTURE</vt:lpstr>
      <vt:lpstr>WORK BREAKDOWN STRUCTURE</vt:lpstr>
      <vt:lpstr>Timeline</vt:lpstr>
      <vt:lpstr>Detail Rincian RAB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KHUSUS  PONDASI DANGKAL</dc:title>
  <dc:creator>Alfiyan Zulfa</dc:creator>
  <cp:lastModifiedBy>ADE</cp:lastModifiedBy>
  <cp:revision>57</cp:revision>
  <dcterms:modified xsi:type="dcterms:W3CDTF">2022-07-21T15:47:01Z</dcterms:modified>
</cp:coreProperties>
</file>