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29" d="100"/>
          <a:sy n="29" d="100"/>
        </p:scale>
        <p:origin x="77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2383-24C6-EBF3-AFC0-5753D423B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52829-8EFD-E871-D3B9-DDB039FD7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CDAA-1CBD-4871-F6A6-E59FEDC5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FC49-CAAF-4C2C-99DF-3BB650F1F3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950CC-2518-3B0F-E710-CF01C8FD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4E156-9F02-D4E2-1899-12AFEE99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F985-FBDF-4EFD-BDED-DD6C90728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3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C338-4060-051F-B597-25139417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57FD1-E18F-693A-3A52-12099D0D6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0524-E261-0E47-6282-D47759D7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FC49-CAAF-4C2C-99DF-3BB650F1F3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4A52E-0DE3-8649-139D-5514B036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0D44-81AB-BCF7-A95D-F1AC6D68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F985-FBDF-4EFD-BDED-DD6C90728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EE763-44A2-4B78-976C-C1076AD24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9F45B-897A-B61F-DD73-410322BD3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5D60C-DE86-AE46-ECB3-643AF7CD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FC49-CAAF-4C2C-99DF-3BB650F1F3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764F-A9C6-FDC4-C5D1-15F5C781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8E1D-3181-507F-1A14-F25DC8CD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F985-FBDF-4EFD-BDED-DD6C90728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7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3B25-01FE-5561-A4B3-821A83D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C595-EA6A-B0BF-B579-86247C20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32328-AD65-779C-1CAB-447C2956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FC49-CAAF-4C2C-99DF-3BB650F1F3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F6C36-2C6F-B84D-050F-2025D0A8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F0A88-5BED-4475-6551-97E80493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F985-FBDF-4EFD-BDED-DD6C90728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9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C3A1-1E2E-C855-BF8E-4DF17238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F7498-BC63-9E6B-FA39-43F44102B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158D2-6327-0DF5-D603-7183E9FB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FC49-CAAF-4C2C-99DF-3BB650F1F3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0A983-4D75-E8E3-00E9-8AF9D32C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6BF12-A07F-4414-B539-756B46DE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F985-FBDF-4EFD-BDED-DD6C90728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FC9E-C6FA-E2EF-CE64-D638F4DE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53801-B088-CB2F-5776-68219C77A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6755E-993F-CAEF-689B-C12ABFFE8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67FEA-5F71-1E78-54B8-5DF5F76F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FC49-CAAF-4C2C-99DF-3BB650F1F3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9CCE-FCEB-87D5-70FF-7D9AC3A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B2D82-1DCD-3599-06EB-2E49C99F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F985-FBDF-4EFD-BDED-DD6C90728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8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9E5C-FA6F-982F-A1A4-0E77BF69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69680-0CA4-1E42-EC35-DF28E845D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EB0AB-9E91-4D5B-BD96-0191C3CAD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B1D63-7472-4EE5-DE63-B078745A7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1B4BC-EDDA-F002-B181-72A053C28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5A3EE-A1CC-43CC-31A9-F42E20A9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FC49-CAAF-4C2C-99DF-3BB650F1F3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734B5-C157-19B2-3622-536FACA9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26087-40D4-85C5-2EB4-28711B00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F985-FBDF-4EFD-BDED-DD6C90728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3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EBB9-714C-AE9B-02DA-91403F9C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5764F-D1B4-2807-7857-F53D0D56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FC49-CAAF-4C2C-99DF-3BB650F1F3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E1B71-A5AA-D78F-87B5-A41C0C1A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E1F80-5782-6AB5-869B-74393631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F985-FBDF-4EFD-BDED-DD6C90728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0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8B6E5-B1C6-E8B9-3D01-D827A899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FC49-CAAF-4C2C-99DF-3BB650F1F3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47DD9-9312-EB74-2A66-2057E7B0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C1FC5-3D65-C297-1249-92DEB9C2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F985-FBDF-4EFD-BDED-DD6C90728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5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11E9-02E6-01B2-03F7-43042ED1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25B4-5334-8AAE-ED0C-5588C7F4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6D28D-7435-D94C-F983-9C0956E27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C53BA-F2FA-8ACA-AD79-7C461EE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FC49-CAAF-4C2C-99DF-3BB650F1F3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AC1F7-2426-F2CE-7297-5509282C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846ED-E2ED-F347-CD72-BA186017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F985-FBDF-4EFD-BDED-DD6C90728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6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D9EB-3D66-CD1F-51B8-DDAB0268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29855-8FAF-6B70-992B-E1572856D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13-08EE-3C20-1084-AF0C27CF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4D886-7DE7-1DCC-93C7-76E56483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FC49-CAAF-4C2C-99DF-3BB650F1F3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5E4E5-BD22-FD47-4E93-1692625C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153F3-9D8D-421B-D582-B14041B4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F985-FBDF-4EFD-BDED-DD6C90728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8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9D5BA-AF3C-4DA3-CCB0-99BC20EF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37911-B287-5286-7A55-2BFE78739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8E882-B153-15BB-5A1A-4B9477C81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FC49-CAAF-4C2C-99DF-3BB650F1F3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D64EA-6BD8-7E56-1AEC-BB296A53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0994-8B66-89FB-228E-5E3BD7976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F985-FBDF-4EFD-BDED-DD6C90728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6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7C4A-51FE-3BB1-66C1-27D34321C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BA494-54BE-4BB8-FC92-1E8CC188F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9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FE79-D33F-4EEA-C0AB-8282FEB3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30/05/2022 </a:t>
            </a:r>
            <a:r>
              <a:rPr lang="id-ID" dirty="0">
                <a:sym typeface="Wingdings" panose="05000000000000000000" pitchFamily="2" charset="2"/>
              </a:rPr>
              <a:t> </a:t>
            </a:r>
            <a:r>
              <a:rPr lang="id-ID" dirty="0" err="1">
                <a:sym typeface="Wingdings" panose="05000000000000000000" pitchFamily="2" charset="2"/>
              </a:rPr>
              <a:t>Breakdown</a:t>
            </a:r>
            <a:r>
              <a:rPr lang="id-ID" dirty="0">
                <a:sym typeface="Wingdings" panose="05000000000000000000" pitchFamily="2" charset="2"/>
              </a:rPr>
              <a:t> kegiatan dan revisi anggaran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4DAA32-BA4A-F259-D5D8-B091BEBFA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89422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30/05/2022  Breakdown kegiatan dan revisi anggaran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</dc:creator>
  <cp:lastModifiedBy>ADE</cp:lastModifiedBy>
  <cp:revision>1</cp:revision>
  <dcterms:created xsi:type="dcterms:W3CDTF">2022-05-30T12:25:25Z</dcterms:created>
  <dcterms:modified xsi:type="dcterms:W3CDTF">2022-05-30T12:26:27Z</dcterms:modified>
</cp:coreProperties>
</file>