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9" r:id="rId2"/>
    <p:sldId id="264" r:id="rId3"/>
    <p:sldId id="274" r:id="rId4"/>
    <p:sldId id="275" r:id="rId5"/>
    <p:sldId id="256" r:id="rId6"/>
    <p:sldId id="262" r:id="rId7"/>
    <p:sldId id="270" r:id="rId8"/>
    <p:sldId id="269" r:id="rId9"/>
    <p:sldId id="267" r:id="rId10"/>
    <p:sldId id="280" r:id="rId11"/>
    <p:sldId id="271" r:id="rId12"/>
    <p:sldId id="278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8B0B9-116E-413D-8AC3-140055B3B5C3}" v="677" dt="2022-09-08T14:58:32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Dzikrullah Akbar" userId="328a139b-ca5d-47f1-b3cf-07595b2cb5a4" providerId="ADAL" clId="{65D8B0B9-116E-413D-8AC3-140055B3B5C3}"/>
    <pc:docChg chg="undo custSel addSld delSld modSld sldOrd">
      <pc:chgData name="Ahmad Dzikrullah Akbar" userId="328a139b-ca5d-47f1-b3cf-07595b2cb5a4" providerId="ADAL" clId="{65D8B0B9-116E-413D-8AC3-140055B3B5C3}" dt="2022-09-08T14:58:32.660" v="808" actId="20577"/>
      <pc:docMkLst>
        <pc:docMk/>
      </pc:docMkLst>
      <pc:sldChg chg="addSp delSp modSp add mod">
        <pc:chgData name="Ahmad Dzikrullah Akbar" userId="328a139b-ca5d-47f1-b3cf-07595b2cb5a4" providerId="ADAL" clId="{65D8B0B9-116E-413D-8AC3-140055B3B5C3}" dt="2022-09-08T10:44:43.144" v="614" actId="207"/>
        <pc:sldMkLst>
          <pc:docMk/>
          <pc:sldMk cId="3289516958" sldId="256"/>
        </pc:sldMkLst>
        <pc:spChg chg="mod">
          <ac:chgData name="Ahmad Dzikrullah Akbar" userId="328a139b-ca5d-47f1-b3cf-07595b2cb5a4" providerId="ADAL" clId="{65D8B0B9-116E-413D-8AC3-140055B3B5C3}" dt="2022-09-08T10:43:50.282" v="613" actId="1076"/>
          <ac:spMkLst>
            <pc:docMk/>
            <pc:sldMk cId="3289516958" sldId="256"/>
            <ac:spMk id="2" creationId="{C69DEE89-E5DB-A691-1FF4-107541CB4EEE}"/>
          </ac:spMkLst>
        </pc:spChg>
        <pc:spChg chg="mod">
          <ac:chgData name="Ahmad Dzikrullah Akbar" userId="328a139b-ca5d-47f1-b3cf-07595b2cb5a4" providerId="ADAL" clId="{65D8B0B9-116E-413D-8AC3-140055B3B5C3}" dt="2022-09-08T10:44:43.144" v="614" actId="207"/>
          <ac:spMkLst>
            <pc:docMk/>
            <pc:sldMk cId="3289516958" sldId="256"/>
            <ac:spMk id="4" creationId="{56B5DE17-8484-4AA2-1F66-317C62D2FC17}"/>
          </ac:spMkLst>
        </pc:spChg>
        <pc:spChg chg="del">
          <ac:chgData name="Ahmad Dzikrullah Akbar" userId="328a139b-ca5d-47f1-b3cf-07595b2cb5a4" providerId="ADAL" clId="{65D8B0B9-116E-413D-8AC3-140055B3B5C3}" dt="2022-09-08T10:41:52.767" v="600" actId="478"/>
          <ac:spMkLst>
            <pc:docMk/>
            <pc:sldMk cId="3289516958" sldId="256"/>
            <ac:spMk id="12" creationId="{4D2C7A19-54B1-265D-4E87-0889C666F3A2}"/>
          </ac:spMkLst>
        </pc:spChg>
        <pc:spChg chg="del">
          <ac:chgData name="Ahmad Dzikrullah Akbar" userId="328a139b-ca5d-47f1-b3cf-07595b2cb5a4" providerId="ADAL" clId="{65D8B0B9-116E-413D-8AC3-140055B3B5C3}" dt="2022-09-08T10:42:04.897" v="601" actId="478"/>
          <ac:spMkLst>
            <pc:docMk/>
            <pc:sldMk cId="3289516958" sldId="256"/>
            <ac:spMk id="18" creationId="{E342BD57-4310-80E7-956A-A49E1A2774A7}"/>
          </ac:spMkLst>
        </pc:spChg>
        <pc:spChg chg="del">
          <ac:chgData name="Ahmad Dzikrullah Akbar" userId="328a139b-ca5d-47f1-b3cf-07595b2cb5a4" providerId="ADAL" clId="{65D8B0B9-116E-413D-8AC3-140055B3B5C3}" dt="2022-09-08T10:42:04.897" v="601" actId="478"/>
          <ac:spMkLst>
            <pc:docMk/>
            <pc:sldMk cId="3289516958" sldId="256"/>
            <ac:spMk id="19" creationId="{65836B56-BA33-42D2-957A-C5629A15B72F}"/>
          </ac:spMkLst>
        </pc:spChg>
        <pc:spChg chg="del">
          <ac:chgData name="Ahmad Dzikrullah Akbar" userId="328a139b-ca5d-47f1-b3cf-07595b2cb5a4" providerId="ADAL" clId="{65D8B0B9-116E-413D-8AC3-140055B3B5C3}" dt="2022-09-08T10:42:04.897" v="601" actId="478"/>
          <ac:spMkLst>
            <pc:docMk/>
            <pc:sldMk cId="3289516958" sldId="256"/>
            <ac:spMk id="27" creationId="{C34B1A48-831B-F580-D48B-83FE33D6139B}"/>
          </ac:spMkLst>
        </pc:spChg>
        <pc:grpChg chg="add mod">
          <ac:chgData name="Ahmad Dzikrullah Akbar" userId="328a139b-ca5d-47f1-b3cf-07595b2cb5a4" providerId="ADAL" clId="{65D8B0B9-116E-413D-8AC3-140055B3B5C3}" dt="2022-09-08T10:44:43.144" v="614" actId="207"/>
          <ac:grpSpMkLst>
            <pc:docMk/>
            <pc:sldMk cId="3289516958" sldId="256"/>
            <ac:grpSpMk id="5" creationId="{31BC0DC5-0073-C0BC-D5ED-4924C943D784}"/>
          </ac:grpSpMkLst>
        </pc:grpChg>
        <pc:graphicFrameChg chg="del">
          <ac:chgData name="Ahmad Dzikrullah Akbar" userId="328a139b-ca5d-47f1-b3cf-07595b2cb5a4" providerId="ADAL" clId="{65D8B0B9-116E-413D-8AC3-140055B3B5C3}" dt="2022-09-08T10:41:47.661" v="599" actId="478"/>
          <ac:graphicFrameMkLst>
            <pc:docMk/>
            <pc:sldMk cId="3289516958" sldId="256"/>
            <ac:graphicFrameMk id="24" creationId="{D1F30FB9-E94B-2379-CA35-F1B7A2EDBC71}"/>
          </ac:graphicFrameMkLst>
        </pc:graphicFrameChg>
        <pc:picChg chg="del">
          <ac:chgData name="Ahmad Dzikrullah Akbar" userId="328a139b-ca5d-47f1-b3cf-07595b2cb5a4" providerId="ADAL" clId="{65D8B0B9-116E-413D-8AC3-140055B3B5C3}" dt="2022-09-08T10:42:07.864" v="602" actId="478"/>
          <ac:picMkLst>
            <pc:docMk/>
            <pc:sldMk cId="3289516958" sldId="256"/>
            <ac:picMk id="3" creationId="{7C17084D-CC27-07A5-011A-A2D8EBAAD395}"/>
          </ac:picMkLst>
        </pc:picChg>
        <pc:cxnChg chg="mod">
          <ac:chgData name="Ahmad Dzikrullah Akbar" userId="328a139b-ca5d-47f1-b3cf-07595b2cb5a4" providerId="ADAL" clId="{65D8B0B9-116E-413D-8AC3-140055B3B5C3}" dt="2022-09-08T10:44:43.144" v="614" actId="207"/>
          <ac:cxnSpMkLst>
            <pc:docMk/>
            <pc:sldMk cId="3289516958" sldId="256"/>
            <ac:cxnSpMk id="15" creationId="{F54A7FA9-8CE4-CD8D-82A4-71EB6BB0026A}"/>
          </ac:cxnSpMkLst>
        </pc:cxnChg>
        <pc:cxnChg chg="mod">
          <ac:chgData name="Ahmad Dzikrullah Akbar" userId="328a139b-ca5d-47f1-b3cf-07595b2cb5a4" providerId="ADAL" clId="{65D8B0B9-116E-413D-8AC3-140055B3B5C3}" dt="2022-09-08T10:44:43.144" v="614" actId="207"/>
          <ac:cxnSpMkLst>
            <pc:docMk/>
            <pc:sldMk cId="3289516958" sldId="256"/>
            <ac:cxnSpMk id="16" creationId="{FC89AA72-78C0-FC13-DA54-3D54BE51FFAD}"/>
          </ac:cxnSpMkLst>
        </pc:cxnChg>
      </pc:sldChg>
      <pc:sldChg chg="addSp delSp modSp mod delAnim modAnim">
        <pc:chgData name="Ahmad Dzikrullah Akbar" userId="328a139b-ca5d-47f1-b3cf-07595b2cb5a4" providerId="ADAL" clId="{65D8B0B9-116E-413D-8AC3-140055B3B5C3}" dt="2022-09-08T04:35:15.137" v="125" actId="1076"/>
        <pc:sldMkLst>
          <pc:docMk/>
          <pc:sldMk cId="0" sldId="262"/>
        </pc:sldMkLst>
        <pc:spChg chg="mod">
          <ac:chgData name="Ahmad Dzikrullah Akbar" userId="328a139b-ca5d-47f1-b3cf-07595b2cb5a4" providerId="ADAL" clId="{65D8B0B9-116E-413D-8AC3-140055B3B5C3}" dt="2022-09-08T04:35:15.137" v="125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Ahmad Dzikrullah Akbar" userId="328a139b-ca5d-47f1-b3cf-07595b2cb5a4" providerId="ADAL" clId="{65D8B0B9-116E-413D-8AC3-140055B3B5C3}" dt="2022-09-07T11:18:31.427" v="24"/>
          <ac:spMkLst>
            <pc:docMk/>
            <pc:sldMk cId="0" sldId="262"/>
            <ac:spMk id="8" creationId="{00000000-0000-0000-0000-000000000000}"/>
          </ac:spMkLst>
        </pc:spChg>
        <pc:spChg chg="mod">
          <ac:chgData name="Ahmad Dzikrullah Akbar" userId="328a139b-ca5d-47f1-b3cf-07595b2cb5a4" providerId="ADAL" clId="{65D8B0B9-116E-413D-8AC3-140055B3B5C3}" dt="2022-09-07T11:12:11.100" v="12" actId="164"/>
          <ac:spMkLst>
            <pc:docMk/>
            <pc:sldMk cId="0" sldId="262"/>
            <ac:spMk id="11" creationId="{00000000-0000-0000-0000-000000000000}"/>
          </ac:spMkLst>
        </pc:spChg>
        <pc:spChg chg="mod">
          <ac:chgData name="Ahmad Dzikrullah Akbar" userId="328a139b-ca5d-47f1-b3cf-07595b2cb5a4" providerId="ADAL" clId="{65D8B0B9-116E-413D-8AC3-140055B3B5C3}" dt="2022-09-07T11:12:20.882" v="13" actId="164"/>
          <ac:spMkLst>
            <pc:docMk/>
            <pc:sldMk cId="0" sldId="262"/>
            <ac:spMk id="12" creationId="{00000000-0000-0000-0000-000000000000}"/>
          </ac:spMkLst>
        </pc:spChg>
        <pc:spChg chg="mod">
          <ac:chgData name="Ahmad Dzikrullah Akbar" userId="328a139b-ca5d-47f1-b3cf-07595b2cb5a4" providerId="ADAL" clId="{65D8B0B9-116E-413D-8AC3-140055B3B5C3}" dt="2022-09-07T11:18:31.427" v="24"/>
          <ac:spMkLst>
            <pc:docMk/>
            <pc:sldMk cId="0" sldId="262"/>
            <ac:spMk id="13" creationId="{00000000-0000-0000-0000-000000000000}"/>
          </ac:spMkLst>
        </pc:spChg>
        <pc:spChg chg="mod">
          <ac:chgData name="Ahmad Dzikrullah Akbar" userId="328a139b-ca5d-47f1-b3cf-07595b2cb5a4" providerId="ADAL" clId="{65D8B0B9-116E-413D-8AC3-140055B3B5C3}" dt="2022-09-07T11:12:38.479" v="14" actId="164"/>
          <ac:spMkLst>
            <pc:docMk/>
            <pc:sldMk cId="0" sldId="262"/>
            <ac:spMk id="14" creationId="{00000000-0000-0000-0000-000000000000}"/>
          </ac:spMkLst>
        </pc:spChg>
        <pc:spChg chg="mod">
          <ac:chgData name="Ahmad Dzikrullah Akbar" userId="328a139b-ca5d-47f1-b3cf-07595b2cb5a4" providerId="ADAL" clId="{65D8B0B9-116E-413D-8AC3-140055B3B5C3}" dt="2022-09-07T11:12:11.100" v="12" actId="164"/>
          <ac:spMkLst>
            <pc:docMk/>
            <pc:sldMk cId="0" sldId="262"/>
            <ac:spMk id="17" creationId="{00000000-0000-0000-0000-000000000000}"/>
          </ac:spMkLst>
        </pc:spChg>
        <pc:spChg chg="mod">
          <ac:chgData name="Ahmad Dzikrullah Akbar" userId="328a139b-ca5d-47f1-b3cf-07595b2cb5a4" providerId="ADAL" clId="{65D8B0B9-116E-413D-8AC3-140055B3B5C3}" dt="2022-09-07T11:12:38.479" v="14" actId="164"/>
          <ac:spMkLst>
            <pc:docMk/>
            <pc:sldMk cId="0" sldId="262"/>
            <ac:spMk id="20" creationId="{00000000-0000-0000-0000-000000000000}"/>
          </ac:spMkLst>
        </pc:spChg>
        <pc:spChg chg="mod">
          <ac:chgData name="Ahmad Dzikrullah Akbar" userId="328a139b-ca5d-47f1-b3cf-07595b2cb5a4" providerId="ADAL" clId="{65D8B0B9-116E-413D-8AC3-140055B3B5C3}" dt="2022-09-07T11:12:20.882" v="13" actId="164"/>
          <ac:spMkLst>
            <pc:docMk/>
            <pc:sldMk cId="0" sldId="262"/>
            <ac:spMk id="23" creationId="{00000000-0000-0000-0000-000000000000}"/>
          </ac:spMkLst>
        </pc:spChg>
        <pc:spChg chg="mod">
          <ac:chgData name="Ahmad Dzikrullah Akbar" userId="328a139b-ca5d-47f1-b3cf-07595b2cb5a4" providerId="ADAL" clId="{65D8B0B9-116E-413D-8AC3-140055B3B5C3}" dt="2022-09-07T11:18:31.427" v="24"/>
          <ac:spMkLst>
            <pc:docMk/>
            <pc:sldMk cId="0" sldId="262"/>
            <ac:spMk id="26" creationId="{00000000-0000-0000-0000-000000000000}"/>
          </ac:spMkLst>
        </pc:spChg>
        <pc:spChg chg="mod">
          <ac:chgData name="Ahmad Dzikrullah Akbar" userId="328a139b-ca5d-47f1-b3cf-07595b2cb5a4" providerId="ADAL" clId="{65D8B0B9-116E-413D-8AC3-140055B3B5C3}" dt="2022-09-07T11:12:11.100" v="12" actId="164"/>
          <ac:spMkLst>
            <pc:docMk/>
            <pc:sldMk cId="0" sldId="262"/>
            <ac:spMk id="27" creationId="{00000000-0000-0000-0000-000000000000}"/>
          </ac:spMkLst>
        </pc:spChg>
        <pc:spChg chg="mod">
          <ac:chgData name="Ahmad Dzikrullah Akbar" userId="328a139b-ca5d-47f1-b3cf-07595b2cb5a4" providerId="ADAL" clId="{65D8B0B9-116E-413D-8AC3-140055B3B5C3}" dt="2022-09-07T11:12:20.882" v="13" actId="164"/>
          <ac:spMkLst>
            <pc:docMk/>
            <pc:sldMk cId="0" sldId="262"/>
            <ac:spMk id="28" creationId="{00000000-0000-0000-0000-000000000000}"/>
          </ac:spMkLst>
        </pc:spChg>
        <pc:spChg chg="mod">
          <ac:chgData name="Ahmad Dzikrullah Akbar" userId="328a139b-ca5d-47f1-b3cf-07595b2cb5a4" providerId="ADAL" clId="{65D8B0B9-116E-413D-8AC3-140055B3B5C3}" dt="2022-09-07T11:18:31.427" v="24"/>
          <ac:spMkLst>
            <pc:docMk/>
            <pc:sldMk cId="0" sldId="262"/>
            <ac:spMk id="29" creationId="{00000000-0000-0000-0000-000000000000}"/>
          </ac:spMkLst>
        </pc:spChg>
        <pc:spChg chg="mod">
          <ac:chgData name="Ahmad Dzikrullah Akbar" userId="328a139b-ca5d-47f1-b3cf-07595b2cb5a4" providerId="ADAL" clId="{65D8B0B9-116E-413D-8AC3-140055B3B5C3}" dt="2022-09-07T11:12:38.479" v="14" actId="164"/>
          <ac:spMkLst>
            <pc:docMk/>
            <pc:sldMk cId="0" sldId="262"/>
            <ac:spMk id="30" creationId="{00000000-0000-0000-0000-000000000000}"/>
          </ac:spMkLst>
        </pc:spChg>
        <pc:spChg chg="del">
          <ac:chgData name="Ahmad Dzikrullah Akbar" userId="328a139b-ca5d-47f1-b3cf-07595b2cb5a4" providerId="ADAL" clId="{65D8B0B9-116E-413D-8AC3-140055B3B5C3}" dt="2022-09-07T11:17:23.814" v="21" actId="478"/>
          <ac:spMkLst>
            <pc:docMk/>
            <pc:sldMk cId="0" sldId="262"/>
            <ac:spMk id="32" creationId="{00000000-0000-0000-0000-000000000000}"/>
          </ac:spMkLst>
        </pc:spChg>
        <pc:spChg chg="del">
          <ac:chgData name="Ahmad Dzikrullah Akbar" userId="328a139b-ca5d-47f1-b3cf-07595b2cb5a4" providerId="ADAL" clId="{65D8B0B9-116E-413D-8AC3-140055B3B5C3}" dt="2022-09-07T11:17:28.767" v="23" actId="478"/>
          <ac:spMkLst>
            <pc:docMk/>
            <pc:sldMk cId="0" sldId="262"/>
            <ac:spMk id="33" creationId="{00000000-0000-0000-0000-000000000000}"/>
          </ac:spMkLst>
        </pc:spChg>
        <pc:spChg chg="del">
          <ac:chgData name="Ahmad Dzikrullah Akbar" userId="328a139b-ca5d-47f1-b3cf-07595b2cb5a4" providerId="ADAL" clId="{65D8B0B9-116E-413D-8AC3-140055B3B5C3}" dt="2022-09-07T11:17:26.237" v="22" actId="478"/>
          <ac:spMkLst>
            <pc:docMk/>
            <pc:sldMk cId="0" sldId="262"/>
            <ac:spMk id="34" creationId="{00000000-0000-0000-0000-000000000000}"/>
          </ac:spMkLst>
        </pc:spChg>
        <pc:grpChg chg="mod">
          <ac:chgData name="Ahmad Dzikrullah Akbar" userId="328a139b-ca5d-47f1-b3cf-07595b2cb5a4" providerId="ADAL" clId="{65D8B0B9-116E-413D-8AC3-140055B3B5C3}" dt="2022-09-07T11:12:11.100" v="12" actId="164"/>
          <ac:grpSpMkLst>
            <pc:docMk/>
            <pc:sldMk cId="0" sldId="262"/>
            <ac:grpSpMk id="3" creationId="{00000000-0000-0000-0000-000000000000}"/>
          </ac:grpSpMkLst>
        </pc:grpChg>
        <pc:grpChg chg="mod">
          <ac:chgData name="Ahmad Dzikrullah Akbar" userId="328a139b-ca5d-47f1-b3cf-07595b2cb5a4" providerId="ADAL" clId="{65D8B0B9-116E-413D-8AC3-140055B3B5C3}" dt="2022-09-07T11:12:20.882" v="13" actId="164"/>
          <ac:grpSpMkLst>
            <pc:docMk/>
            <pc:sldMk cId="0" sldId="262"/>
            <ac:grpSpMk id="5" creationId="{00000000-0000-0000-0000-000000000000}"/>
          </ac:grpSpMkLst>
        </pc:grpChg>
        <pc:grpChg chg="mod">
          <ac:chgData name="Ahmad Dzikrullah Akbar" userId="328a139b-ca5d-47f1-b3cf-07595b2cb5a4" providerId="ADAL" clId="{65D8B0B9-116E-413D-8AC3-140055B3B5C3}" dt="2022-09-07T11:18:31.427" v="24"/>
          <ac:grpSpMkLst>
            <pc:docMk/>
            <pc:sldMk cId="0" sldId="262"/>
            <ac:grpSpMk id="7" creationId="{00000000-0000-0000-0000-000000000000}"/>
          </ac:grpSpMkLst>
        </pc:grpChg>
        <pc:grpChg chg="mod">
          <ac:chgData name="Ahmad Dzikrullah Akbar" userId="328a139b-ca5d-47f1-b3cf-07595b2cb5a4" providerId="ADAL" clId="{65D8B0B9-116E-413D-8AC3-140055B3B5C3}" dt="2022-09-07T11:12:38.479" v="14" actId="164"/>
          <ac:grpSpMkLst>
            <pc:docMk/>
            <pc:sldMk cId="0" sldId="262"/>
            <ac:grpSpMk id="9" creationId="{00000000-0000-0000-0000-000000000000}"/>
          </ac:grpSpMkLst>
        </pc:grpChg>
        <pc:grpChg chg="add mod">
          <ac:chgData name="Ahmad Dzikrullah Akbar" userId="328a139b-ca5d-47f1-b3cf-07595b2cb5a4" providerId="ADAL" clId="{65D8B0B9-116E-413D-8AC3-140055B3B5C3}" dt="2022-09-07T11:12:11.100" v="12" actId="164"/>
          <ac:grpSpMkLst>
            <pc:docMk/>
            <pc:sldMk cId="0" sldId="262"/>
            <ac:grpSpMk id="43" creationId="{BD35FEE8-7D89-406D-972F-3E4A551EADCF}"/>
          </ac:grpSpMkLst>
        </pc:grpChg>
        <pc:grpChg chg="add mod">
          <ac:chgData name="Ahmad Dzikrullah Akbar" userId="328a139b-ca5d-47f1-b3cf-07595b2cb5a4" providerId="ADAL" clId="{65D8B0B9-116E-413D-8AC3-140055B3B5C3}" dt="2022-09-07T11:12:20.882" v="13" actId="164"/>
          <ac:grpSpMkLst>
            <pc:docMk/>
            <pc:sldMk cId="0" sldId="262"/>
            <ac:grpSpMk id="44" creationId="{4956F0E5-FD0C-0A53-D06F-08049AB1A27C}"/>
          </ac:grpSpMkLst>
        </pc:grpChg>
        <pc:grpChg chg="add mod">
          <ac:chgData name="Ahmad Dzikrullah Akbar" userId="328a139b-ca5d-47f1-b3cf-07595b2cb5a4" providerId="ADAL" clId="{65D8B0B9-116E-413D-8AC3-140055B3B5C3}" dt="2022-09-07T11:12:38.479" v="14" actId="164"/>
          <ac:grpSpMkLst>
            <pc:docMk/>
            <pc:sldMk cId="0" sldId="262"/>
            <ac:grpSpMk id="45" creationId="{F4A16071-3ED9-FA4C-C016-29A5DA3077FE}"/>
          </ac:grpSpMkLst>
        </pc:grpChg>
        <pc:grpChg chg="add mod">
          <ac:chgData name="Ahmad Dzikrullah Akbar" userId="328a139b-ca5d-47f1-b3cf-07595b2cb5a4" providerId="ADAL" clId="{65D8B0B9-116E-413D-8AC3-140055B3B5C3}" dt="2022-09-07T11:18:31.427" v="24"/>
          <ac:grpSpMkLst>
            <pc:docMk/>
            <pc:sldMk cId="0" sldId="262"/>
            <ac:grpSpMk id="46" creationId="{9B5E3CD9-0C37-8986-EED7-EE8D38FADA9A}"/>
          </ac:grpSpMkLst>
        </pc:grpChg>
        <pc:picChg chg="mod">
          <ac:chgData name="Ahmad Dzikrullah Akbar" userId="328a139b-ca5d-47f1-b3cf-07595b2cb5a4" providerId="ADAL" clId="{65D8B0B9-116E-413D-8AC3-140055B3B5C3}" dt="2022-09-07T11:12:20.882" v="13" actId="164"/>
          <ac:picMkLst>
            <pc:docMk/>
            <pc:sldMk cId="0" sldId="262"/>
            <ac:picMk id="19" creationId="{056C7457-AEAF-C32D-3A68-A46926B92A45}"/>
          </ac:picMkLst>
        </pc:picChg>
        <pc:picChg chg="mod">
          <ac:chgData name="Ahmad Dzikrullah Akbar" userId="328a139b-ca5d-47f1-b3cf-07595b2cb5a4" providerId="ADAL" clId="{65D8B0B9-116E-413D-8AC3-140055B3B5C3}" dt="2022-09-07T11:18:31.427" v="24"/>
          <ac:picMkLst>
            <pc:docMk/>
            <pc:sldMk cId="0" sldId="262"/>
            <ac:picMk id="37" creationId="{BE9CBA7A-EF1D-8D44-3553-35EFF64B8243}"/>
          </ac:picMkLst>
        </pc:picChg>
        <pc:picChg chg="mod">
          <ac:chgData name="Ahmad Dzikrullah Akbar" userId="328a139b-ca5d-47f1-b3cf-07595b2cb5a4" providerId="ADAL" clId="{65D8B0B9-116E-413D-8AC3-140055B3B5C3}" dt="2022-09-07T11:12:11.100" v="12" actId="164"/>
          <ac:picMkLst>
            <pc:docMk/>
            <pc:sldMk cId="0" sldId="262"/>
            <ac:picMk id="40" creationId="{7C4723C2-BD96-B5A3-1A6D-5FC69BA1C263}"/>
          </ac:picMkLst>
        </pc:picChg>
        <pc:picChg chg="mod">
          <ac:chgData name="Ahmad Dzikrullah Akbar" userId="328a139b-ca5d-47f1-b3cf-07595b2cb5a4" providerId="ADAL" clId="{65D8B0B9-116E-413D-8AC3-140055B3B5C3}" dt="2022-09-07T11:12:38.479" v="14" actId="164"/>
          <ac:picMkLst>
            <pc:docMk/>
            <pc:sldMk cId="0" sldId="262"/>
            <ac:picMk id="42" creationId="{3233E22E-5C33-1F33-DE26-10AFF43EF479}"/>
          </ac:picMkLst>
        </pc:picChg>
        <pc:picChg chg="add del mod">
          <ac:chgData name="Ahmad Dzikrullah Akbar" userId="328a139b-ca5d-47f1-b3cf-07595b2cb5a4" providerId="ADAL" clId="{65D8B0B9-116E-413D-8AC3-140055B3B5C3}" dt="2022-09-08T04:35:13.671" v="124" actId="478"/>
          <ac:picMkLst>
            <pc:docMk/>
            <pc:sldMk cId="0" sldId="262"/>
            <ac:picMk id="58" creationId="{8D0F79DC-3DD4-0745-9C13-16363CD4FAC7}"/>
          </ac:picMkLst>
        </pc:picChg>
      </pc:sldChg>
      <pc:sldChg chg="addSp modSp del">
        <pc:chgData name="Ahmad Dzikrullah Akbar" userId="328a139b-ca5d-47f1-b3cf-07595b2cb5a4" providerId="ADAL" clId="{65D8B0B9-116E-413D-8AC3-140055B3B5C3}" dt="2022-09-08T10:14:37.588" v="542" actId="2696"/>
        <pc:sldMkLst>
          <pc:docMk/>
          <pc:sldMk cId="0" sldId="263"/>
        </pc:sldMkLst>
        <pc:picChg chg="add mod">
          <ac:chgData name="Ahmad Dzikrullah Akbar" userId="328a139b-ca5d-47f1-b3cf-07595b2cb5a4" providerId="ADAL" clId="{65D8B0B9-116E-413D-8AC3-140055B3B5C3}" dt="2022-09-07T11:32:11.235" v="25"/>
          <ac:picMkLst>
            <pc:docMk/>
            <pc:sldMk cId="0" sldId="263"/>
            <ac:picMk id="4" creationId="{48192A89-038E-793C-FEEE-EB7FDD60FCE1}"/>
          </ac:picMkLst>
        </pc:picChg>
      </pc:sldChg>
      <pc:sldChg chg="addSp modSp ord">
        <pc:chgData name="Ahmad Dzikrullah Akbar" userId="328a139b-ca5d-47f1-b3cf-07595b2cb5a4" providerId="ADAL" clId="{65D8B0B9-116E-413D-8AC3-140055B3B5C3}" dt="2022-09-08T14:28:53.115" v="725"/>
        <pc:sldMkLst>
          <pc:docMk/>
          <pc:sldMk cId="3107058840" sldId="264"/>
        </pc:sldMkLst>
        <pc:picChg chg="add mod">
          <ac:chgData name="Ahmad Dzikrullah Akbar" userId="328a139b-ca5d-47f1-b3cf-07595b2cb5a4" providerId="ADAL" clId="{65D8B0B9-116E-413D-8AC3-140055B3B5C3}" dt="2022-09-08T14:28:53.115" v="725"/>
          <ac:picMkLst>
            <pc:docMk/>
            <pc:sldMk cId="3107058840" sldId="264"/>
            <ac:picMk id="14" creationId="{80585A3F-E079-44AA-82CC-1072EBBD766B}"/>
          </ac:picMkLst>
        </pc:picChg>
      </pc:sldChg>
      <pc:sldChg chg="addSp delSp modSp del mod ord">
        <pc:chgData name="Ahmad Dzikrullah Akbar" userId="328a139b-ca5d-47f1-b3cf-07595b2cb5a4" providerId="ADAL" clId="{65D8B0B9-116E-413D-8AC3-140055B3B5C3}" dt="2022-09-08T10:40:57.562" v="595" actId="2696"/>
        <pc:sldMkLst>
          <pc:docMk/>
          <pc:sldMk cId="1805466827" sldId="265"/>
        </pc:sldMkLst>
        <pc:spChg chg="add del">
          <ac:chgData name="Ahmad Dzikrullah Akbar" userId="328a139b-ca5d-47f1-b3cf-07595b2cb5a4" providerId="ADAL" clId="{65D8B0B9-116E-413D-8AC3-140055B3B5C3}" dt="2022-09-08T10:16:12.190" v="552" actId="478"/>
          <ac:spMkLst>
            <pc:docMk/>
            <pc:sldMk cId="1805466827" sldId="265"/>
            <ac:spMk id="2" creationId="{199554FA-7695-9E89-5961-978D46F0DA71}"/>
          </ac:spMkLst>
        </pc:spChg>
        <pc:picChg chg="add del mod">
          <ac:chgData name="Ahmad Dzikrullah Akbar" userId="328a139b-ca5d-47f1-b3cf-07595b2cb5a4" providerId="ADAL" clId="{65D8B0B9-116E-413D-8AC3-140055B3B5C3}" dt="2022-09-08T10:27:05.278" v="580" actId="478"/>
          <ac:picMkLst>
            <pc:docMk/>
            <pc:sldMk cId="1805466827" sldId="265"/>
            <ac:picMk id="4" creationId="{F0087027-DBAD-7CFB-03E4-C47A87FB1808}"/>
          </ac:picMkLst>
        </pc:picChg>
        <pc:picChg chg="add del mod">
          <ac:chgData name="Ahmad Dzikrullah Akbar" userId="328a139b-ca5d-47f1-b3cf-07595b2cb5a4" providerId="ADAL" clId="{65D8B0B9-116E-413D-8AC3-140055B3B5C3}" dt="2022-09-08T10:27:06.750" v="581" actId="478"/>
          <ac:picMkLst>
            <pc:docMk/>
            <pc:sldMk cId="1805466827" sldId="265"/>
            <ac:picMk id="6" creationId="{CC3FC3D6-C32D-222C-51D8-B65304AEB808}"/>
          </ac:picMkLst>
        </pc:picChg>
        <pc:picChg chg="add del mod">
          <ac:chgData name="Ahmad Dzikrullah Akbar" userId="328a139b-ca5d-47f1-b3cf-07595b2cb5a4" providerId="ADAL" clId="{65D8B0B9-116E-413D-8AC3-140055B3B5C3}" dt="2022-09-08T10:16:58.533" v="568" actId="478"/>
          <ac:picMkLst>
            <pc:docMk/>
            <pc:sldMk cId="1805466827" sldId="265"/>
            <ac:picMk id="8" creationId="{D7FF3D06-C9A1-6015-CA1A-430C1CC4D412}"/>
          </ac:picMkLst>
        </pc:picChg>
        <pc:picChg chg="add del mod">
          <ac:chgData name="Ahmad Dzikrullah Akbar" userId="328a139b-ca5d-47f1-b3cf-07595b2cb5a4" providerId="ADAL" clId="{65D8B0B9-116E-413D-8AC3-140055B3B5C3}" dt="2022-09-08T10:27:08.455" v="582" actId="478"/>
          <ac:picMkLst>
            <pc:docMk/>
            <pc:sldMk cId="1805466827" sldId="265"/>
            <ac:picMk id="10" creationId="{1698D6AE-DE6C-9558-0614-F9CEF268FA19}"/>
          </ac:picMkLst>
        </pc:picChg>
        <pc:picChg chg="add del mod">
          <ac:chgData name="Ahmad Dzikrullah Akbar" userId="328a139b-ca5d-47f1-b3cf-07595b2cb5a4" providerId="ADAL" clId="{65D8B0B9-116E-413D-8AC3-140055B3B5C3}" dt="2022-09-08T10:17:34.174" v="578" actId="478"/>
          <ac:picMkLst>
            <pc:docMk/>
            <pc:sldMk cId="1805466827" sldId="265"/>
            <ac:picMk id="12" creationId="{57255553-AAAE-5AD6-3ED0-D4B672092638}"/>
          </ac:picMkLst>
        </pc:picChg>
        <pc:picChg chg="add del mod">
          <ac:chgData name="Ahmad Dzikrullah Akbar" userId="328a139b-ca5d-47f1-b3cf-07595b2cb5a4" providerId="ADAL" clId="{65D8B0B9-116E-413D-8AC3-140055B3B5C3}" dt="2022-09-08T10:36:05.089" v="594" actId="478"/>
          <ac:picMkLst>
            <pc:docMk/>
            <pc:sldMk cId="1805466827" sldId="265"/>
            <ac:picMk id="14" creationId="{92061B5F-75F4-CA36-FD37-C6ACFD7AE7B0}"/>
          </ac:picMkLst>
        </pc:picChg>
      </pc:sldChg>
      <pc:sldChg chg="modSp mod">
        <pc:chgData name="Ahmad Dzikrullah Akbar" userId="328a139b-ca5d-47f1-b3cf-07595b2cb5a4" providerId="ADAL" clId="{65D8B0B9-116E-413D-8AC3-140055B3B5C3}" dt="2022-09-08T12:39:59.990" v="635" actId="2711"/>
        <pc:sldMkLst>
          <pc:docMk/>
          <pc:sldMk cId="3109833551" sldId="267"/>
        </pc:sldMkLst>
        <pc:spChg chg="mod">
          <ac:chgData name="Ahmad Dzikrullah Akbar" userId="328a139b-ca5d-47f1-b3cf-07595b2cb5a4" providerId="ADAL" clId="{65D8B0B9-116E-413D-8AC3-140055B3B5C3}" dt="2022-09-08T12:39:59.990" v="635" actId="2711"/>
          <ac:spMkLst>
            <pc:docMk/>
            <pc:sldMk cId="3109833551" sldId="267"/>
            <ac:spMk id="2" creationId="{D294344F-1EB6-265E-4C50-AFDA9F21B4E3}"/>
          </ac:spMkLst>
        </pc:spChg>
      </pc:sldChg>
      <pc:sldChg chg="modSp mod">
        <pc:chgData name="Ahmad Dzikrullah Akbar" userId="328a139b-ca5d-47f1-b3cf-07595b2cb5a4" providerId="ADAL" clId="{65D8B0B9-116E-413D-8AC3-140055B3B5C3}" dt="2022-09-08T12:40:11.179" v="636" actId="2711"/>
        <pc:sldMkLst>
          <pc:docMk/>
          <pc:sldMk cId="2820282088" sldId="269"/>
        </pc:sldMkLst>
        <pc:spChg chg="mod">
          <ac:chgData name="Ahmad Dzikrullah Akbar" userId="328a139b-ca5d-47f1-b3cf-07595b2cb5a4" providerId="ADAL" clId="{65D8B0B9-116E-413D-8AC3-140055B3B5C3}" dt="2022-09-08T12:40:11.179" v="636" actId="2711"/>
          <ac:spMkLst>
            <pc:docMk/>
            <pc:sldMk cId="2820282088" sldId="269"/>
            <ac:spMk id="2" creationId="{E6D2F42C-F365-1B06-8E79-A710B9E62046}"/>
          </ac:spMkLst>
        </pc:spChg>
      </pc:sldChg>
      <pc:sldChg chg="addSp delSp modSp new mod modAnim">
        <pc:chgData name="Ahmad Dzikrullah Akbar" userId="328a139b-ca5d-47f1-b3cf-07595b2cb5a4" providerId="ADAL" clId="{65D8B0B9-116E-413D-8AC3-140055B3B5C3}" dt="2022-09-08T10:14:46.682" v="548" actId="1036"/>
        <pc:sldMkLst>
          <pc:docMk/>
          <pc:sldMk cId="3161979420" sldId="270"/>
        </pc:sldMkLst>
        <pc:spChg chg="del mod topLvl">
          <ac:chgData name="Ahmad Dzikrullah Akbar" userId="328a139b-ca5d-47f1-b3cf-07595b2cb5a4" providerId="ADAL" clId="{65D8B0B9-116E-413D-8AC3-140055B3B5C3}" dt="2022-09-07T11:57:21.351" v="31" actId="478"/>
          <ac:spMkLst>
            <pc:docMk/>
            <pc:sldMk cId="3161979420" sldId="270"/>
            <ac:spMk id="4" creationId="{130DE67D-4347-284A-E7E3-9BD376295ECB}"/>
          </ac:spMkLst>
        </pc:spChg>
        <pc:spChg chg="mod topLvl">
          <ac:chgData name="Ahmad Dzikrullah Akbar" userId="328a139b-ca5d-47f1-b3cf-07595b2cb5a4" providerId="ADAL" clId="{65D8B0B9-116E-413D-8AC3-140055B3B5C3}" dt="2022-09-07T12:03:45.923" v="123" actId="1037"/>
          <ac:spMkLst>
            <pc:docMk/>
            <pc:sldMk cId="3161979420" sldId="270"/>
            <ac:spMk id="5" creationId="{EE38B924-2C09-D6DE-5724-D8B698EE2E0A}"/>
          </ac:spMkLst>
        </pc:spChg>
        <pc:spChg chg="mod topLvl">
          <ac:chgData name="Ahmad Dzikrullah Akbar" userId="328a139b-ca5d-47f1-b3cf-07595b2cb5a4" providerId="ADAL" clId="{65D8B0B9-116E-413D-8AC3-140055B3B5C3}" dt="2022-09-07T12:02:59.193" v="101" actId="164"/>
          <ac:spMkLst>
            <pc:docMk/>
            <pc:sldMk cId="3161979420" sldId="270"/>
            <ac:spMk id="6" creationId="{C92B8995-3687-E59E-D280-A7CE0EAC5DAB}"/>
          </ac:spMkLst>
        </pc:spChg>
        <pc:spChg chg="mod">
          <ac:chgData name="Ahmad Dzikrullah Akbar" userId="328a139b-ca5d-47f1-b3cf-07595b2cb5a4" providerId="ADAL" clId="{65D8B0B9-116E-413D-8AC3-140055B3B5C3}" dt="2022-09-07T11:57:31.490" v="54" actId="1036"/>
          <ac:spMkLst>
            <pc:docMk/>
            <pc:sldMk cId="3161979420" sldId="270"/>
            <ac:spMk id="8" creationId="{FD6B1878-255B-7C9D-CBFE-58B358A85A32}"/>
          </ac:spMkLst>
        </pc:spChg>
        <pc:spChg chg="mod">
          <ac:chgData name="Ahmad Dzikrullah Akbar" userId="328a139b-ca5d-47f1-b3cf-07595b2cb5a4" providerId="ADAL" clId="{65D8B0B9-116E-413D-8AC3-140055B3B5C3}" dt="2022-09-07T11:58:05.556" v="62"/>
          <ac:spMkLst>
            <pc:docMk/>
            <pc:sldMk cId="3161979420" sldId="270"/>
            <ac:spMk id="10" creationId="{66151512-8C0E-157F-081D-7365B29C7353}"/>
          </ac:spMkLst>
        </pc:spChg>
        <pc:spChg chg="add mod">
          <ac:chgData name="Ahmad Dzikrullah Akbar" userId="328a139b-ca5d-47f1-b3cf-07595b2cb5a4" providerId="ADAL" clId="{65D8B0B9-116E-413D-8AC3-140055B3B5C3}" dt="2022-09-07T12:03:22.534" v="119" actId="164"/>
          <ac:spMkLst>
            <pc:docMk/>
            <pc:sldMk cId="3161979420" sldId="270"/>
            <ac:spMk id="11" creationId="{8D5603BB-8B42-FE7F-EB3B-57B9D5045041}"/>
          </ac:spMkLst>
        </pc:spChg>
        <pc:grpChg chg="add del mod">
          <ac:chgData name="Ahmad Dzikrullah Akbar" userId="328a139b-ca5d-47f1-b3cf-07595b2cb5a4" providerId="ADAL" clId="{65D8B0B9-116E-413D-8AC3-140055B3B5C3}" dt="2022-09-07T11:57:12.761" v="29" actId="165"/>
          <ac:grpSpMkLst>
            <pc:docMk/>
            <pc:sldMk cId="3161979420" sldId="270"/>
            <ac:grpSpMk id="2" creationId="{66A4A813-5609-8771-831E-05241C43984E}"/>
          </ac:grpSpMkLst>
        </pc:grpChg>
        <pc:grpChg chg="mod topLvl">
          <ac:chgData name="Ahmad Dzikrullah Akbar" userId="328a139b-ca5d-47f1-b3cf-07595b2cb5a4" providerId="ADAL" clId="{65D8B0B9-116E-413D-8AC3-140055B3B5C3}" dt="2022-09-07T12:02:59.193" v="101" actId="164"/>
          <ac:grpSpMkLst>
            <pc:docMk/>
            <pc:sldMk cId="3161979420" sldId="270"/>
            <ac:grpSpMk id="3" creationId="{8AD63EA7-9AC1-E9D3-882E-47BEC5696077}"/>
          </ac:grpSpMkLst>
        </pc:grpChg>
        <pc:grpChg chg="add mod">
          <ac:chgData name="Ahmad Dzikrullah Akbar" userId="328a139b-ca5d-47f1-b3cf-07595b2cb5a4" providerId="ADAL" clId="{65D8B0B9-116E-413D-8AC3-140055B3B5C3}" dt="2022-09-07T12:03:22.534" v="119" actId="164"/>
          <ac:grpSpMkLst>
            <pc:docMk/>
            <pc:sldMk cId="3161979420" sldId="270"/>
            <ac:grpSpMk id="9" creationId="{1349C9CC-61C3-702F-FF67-33731BF1ACA7}"/>
          </ac:grpSpMkLst>
        </pc:grpChg>
        <pc:grpChg chg="add mod">
          <ac:chgData name="Ahmad Dzikrullah Akbar" userId="328a139b-ca5d-47f1-b3cf-07595b2cb5a4" providerId="ADAL" clId="{65D8B0B9-116E-413D-8AC3-140055B3B5C3}" dt="2022-09-07T12:03:34.560" v="122" actId="1076"/>
          <ac:grpSpMkLst>
            <pc:docMk/>
            <pc:sldMk cId="3161979420" sldId="270"/>
            <ac:grpSpMk id="12" creationId="{15FB522A-288C-87B3-7B46-F7D514493D4B}"/>
          </ac:grpSpMkLst>
        </pc:grpChg>
        <pc:grpChg chg="add mod">
          <ac:chgData name="Ahmad Dzikrullah Akbar" userId="328a139b-ca5d-47f1-b3cf-07595b2cb5a4" providerId="ADAL" clId="{65D8B0B9-116E-413D-8AC3-140055B3B5C3}" dt="2022-09-07T12:03:29.961" v="121" actId="1076"/>
          <ac:grpSpMkLst>
            <pc:docMk/>
            <pc:sldMk cId="3161979420" sldId="270"/>
            <ac:grpSpMk id="13" creationId="{96461782-00C5-B2A6-BA0E-A754C8F8AB8F}"/>
          </ac:grpSpMkLst>
        </pc:grpChg>
        <pc:picChg chg="del mod topLvl">
          <ac:chgData name="Ahmad Dzikrullah Akbar" userId="328a139b-ca5d-47f1-b3cf-07595b2cb5a4" providerId="ADAL" clId="{65D8B0B9-116E-413D-8AC3-140055B3B5C3}" dt="2022-09-07T11:58:12.937" v="65" actId="478"/>
          <ac:picMkLst>
            <pc:docMk/>
            <pc:sldMk cId="3161979420" sldId="270"/>
            <ac:picMk id="7" creationId="{811DFE65-B170-5737-5872-F932767D7ECB}"/>
          </ac:picMkLst>
        </pc:picChg>
        <pc:picChg chg="add mod">
          <ac:chgData name="Ahmad Dzikrullah Akbar" userId="328a139b-ca5d-47f1-b3cf-07595b2cb5a4" providerId="ADAL" clId="{65D8B0B9-116E-413D-8AC3-140055B3B5C3}" dt="2022-09-08T10:14:46.682" v="548" actId="1036"/>
          <ac:picMkLst>
            <pc:docMk/>
            <pc:sldMk cId="3161979420" sldId="270"/>
            <ac:picMk id="3074" creationId="{4DD6BBCF-34A1-C19C-1889-4DA6A4650D96}"/>
          </ac:picMkLst>
        </pc:picChg>
      </pc:sldChg>
      <pc:sldChg chg="addSp modSp new del mod ord setBg">
        <pc:chgData name="Ahmad Dzikrullah Akbar" userId="328a139b-ca5d-47f1-b3cf-07595b2cb5a4" providerId="ADAL" clId="{65D8B0B9-116E-413D-8AC3-140055B3B5C3}" dt="2022-09-08T05:14:47.360" v="229" actId="47"/>
        <pc:sldMkLst>
          <pc:docMk/>
          <pc:sldMk cId="1480141473" sldId="272"/>
        </pc:sldMkLst>
        <pc:spChg chg="add mod">
          <ac:chgData name="Ahmad Dzikrullah Akbar" userId="328a139b-ca5d-47f1-b3cf-07595b2cb5a4" providerId="ADAL" clId="{65D8B0B9-116E-413D-8AC3-140055B3B5C3}" dt="2022-09-08T05:11:13.915" v="154" actId="207"/>
          <ac:spMkLst>
            <pc:docMk/>
            <pc:sldMk cId="1480141473" sldId="272"/>
            <ac:spMk id="2" creationId="{738BCF08-2935-3E45-7A52-67777AB1670D}"/>
          </ac:spMkLst>
        </pc:spChg>
        <pc:spChg chg="add">
          <ac:chgData name="Ahmad Dzikrullah Akbar" userId="328a139b-ca5d-47f1-b3cf-07595b2cb5a4" providerId="ADAL" clId="{65D8B0B9-116E-413D-8AC3-140055B3B5C3}" dt="2022-09-08T05:10:49.141" v="152" actId="26606"/>
          <ac:spMkLst>
            <pc:docMk/>
            <pc:sldMk cId="1480141473" sldId="272"/>
            <ac:spMk id="1031" creationId="{1500B4A4-B1F1-41EA-886A-B8A210DBCA3B}"/>
          </ac:spMkLst>
        </pc:spChg>
        <pc:spChg chg="add">
          <ac:chgData name="Ahmad Dzikrullah Akbar" userId="328a139b-ca5d-47f1-b3cf-07595b2cb5a4" providerId="ADAL" clId="{65D8B0B9-116E-413D-8AC3-140055B3B5C3}" dt="2022-09-08T05:10:49.141" v="152" actId="26606"/>
          <ac:spMkLst>
            <pc:docMk/>
            <pc:sldMk cId="1480141473" sldId="272"/>
            <ac:spMk id="1033" creationId="{5E55A99C-0BDC-4DBE-8E40-9FA66F629FA1}"/>
          </ac:spMkLst>
        </pc:spChg>
        <pc:picChg chg="add mod">
          <ac:chgData name="Ahmad Dzikrullah Akbar" userId="328a139b-ca5d-47f1-b3cf-07595b2cb5a4" providerId="ADAL" clId="{65D8B0B9-116E-413D-8AC3-140055B3B5C3}" dt="2022-09-08T05:11:25.365" v="155" actId="1076"/>
          <ac:picMkLst>
            <pc:docMk/>
            <pc:sldMk cId="1480141473" sldId="272"/>
            <ac:picMk id="1026" creationId="{E7475CDF-8D3D-DDF4-BEEC-F20DC65220D3}"/>
          </ac:picMkLst>
        </pc:picChg>
      </pc:sldChg>
      <pc:sldChg chg="addSp modSp new del mod setBg">
        <pc:chgData name="Ahmad Dzikrullah Akbar" userId="328a139b-ca5d-47f1-b3cf-07595b2cb5a4" providerId="ADAL" clId="{65D8B0B9-116E-413D-8AC3-140055B3B5C3}" dt="2022-09-08T05:11:36.319" v="158" actId="47"/>
        <pc:sldMkLst>
          <pc:docMk/>
          <pc:sldMk cId="1773678738" sldId="273"/>
        </pc:sldMkLst>
        <pc:spChg chg="add mod">
          <ac:chgData name="Ahmad Dzikrullah Akbar" userId="328a139b-ca5d-47f1-b3cf-07595b2cb5a4" providerId="ADAL" clId="{65D8B0B9-116E-413D-8AC3-140055B3B5C3}" dt="2022-09-08T05:07:33.492" v="147" actId="403"/>
          <ac:spMkLst>
            <pc:docMk/>
            <pc:sldMk cId="1773678738" sldId="273"/>
            <ac:spMk id="2" creationId="{7A651B36-D6CF-7A0B-2DB7-5464AD124910}"/>
          </ac:spMkLst>
        </pc:spChg>
      </pc:sldChg>
      <pc:sldChg chg="addSp delSp modSp new mod modTransition delAnim modAnim">
        <pc:chgData name="Ahmad Dzikrullah Akbar" userId="328a139b-ca5d-47f1-b3cf-07595b2cb5a4" providerId="ADAL" clId="{65D8B0B9-116E-413D-8AC3-140055B3B5C3}" dt="2022-09-08T12:25:16.705" v="634" actId="478"/>
        <pc:sldMkLst>
          <pc:docMk/>
          <pc:sldMk cId="1623468651" sldId="274"/>
        </pc:sldMkLst>
        <pc:spChg chg="add mod">
          <ac:chgData name="Ahmad Dzikrullah Akbar" userId="328a139b-ca5d-47f1-b3cf-07595b2cb5a4" providerId="ADAL" clId="{65D8B0B9-116E-413D-8AC3-140055B3B5C3}" dt="2022-09-08T05:59:30.116" v="481" actId="1076"/>
          <ac:spMkLst>
            <pc:docMk/>
            <pc:sldMk cId="1623468651" sldId="274"/>
            <ac:spMk id="3" creationId="{EE5B52D2-9A59-A3C1-B420-36D1A95C34AB}"/>
          </ac:spMkLst>
        </pc:spChg>
        <pc:spChg chg="add mod">
          <ac:chgData name="Ahmad Dzikrullah Akbar" userId="328a139b-ca5d-47f1-b3cf-07595b2cb5a4" providerId="ADAL" clId="{65D8B0B9-116E-413D-8AC3-140055B3B5C3}" dt="2022-09-08T06:03:55.684" v="537" actId="1076"/>
          <ac:spMkLst>
            <pc:docMk/>
            <pc:sldMk cId="1623468651" sldId="274"/>
            <ac:spMk id="4" creationId="{13330D71-AAB8-259C-69E0-119B50826208}"/>
          </ac:spMkLst>
        </pc:spChg>
        <pc:spChg chg="add mod">
          <ac:chgData name="Ahmad Dzikrullah Akbar" userId="328a139b-ca5d-47f1-b3cf-07595b2cb5a4" providerId="ADAL" clId="{65D8B0B9-116E-413D-8AC3-140055B3B5C3}" dt="2022-09-08T06:04:06.055" v="538" actId="14100"/>
          <ac:spMkLst>
            <pc:docMk/>
            <pc:sldMk cId="1623468651" sldId="274"/>
            <ac:spMk id="5" creationId="{F2031FC0-AD6B-D914-02B9-DA514F47CD71}"/>
          </ac:spMkLst>
        </pc:spChg>
        <pc:spChg chg="add del mod">
          <ac:chgData name="Ahmad Dzikrullah Akbar" userId="328a139b-ca5d-47f1-b3cf-07595b2cb5a4" providerId="ADAL" clId="{65D8B0B9-116E-413D-8AC3-140055B3B5C3}" dt="2022-09-08T05:59:12.464" v="460" actId="478"/>
          <ac:spMkLst>
            <pc:docMk/>
            <pc:sldMk cId="1623468651" sldId="274"/>
            <ac:spMk id="7" creationId="{E5AB7293-D6C6-B198-4651-11A284CE17AF}"/>
          </ac:spMkLst>
        </pc:spChg>
        <pc:picChg chg="add mod">
          <ac:chgData name="Ahmad Dzikrullah Akbar" userId="328a139b-ca5d-47f1-b3cf-07595b2cb5a4" providerId="ADAL" clId="{65D8B0B9-116E-413D-8AC3-140055B3B5C3}" dt="2022-09-08T05:59:26.424" v="480" actId="1076"/>
          <ac:picMkLst>
            <pc:docMk/>
            <pc:sldMk cId="1623468651" sldId="274"/>
            <ac:picMk id="2" creationId="{1B0A4338-5E15-79C4-831E-04F932D40B09}"/>
          </ac:picMkLst>
        </pc:picChg>
        <pc:picChg chg="add del mod">
          <ac:chgData name="Ahmad Dzikrullah Akbar" userId="328a139b-ca5d-47f1-b3cf-07595b2cb5a4" providerId="ADAL" clId="{65D8B0B9-116E-413D-8AC3-140055B3B5C3}" dt="2022-09-08T12:25:16.705" v="634" actId="478"/>
          <ac:picMkLst>
            <pc:docMk/>
            <pc:sldMk cId="1623468651" sldId="274"/>
            <ac:picMk id="11" creationId="{AEE9B2B8-9675-A067-DB45-2EE482512F53}"/>
          </ac:picMkLst>
        </pc:picChg>
      </pc:sldChg>
      <pc:sldChg chg="new del">
        <pc:chgData name="Ahmad Dzikrullah Akbar" userId="328a139b-ca5d-47f1-b3cf-07595b2cb5a4" providerId="ADAL" clId="{65D8B0B9-116E-413D-8AC3-140055B3B5C3}" dt="2022-09-08T10:41:29.123" v="598" actId="47"/>
        <pc:sldMkLst>
          <pc:docMk/>
          <pc:sldMk cId="24020953" sldId="275"/>
        </pc:sldMkLst>
      </pc:sldChg>
      <pc:sldChg chg="addSp delSp modSp add mod modTransition delAnim">
        <pc:chgData name="Ahmad Dzikrullah Akbar" userId="328a139b-ca5d-47f1-b3cf-07595b2cb5a4" providerId="ADAL" clId="{65D8B0B9-116E-413D-8AC3-140055B3B5C3}" dt="2022-09-08T10:52:57.577" v="633" actId="207"/>
        <pc:sldMkLst>
          <pc:docMk/>
          <pc:sldMk cId="1084231979" sldId="275"/>
        </pc:sldMkLst>
        <pc:spChg chg="del">
          <ac:chgData name="Ahmad Dzikrullah Akbar" userId="328a139b-ca5d-47f1-b3cf-07595b2cb5a4" providerId="ADAL" clId="{65D8B0B9-116E-413D-8AC3-140055B3B5C3}" dt="2022-09-08T10:45:07.765" v="619" actId="478"/>
          <ac:spMkLst>
            <pc:docMk/>
            <pc:sldMk cId="1084231979" sldId="275"/>
            <ac:spMk id="3" creationId="{EE5B52D2-9A59-A3C1-B420-36D1A95C34AB}"/>
          </ac:spMkLst>
        </pc:spChg>
        <pc:spChg chg="del">
          <ac:chgData name="Ahmad Dzikrullah Akbar" userId="328a139b-ca5d-47f1-b3cf-07595b2cb5a4" providerId="ADAL" clId="{65D8B0B9-116E-413D-8AC3-140055B3B5C3}" dt="2022-09-08T10:44:59.792" v="616" actId="478"/>
          <ac:spMkLst>
            <pc:docMk/>
            <pc:sldMk cId="1084231979" sldId="275"/>
            <ac:spMk id="4" creationId="{13330D71-AAB8-259C-69E0-119B50826208}"/>
          </ac:spMkLst>
        </pc:spChg>
        <pc:spChg chg="del">
          <ac:chgData name="Ahmad Dzikrullah Akbar" userId="328a139b-ca5d-47f1-b3cf-07595b2cb5a4" providerId="ADAL" clId="{65D8B0B9-116E-413D-8AC3-140055B3B5C3}" dt="2022-09-08T10:45:01.348" v="617" actId="478"/>
          <ac:spMkLst>
            <pc:docMk/>
            <pc:sldMk cId="1084231979" sldId="275"/>
            <ac:spMk id="5" creationId="{F2031FC0-AD6B-D914-02B9-DA514F47CD71}"/>
          </ac:spMkLst>
        </pc:spChg>
        <pc:spChg chg="mod topLvl">
          <ac:chgData name="Ahmad Dzikrullah Akbar" userId="328a139b-ca5d-47f1-b3cf-07595b2cb5a4" providerId="ADAL" clId="{65D8B0B9-116E-413D-8AC3-140055B3B5C3}" dt="2022-09-08T10:52:45.006" v="632" actId="1076"/>
          <ac:spMkLst>
            <pc:docMk/>
            <pc:sldMk cId="1084231979" sldId="275"/>
            <ac:spMk id="7" creationId="{5D2EFB7E-45E4-40AB-064F-053DEBC65609}"/>
          </ac:spMkLst>
        </pc:spChg>
        <pc:spChg chg="add mod">
          <ac:chgData name="Ahmad Dzikrullah Akbar" userId="328a139b-ca5d-47f1-b3cf-07595b2cb5a4" providerId="ADAL" clId="{65D8B0B9-116E-413D-8AC3-140055B3B5C3}" dt="2022-09-08T10:52:57.577" v="633" actId="207"/>
          <ac:spMkLst>
            <pc:docMk/>
            <pc:sldMk cId="1084231979" sldId="275"/>
            <ac:spMk id="10" creationId="{C4945355-B61D-683F-A7DB-9C0C3CBD830A}"/>
          </ac:spMkLst>
        </pc:spChg>
        <pc:grpChg chg="add del mod">
          <ac:chgData name="Ahmad Dzikrullah Akbar" userId="328a139b-ca5d-47f1-b3cf-07595b2cb5a4" providerId="ADAL" clId="{65D8B0B9-116E-413D-8AC3-140055B3B5C3}" dt="2022-09-08T10:46:08.531" v="625" actId="165"/>
          <ac:grpSpMkLst>
            <pc:docMk/>
            <pc:sldMk cId="1084231979" sldId="275"/>
            <ac:grpSpMk id="6" creationId="{692AF6D1-3FC8-C29F-0846-C42358AAE309}"/>
          </ac:grpSpMkLst>
        </pc:grpChg>
        <pc:picChg chg="del">
          <ac:chgData name="Ahmad Dzikrullah Akbar" userId="328a139b-ca5d-47f1-b3cf-07595b2cb5a4" providerId="ADAL" clId="{65D8B0B9-116E-413D-8AC3-140055B3B5C3}" dt="2022-09-08T10:45:04.859" v="618" actId="478"/>
          <ac:picMkLst>
            <pc:docMk/>
            <pc:sldMk cId="1084231979" sldId="275"/>
            <ac:picMk id="11" creationId="{AEE9B2B8-9675-A067-DB45-2EE482512F53}"/>
          </ac:picMkLst>
        </pc:picChg>
        <pc:cxnChg chg="del mod topLvl">
          <ac:chgData name="Ahmad Dzikrullah Akbar" userId="328a139b-ca5d-47f1-b3cf-07595b2cb5a4" providerId="ADAL" clId="{65D8B0B9-116E-413D-8AC3-140055B3B5C3}" dt="2022-09-08T10:46:13.099" v="627" actId="478"/>
          <ac:cxnSpMkLst>
            <pc:docMk/>
            <pc:sldMk cId="1084231979" sldId="275"/>
            <ac:cxnSpMk id="8" creationId="{F0C31CE7-89CB-CE72-95CB-B87395DD50E0}"/>
          </ac:cxnSpMkLst>
        </pc:cxnChg>
        <pc:cxnChg chg="del mod topLvl">
          <ac:chgData name="Ahmad Dzikrullah Akbar" userId="328a139b-ca5d-47f1-b3cf-07595b2cb5a4" providerId="ADAL" clId="{65D8B0B9-116E-413D-8AC3-140055B3B5C3}" dt="2022-09-08T10:46:10.778" v="626" actId="478"/>
          <ac:cxnSpMkLst>
            <pc:docMk/>
            <pc:sldMk cId="1084231979" sldId="275"/>
            <ac:cxnSpMk id="9" creationId="{2CE605A6-1D63-CB6F-784E-AB1DD4E780AA}"/>
          </ac:cxnSpMkLst>
        </pc:cxnChg>
      </pc:sldChg>
      <pc:sldChg chg="addSp delSp modSp new mod">
        <pc:chgData name="Ahmad Dzikrullah Akbar" userId="328a139b-ca5d-47f1-b3cf-07595b2cb5a4" providerId="ADAL" clId="{65D8B0B9-116E-413D-8AC3-140055B3B5C3}" dt="2022-09-08T13:21:42.534" v="649" actId="20577"/>
        <pc:sldMkLst>
          <pc:docMk/>
          <pc:sldMk cId="1104780951" sldId="276"/>
        </pc:sldMkLst>
        <pc:spChg chg="add del mod">
          <ac:chgData name="Ahmad Dzikrullah Akbar" userId="328a139b-ca5d-47f1-b3cf-07595b2cb5a4" providerId="ADAL" clId="{65D8B0B9-116E-413D-8AC3-140055B3B5C3}" dt="2022-09-08T13:21:42.534" v="649" actId="20577"/>
          <ac:spMkLst>
            <pc:docMk/>
            <pc:sldMk cId="1104780951" sldId="276"/>
            <ac:spMk id="2" creationId="{13A4E07F-0839-61D3-7E41-A0E99541D6DF}"/>
          </ac:spMkLst>
        </pc:spChg>
        <pc:spChg chg="add del">
          <ac:chgData name="Ahmad Dzikrullah Akbar" userId="328a139b-ca5d-47f1-b3cf-07595b2cb5a4" providerId="ADAL" clId="{65D8B0B9-116E-413D-8AC3-140055B3B5C3}" dt="2022-09-08T13:21:33.265" v="639" actId="478"/>
          <ac:spMkLst>
            <pc:docMk/>
            <pc:sldMk cId="1104780951" sldId="276"/>
            <ac:spMk id="3" creationId="{6694DA97-6A23-294A-3675-9A0B3278E108}"/>
          </ac:spMkLst>
        </pc:spChg>
        <pc:spChg chg="add del mod">
          <ac:chgData name="Ahmad Dzikrullah Akbar" userId="328a139b-ca5d-47f1-b3cf-07595b2cb5a4" providerId="ADAL" clId="{65D8B0B9-116E-413D-8AC3-140055B3B5C3}" dt="2022-09-08T13:21:38.478" v="641" actId="478"/>
          <ac:spMkLst>
            <pc:docMk/>
            <pc:sldMk cId="1104780951" sldId="276"/>
            <ac:spMk id="4" creationId="{EE017060-0997-6C2A-0CBC-DA52089EF898}"/>
          </ac:spMkLst>
        </pc:spChg>
      </pc:sldChg>
      <pc:sldChg chg="delSp modSp new mod">
        <pc:chgData name="Ahmad Dzikrullah Akbar" userId="328a139b-ca5d-47f1-b3cf-07595b2cb5a4" providerId="ADAL" clId="{65D8B0B9-116E-413D-8AC3-140055B3B5C3}" dt="2022-09-08T13:23:23.549" v="682" actId="20577"/>
        <pc:sldMkLst>
          <pc:docMk/>
          <pc:sldMk cId="2159808528" sldId="277"/>
        </pc:sldMkLst>
        <pc:spChg chg="mod">
          <ac:chgData name="Ahmad Dzikrullah Akbar" userId="328a139b-ca5d-47f1-b3cf-07595b2cb5a4" providerId="ADAL" clId="{65D8B0B9-116E-413D-8AC3-140055B3B5C3}" dt="2022-09-08T13:23:23.549" v="682" actId="20577"/>
          <ac:spMkLst>
            <pc:docMk/>
            <pc:sldMk cId="2159808528" sldId="277"/>
            <ac:spMk id="2" creationId="{25EB2436-8287-9E5F-9B86-828BEFD96702}"/>
          </ac:spMkLst>
        </pc:spChg>
        <pc:spChg chg="del">
          <ac:chgData name="Ahmad Dzikrullah Akbar" userId="328a139b-ca5d-47f1-b3cf-07595b2cb5a4" providerId="ADAL" clId="{65D8B0B9-116E-413D-8AC3-140055B3B5C3}" dt="2022-09-08T13:21:55.851" v="651" actId="478"/>
          <ac:spMkLst>
            <pc:docMk/>
            <pc:sldMk cId="2159808528" sldId="277"/>
            <ac:spMk id="4" creationId="{B81B8BF1-888E-0A25-E21E-A59E6C512AC4}"/>
          </ac:spMkLst>
        </pc:spChg>
      </pc:sldChg>
      <pc:sldChg chg="addSp delSp modSp new mod ord">
        <pc:chgData name="Ahmad Dzikrullah Akbar" userId="328a139b-ca5d-47f1-b3cf-07595b2cb5a4" providerId="ADAL" clId="{65D8B0B9-116E-413D-8AC3-140055B3B5C3}" dt="2022-09-08T13:24:22.040" v="697" actId="478"/>
        <pc:sldMkLst>
          <pc:docMk/>
          <pc:sldMk cId="768987216" sldId="278"/>
        </pc:sldMkLst>
        <pc:spChg chg="del mod">
          <ac:chgData name="Ahmad Dzikrullah Akbar" userId="328a139b-ca5d-47f1-b3cf-07595b2cb5a4" providerId="ADAL" clId="{65D8B0B9-116E-413D-8AC3-140055B3B5C3}" dt="2022-09-08T13:24:17.803" v="696" actId="478"/>
          <ac:spMkLst>
            <pc:docMk/>
            <pc:sldMk cId="768987216" sldId="278"/>
            <ac:spMk id="2" creationId="{5812C391-839F-1EA6-D6A9-65B8EB46CACE}"/>
          </ac:spMkLst>
        </pc:spChg>
        <pc:spChg chg="del">
          <ac:chgData name="Ahmad Dzikrullah Akbar" userId="328a139b-ca5d-47f1-b3cf-07595b2cb5a4" providerId="ADAL" clId="{65D8B0B9-116E-413D-8AC3-140055B3B5C3}" dt="2022-09-08T13:23:43.274" v="694" actId="478"/>
          <ac:spMkLst>
            <pc:docMk/>
            <pc:sldMk cId="768987216" sldId="278"/>
            <ac:spMk id="3" creationId="{51D839B1-78D1-CEBB-8014-7892874FBCAA}"/>
          </ac:spMkLst>
        </pc:spChg>
        <pc:spChg chg="del">
          <ac:chgData name="Ahmad Dzikrullah Akbar" userId="328a139b-ca5d-47f1-b3cf-07595b2cb5a4" providerId="ADAL" clId="{65D8B0B9-116E-413D-8AC3-140055B3B5C3}" dt="2022-09-08T13:23:43.274" v="694" actId="478"/>
          <ac:spMkLst>
            <pc:docMk/>
            <pc:sldMk cId="768987216" sldId="278"/>
            <ac:spMk id="4" creationId="{5E205745-E4B9-63CC-D88D-D65BAFB216E3}"/>
          </ac:spMkLst>
        </pc:spChg>
        <pc:spChg chg="add mod">
          <ac:chgData name="Ahmad Dzikrullah Akbar" userId="328a139b-ca5d-47f1-b3cf-07595b2cb5a4" providerId="ADAL" clId="{65D8B0B9-116E-413D-8AC3-140055B3B5C3}" dt="2022-09-08T13:24:14.595" v="695"/>
          <ac:spMkLst>
            <pc:docMk/>
            <pc:sldMk cId="768987216" sldId="278"/>
            <ac:spMk id="5" creationId="{E5C6416D-4D04-4F54-36D5-0781766B3CCF}"/>
          </ac:spMkLst>
        </pc:spChg>
        <pc:spChg chg="add del mod">
          <ac:chgData name="Ahmad Dzikrullah Akbar" userId="328a139b-ca5d-47f1-b3cf-07595b2cb5a4" providerId="ADAL" clId="{65D8B0B9-116E-413D-8AC3-140055B3B5C3}" dt="2022-09-08T13:24:22.040" v="697" actId="478"/>
          <ac:spMkLst>
            <pc:docMk/>
            <pc:sldMk cId="768987216" sldId="278"/>
            <ac:spMk id="8" creationId="{A6578299-C57A-9FB5-E093-7D82FA4B6F7D}"/>
          </ac:spMkLst>
        </pc:spChg>
        <pc:picChg chg="add mod">
          <ac:chgData name="Ahmad Dzikrullah Akbar" userId="328a139b-ca5d-47f1-b3cf-07595b2cb5a4" providerId="ADAL" clId="{65D8B0B9-116E-413D-8AC3-140055B3B5C3}" dt="2022-09-08T13:24:14.595" v="695"/>
          <ac:picMkLst>
            <pc:docMk/>
            <pc:sldMk cId="768987216" sldId="278"/>
            <ac:picMk id="6" creationId="{A1AA91D8-65E7-C212-6788-4F6E7EB36718}"/>
          </ac:picMkLst>
        </pc:picChg>
      </pc:sldChg>
      <pc:sldChg chg="addSp delSp modSp new ord modAnim">
        <pc:chgData name="Ahmad Dzikrullah Akbar" userId="328a139b-ca5d-47f1-b3cf-07595b2cb5a4" providerId="ADAL" clId="{65D8B0B9-116E-413D-8AC3-140055B3B5C3}" dt="2022-09-08T14:28:53.115" v="725"/>
        <pc:sldMkLst>
          <pc:docMk/>
          <pc:sldMk cId="3159949349" sldId="279"/>
        </pc:sldMkLst>
        <pc:picChg chg="add del mod">
          <ac:chgData name="Ahmad Dzikrullah Akbar" userId="328a139b-ca5d-47f1-b3cf-07595b2cb5a4" providerId="ADAL" clId="{65D8B0B9-116E-413D-8AC3-140055B3B5C3}" dt="2022-09-08T14:26:56.120" v="707" actId="478"/>
          <ac:picMkLst>
            <pc:docMk/>
            <pc:sldMk cId="3159949349" sldId="279"/>
            <ac:picMk id="2" creationId="{DF0088EB-4920-A720-21BE-02DFF0033295}"/>
          </ac:picMkLst>
        </pc:picChg>
        <pc:picChg chg="add mod">
          <ac:chgData name="Ahmad Dzikrullah Akbar" userId="328a139b-ca5d-47f1-b3cf-07595b2cb5a4" providerId="ADAL" clId="{65D8B0B9-116E-413D-8AC3-140055B3B5C3}" dt="2022-09-08T14:28:53.115" v="725"/>
          <ac:picMkLst>
            <pc:docMk/>
            <pc:sldMk cId="3159949349" sldId="279"/>
            <ac:picMk id="9" creationId="{7E1E56A5-C49F-8C8D-BDEC-6F18973CCC1C}"/>
          </ac:picMkLst>
        </pc:picChg>
        <pc:picChg chg="add mod">
          <ac:chgData name="Ahmad Dzikrullah Akbar" userId="328a139b-ca5d-47f1-b3cf-07595b2cb5a4" providerId="ADAL" clId="{65D8B0B9-116E-413D-8AC3-140055B3B5C3}" dt="2022-09-08T14:27:50.782" v="712" actId="1076"/>
          <ac:picMkLst>
            <pc:docMk/>
            <pc:sldMk cId="3159949349" sldId="279"/>
            <ac:picMk id="1026" creationId="{20A76E7C-63E0-7EA2-8267-59F9391D1131}"/>
          </ac:picMkLst>
        </pc:picChg>
      </pc:sldChg>
      <pc:sldChg chg="new del">
        <pc:chgData name="Ahmad Dzikrullah Akbar" userId="328a139b-ca5d-47f1-b3cf-07595b2cb5a4" providerId="ADAL" clId="{65D8B0B9-116E-413D-8AC3-140055B3B5C3}" dt="2022-09-08T14:16:20.275" v="699" actId="2696"/>
        <pc:sldMkLst>
          <pc:docMk/>
          <pc:sldMk cId="3746685140" sldId="279"/>
        </pc:sldMkLst>
      </pc:sldChg>
      <pc:sldChg chg="addSp delSp modSp new mod">
        <pc:chgData name="Ahmad Dzikrullah Akbar" userId="328a139b-ca5d-47f1-b3cf-07595b2cb5a4" providerId="ADAL" clId="{65D8B0B9-116E-413D-8AC3-140055B3B5C3}" dt="2022-09-08T14:58:32.660" v="808" actId="20577"/>
        <pc:sldMkLst>
          <pc:docMk/>
          <pc:sldMk cId="3101182779" sldId="280"/>
        </pc:sldMkLst>
        <pc:spChg chg="del">
          <ac:chgData name="Ahmad Dzikrullah Akbar" userId="328a139b-ca5d-47f1-b3cf-07595b2cb5a4" providerId="ADAL" clId="{65D8B0B9-116E-413D-8AC3-140055B3B5C3}" dt="2022-09-08T14:56:59.059" v="727" actId="478"/>
          <ac:spMkLst>
            <pc:docMk/>
            <pc:sldMk cId="3101182779" sldId="280"/>
            <ac:spMk id="2" creationId="{E909FFAA-62AA-F5F0-CA1D-55738DDE8578}"/>
          </ac:spMkLst>
        </pc:spChg>
        <pc:spChg chg="del">
          <ac:chgData name="Ahmad Dzikrullah Akbar" userId="328a139b-ca5d-47f1-b3cf-07595b2cb5a4" providerId="ADAL" clId="{65D8B0B9-116E-413D-8AC3-140055B3B5C3}" dt="2022-09-08T14:56:59.059" v="727" actId="478"/>
          <ac:spMkLst>
            <pc:docMk/>
            <pc:sldMk cId="3101182779" sldId="280"/>
            <ac:spMk id="3" creationId="{C6CAC064-52C2-72F1-7C7F-26EE519C4B6B}"/>
          </ac:spMkLst>
        </pc:spChg>
        <pc:spChg chg="del">
          <ac:chgData name="Ahmad Dzikrullah Akbar" userId="328a139b-ca5d-47f1-b3cf-07595b2cb5a4" providerId="ADAL" clId="{65D8B0B9-116E-413D-8AC3-140055B3B5C3}" dt="2022-09-08T14:56:59.059" v="727" actId="478"/>
          <ac:spMkLst>
            <pc:docMk/>
            <pc:sldMk cId="3101182779" sldId="280"/>
            <ac:spMk id="4" creationId="{F7FAC3BB-B97E-9F8F-3783-B3EB629FEC84}"/>
          </ac:spMkLst>
        </pc:spChg>
        <pc:spChg chg="add mod">
          <ac:chgData name="Ahmad Dzikrullah Akbar" userId="328a139b-ca5d-47f1-b3cf-07595b2cb5a4" providerId="ADAL" clId="{65D8B0B9-116E-413D-8AC3-140055B3B5C3}" dt="2022-09-08T14:58:21.215" v="782" actId="20577"/>
          <ac:spMkLst>
            <pc:docMk/>
            <pc:sldMk cId="3101182779" sldId="280"/>
            <ac:spMk id="7" creationId="{EE389ADC-B6E4-040E-822C-DEC929345ED6}"/>
          </ac:spMkLst>
        </pc:spChg>
        <pc:spChg chg="add mod">
          <ac:chgData name="Ahmad Dzikrullah Akbar" userId="328a139b-ca5d-47f1-b3cf-07595b2cb5a4" providerId="ADAL" clId="{65D8B0B9-116E-413D-8AC3-140055B3B5C3}" dt="2022-09-08T14:58:32.660" v="808" actId="20577"/>
          <ac:spMkLst>
            <pc:docMk/>
            <pc:sldMk cId="3101182779" sldId="280"/>
            <ac:spMk id="10" creationId="{CDA9DECC-7115-B205-46B5-DCAA619C03C6}"/>
          </ac:spMkLst>
        </pc:spChg>
        <pc:graphicFrameChg chg="add mod">
          <ac:chgData name="Ahmad Dzikrullah Akbar" userId="328a139b-ca5d-47f1-b3cf-07595b2cb5a4" providerId="ADAL" clId="{65D8B0B9-116E-413D-8AC3-140055B3B5C3}" dt="2022-09-08T14:57:04.069" v="730"/>
          <ac:graphicFrameMkLst>
            <pc:docMk/>
            <pc:sldMk cId="3101182779" sldId="280"/>
            <ac:graphicFrameMk id="5" creationId="{8B86E07A-975E-4F38-AE18-69D7850F5611}"/>
          </ac:graphicFrameMkLst>
        </pc:graphicFrameChg>
        <pc:graphicFrameChg chg="add mod">
          <ac:chgData name="Ahmad Dzikrullah Akbar" userId="328a139b-ca5d-47f1-b3cf-07595b2cb5a4" providerId="ADAL" clId="{65D8B0B9-116E-413D-8AC3-140055B3B5C3}" dt="2022-09-08T14:57:45.648" v="749"/>
          <ac:graphicFrameMkLst>
            <pc:docMk/>
            <pc:sldMk cId="3101182779" sldId="280"/>
            <ac:graphicFrameMk id="8" creationId="{1E17FC4B-44A9-430B-AF4F-94235EE47955}"/>
          </ac:graphicFrameMkLst>
        </pc:graphicFrameChg>
        <pc:picChg chg="add mod">
          <ac:chgData name="Ahmad Dzikrullah Akbar" userId="328a139b-ca5d-47f1-b3cf-07595b2cb5a4" providerId="ADAL" clId="{65D8B0B9-116E-413D-8AC3-140055B3B5C3}" dt="2022-09-08T14:57:13.387" v="734" actId="14100"/>
          <ac:picMkLst>
            <pc:docMk/>
            <pc:sldMk cId="3101182779" sldId="280"/>
            <ac:picMk id="6" creationId="{A98DC9FC-E0BE-2CBE-CDDD-1DE6020F2408}"/>
          </ac:picMkLst>
        </pc:picChg>
        <pc:picChg chg="add mod">
          <ac:chgData name="Ahmad Dzikrullah Akbar" userId="328a139b-ca5d-47f1-b3cf-07595b2cb5a4" providerId="ADAL" clId="{65D8B0B9-116E-413D-8AC3-140055B3B5C3}" dt="2022-09-08T14:57:51.331" v="752" actId="1076"/>
          <ac:picMkLst>
            <pc:docMk/>
            <pc:sldMk cId="3101182779" sldId="280"/>
            <ac:picMk id="9" creationId="{4C647FDB-50B6-8C8F-BC13-820DDF0E34B4}"/>
          </ac:picMkLst>
        </pc:picChg>
      </pc:sldChg>
      <pc:sldMasterChg chg="delSldLayout">
        <pc:chgData name="Ahmad Dzikrullah Akbar" userId="328a139b-ca5d-47f1-b3cf-07595b2cb5a4" providerId="ADAL" clId="{65D8B0B9-116E-413D-8AC3-140055B3B5C3}" dt="2022-09-08T10:14:37.588" v="542" actId="2696"/>
        <pc:sldMasterMkLst>
          <pc:docMk/>
          <pc:sldMasterMk cId="4013150102" sldId="2147483648"/>
        </pc:sldMasterMkLst>
        <pc:sldLayoutChg chg="del">
          <pc:chgData name="Ahmad Dzikrullah Akbar" userId="328a139b-ca5d-47f1-b3cf-07595b2cb5a4" providerId="ADAL" clId="{65D8B0B9-116E-413D-8AC3-140055B3B5C3}" dt="2022-09-08T10:14:37.588" v="542" actId="2696"/>
          <pc:sldLayoutMkLst>
            <pc:docMk/>
            <pc:sldMasterMk cId="4013150102" sldId="2147483648"/>
            <pc:sldLayoutMk cId="1839823161" sldId="2147483660"/>
          </pc:sldLayoutMkLst>
        </pc:sldLayoutChg>
      </pc:sldMasterChg>
    </pc:docChg>
  </pc:docChgLst>
  <pc:docChgLst>
    <pc:chgData name="Hakhi Gya Yektianto" userId="9ad897d1-5b52-4f08-af7f-d1165d843747" providerId="ADAL" clId="{B7793380-42B3-4E6B-AE46-5909C2B1BA72}"/>
    <pc:docChg chg="undo custSel addSld delSld modSld">
      <pc:chgData name="Hakhi Gya Yektianto" userId="9ad897d1-5b52-4f08-af7f-d1165d843747" providerId="ADAL" clId="{B7793380-42B3-4E6B-AE46-5909C2B1BA72}" dt="2022-09-07T13:44:21.310" v="1153"/>
      <pc:docMkLst>
        <pc:docMk/>
      </pc:docMkLst>
      <pc:sldChg chg="addSp delSp modSp mod">
        <pc:chgData name="Hakhi Gya Yektianto" userId="9ad897d1-5b52-4f08-af7f-d1165d843747" providerId="ADAL" clId="{B7793380-42B3-4E6B-AE46-5909C2B1BA72}" dt="2022-09-07T13:29:25.360" v="262" actId="21"/>
        <pc:sldMkLst>
          <pc:docMk/>
          <pc:sldMk cId="1805466827" sldId="265"/>
        </pc:sldMkLst>
        <pc:graphicFrameChg chg="add del mod modGraphic">
          <ac:chgData name="Hakhi Gya Yektianto" userId="9ad897d1-5b52-4f08-af7f-d1165d843747" providerId="ADAL" clId="{B7793380-42B3-4E6B-AE46-5909C2B1BA72}" dt="2022-09-07T12:02:27.368" v="261" actId="478"/>
          <ac:graphicFrameMkLst>
            <pc:docMk/>
            <pc:sldMk cId="1805466827" sldId="265"/>
            <ac:graphicFrameMk id="2" creationId="{2DCEDABD-EF53-2B7B-D645-3CB611E70005}"/>
          </ac:graphicFrameMkLst>
        </pc:graphicFrameChg>
        <pc:graphicFrameChg chg="del mod">
          <ac:chgData name="Hakhi Gya Yektianto" userId="9ad897d1-5b52-4f08-af7f-d1165d843747" providerId="ADAL" clId="{B7793380-42B3-4E6B-AE46-5909C2B1BA72}" dt="2022-09-07T13:29:25.360" v="262" actId="21"/>
          <ac:graphicFrameMkLst>
            <pc:docMk/>
            <pc:sldMk cId="1805466827" sldId="265"/>
            <ac:graphicFrameMk id="6" creationId="{3463D6B0-225B-EAC5-51BD-8290E9DFD185}"/>
          </ac:graphicFrameMkLst>
        </pc:graphicFrameChg>
        <pc:picChg chg="del">
          <ac:chgData name="Hakhi Gya Yektianto" userId="9ad897d1-5b52-4f08-af7f-d1165d843747" providerId="ADAL" clId="{B7793380-42B3-4E6B-AE46-5909C2B1BA72}" dt="2022-09-07T11:30:42.099" v="243" actId="478"/>
          <ac:picMkLst>
            <pc:docMk/>
            <pc:sldMk cId="1805466827" sldId="265"/>
            <ac:picMk id="5" creationId="{98967A0C-F0D4-9BE2-A097-D16A3517D8A8}"/>
          </ac:picMkLst>
        </pc:picChg>
      </pc:sldChg>
      <pc:sldChg chg="new del">
        <pc:chgData name="Hakhi Gya Yektianto" userId="9ad897d1-5b52-4f08-af7f-d1165d843747" providerId="ADAL" clId="{B7793380-42B3-4E6B-AE46-5909C2B1BA72}" dt="2022-09-07T11:25:17.706" v="5" actId="47"/>
        <pc:sldMkLst>
          <pc:docMk/>
          <pc:sldMk cId="1137266475" sldId="266"/>
        </pc:sldMkLst>
      </pc:sldChg>
      <pc:sldChg chg="addSp delSp modSp new mod">
        <pc:chgData name="Hakhi Gya Yektianto" userId="9ad897d1-5b52-4f08-af7f-d1165d843747" providerId="ADAL" clId="{B7793380-42B3-4E6B-AE46-5909C2B1BA72}" dt="2022-09-07T13:42:13.426" v="1135" actId="20577"/>
        <pc:sldMkLst>
          <pc:docMk/>
          <pc:sldMk cId="3109833551" sldId="267"/>
        </pc:sldMkLst>
        <pc:spChg chg="mod">
          <ac:chgData name="Hakhi Gya Yektianto" userId="9ad897d1-5b52-4f08-af7f-d1165d843747" providerId="ADAL" clId="{B7793380-42B3-4E6B-AE46-5909C2B1BA72}" dt="2022-09-07T13:42:13.426" v="1135" actId="20577"/>
          <ac:spMkLst>
            <pc:docMk/>
            <pc:sldMk cId="3109833551" sldId="267"/>
            <ac:spMk id="2" creationId="{D294344F-1EB6-265E-4C50-AFDA9F21B4E3}"/>
          </ac:spMkLst>
        </pc:spChg>
        <pc:spChg chg="del">
          <ac:chgData name="Hakhi Gya Yektianto" userId="9ad897d1-5b52-4f08-af7f-d1165d843747" providerId="ADAL" clId="{B7793380-42B3-4E6B-AE46-5909C2B1BA72}" dt="2022-09-07T11:25:04.049" v="2"/>
          <ac:spMkLst>
            <pc:docMk/>
            <pc:sldMk cId="3109833551" sldId="267"/>
            <ac:spMk id="3" creationId="{0BB0896D-F03A-326B-3818-23322B70A5B9}"/>
          </ac:spMkLst>
        </pc:spChg>
        <pc:spChg chg="del">
          <ac:chgData name="Hakhi Gya Yektianto" userId="9ad897d1-5b52-4f08-af7f-d1165d843747" providerId="ADAL" clId="{B7793380-42B3-4E6B-AE46-5909C2B1BA72}" dt="2022-09-07T11:25:11.389" v="4"/>
          <ac:spMkLst>
            <pc:docMk/>
            <pc:sldMk cId="3109833551" sldId="267"/>
            <ac:spMk id="4" creationId="{CA244B88-E879-E9A2-AEA6-B8892285BA58}"/>
          </ac:spMkLst>
        </pc:spChg>
        <pc:spChg chg="add del mod">
          <ac:chgData name="Hakhi Gya Yektianto" userId="9ad897d1-5b52-4f08-af7f-d1165d843747" providerId="ADAL" clId="{B7793380-42B3-4E6B-AE46-5909C2B1BA72}" dt="2022-09-07T13:30:27.020" v="397" actId="478"/>
          <ac:spMkLst>
            <pc:docMk/>
            <pc:sldMk cId="3109833551" sldId="267"/>
            <ac:spMk id="10" creationId="{55DE8CC5-E186-26F6-7480-2A82D460D8C3}"/>
          </ac:spMkLst>
        </pc:spChg>
        <pc:spChg chg="add del mod">
          <ac:chgData name="Hakhi Gya Yektianto" userId="9ad897d1-5b52-4f08-af7f-d1165d843747" providerId="ADAL" clId="{B7793380-42B3-4E6B-AE46-5909C2B1BA72}" dt="2022-09-07T13:35:21.827" v="840" actId="478"/>
          <ac:spMkLst>
            <pc:docMk/>
            <pc:sldMk cId="3109833551" sldId="267"/>
            <ac:spMk id="12" creationId="{737D51E9-142A-B43E-F21B-4646F282F265}"/>
          </ac:spMkLst>
        </pc:spChg>
        <pc:graphicFrameChg chg="add del mod modGraphic">
          <ac:chgData name="Hakhi Gya Yektianto" userId="9ad897d1-5b52-4f08-af7f-d1165d843747" providerId="ADAL" clId="{B7793380-42B3-4E6B-AE46-5909C2B1BA72}" dt="2022-09-07T11:34:37.241" v="260" actId="478"/>
          <ac:graphicFrameMkLst>
            <pc:docMk/>
            <pc:sldMk cId="3109833551" sldId="267"/>
            <ac:graphicFrameMk id="5" creationId="{2E500A09-F231-93D9-CF57-B69BD7A76CD8}"/>
          </ac:graphicFrameMkLst>
        </pc:graphicFrameChg>
        <pc:graphicFrameChg chg="add del mod">
          <ac:chgData name="Hakhi Gya Yektianto" userId="9ad897d1-5b52-4f08-af7f-d1165d843747" providerId="ADAL" clId="{B7793380-42B3-4E6B-AE46-5909C2B1BA72}" dt="2022-09-07T13:35:06.702" v="758" actId="478"/>
          <ac:graphicFrameMkLst>
            <pc:docMk/>
            <pc:sldMk cId="3109833551" sldId="267"/>
            <ac:graphicFrameMk id="6" creationId="{766A145F-F9C3-4CCB-A9AA-FAD27D340342}"/>
          </ac:graphicFrameMkLst>
        </pc:graphicFrameChg>
        <pc:graphicFrameChg chg="add mod modGraphic">
          <ac:chgData name="Hakhi Gya Yektianto" userId="9ad897d1-5b52-4f08-af7f-d1165d843747" providerId="ADAL" clId="{B7793380-42B3-4E6B-AE46-5909C2B1BA72}" dt="2022-09-07T13:39:22.930" v="912"/>
          <ac:graphicFrameMkLst>
            <pc:docMk/>
            <pc:sldMk cId="3109833551" sldId="267"/>
            <ac:graphicFrameMk id="7" creationId="{D18B7A39-9863-46F6-F057-3D717B2C4F66}"/>
          </ac:graphicFrameMkLst>
        </pc:graphicFrameChg>
        <pc:graphicFrameChg chg="add mod">
          <ac:chgData name="Hakhi Gya Yektianto" userId="9ad897d1-5b52-4f08-af7f-d1165d843747" providerId="ADAL" clId="{B7793380-42B3-4E6B-AE46-5909C2B1BA72}" dt="2022-09-07T13:39:46.240" v="925" actId="14100"/>
          <ac:graphicFrameMkLst>
            <pc:docMk/>
            <pc:sldMk cId="3109833551" sldId="267"/>
            <ac:graphicFrameMk id="8" creationId="{EC4E0B04-B154-FCDF-E56C-32D26535AA25}"/>
          </ac:graphicFrameMkLst>
        </pc:graphicFrameChg>
        <pc:graphicFrameChg chg="add mod modGraphic">
          <ac:chgData name="Hakhi Gya Yektianto" userId="9ad897d1-5b52-4f08-af7f-d1165d843747" providerId="ADAL" clId="{B7793380-42B3-4E6B-AE46-5909C2B1BA72}" dt="2022-09-07T13:39:41.100" v="924" actId="1035"/>
          <ac:graphicFrameMkLst>
            <pc:docMk/>
            <pc:sldMk cId="3109833551" sldId="267"/>
            <ac:graphicFrameMk id="13" creationId="{599D5D18-FB6D-A5F5-A228-8D059A250C8C}"/>
          </ac:graphicFrameMkLst>
        </pc:graphicFrameChg>
        <pc:graphicFrameChg chg="add mod">
          <ac:chgData name="Hakhi Gya Yektianto" userId="9ad897d1-5b52-4f08-af7f-d1165d843747" providerId="ADAL" clId="{B7793380-42B3-4E6B-AE46-5909C2B1BA72}" dt="2022-09-07T13:40:30.060" v="1046" actId="14100"/>
          <ac:graphicFrameMkLst>
            <pc:docMk/>
            <pc:sldMk cId="3109833551" sldId="267"/>
            <ac:graphicFrameMk id="14" creationId="{AE673447-B629-4A4C-A739-A966CE2CA58F}"/>
          </ac:graphicFrameMkLst>
        </pc:graphicFrameChg>
      </pc:sldChg>
      <pc:sldChg chg="addSp delSp modSp new del mod">
        <pc:chgData name="Hakhi Gya Yektianto" userId="9ad897d1-5b52-4f08-af7f-d1165d843747" providerId="ADAL" clId="{B7793380-42B3-4E6B-AE46-5909C2B1BA72}" dt="2022-09-07T13:44:19.593" v="1152" actId="47"/>
        <pc:sldMkLst>
          <pc:docMk/>
          <pc:sldMk cId="207454838" sldId="268"/>
        </pc:sldMkLst>
        <pc:spChg chg="del">
          <ac:chgData name="Hakhi Gya Yektianto" userId="9ad897d1-5b52-4f08-af7f-d1165d843747" providerId="ADAL" clId="{B7793380-42B3-4E6B-AE46-5909C2B1BA72}" dt="2022-09-07T11:25:38.394" v="7"/>
          <ac:spMkLst>
            <pc:docMk/>
            <pc:sldMk cId="207454838" sldId="268"/>
            <ac:spMk id="3" creationId="{A5E04C38-B67D-8682-7248-22B1FD7A9544}"/>
          </ac:spMkLst>
        </pc:spChg>
        <pc:spChg chg="del">
          <ac:chgData name="Hakhi Gya Yektianto" userId="9ad897d1-5b52-4f08-af7f-d1165d843747" providerId="ADAL" clId="{B7793380-42B3-4E6B-AE46-5909C2B1BA72}" dt="2022-09-07T11:25:46.719" v="9"/>
          <ac:spMkLst>
            <pc:docMk/>
            <pc:sldMk cId="207454838" sldId="268"/>
            <ac:spMk id="4" creationId="{BF875BA8-F740-96D1-ED4A-652B69C9B81A}"/>
          </ac:spMkLst>
        </pc:spChg>
        <pc:spChg chg="add del mod">
          <ac:chgData name="Hakhi Gya Yektianto" userId="9ad897d1-5b52-4f08-af7f-d1165d843747" providerId="ADAL" clId="{B7793380-42B3-4E6B-AE46-5909C2B1BA72}" dt="2022-09-07T13:44:00.970" v="1149" actId="22"/>
          <ac:spMkLst>
            <pc:docMk/>
            <pc:sldMk cId="207454838" sldId="268"/>
            <ac:spMk id="8" creationId="{54BF3154-690A-9A92-15ED-E17D3B19934C}"/>
          </ac:spMkLst>
        </pc:spChg>
        <pc:spChg chg="add mod">
          <ac:chgData name="Hakhi Gya Yektianto" userId="9ad897d1-5b52-4f08-af7f-d1165d843747" providerId="ADAL" clId="{B7793380-42B3-4E6B-AE46-5909C2B1BA72}" dt="2022-09-07T13:43:07.180" v="1139"/>
          <ac:spMkLst>
            <pc:docMk/>
            <pc:sldMk cId="207454838" sldId="268"/>
            <ac:spMk id="10" creationId="{D52C1A23-930F-E5E9-A31E-3B1CF72CA2F0}"/>
          </ac:spMkLst>
        </pc:spChg>
        <pc:spChg chg="add del">
          <ac:chgData name="Hakhi Gya Yektianto" userId="9ad897d1-5b52-4f08-af7f-d1165d843747" providerId="ADAL" clId="{B7793380-42B3-4E6B-AE46-5909C2B1BA72}" dt="2022-09-07T13:43:14.740" v="1141" actId="22"/>
          <ac:spMkLst>
            <pc:docMk/>
            <pc:sldMk cId="207454838" sldId="268"/>
            <ac:spMk id="12" creationId="{778D37A7-B4C3-B927-41FE-6FB0D0919116}"/>
          </ac:spMkLst>
        </pc:spChg>
        <pc:spChg chg="add del">
          <ac:chgData name="Hakhi Gya Yektianto" userId="9ad897d1-5b52-4f08-af7f-d1165d843747" providerId="ADAL" clId="{B7793380-42B3-4E6B-AE46-5909C2B1BA72}" dt="2022-09-07T13:43:22.100" v="1143" actId="22"/>
          <ac:spMkLst>
            <pc:docMk/>
            <pc:sldMk cId="207454838" sldId="268"/>
            <ac:spMk id="14" creationId="{3BC09376-DD9E-599A-8E75-6B237D33D8A5}"/>
          </ac:spMkLst>
        </pc:spChg>
        <pc:spChg chg="add mod">
          <ac:chgData name="Hakhi Gya Yektianto" userId="9ad897d1-5b52-4f08-af7f-d1165d843747" providerId="ADAL" clId="{B7793380-42B3-4E6B-AE46-5909C2B1BA72}" dt="2022-09-07T13:44:16.135" v="1151" actId="21"/>
          <ac:spMkLst>
            <pc:docMk/>
            <pc:sldMk cId="207454838" sldId="268"/>
            <ac:spMk id="20" creationId="{64D5D7DB-5E0B-6FD8-B624-EEFE0A732E6E}"/>
          </ac:spMkLst>
        </pc:spChg>
        <pc:graphicFrameChg chg="add del mod modGraphic">
          <ac:chgData name="Hakhi Gya Yektianto" userId="9ad897d1-5b52-4f08-af7f-d1165d843747" providerId="ADAL" clId="{B7793380-42B3-4E6B-AE46-5909C2B1BA72}" dt="2022-09-07T13:42:27.360" v="1136" actId="478"/>
          <ac:graphicFrameMkLst>
            <pc:docMk/>
            <pc:sldMk cId="207454838" sldId="268"/>
            <ac:graphicFrameMk id="5" creationId="{2E980251-C9B2-CB4F-39BD-43375B4DBE4E}"/>
          </ac:graphicFrameMkLst>
        </pc:graphicFrameChg>
        <pc:graphicFrameChg chg="add del mod">
          <ac:chgData name="Hakhi Gya Yektianto" userId="9ad897d1-5b52-4f08-af7f-d1165d843747" providerId="ADAL" clId="{B7793380-42B3-4E6B-AE46-5909C2B1BA72}" dt="2022-09-07T11:29:30.469" v="233" actId="21"/>
          <ac:graphicFrameMkLst>
            <pc:docMk/>
            <pc:sldMk cId="207454838" sldId="268"/>
            <ac:graphicFrameMk id="6" creationId="{D7DAA63E-63AA-443E-91E1-A8CBC2F85A20}"/>
          </ac:graphicFrameMkLst>
        </pc:graphicFrameChg>
        <pc:picChg chg="add del mod">
          <ac:chgData name="Hakhi Gya Yektianto" userId="9ad897d1-5b52-4f08-af7f-d1165d843747" providerId="ADAL" clId="{B7793380-42B3-4E6B-AE46-5909C2B1BA72}" dt="2022-09-07T13:43:59.824" v="1148" actId="21"/>
          <ac:picMkLst>
            <pc:docMk/>
            <pc:sldMk cId="207454838" sldId="268"/>
            <ac:picMk id="16" creationId="{CD5E42C0-7668-0519-2A3F-C0077AD9162F}"/>
          </ac:picMkLst>
        </pc:picChg>
        <pc:picChg chg="add del mod">
          <ac:chgData name="Hakhi Gya Yektianto" userId="9ad897d1-5b52-4f08-af7f-d1165d843747" providerId="ADAL" clId="{B7793380-42B3-4E6B-AE46-5909C2B1BA72}" dt="2022-09-07T13:44:16.135" v="1151" actId="21"/>
          <ac:picMkLst>
            <pc:docMk/>
            <pc:sldMk cId="207454838" sldId="268"/>
            <ac:picMk id="18" creationId="{C4B6DD51-0C58-7BD6-1E4E-C430A5E1207D}"/>
          </ac:picMkLst>
        </pc:picChg>
      </pc:sldChg>
      <pc:sldChg chg="modSp new del mod">
        <pc:chgData name="Hakhi Gya Yektianto" userId="9ad897d1-5b52-4f08-af7f-d1165d843747" providerId="ADAL" clId="{B7793380-42B3-4E6B-AE46-5909C2B1BA72}" dt="2022-09-07T11:32:24.638" v="252" actId="680"/>
        <pc:sldMkLst>
          <pc:docMk/>
          <pc:sldMk cId="1787578911" sldId="269"/>
        </pc:sldMkLst>
        <pc:spChg chg="mod">
          <ac:chgData name="Hakhi Gya Yektianto" userId="9ad897d1-5b52-4f08-af7f-d1165d843747" providerId="ADAL" clId="{B7793380-42B3-4E6B-AE46-5909C2B1BA72}" dt="2022-09-07T11:32:20.359" v="251"/>
          <ac:spMkLst>
            <pc:docMk/>
            <pc:sldMk cId="1787578911" sldId="269"/>
            <ac:spMk id="2" creationId="{32535967-D94C-1FCE-94AE-293380AB6910}"/>
          </ac:spMkLst>
        </pc:spChg>
      </pc:sldChg>
      <pc:sldChg chg="addSp delSp modSp new mod">
        <pc:chgData name="Hakhi Gya Yektianto" userId="9ad897d1-5b52-4f08-af7f-d1165d843747" providerId="ADAL" clId="{B7793380-42B3-4E6B-AE46-5909C2B1BA72}" dt="2022-09-07T13:41:31.921" v="1095" actId="14100"/>
        <pc:sldMkLst>
          <pc:docMk/>
          <pc:sldMk cId="2820282088" sldId="269"/>
        </pc:sldMkLst>
        <pc:spChg chg="mod">
          <ac:chgData name="Hakhi Gya Yektianto" userId="9ad897d1-5b52-4f08-af7f-d1165d843747" providerId="ADAL" clId="{B7793380-42B3-4E6B-AE46-5909C2B1BA72}" dt="2022-09-07T13:40:51.780" v="1090" actId="20577"/>
          <ac:spMkLst>
            <pc:docMk/>
            <pc:sldMk cId="2820282088" sldId="269"/>
            <ac:spMk id="2" creationId="{E6D2F42C-F365-1B06-8E79-A710B9E62046}"/>
          </ac:spMkLst>
        </pc:spChg>
        <pc:spChg chg="del mod">
          <ac:chgData name="Hakhi Gya Yektianto" userId="9ad897d1-5b52-4f08-af7f-d1165d843747" providerId="ADAL" clId="{B7793380-42B3-4E6B-AE46-5909C2B1BA72}" dt="2022-09-07T11:33:11.871" v="259"/>
          <ac:spMkLst>
            <pc:docMk/>
            <pc:sldMk cId="2820282088" sldId="269"/>
            <ac:spMk id="3" creationId="{BE9519EA-22AA-71B4-EB9C-150033E4535F}"/>
          </ac:spMkLst>
        </pc:spChg>
        <pc:spChg chg="del mod">
          <ac:chgData name="Hakhi Gya Yektianto" userId="9ad897d1-5b52-4f08-af7f-d1165d843747" providerId="ADAL" clId="{B7793380-42B3-4E6B-AE46-5909C2B1BA72}" dt="2022-09-07T13:29:28.330" v="264" actId="22"/>
          <ac:spMkLst>
            <pc:docMk/>
            <pc:sldMk cId="2820282088" sldId="269"/>
            <ac:spMk id="4" creationId="{6BBE3118-2551-7079-2189-D68DF30D7B69}"/>
          </ac:spMkLst>
        </pc:spChg>
        <pc:spChg chg="add del mod">
          <ac:chgData name="Hakhi Gya Yektianto" userId="9ad897d1-5b52-4f08-af7f-d1165d843747" providerId="ADAL" clId="{B7793380-42B3-4E6B-AE46-5909C2B1BA72}" dt="2022-09-07T13:34:39.801" v="755" actId="478"/>
          <ac:spMkLst>
            <pc:docMk/>
            <pc:sldMk cId="2820282088" sldId="269"/>
            <ac:spMk id="11" creationId="{350ECDA8-6E9E-654F-AD54-69B2DDD804A4}"/>
          </ac:spMkLst>
        </pc:spChg>
        <pc:graphicFrameChg chg="add mod modGraphic">
          <ac:chgData name="Hakhi Gya Yektianto" userId="9ad897d1-5b52-4f08-af7f-d1165d843747" providerId="ADAL" clId="{B7793380-42B3-4E6B-AE46-5909C2B1BA72}" dt="2022-09-07T13:41:31.921" v="1095" actId="14100"/>
          <ac:graphicFrameMkLst>
            <pc:docMk/>
            <pc:sldMk cId="2820282088" sldId="269"/>
            <ac:graphicFrameMk id="5" creationId="{4E4E7297-1B67-9969-AA45-513BDA803304}"/>
          </ac:graphicFrameMkLst>
        </pc:graphicFrameChg>
        <pc:graphicFrameChg chg="add del mod">
          <ac:chgData name="Hakhi Gya Yektianto" userId="9ad897d1-5b52-4f08-af7f-d1165d843747" providerId="ADAL" clId="{B7793380-42B3-4E6B-AE46-5909C2B1BA72}" dt="2022-09-07T13:34:21.660" v="632" actId="478"/>
          <ac:graphicFrameMkLst>
            <pc:docMk/>
            <pc:sldMk cId="2820282088" sldId="269"/>
            <ac:graphicFrameMk id="7" creationId="{AE16452B-D9C3-3CB1-DE2D-84B936AE957E}"/>
          </ac:graphicFrameMkLst>
        </pc:graphicFrameChg>
        <pc:graphicFrameChg chg="add mod">
          <ac:chgData name="Hakhi Gya Yektianto" userId="9ad897d1-5b52-4f08-af7f-d1165d843747" providerId="ADAL" clId="{B7793380-42B3-4E6B-AE46-5909C2B1BA72}" dt="2022-09-07T13:32:43.780" v="631" actId="14100"/>
          <ac:graphicFrameMkLst>
            <pc:docMk/>
            <pc:sldMk cId="2820282088" sldId="269"/>
            <ac:graphicFrameMk id="8" creationId="{1FCCAFF7-1E7C-25B4-7878-6F1E069BD616}"/>
          </ac:graphicFrameMkLst>
        </pc:graphicFrameChg>
        <pc:graphicFrameChg chg="add mod modGraphic">
          <ac:chgData name="Hakhi Gya Yektianto" userId="9ad897d1-5b52-4f08-af7f-d1165d843747" providerId="ADAL" clId="{B7793380-42B3-4E6B-AE46-5909C2B1BA72}" dt="2022-09-07T13:41:19.350" v="1093" actId="14100"/>
          <ac:graphicFrameMkLst>
            <pc:docMk/>
            <pc:sldMk cId="2820282088" sldId="269"/>
            <ac:graphicFrameMk id="9" creationId="{FB7110AA-653C-E73B-1944-6CDE5503E807}"/>
          </ac:graphicFrameMkLst>
        </pc:graphicFrameChg>
        <pc:graphicFrameChg chg="add mod">
          <ac:chgData name="Hakhi Gya Yektianto" userId="9ad897d1-5b52-4f08-af7f-d1165d843747" providerId="ADAL" clId="{B7793380-42B3-4E6B-AE46-5909C2B1BA72}" dt="2022-09-07T13:34:49.160" v="757" actId="14100"/>
          <ac:graphicFrameMkLst>
            <pc:docMk/>
            <pc:sldMk cId="2820282088" sldId="269"/>
            <ac:graphicFrameMk id="12" creationId="{3463D6B0-225B-EAC5-51BD-8290E9DFD185}"/>
          </ac:graphicFrameMkLst>
        </pc:graphicFrameChg>
      </pc:sldChg>
      <pc:sldChg chg="addSp delSp modSp new">
        <pc:chgData name="Hakhi Gya Yektianto" userId="9ad897d1-5b52-4f08-af7f-d1165d843747" providerId="ADAL" clId="{B7793380-42B3-4E6B-AE46-5909C2B1BA72}" dt="2022-09-07T13:44:21.310" v="1153"/>
        <pc:sldMkLst>
          <pc:docMk/>
          <pc:sldMk cId="267136775" sldId="271"/>
        </pc:sldMkLst>
        <pc:spChg chg="del">
          <ac:chgData name="Hakhi Gya Yektianto" userId="9ad897d1-5b52-4f08-af7f-d1165d843747" providerId="ADAL" clId="{B7793380-42B3-4E6B-AE46-5909C2B1BA72}" dt="2022-09-07T13:44:21.310" v="1153"/>
          <ac:spMkLst>
            <pc:docMk/>
            <pc:sldMk cId="267136775" sldId="271"/>
            <ac:spMk id="4" creationId="{4B43F87E-5BD0-4676-7BEE-EC5B2F4757B1}"/>
          </ac:spMkLst>
        </pc:spChg>
        <pc:picChg chg="add mod">
          <ac:chgData name="Hakhi Gya Yektianto" userId="9ad897d1-5b52-4f08-af7f-d1165d843747" providerId="ADAL" clId="{B7793380-42B3-4E6B-AE46-5909C2B1BA72}" dt="2022-09-07T13:44:21.310" v="1153"/>
          <ac:picMkLst>
            <pc:docMk/>
            <pc:sldMk cId="267136775" sldId="271"/>
            <ac:picMk id="5" creationId="{30E98D9D-2D9E-1748-14AD-0673F30F118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itsacid-my.sharepoint.com/personal/dzikrullah_19031_student_its_ac_id/Documents/Project%20Alat%20Heat%20Hydration/Prototype/Source%20Code/data%20kalibrasi%20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itsacid-my.sharepoint.com/personal/dzikrullah_19031_student_its_ac_id/Documents/Project%20Alat%20Heat%20Hydration/Prototype/Source%20Code/data%20kalibrasi%20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itsacid-my.sharepoint.com/personal/dzikrullah_19031_student_its_ac_id/Documents/Project%20Alat%20Heat%20Hydration/Prototype/Source%20Code/data%20kalibrasi%20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itsacid-my.sharepoint.com/personal/dzikrullah_19031_student_its_ac_id/Documents/Project%20Alat%20Heat%20Hydration/Prototype/Source%20Code/data%20kalibrasi%20T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 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BEFORE YOKOGAWA CA71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Sheet1!$C$6:$C$9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Sheet1!$G$6:$G$9</c:f>
              <c:numCache>
                <c:formatCode>General</c:formatCode>
                <c:ptCount val="4"/>
                <c:pt idx="0">
                  <c:v>41.6</c:v>
                </c:pt>
                <c:pt idx="1">
                  <c:v>59.8</c:v>
                </c:pt>
                <c:pt idx="2">
                  <c:v>80</c:v>
                </c:pt>
                <c:pt idx="3">
                  <c:v>99.4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DC-49B7-B782-8CBECC2A5F54}"/>
            </c:ext>
          </c:extLst>
        </c:ser>
        <c:ser>
          <c:idx val="1"/>
          <c:order val="1"/>
          <c:tx>
            <c:strRef>
              <c:f>Sheet1!$H$5</c:f>
              <c:strCache>
                <c:ptCount val="1"/>
                <c:pt idx="0">
                  <c:v>BEFORE MAX6675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Sheet1!$C$6:$C$9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Sheet1!$H$6:$H$9</c:f>
              <c:numCache>
                <c:formatCode>General</c:formatCode>
                <c:ptCount val="4"/>
                <c:pt idx="0">
                  <c:v>41.38</c:v>
                </c:pt>
                <c:pt idx="1">
                  <c:v>61.49</c:v>
                </c:pt>
                <c:pt idx="2">
                  <c:v>82.59</c:v>
                </c:pt>
                <c:pt idx="3">
                  <c:v>101.05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DC-49B7-B782-8CBECC2A5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933312"/>
        <c:axId val="553933728"/>
      </c:lineChart>
      <c:catAx>
        <c:axId val="55393331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933728"/>
        <c:crosses val="autoZero"/>
        <c:auto val="1"/>
        <c:lblAlgn val="ctr"/>
        <c:lblOffset val="100"/>
        <c:noMultiLvlLbl val="0"/>
      </c:catAx>
      <c:valAx>
        <c:axId val="55393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93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 01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Sheet1!$D$5</c:f>
              <c:strCache>
                <c:ptCount val="1"/>
                <c:pt idx="0">
                  <c:v>BEFORE YOKOGAWA CA71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2.2743628927083804E-2"/>
                  <c:y val="0.1105985463344071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Sheet1!$C$6:$C$9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Sheet1!$D$6:$D$9</c:f>
              <c:numCache>
                <c:formatCode>General</c:formatCode>
                <c:ptCount val="4"/>
                <c:pt idx="0">
                  <c:v>40.5</c:v>
                </c:pt>
                <c:pt idx="1">
                  <c:v>60.2</c:v>
                </c:pt>
                <c:pt idx="2">
                  <c:v>80.400000000000006</c:v>
                </c:pt>
                <c:pt idx="3">
                  <c:v>99.7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58-4283-9AFD-58E47A2926C1}"/>
            </c:ext>
          </c:extLst>
        </c:ser>
        <c:ser>
          <c:idx val="1"/>
          <c:order val="1"/>
          <c:tx>
            <c:strRef>
              <c:f>Sheet1!$E$5</c:f>
              <c:strCache>
                <c:ptCount val="1"/>
                <c:pt idx="0">
                  <c:v>BEFORE MAX6675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8.4045313573903838E-2"/>
                  <c:y val="3.062035350338652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val>
            <c:numRef>
              <c:f>Sheet1!$E$6:$E$9</c:f>
              <c:numCache>
                <c:formatCode>General</c:formatCode>
                <c:ptCount val="4"/>
                <c:pt idx="0">
                  <c:v>42.61</c:v>
                </c:pt>
                <c:pt idx="1">
                  <c:v>62.71</c:v>
                </c:pt>
                <c:pt idx="2">
                  <c:v>82.19</c:v>
                </c:pt>
                <c:pt idx="3">
                  <c:v>101.47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58-4283-9AFD-58E47A292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933312"/>
        <c:axId val="553933728"/>
      </c:lineChart>
      <c:catAx>
        <c:axId val="55393331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933728"/>
        <c:crosses val="autoZero"/>
        <c:auto val="1"/>
        <c:lblAlgn val="ctr"/>
        <c:lblOffset val="100"/>
        <c:noMultiLvlLbl val="0"/>
      </c:catAx>
      <c:valAx>
        <c:axId val="55393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93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 03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Sheet1!$J$5</c:f>
              <c:strCache>
                <c:ptCount val="1"/>
                <c:pt idx="0">
                  <c:v>BEFORE YOKOGAWA CA71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Sheet1!$C$6:$C$9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Sheet1!$J$6:$J$9</c:f>
              <c:numCache>
                <c:formatCode>General</c:formatCode>
                <c:ptCount val="4"/>
                <c:pt idx="0">
                  <c:v>39.6</c:v>
                </c:pt>
                <c:pt idx="1">
                  <c:v>58.4</c:v>
                </c:pt>
                <c:pt idx="2">
                  <c:v>78.599999999999994</c:v>
                </c:pt>
                <c:pt idx="3">
                  <c:v>96.68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5C-4A05-8329-276D34DB9337}"/>
            </c:ext>
          </c:extLst>
        </c:ser>
        <c:ser>
          <c:idx val="1"/>
          <c:order val="1"/>
          <c:tx>
            <c:strRef>
              <c:f>Sheet1!$K$5</c:f>
              <c:strCache>
                <c:ptCount val="1"/>
                <c:pt idx="0">
                  <c:v>BEFORE MAX6675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Sheet1!$C$6:$C$9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Sheet1!$K$6:$K$9</c:f>
              <c:numCache>
                <c:formatCode>General</c:formatCode>
                <c:ptCount val="4"/>
                <c:pt idx="0">
                  <c:v>39.89</c:v>
                </c:pt>
                <c:pt idx="1">
                  <c:v>59.75</c:v>
                </c:pt>
                <c:pt idx="2">
                  <c:v>79.069999999999993</c:v>
                </c:pt>
                <c:pt idx="3">
                  <c:v>98.2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5C-4A05-8329-276D34DB9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933312"/>
        <c:axId val="553933728"/>
      </c:lineChart>
      <c:catAx>
        <c:axId val="55393331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933728"/>
        <c:crosses val="autoZero"/>
        <c:auto val="1"/>
        <c:lblAlgn val="ctr"/>
        <c:lblOffset val="100"/>
        <c:noMultiLvlLbl val="0"/>
      </c:catAx>
      <c:valAx>
        <c:axId val="55393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93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 04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Sheet1!$M$5</c:f>
              <c:strCache>
                <c:ptCount val="1"/>
                <c:pt idx="0">
                  <c:v>BEFORE YOKOGAWA CA71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Sheet1!$C$6:$C$9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Sheet1!$M$6:$M$9</c:f>
              <c:numCache>
                <c:formatCode>General</c:formatCode>
                <c:ptCount val="4"/>
                <c:pt idx="0">
                  <c:v>40.4</c:v>
                </c:pt>
                <c:pt idx="1">
                  <c:v>58.1</c:v>
                </c:pt>
                <c:pt idx="2">
                  <c:v>78.099999999999994</c:v>
                </c:pt>
                <c:pt idx="3">
                  <c:v>97.2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C8-490B-A658-AA056CC3D1ED}"/>
            </c:ext>
          </c:extLst>
        </c:ser>
        <c:ser>
          <c:idx val="1"/>
          <c:order val="1"/>
          <c:tx>
            <c:strRef>
              <c:f>Sheet1!$N$5</c:f>
              <c:strCache>
                <c:ptCount val="1"/>
                <c:pt idx="0">
                  <c:v>BEFORE MAX6675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Sheet1!$C$6:$C$9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Sheet1!$N$6:$N$9</c:f>
              <c:numCache>
                <c:formatCode>General</c:formatCode>
                <c:ptCount val="4"/>
                <c:pt idx="0">
                  <c:v>39.68</c:v>
                </c:pt>
                <c:pt idx="1">
                  <c:v>58.42</c:v>
                </c:pt>
                <c:pt idx="2">
                  <c:v>78.67</c:v>
                </c:pt>
                <c:pt idx="3">
                  <c:v>98.8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C8-490B-A658-AA056CC3D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933312"/>
        <c:axId val="553933728"/>
      </c:lineChart>
      <c:catAx>
        <c:axId val="55393331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933728"/>
        <c:crosses val="autoZero"/>
        <c:auto val="1"/>
        <c:lblAlgn val="ctr"/>
        <c:lblOffset val="100"/>
        <c:noMultiLvlLbl val="0"/>
      </c:catAx>
      <c:valAx>
        <c:axId val="55393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93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0721B-03F2-4953-B1A4-6C9B516A053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CA5E2-FFA0-4434-88DB-B570915C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EC2C-8ABB-6FE8-00E9-D13265B4F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168C8-910C-017C-C87E-0A346E7EE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894D-4CBF-347A-D607-9A4A5869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1923-F386-443B-9D6B-0C08C5977FD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51DC-8618-86B4-87A4-7DF81E71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335A-2DBF-4FB6-6C15-E6F9C511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8598-D538-4DEB-B302-E54CCA0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9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3B44-F963-7B2C-4BDF-0D0B1E3A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6B203-7A94-2900-DD7C-CBB1BE6F8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7DA6C-3B96-A50B-1FEC-57FB08DE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1923-F386-443B-9D6B-0C08C5977FD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1A7DD-6E7B-E799-C7B1-27E85FE9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D5872-33C1-94CB-AB26-56959CE6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8598-D538-4DEB-B302-E54CCA0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2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EC2A5-26F8-638E-EA5B-16E146F1E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CDC8A-9B1E-0AD1-1E6B-3C06E2E45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5E63B-2474-15B2-FBD7-9D71295B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1923-F386-443B-9D6B-0C08C5977FD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D7CC-8BDD-2FD7-45E1-633ED46F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364E9-F201-83BD-A3F6-7B318F7C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8598-D538-4DEB-B302-E54CCA0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CFF1-D712-A878-4D70-32CC3416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C3C6C-3D26-D51E-8223-F0B48FF70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EDCCA-F053-FE0A-45DD-F662B30F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1923-F386-443B-9D6B-0C08C5977FD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E3DC-2C4B-B884-CC83-FACDFE3D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8851-AD4A-C90F-4979-9631D8C3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8598-D538-4DEB-B302-E54CCA0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3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3A43-C82C-E0ED-11EF-8C560E51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BC98B-FBA1-9721-1BDD-2BBA4BA48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395F1-52EB-4C24-A02E-BFB195A8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1923-F386-443B-9D6B-0C08C5977FD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19BE-1CDB-9D4E-0C74-4D7A14B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765DD-AAB5-1834-5CED-61BBD9FF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8598-D538-4DEB-B302-E54CCA0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BE2C-78BF-F149-5894-4C339924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E958-29E9-7EE9-C461-615B7CA2B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B29CC-0B9D-1636-D205-0E565D4C8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1DB96-9044-6CCA-CB05-EA300785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1923-F386-443B-9D6B-0C08C5977FD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42287-A717-04BF-D9CE-3F91F06C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CC3F0-84F3-91F6-A4D1-EF81B962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8598-D538-4DEB-B302-E54CCA0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3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9BF3-C751-A261-8600-10CCAFE8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9BF95-6384-7E14-9610-A96485DB0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9E0B2-13A7-2819-9E0E-4C68CB9CA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F2DCE-3068-03EF-7CE1-D02E4E5F1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3C64C-8D27-AAB8-8D1F-4F1D61B15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5489A-1544-A15E-2D99-332F36E5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1923-F386-443B-9D6B-0C08C5977FD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8F50E-2AD3-1787-4A2D-5406F30B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FC2E5-3E9A-93C4-6808-133B50EF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8598-D538-4DEB-B302-E54CCA0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5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930F-7150-4061-1A96-17C579DD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27320-6634-DDC9-A7BD-5953C9BE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1923-F386-443B-9D6B-0C08C5977FD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3368E-6586-0369-32AD-7ACE0939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6EE99-D3A0-B31C-0F27-2816EC0E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8598-D538-4DEB-B302-E54CCA0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3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6ED1D-0F8E-EFF5-D8FC-332A661A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1923-F386-443B-9D6B-0C08C5977FD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6DE57-8C5D-C870-7919-8A78A81F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DADAC-83C1-6BC0-B6D5-3F0FBAC9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8598-D538-4DEB-B302-E54CCA0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1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E448-E7CB-3303-70B2-FA085F93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572E5-2B88-DBD7-2DCE-0BD44D9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BF463-3456-B3D2-0869-D1B41C44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67B99-3DBF-285D-93AA-2C950134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1923-F386-443B-9D6B-0C08C5977FD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72DEF-84C5-8CC9-A143-1479D227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F89B9-EE0F-3272-7ACA-D2006AD1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8598-D538-4DEB-B302-E54CCA0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3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54CD-1B9E-CF02-C354-936A176F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EB40A-0C2D-3524-1792-8E02D18AD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681A3-B453-77D4-FC03-EF9DDBF3D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4DE3E-C317-0C84-8DF5-01360703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1923-F386-443B-9D6B-0C08C5977FD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07F7F-F973-A538-7384-CA6C50EC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1386E-D9F4-1253-CF59-D0CA46C1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8598-D538-4DEB-B302-E54CCA0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0918D-9E8C-9D11-0803-6BCB6DCB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13F69-8816-8474-F277-B3F4176EB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4F4F4-04B3-419B-8AE6-0E0A9E69A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41923-F386-443B-9D6B-0C08C5977FD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379A6-03B4-B61F-CA5A-EE861937F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28937-736D-7FC6-098F-A7EE3416C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F8598-D538-4DEB-B302-E54CCA0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5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hat gambar sumber">
            <a:extLst>
              <a:ext uri="{FF2B5EF4-FFF2-40B4-BE49-F238E27FC236}">
                <a16:creationId xmlns:a16="http://schemas.microsoft.com/office/drawing/2014/main" id="{20A76E7C-63E0-7EA2-8267-59F9391D1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565" y="1718310"/>
            <a:ext cx="4557395" cy="303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7E1E56A5-C49F-8C8D-BDEC-6F18973CCC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4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65"/>
    </mc:Choice>
    <mc:Fallback>
      <p:transition spd="slow" advTm="50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4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4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8DC9FC-E0BE-2CBE-CDDD-1DE6020F2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721353"/>
            <a:ext cx="6384391" cy="32613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389ADC-B6E4-040E-822C-DEC929345ED6}"/>
              </a:ext>
            </a:extLst>
          </p:cNvPr>
          <p:cNvSpPr/>
          <p:nvPr/>
        </p:nvSpPr>
        <p:spPr>
          <a:xfrm>
            <a:off x="528320" y="4592320"/>
            <a:ext cx="3637280" cy="61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/>
              <a:t>DATA PENUH NOISE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647FDB-50B6-8C8F-BC13-820DDF0E3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80" y="466618"/>
            <a:ext cx="5546860" cy="31099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A9DECC-7115-B205-46B5-DCAA619C03C6}"/>
              </a:ext>
            </a:extLst>
          </p:cNvPr>
          <p:cNvSpPr/>
          <p:nvPr/>
        </p:nvSpPr>
        <p:spPr>
          <a:xfrm>
            <a:off x="7274560" y="4592320"/>
            <a:ext cx="3637280" cy="61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/>
              <a:t>DATA OUTPUT SEHARUSNYA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8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668E-618A-E49E-A125-7106CF59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618A-F35A-AD38-F611-CC5C999AF1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17">
            <a:extLst>
              <a:ext uri="{FF2B5EF4-FFF2-40B4-BE49-F238E27FC236}">
                <a16:creationId xmlns:a16="http://schemas.microsoft.com/office/drawing/2014/main" id="{30E98D9D-2D9E-1748-14AD-0673F30F11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24931"/>
            <a:ext cx="51816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C6416D-4D04-4F54-36D5-0781766B3CCF}"/>
              </a:ext>
            </a:extLst>
          </p:cNvPr>
          <p:cNvSpPr/>
          <p:nvPr/>
        </p:nvSpPr>
        <p:spPr>
          <a:xfrm>
            <a:off x="1397540" y="5084367"/>
            <a:ext cx="9396920" cy="111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/>
              <a:t>Berdasarkan rekapitulasi dana, dana</a:t>
            </a:r>
            <a:r>
              <a:rPr lang="en-US"/>
              <a:t> </a:t>
            </a:r>
            <a:r>
              <a:rPr lang="id-ID"/>
              <a:t>yang masuk </a:t>
            </a:r>
            <a:r>
              <a:rPr lang="en-US" err="1"/>
              <a:t>masih</a:t>
            </a:r>
            <a:r>
              <a:rPr lang="en-US"/>
              <a:t> </a:t>
            </a:r>
            <a:r>
              <a:rPr lang="id-ID"/>
              <a:t>kurang 20% dari total dana yang diberikan oleh </a:t>
            </a:r>
            <a:r>
              <a:rPr lang="id-ID" err="1"/>
              <a:t>ristekdikti</a:t>
            </a:r>
            <a:r>
              <a:rPr lang="id-ID"/>
              <a:t>. Sedangkan per tanggal 3/9/2022</a:t>
            </a:r>
            <a:r>
              <a:rPr lang="en-US"/>
              <a:t>, </a:t>
            </a:r>
            <a:r>
              <a:rPr lang="id-ID"/>
              <a:t>dana yang telah </a:t>
            </a:r>
            <a:r>
              <a:rPr lang="en-US"/>
              <a:t>digunakan</a:t>
            </a:r>
            <a:r>
              <a:rPr lang="id-ID"/>
              <a:t> </a:t>
            </a:r>
            <a:r>
              <a:rPr lang="en-US"/>
              <a:t>adalah sebesar</a:t>
            </a:r>
            <a:r>
              <a:rPr lang="id-ID"/>
              <a:t> Rp.2.</a:t>
            </a:r>
            <a:r>
              <a:rPr lang="en-US"/>
              <a:t>979</a:t>
            </a:r>
            <a:r>
              <a:rPr lang="id-ID"/>
              <a:t>.360 dengan </a:t>
            </a:r>
            <a:r>
              <a:rPr lang="id-ID" err="1"/>
              <a:t>progress</a:t>
            </a:r>
            <a:r>
              <a:rPr lang="id-ID"/>
              <a:t> sekitar 80%.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A91D8-65E7-C212-6788-4F6E7EB36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833" y="658417"/>
            <a:ext cx="8508594" cy="43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8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E07F-0839-61D3-7E41-A0E99541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Simpulan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DA97-6A23-294A-3675-9A0B3278E1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8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2436-8287-9E5F-9B86-828BEFD9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Rencana Tahap Selanjutnya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7776-621B-B686-3B34-490B9A46BB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0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9582DC-C0B1-437D-94A3-FFB0D7DBE0E3}"/>
              </a:ext>
            </a:extLst>
          </p:cNvPr>
          <p:cNvSpPr txBox="1"/>
          <p:nvPr/>
        </p:nvSpPr>
        <p:spPr>
          <a:xfrm>
            <a:off x="5097934" y="2117257"/>
            <a:ext cx="150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err="1"/>
              <a:t>Supported</a:t>
            </a:r>
            <a:r>
              <a:rPr lang="id-ID"/>
              <a:t> </a:t>
            </a:r>
            <a:r>
              <a:rPr lang="id-ID" err="1"/>
              <a:t>by</a:t>
            </a:r>
            <a:r>
              <a:rPr lang="id-ID"/>
              <a:t>:</a:t>
            </a:r>
            <a:endParaRPr lang="en-US"/>
          </a:p>
        </p:txBody>
      </p:sp>
      <p:pic>
        <p:nvPicPr>
          <p:cNvPr id="3" name="Picture 2" descr="Institut Teknologi Sepuluh Nopember - Wikipedia bahasa Indonesia,  ensiklopedia bebas">
            <a:extLst>
              <a:ext uri="{FF2B5EF4-FFF2-40B4-BE49-F238E27FC236}">
                <a16:creationId xmlns:a16="http://schemas.microsoft.com/office/drawing/2014/main" id="{57598C16-3E76-868D-8E49-DEE7D60A1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56" y="2865937"/>
            <a:ext cx="925014" cy="92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5BAC2-9A1F-BF43-4A52-39FCF70A8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2843" y="2591006"/>
            <a:ext cx="10142394" cy="1341526"/>
          </a:xfrm>
          <a:prstGeom prst="rect">
            <a:avLst/>
          </a:prstGeom>
        </p:spPr>
      </p:pic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80585A3F-E079-44AA-82CC-1072EBBD76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58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65"/>
    </mc:Choice>
    <mc:Fallback>
      <p:transition spd="slow" advTm="28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ing, light, black and white, architecture, structure, white, texture, roof, building, urban, wall, construction, pattern, line, space, shadow, black, monochrome, modern, material, concrete, design, stairs, symmetry, shape, monochrome photography">
            <a:extLst>
              <a:ext uri="{FF2B5EF4-FFF2-40B4-BE49-F238E27FC236}">
                <a16:creationId xmlns:a16="http://schemas.microsoft.com/office/drawing/2014/main" id="{1B0A4338-5E15-79C4-831E-04F932D40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47" r="-1" b="3681"/>
          <a:stretch/>
        </p:blipFill>
        <p:spPr bwMode="auto">
          <a:xfrm>
            <a:off x="325" y="-1900"/>
            <a:ext cx="1219167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5B52D2-9A59-A3C1-B420-36D1A95C34AB}"/>
              </a:ext>
            </a:extLst>
          </p:cNvPr>
          <p:cNvSpPr txBox="1"/>
          <p:nvPr/>
        </p:nvSpPr>
        <p:spPr>
          <a:xfrm>
            <a:off x="677396" y="3163580"/>
            <a:ext cx="10836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KREATIVITAS MAHASISWA KARYA CIPTA MEMPERSEMBAHKAN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30D71-AAB8-259C-69E0-119B50826208}"/>
              </a:ext>
            </a:extLst>
          </p:cNvPr>
          <p:cNvSpPr/>
          <p:nvPr/>
        </p:nvSpPr>
        <p:spPr>
          <a:xfrm>
            <a:off x="-326" y="1910"/>
            <a:ext cx="12192000" cy="34270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31FC0-AD6B-D914-02B9-DA514F47CD71}"/>
              </a:ext>
            </a:extLst>
          </p:cNvPr>
          <p:cNvSpPr/>
          <p:nvPr/>
        </p:nvSpPr>
        <p:spPr>
          <a:xfrm>
            <a:off x="-326" y="3425190"/>
            <a:ext cx="12192000" cy="343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468651"/>
      </p:ext>
    </p:extLst>
  </p:cSld>
  <p:clrMapOvr>
    <a:masterClrMapping/>
  </p:clrMapOvr>
  <p:transition spd="slow" advTm="8927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dvAuto="500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ing, light, black and white, architecture, structure, white, texture, roof, building, urban, wall, construction, pattern, line, space, shadow, black, monochrome, modern, material, concrete, design, stairs, symmetry, shape, monochrome photography">
            <a:extLst>
              <a:ext uri="{FF2B5EF4-FFF2-40B4-BE49-F238E27FC236}">
                <a16:creationId xmlns:a16="http://schemas.microsoft.com/office/drawing/2014/main" id="{1B0A4338-5E15-79C4-831E-04F932D40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47" r="-1" b="3681"/>
          <a:stretch/>
        </p:blipFill>
        <p:spPr bwMode="auto">
          <a:xfrm>
            <a:off x="325" y="-1900"/>
            <a:ext cx="1219167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D2EFB7E-45E4-40AB-064F-053DEBC65609}"/>
              </a:ext>
            </a:extLst>
          </p:cNvPr>
          <p:cNvSpPr txBox="1">
            <a:spLocks/>
          </p:cNvSpPr>
          <p:nvPr/>
        </p:nvSpPr>
        <p:spPr>
          <a:xfrm>
            <a:off x="4759056" y="4539574"/>
            <a:ext cx="7652288" cy="218829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Lato Heavy" panose="020F0502020204030203" pitchFamily="34" charset="0"/>
                <a:cs typeface="Aharoni" panose="02010803020104030203" pitchFamily="2" charset="-79"/>
              </a:rPr>
              <a:t>SISTEM AKUSISI DATA BERBASIS WIRELESS UNTUK EVALUASI EFEK PANAS HIDRASI BETON PADA UMUR AWAL</a:t>
            </a:r>
            <a:endParaRPr lang="en-US" sz="180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" panose="020E0602020502020306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945355-B61D-683F-A7DB-9C0C3CBD830A}"/>
              </a:ext>
            </a:extLst>
          </p:cNvPr>
          <p:cNvSpPr/>
          <p:nvPr/>
        </p:nvSpPr>
        <p:spPr>
          <a:xfrm>
            <a:off x="9208811" y="249368"/>
            <a:ext cx="2982864" cy="85807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b="1"/>
              <a:t>TIM 2461</a:t>
            </a:r>
            <a:endParaRPr lang="en-US" sz="44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231979"/>
      </p:ext>
    </p:extLst>
  </p:cSld>
  <p:clrMapOvr>
    <a:masterClrMapping/>
  </p:clrMapOvr>
  <p:transition spd="slow" advTm="8927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1BC0DC5-0073-C0BC-D5ED-4924C943D784}"/>
              </a:ext>
            </a:extLst>
          </p:cNvPr>
          <p:cNvGrpSpPr/>
          <p:nvPr/>
        </p:nvGrpSpPr>
        <p:grpSpPr>
          <a:xfrm>
            <a:off x="1421121" y="2334854"/>
            <a:ext cx="9349758" cy="2188292"/>
            <a:chOff x="1421121" y="2073187"/>
            <a:chExt cx="9349758" cy="2188292"/>
          </a:xfrm>
          <a:noFill/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56B5DE17-8484-4AA2-1F66-317C62D2FC17}"/>
                </a:ext>
              </a:extLst>
            </p:cNvPr>
            <p:cNvSpPr txBox="1">
              <a:spLocks/>
            </p:cNvSpPr>
            <p:nvPr/>
          </p:nvSpPr>
          <p:spPr>
            <a:xfrm>
              <a:off x="2269856" y="2073187"/>
              <a:ext cx="7652288" cy="2188292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600" b="1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haroni" panose="02010803020104030203" pitchFamily="2" charset="-79"/>
                  <a:ea typeface="Lato Heavy" panose="020F0502020204030203" pitchFamily="34" charset="0"/>
                  <a:cs typeface="Aharoni" panose="02010803020104030203" pitchFamily="2" charset="-79"/>
                </a:rPr>
                <a:t>SISTEM AKUSISI DATA BERBASIS WIRELESS UNTUK EVALUASI EFEK PANAS HIDRASI BETON PADA UMUR AWAL</a:t>
              </a:r>
              <a:endParaRPr lang="en-US" sz="18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anose="020E0602020502020306" pitchFamily="34" charset="0"/>
                <a:ea typeface="Lato Heavy" panose="020F0502020204030203" pitchFamily="34" charset="0"/>
                <a:cs typeface="Lato Heavy" panose="020F0502020204030203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54A7FA9-8CE4-CD8D-82A4-71EB6BB0026A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1421121" y="3167333"/>
              <a:ext cx="848735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C89AA72-78C0-FC13-DA54-3D54BE51FFAD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>
              <a:off x="9922144" y="3167333"/>
              <a:ext cx="848735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69DEE89-E5DB-A691-1FF4-107541CB4EEE}"/>
              </a:ext>
            </a:extLst>
          </p:cNvPr>
          <p:cNvSpPr/>
          <p:nvPr/>
        </p:nvSpPr>
        <p:spPr>
          <a:xfrm>
            <a:off x="0" y="5695128"/>
            <a:ext cx="2982864" cy="85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b="1"/>
              <a:t>TIM 2461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328951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-742202" y="2833545"/>
            <a:ext cx="17188995" cy="6390775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id="31" name="TextBox 31"/>
          <p:cNvSpPr txBox="1"/>
          <p:nvPr/>
        </p:nvSpPr>
        <p:spPr>
          <a:xfrm>
            <a:off x="685800" y="829066"/>
            <a:ext cx="2272047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1"/>
              </a:lnSpc>
            </a:pPr>
            <a:r>
              <a:rPr lang="en-US" sz="3920" spc="-231">
                <a:solidFill>
                  <a:srgbClr val="263F6B"/>
                </a:solidFill>
                <a:latin typeface="Montserrat Extra-Bold Italics"/>
              </a:rPr>
              <a:t>KEY PEOPLE</a:t>
            </a:r>
          </a:p>
        </p:txBody>
      </p:sp>
      <p:sp>
        <p:nvSpPr>
          <p:cNvPr id="35" name="AutoShape 35"/>
          <p:cNvSpPr/>
          <p:nvPr/>
        </p:nvSpPr>
        <p:spPr>
          <a:xfrm rot="-2700000">
            <a:off x="10427665" y="6028867"/>
            <a:ext cx="3528671" cy="1658267"/>
          </a:xfrm>
          <a:prstGeom prst="rect">
            <a:avLst/>
          </a:prstGeom>
          <a:solidFill>
            <a:srgbClr val="213559"/>
          </a:solidFill>
        </p:spPr>
      </p:sp>
      <p:sp>
        <p:nvSpPr>
          <p:cNvPr id="36" name="AutoShape 36"/>
          <p:cNvSpPr/>
          <p:nvPr/>
        </p:nvSpPr>
        <p:spPr>
          <a:xfrm rot="-2700000">
            <a:off x="-1764335" y="-829134"/>
            <a:ext cx="3528671" cy="1658267"/>
          </a:xfrm>
          <a:prstGeom prst="rect">
            <a:avLst/>
          </a:prstGeom>
          <a:solidFill>
            <a:srgbClr val="213559"/>
          </a:solidFill>
        </p:spPr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956F0E5-FD0C-0A53-D06F-08049AB1A27C}"/>
              </a:ext>
            </a:extLst>
          </p:cNvPr>
          <p:cNvGrpSpPr/>
          <p:nvPr/>
        </p:nvGrpSpPr>
        <p:grpSpPr>
          <a:xfrm>
            <a:off x="3353927" y="685800"/>
            <a:ext cx="2742073" cy="3427963"/>
            <a:chOff x="3353927" y="685800"/>
            <a:chExt cx="2742073" cy="3427963"/>
          </a:xfrm>
        </p:grpSpPr>
        <p:grpSp>
          <p:nvGrpSpPr>
            <p:cNvPr id="5" name="Group 5"/>
            <p:cNvGrpSpPr/>
            <p:nvPr/>
          </p:nvGrpSpPr>
          <p:grpSpPr>
            <a:xfrm>
              <a:off x="3353927" y="2178210"/>
              <a:ext cx="2742073" cy="1935553"/>
              <a:chOff x="0" y="0"/>
              <a:chExt cx="1500474" cy="105914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500474" cy="1059143"/>
              </a:xfrm>
              <a:custGeom>
                <a:avLst/>
                <a:gdLst/>
                <a:ahLst/>
                <a:cxnLst/>
                <a:rect l="l" t="t" r="r" b="b"/>
                <a:pathLst>
                  <a:path w="1500474" h="1059143">
                    <a:moveTo>
                      <a:pt x="1376013" y="1059142"/>
                    </a:moveTo>
                    <a:lnTo>
                      <a:pt x="124460" y="1059142"/>
                    </a:lnTo>
                    <a:cubicBezTo>
                      <a:pt x="55880" y="1059142"/>
                      <a:pt x="0" y="1003262"/>
                      <a:pt x="0" y="93468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76014" y="0"/>
                    </a:lnTo>
                    <a:cubicBezTo>
                      <a:pt x="1444594" y="0"/>
                      <a:pt x="1500474" y="55880"/>
                      <a:pt x="1500474" y="124460"/>
                    </a:cubicBezTo>
                    <a:lnTo>
                      <a:pt x="1500474" y="934682"/>
                    </a:lnTo>
                    <a:cubicBezTo>
                      <a:pt x="1500474" y="1003263"/>
                      <a:pt x="1444594" y="1059143"/>
                      <a:pt x="1376014" y="1059143"/>
                    </a:cubicBezTo>
                    <a:close/>
                  </a:path>
                </a:pathLst>
              </a:custGeom>
              <a:solidFill>
                <a:srgbClr val="263F6B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644590" y="3116982"/>
              <a:ext cx="2160749" cy="546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67"/>
                </a:lnSpc>
              </a:pPr>
              <a:r>
                <a:rPr lang="en-US" sz="1667" spc="33">
                  <a:solidFill>
                    <a:srgbClr val="FFFFFF"/>
                  </a:solidFill>
                  <a:latin typeface="Montserrat"/>
                </a:rPr>
                <a:t>0</a:t>
              </a:r>
              <a:r>
                <a:rPr lang="id-ID" sz="1667" spc="33">
                  <a:solidFill>
                    <a:srgbClr val="FFFFFF"/>
                  </a:solidFill>
                  <a:latin typeface="Montserrat"/>
                </a:rPr>
                <a:t>7</a:t>
              </a:r>
              <a:r>
                <a:rPr lang="en-US" sz="1667" spc="33">
                  <a:solidFill>
                    <a:srgbClr val="FFFFFF"/>
                  </a:solidFill>
                  <a:latin typeface="Montserrat"/>
                </a:rPr>
                <a:t>111940000021</a:t>
              </a:r>
            </a:p>
            <a:p>
              <a:pPr algn="ctr">
                <a:lnSpc>
                  <a:spcPts val="2167"/>
                </a:lnSpc>
              </a:pPr>
              <a:r>
                <a:rPr lang="en-US" sz="1667" spc="33">
                  <a:solidFill>
                    <a:srgbClr val="FFFFFF"/>
                  </a:solidFill>
                  <a:latin typeface="Montserrat"/>
                </a:rPr>
                <a:t>Teknik </a:t>
              </a:r>
              <a:r>
                <a:rPr lang="id-ID" sz="1667" spc="33">
                  <a:solidFill>
                    <a:srgbClr val="FFFFFF"/>
                  </a:solidFill>
                  <a:latin typeface="Montserrat"/>
                </a:rPr>
                <a:t>Elektro</a:t>
              </a:r>
              <a:endParaRPr lang="en-US" sz="1667" spc="33">
                <a:solidFill>
                  <a:srgbClr val="FFFFFF"/>
                </a:solidFill>
                <a:latin typeface="Montserrat"/>
              </a:endParaRPr>
            </a:p>
          </p:txBody>
        </p:sp>
        <p:sp>
          <p:nvSpPr>
            <p:cNvPr id="23" name="Freeform 23"/>
            <p:cNvSpPr/>
            <p:nvPr/>
          </p:nvSpPr>
          <p:spPr>
            <a:xfrm>
              <a:off x="3750007" y="685800"/>
              <a:ext cx="1949913" cy="1949913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3670" y="0"/>
                    <a:pt x="0" y="1424940"/>
                    <a:pt x="0" y="3175000"/>
                  </a:cubicBezTo>
                  <a:cubicBezTo>
                    <a:pt x="0" y="4925060"/>
                    <a:pt x="1423670" y="6350000"/>
                    <a:pt x="3175000" y="6350000"/>
                  </a:cubicBezTo>
                  <a:cubicBezTo>
                    <a:pt x="4925060" y="6350000"/>
                    <a:pt x="6350000" y="4926330"/>
                    <a:pt x="6350000" y="3175000"/>
                  </a:cubicBezTo>
                  <a:cubicBezTo>
                    <a:pt x="6350000" y="1424940"/>
                    <a:pt x="4926330" y="0"/>
                    <a:pt x="3175000" y="0"/>
                  </a:cubicBezTo>
                  <a:close/>
                  <a:moveTo>
                    <a:pt x="3175000" y="5833110"/>
                  </a:moveTo>
                  <a:cubicBezTo>
                    <a:pt x="1709420" y="5833110"/>
                    <a:pt x="516890" y="4640580"/>
                    <a:pt x="516890" y="3175000"/>
                  </a:cubicBezTo>
                  <a:cubicBezTo>
                    <a:pt x="516890" y="1709420"/>
                    <a:pt x="1709420" y="516890"/>
                    <a:pt x="3175000" y="516890"/>
                  </a:cubicBezTo>
                  <a:cubicBezTo>
                    <a:pt x="4640580" y="516890"/>
                    <a:pt x="5833110" y="1709420"/>
                    <a:pt x="5833110" y="3175000"/>
                  </a:cubicBezTo>
                  <a:cubicBezTo>
                    <a:pt x="5833110" y="4640580"/>
                    <a:pt x="4640580" y="5833110"/>
                    <a:pt x="3175000" y="583311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3353927" y="2788375"/>
              <a:ext cx="2742073" cy="2680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67"/>
                </a:lnSpc>
              </a:pPr>
              <a:r>
                <a:rPr lang="id-ID" sz="1667" spc="33">
                  <a:solidFill>
                    <a:srgbClr val="FFFFFF"/>
                  </a:solidFill>
                  <a:latin typeface="Montserrat Extra-Bold"/>
                </a:rPr>
                <a:t>MUHAMMAD FARIS ZUHAIRI</a:t>
              </a:r>
            </a:p>
          </p:txBody>
        </p:sp>
        <p:pic>
          <p:nvPicPr>
            <p:cNvPr id="19" name="Picture 18" descr="A person in a suit&#10;&#10;Description automatically generated with low confidence">
              <a:extLst>
                <a:ext uri="{FF2B5EF4-FFF2-40B4-BE49-F238E27FC236}">
                  <a16:creationId xmlns:a16="http://schemas.microsoft.com/office/drawing/2014/main" id="{056C7457-AEAF-C32D-3A68-A46926B92A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150"/>
            <a:stretch/>
          </p:blipFill>
          <p:spPr>
            <a:xfrm>
              <a:off x="3905610" y="829066"/>
              <a:ext cx="1645152" cy="1650329"/>
            </a:xfrm>
            <a:prstGeom prst="ellipse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B5E3CD9-0C37-8986-EED7-EE8D38FADA9A}"/>
              </a:ext>
            </a:extLst>
          </p:cNvPr>
          <p:cNvGrpSpPr/>
          <p:nvPr/>
        </p:nvGrpSpPr>
        <p:grpSpPr>
          <a:xfrm>
            <a:off x="8838074" y="685800"/>
            <a:ext cx="2742073" cy="3427963"/>
            <a:chOff x="8838074" y="685800"/>
            <a:chExt cx="2742073" cy="3427963"/>
          </a:xfrm>
        </p:grpSpPr>
        <p:grpSp>
          <p:nvGrpSpPr>
            <p:cNvPr id="7" name="Group 7"/>
            <p:cNvGrpSpPr/>
            <p:nvPr/>
          </p:nvGrpSpPr>
          <p:grpSpPr>
            <a:xfrm>
              <a:off x="8838074" y="2178210"/>
              <a:ext cx="2742073" cy="1935553"/>
              <a:chOff x="0" y="0"/>
              <a:chExt cx="1500474" cy="105914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500474" cy="1059143"/>
              </a:xfrm>
              <a:custGeom>
                <a:avLst/>
                <a:gdLst/>
                <a:ahLst/>
                <a:cxnLst/>
                <a:rect l="l" t="t" r="r" b="b"/>
                <a:pathLst>
                  <a:path w="1500474" h="1059143">
                    <a:moveTo>
                      <a:pt x="1376013" y="1059142"/>
                    </a:moveTo>
                    <a:lnTo>
                      <a:pt x="124460" y="1059142"/>
                    </a:lnTo>
                    <a:cubicBezTo>
                      <a:pt x="55880" y="1059142"/>
                      <a:pt x="0" y="1003262"/>
                      <a:pt x="0" y="93468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76014" y="0"/>
                    </a:lnTo>
                    <a:cubicBezTo>
                      <a:pt x="1444594" y="0"/>
                      <a:pt x="1500474" y="55880"/>
                      <a:pt x="1500474" y="124460"/>
                    </a:cubicBezTo>
                    <a:lnTo>
                      <a:pt x="1500474" y="934682"/>
                    </a:lnTo>
                    <a:cubicBezTo>
                      <a:pt x="1500474" y="1003263"/>
                      <a:pt x="1444594" y="1059143"/>
                      <a:pt x="1376014" y="1059143"/>
                    </a:cubicBezTo>
                    <a:close/>
                  </a:path>
                </a:pathLst>
              </a:custGeom>
              <a:solidFill>
                <a:srgbClr val="263F6B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9128736" y="3116982"/>
              <a:ext cx="2160749" cy="510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 algn="ctr"/>
              <a:r>
                <a:rPr lang="id-ID" sz="16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5012201003</a:t>
              </a:r>
            </a:p>
            <a:p>
              <a:pPr algn="ctr">
                <a:lnSpc>
                  <a:spcPts val="2167"/>
                </a:lnSpc>
              </a:pPr>
              <a:r>
                <a:rPr lang="en-US" sz="1667" spc="33">
                  <a:solidFill>
                    <a:srgbClr val="FFFFFF"/>
                  </a:solidFill>
                  <a:latin typeface="Montserrat"/>
                </a:rPr>
                <a:t>Teknik </a:t>
              </a:r>
              <a:r>
                <a:rPr lang="en-US" sz="1667" spc="33" err="1">
                  <a:solidFill>
                    <a:srgbClr val="FFFFFF"/>
                  </a:solidFill>
                  <a:latin typeface="Montserrat"/>
                </a:rPr>
                <a:t>Sipil</a:t>
              </a:r>
              <a:endParaRPr lang="en-US" sz="1667" spc="33">
                <a:solidFill>
                  <a:srgbClr val="FFFFFF"/>
                </a:solidFill>
                <a:latin typeface="Montserrat"/>
              </a:endParaRPr>
            </a:p>
          </p:txBody>
        </p:sp>
        <p:sp>
          <p:nvSpPr>
            <p:cNvPr id="26" name="Freeform 26"/>
            <p:cNvSpPr/>
            <p:nvPr/>
          </p:nvSpPr>
          <p:spPr>
            <a:xfrm>
              <a:off x="9234154" y="685800"/>
              <a:ext cx="1949913" cy="1949913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3670" y="0"/>
                    <a:pt x="0" y="1424940"/>
                    <a:pt x="0" y="3175000"/>
                  </a:cubicBezTo>
                  <a:cubicBezTo>
                    <a:pt x="0" y="4925060"/>
                    <a:pt x="1423670" y="6350000"/>
                    <a:pt x="3175000" y="6350000"/>
                  </a:cubicBezTo>
                  <a:cubicBezTo>
                    <a:pt x="4925060" y="6350000"/>
                    <a:pt x="6350000" y="4926330"/>
                    <a:pt x="6350000" y="3175000"/>
                  </a:cubicBezTo>
                  <a:cubicBezTo>
                    <a:pt x="6350000" y="1424940"/>
                    <a:pt x="4926330" y="0"/>
                    <a:pt x="3175000" y="0"/>
                  </a:cubicBezTo>
                  <a:close/>
                  <a:moveTo>
                    <a:pt x="3175000" y="5833110"/>
                  </a:moveTo>
                  <a:cubicBezTo>
                    <a:pt x="1709420" y="5833110"/>
                    <a:pt x="516890" y="4640580"/>
                    <a:pt x="516890" y="3175000"/>
                  </a:cubicBezTo>
                  <a:cubicBezTo>
                    <a:pt x="516890" y="1709420"/>
                    <a:pt x="1709420" y="516890"/>
                    <a:pt x="3175000" y="516890"/>
                  </a:cubicBezTo>
                  <a:cubicBezTo>
                    <a:pt x="4640580" y="516890"/>
                    <a:pt x="5833110" y="1709420"/>
                    <a:pt x="5833110" y="3175000"/>
                  </a:cubicBezTo>
                  <a:cubicBezTo>
                    <a:pt x="5833110" y="4640580"/>
                    <a:pt x="4640580" y="5833110"/>
                    <a:pt x="3175000" y="583311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8838074" y="2676978"/>
              <a:ext cx="2742073" cy="2680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67"/>
                </a:lnSpc>
              </a:pPr>
              <a:r>
                <a:rPr lang="en-US" sz="1667" spc="33">
                  <a:solidFill>
                    <a:srgbClr val="FFFFFF"/>
                  </a:solidFill>
                  <a:latin typeface="Montserrat Extra-Bold"/>
                </a:rPr>
                <a:t>MUHAMMAD ALFIYAN ZULFA</a:t>
              </a:r>
            </a:p>
          </p:txBody>
        </p:sp>
        <p:pic>
          <p:nvPicPr>
            <p:cNvPr id="37" name="Picture 36" descr="A picture containing person, person&#10;&#10;Description automatically generated">
              <a:extLst>
                <a:ext uri="{FF2B5EF4-FFF2-40B4-BE49-F238E27FC236}">
                  <a16:creationId xmlns:a16="http://schemas.microsoft.com/office/drawing/2014/main" id="{BE9CBA7A-EF1D-8D44-3553-35EFF64B8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1565" y="910218"/>
              <a:ext cx="1595090" cy="1569177"/>
            </a:xfrm>
            <a:prstGeom prst="ellipse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D35FEE8-7D89-406D-972F-3E4A551EADCF}"/>
              </a:ext>
            </a:extLst>
          </p:cNvPr>
          <p:cNvGrpSpPr/>
          <p:nvPr/>
        </p:nvGrpSpPr>
        <p:grpSpPr>
          <a:xfrm>
            <a:off x="611854" y="2984300"/>
            <a:ext cx="2742073" cy="3373998"/>
            <a:chOff x="611854" y="2984300"/>
            <a:chExt cx="2742073" cy="3373998"/>
          </a:xfrm>
        </p:grpSpPr>
        <p:grpSp>
          <p:nvGrpSpPr>
            <p:cNvPr id="3" name="Group 3"/>
            <p:cNvGrpSpPr/>
            <p:nvPr/>
          </p:nvGrpSpPr>
          <p:grpSpPr>
            <a:xfrm>
              <a:off x="611854" y="4422745"/>
              <a:ext cx="2742073" cy="1935553"/>
              <a:chOff x="0" y="0"/>
              <a:chExt cx="1500474" cy="105914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500474" cy="1059143"/>
              </a:xfrm>
              <a:custGeom>
                <a:avLst/>
                <a:gdLst/>
                <a:ahLst/>
                <a:cxnLst/>
                <a:rect l="l" t="t" r="r" b="b"/>
                <a:pathLst>
                  <a:path w="1500474" h="1059143">
                    <a:moveTo>
                      <a:pt x="1376013" y="1059142"/>
                    </a:moveTo>
                    <a:lnTo>
                      <a:pt x="124460" y="1059142"/>
                    </a:lnTo>
                    <a:cubicBezTo>
                      <a:pt x="55880" y="1059142"/>
                      <a:pt x="0" y="1003262"/>
                      <a:pt x="0" y="93468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76014" y="0"/>
                    </a:lnTo>
                    <a:cubicBezTo>
                      <a:pt x="1444594" y="0"/>
                      <a:pt x="1500474" y="55880"/>
                      <a:pt x="1500474" y="124460"/>
                    </a:cubicBezTo>
                    <a:lnTo>
                      <a:pt x="1500474" y="934682"/>
                    </a:lnTo>
                    <a:cubicBezTo>
                      <a:pt x="1500474" y="1003263"/>
                      <a:pt x="1444594" y="1059143"/>
                      <a:pt x="1376014" y="1059143"/>
                    </a:cubicBezTo>
                    <a:close/>
                  </a:path>
                </a:pathLst>
              </a:custGeom>
              <a:solidFill>
                <a:srgbClr val="263F6B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902516" y="5361517"/>
              <a:ext cx="2160749" cy="546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67"/>
                </a:lnSpc>
              </a:pPr>
              <a:r>
                <a:rPr lang="en-US" sz="1667" spc="33">
                  <a:solidFill>
                    <a:srgbClr val="FFFFFF"/>
                  </a:solidFill>
                  <a:latin typeface="Montserrat"/>
                </a:rPr>
                <a:t>03111940000005</a:t>
              </a:r>
            </a:p>
            <a:p>
              <a:pPr algn="ctr">
                <a:lnSpc>
                  <a:spcPts val="2167"/>
                </a:lnSpc>
              </a:pPr>
              <a:r>
                <a:rPr lang="en-US" sz="1667" spc="33">
                  <a:solidFill>
                    <a:srgbClr val="FFFFFF"/>
                  </a:solidFill>
                  <a:latin typeface="Montserrat"/>
                </a:rPr>
                <a:t>Teknik </a:t>
              </a:r>
              <a:r>
                <a:rPr lang="en-US" sz="1667" spc="33" err="1">
                  <a:solidFill>
                    <a:srgbClr val="FFFFFF"/>
                  </a:solidFill>
                  <a:latin typeface="Montserrat"/>
                </a:rPr>
                <a:t>Sipil</a:t>
              </a:r>
              <a:endParaRPr lang="en-US" sz="1667" spc="33">
                <a:solidFill>
                  <a:srgbClr val="FFFFFF"/>
                </a:solidFill>
                <a:latin typeface="Montserrat"/>
              </a:endParaRPr>
            </a:p>
          </p:txBody>
        </p:sp>
        <p:sp>
          <p:nvSpPr>
            <p:cNvPr id="17" name="Freeform 17"/>
            <p:cNvSpPr/>
            <p:nvPr/>
          </p:nvSpPr>
          <p:spPr>
            <a:xfrm>
              <a:off x="1007934" y="2984300"/>
              <a:ext cx="1949913" cy="1949913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3670" y="0"/>
                    <a:pt x="0" y="1424940"/>
                    <a:pt x="0" y="3175000"/>
                  </a:cubicBezTo>
                  <a:cubicBezTo>
                    <a:pt x="0" y="4925060"/>
                    <a:pt x="1423670" y="6350000"/>
                    <a:pt x="3175000" y="6350000"/>
                  </a:cubicBezTo>
                  <a:cubicBezTo>
                    <a:pt x="4925060" y="6350000"/>
                    <a:pt x="6350000" y="4926330"/>
                    <a:pt x="6350000" y="3175000"/>
                  </a:cubicBezTo>
                  <a:cubicBezTo>
                    <a:pt x="6350000" y="1424940"/>
                    <a:pt x="4926330" y="0"/>
                    <a:pt x="3175000" y="0"/>
                  </a:cubicBezTo>
                  <a:close/>
                  <a:moveTo>
                    <a:pt x="3175000" y="5833110"/>
                  </a:moveTo>
                  <a:cubicBezTo>
                    <a:pt x="1709420" y="5833110"/>
                    <a:pt x="516890" y="4640580"/>
                    <a:pt x="516890" y="3175000"/>
                  </a:cubicBezTo>
                  <a:cubicBezTo>
                    <a:pt x="516890" y="1709420"/>
                    <a:pt x="1709420" y="516890"/>
                    <a:pt x="3175000" y="516890"/>
                  </a:cubicBezTo>
                  <a:cubicBezTo>
                    <a:pt x="4640580" y="516890"/>
                    <a:pt x="5833110" y="1709420"/>
                    <a:pt x="5833110" y="3175000"/>
                  </a:cubicBezTo>
                  <a:cubicBezTo>
                    <a:pt x="5833110" y="4640580"/>
                    <a:pt x="4640580" y="5833110"/>
                    <a:pt x="3175000" y="583311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611854" y="4921513"/>
              <a:ext cx="2742073" cy="2680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67"/>
                </a:lnSpc>
              </a:pPr>
              <a:r>
                <a:rPr lang="en-US" sz="1667" spc="33">
                  <a:solidFill>
                    <a:srgbClr val="FFFFFF"/>
                  </a:solidFill>
                  <a:latin typeface="Montserrat Extra-Bold"/>
                </a:rPr>
                <a:t>A</a:t>
              </a:r>
              <a:r>
                <a:rPr lang="id-ID" sz="1667" spc="33">
                  <a:solidFill>
                    <a:srgbClr val="FFFFFF"/>
                  </a:solidFill>
                  <a:latin typeface="Montserrat Extra-Bold"/>
                </a:rPr>
                <a:t>HMAD</a:t>
              </a:r>
              <a:r>
                <a:rPr lang="en-US" sz="1667" spc="33">
                  <a:solidFill>
                    <a:srgbClr val="FFFFFF"/>
                  </a:solidFill>
                  <a:latin typeface="Montserrat Extra-Bold"/>
                </a:rPr>
                <a:t> D</a:t>
              </a:r>
              <a:r>
                <a:rPr lang="id-ID" sz="1667" spc="33">
                  <a:solidFill>
                    <a:srgbClr val="FFFFFF"/>
                  </a:solidFill>
                  <a:latin typeface="Montserrat Extra-Bold"/>
                </a:rPr>
                <a:t>ZIKRULLAH</a:t>
              </a:r>
              <a:r>
                <a:rPr lang="en-US" sz="1667" spc="33">
                  <a:solidFill>
                    <a:srgbClr val="FFFFFF"/>
                  </a:solidFill>
                  <a:latin typeface="Montserrat Extra-Bold"/>
                </a:rPr>
                <a:t> A.</a:t>
              </a:r>
            </a:p>
          </p:txBody>
        </p:sp>
        <p:pic>
          <p:nvPicPr>
            <p:cNvPr id="40" name="Picture 39" descr="A child in a white shirt&#10;&#10;Description automatically generated with medium confidence">
              <a:extLst>
                <a:ext uri="{FF2B5EF4-FFF2-40B4-BE49-F238E27FC236}">
                  <a16:creationId xmlns:a16="http://schemas.microsoft.com/office/drawing/2014/main" id="{7C4723C2-BD96-B5A3-1A6D-5FC69BA1C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" t="10165" r="-217" b="23746"/>
            <a:stretch/>
          </p:blipFill>
          <p:spPr>
            <a:xfrm>
              <a:off x="1159757" y="3140487"/>
              <a:ext cx="1646265" cy="1638137"/>
            </a:xfrm>
            <a:prstGeom prst="ellipse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A16071-3ED9-FA4C-C016-29A5DA3077FE}"/>
              </a:ext>
            </a:extLst>
          </p:cNvPr>
          <p:cNvGrpSpPr/>
          <p:nvPr/>
        </p:nvGrpSpPr>
        <p:grpSpPr>
          <a:xfrm>
            <a:off x="6096000" y="2811772"/>
            <a:ext cx="2742073" cy="3546526"/>
            <a:chOff x="6096000" y="2811772"/>
            <a:chExt cx="2742073" cy="3546526"/>
          </a:xfrm>
        </p:grpSpPr>
        <p:grpSp>
          <p:nvGrpSpPr>
            <p:cNvPr id="9" name="Group 9"/>
            <p:cNvGrpSpPr/>
            <p:nvPr/>
          </p:nvGrpSpPr>
          <p:grpSpPr>
            <a:xfrm>
              <a:off x="6096000" y="4422745"/>
              <a:ext cx="2742073" cy="1935553"/>
              <a:chOff x="0" y="0"/>
              <a:chExt cx="1500474" cy="1059142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500474" cy="1059143"/>
              </a:xfrm>
              <a:custGeom>
                <a:avLst/>
                <a:gdLst/>
                <a:ahLst/>
                <a:cxnLst/>
                <a:rect l="l" t="t" r="r" b="b"/>
                <a:pathLst>
                  <a:path w="1500474" h="1059143">
                    <a:moveTo>
                      <a:pt x="1376013" y="1059142"/>
                    </a:moveTo>
                    <a:lnTo>
                      <a:pt x="124460" y="1059142"/>
                    </a:lnTo>
                    <a:cubicBezTo>
                      <a:pt x="55880" y="1059142"/>
                      <a:pt x="0" y="1003262"/>
                      <a:pt x="0" y="93468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76014" y="0"/>
                    </a:lnTo>
                    <a:cubicBezTo>
                      <a:pt x="1444594" y="0"/>
                      <a:pt x="1500474" y="55880"/>
                      <a:pt x="1500474" y="124460"/>
                    </a:cubicBezTo>
                    <a:lnTo>
                      <a:pt x="1500474" y="934682"/>
                    </a:lnTo>
                    <a:cubicBezTo>
                      <a:pt x="1500474" y="1003263"/>
                      <a:pt x="1444594" y="1059143"/>
                      <a:pt x="1376014" y="1059143"/>
                    </a:cubicBezTo>
                    <a:close/>
                  </a:path>
                </a:pathLst>
              </a:custGeom>
              <a:solidFill>
                <a:srgbClr val="263F6B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6386662" y="5361517"/>
              <a:ext cx="2160749" cy="546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67"/>
                </a:lnSpc>
              </a:pPr>
              <a:r>
                <a:rPr lang="en-US" sz="1667" spc="33">
                  <a:solidFill>
                    <a:srgbClr val="FFFFFF"/>
                  </a:solidFill>
                  <a:latin typeface="Montserrat"/>
                </a:rPr>
                <a:t>0</a:t>
              </a:r>
              <a:r>
                <a:rPr lang="id-ID" sz="1667" spc="33">
                  <a:solidFill>
                    <a:srgbClr val="FFFFFF"/>
                  </a:solidFill>
                  <a:latin typeface="Montserrat"/>
                </a:rPr>
                <a:t>7</a:t>
              </a:r>
              <a:r>
                <a:rPr lang="en-US" sz="1667" spc="33">
                  <a:solidFill>
                    <a:srgbClr val="FFFFFF"/>
                  </a:solidFill>
                  <a:latin typeface="Montserrat"/>
                </a:rPr>
                <a:t>1119400000</a:t>
              </a:r>
              <a:r>
                <a:rPr lang="id-ID" sz="1667" spc="33">
                  <a:solidFill>
                    <a:srgbClr val="FFFFFF"/>
                  </a:solidFill>
                  <a:latin typeface="Montserrat"/>
                </a:rPr>
                <a:t>22</a:t>
              </a:r>
              <a:endParaRPr lang="en-US" sz="1667" spc="33">
                <a:solidFill>
                  <a:srgbClr val="FFFFFF"/>
                </a:solidFill>
                <a:latin typeface="Montserrat"/>
              </a:endParaRPr>
            </a:p>
            <a:p>
              <a:pPr algn="ctr">
                <a:lnSpc>
                  <a:spcPts val="2167"/>
                </a:lnSpc>
              </a:pPr>
              <a:r>
                <a:rPr lang="en-US" sz="1667" spc="33">
                  <a:solidFill>
                    <a:srgbClr val="FFFFFF"/>
                  </a:solidFill>
                  <a:latin typeface="Montserrat"/>
                </a:rPr>
                <a:t>Teknik </a:t>
              </a:r>
              <a:r>
                <a:rPr lang="id-ID" sz="1667" spc="33">
                  <a:solidFill>
                    <a:srgbClr val="FFFFFF"/>
                  </a:solidFill>
                  <a:latin typeface="Montserrat"/>
                </a:rPr>
                <a:t>Elektro</a:t>
              </a:r>
              <a:endParaRPr lang="en-US" sz="1667" spc="33">
                <a:solidFill>
                  <a:srgbClr val="FFFFFF"/>
                </a:solidFill>
                <a:latin typeface="Montserrat"/>
              </a:endParaRPr>
            </a:p>
          </p:txBody>
        </p:sp>
        <p:sp>
          <p:nvSpPr>
            <p:cNvPr id="20" name="Freeform 20"/>
            <p:cNvSpPr/>
            <p:nvPr/>
          </p:nvSpPr>
          <p:spPr>
            <a:xfrm>
              <a:off x="6506458" y="2811772"/>
              <a:ext cx="1949913" cy="1921158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3670" y="0"/>
                    <a:pt x="0" y="1424940"/>
                    <a:pt x="0" y="3175000"/>
                  </a:cubicBezTo>
                  <a:cubicBezTo>
                    <a:pt x="0" y="4925060"/>
                    <a:pt x="1423670" y="6350000"/>
                    <a:pt x="3175000" y="6350000"/>
                  </a:cubicBezTo>
                  <a:cubicBezTo>
                    <a:pt x="4925060" y="6350000"/>
                    <a:pt x="6350000" y="4926330"/>
                    <a:pt x="6350000" y="3175000"/>
                  </a:cubicBezTo>
                  <a:cubicBezTo>
                    <a:pt x="6350000" y="1424940"/>
                    <a:pt x="4926330" y="0"/>
                    <a:pt x="3175000" y="0"/>
                  </a:cubicBezTo>
                  <a:close/>
                  <a:moveTo>
                    <a:pt x="3175000" y="5833110"/>
                  </a:moveTo>
                  <a:cubicBezTo>
                    <a:pt x="1709420" y="5833110"/>
                    <a:pt x="516890" y="4640580"/>
                    <a:pt x="516890" y="3175000"/>
                  </a:cubicBezTo>
                  <a:cubicBezTo>
                    <a:pt x="516890" y="1709420"/>
                    <a:pt x="1709420" y="516890"/>
                    <a:pt x="3175000" y="516890"/>
                  </a:cubicBezTo>
                  <a:cubicBezTo>
                    <a:pt x="4640580" y="516890"/>
                    <a:pt x="5833110" y="1709420"/>
                    <a:pt x="5833110" y="3175000"/>
                  </a:cubicBezTo>
                  <a:cubicBezTo>
                    <a:pt x="5833110" y="4640580"/>
                    <a:pt x="4640580" y="5833110"/>
                    <a:pt x="3175000" y="583311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6096000" y="4921513"/>
              <a:ext cx="2742073" cy="2680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67"/>
                </a:lnSpc>
              </a:pPr>
              <a:r>
                <a:rPr lang="en-US" sz="1667" spc="33">
                  <a:solidFill>
                    <a:srgbClr val="FFFFFF"/>
                  </a:solidFill>
                  <a:latin typeface="Montserrat Extra-Bold"/>
                </a:rPr>
                <a:t>HAKHI</a:t>
              </a:r>
              <a:r>
                <a:rPr lang="id-ID" sz="1667" spc="33">
                  <a:solidFill>
                    <a:srgbClr val="FFFFFF"/>
                  </a:solidFill>
                  <a:latin typeface="Montserrat Extra-Bold"/>
                </a:rPr>
                <a:t> </a:t>
              </a:r>
              <a:r>
                <a:rPr lang="en-US" sz="1667" spc="33">
                  <a:solidFill>
                    <a:srgbClr val="FFFFFF"/>
                  </a:solidFill>
                  <a:latin typeface="Montserrat Extra-Bold"/>
                </a:rPr>
                <a:t>GYA</a:t>
              </a:r>
              <a:r>
                <a:rPr lang="id-ID" sz="1667" spc="33">
                  <a:solidFill>
                    <a:srgbClr val="FFFFFF"/>
                  </a:solidFill>
                  <a:latin typeface="Montserrat Extra-Bold"/>
                </a:rPr>
                <a:t> </a:t>
              </a:r>
              <a:r>
                <a:rPr lang="en-US" sz="1667" spc="33">
                  <a:solidFill>
                    <a:srgbClr val="FFFFFF"/>
                  </a:solidFill>
                  <a:latin typeface="Montserrat Extra-Bold"/>
                </a:rPr>
                <a:t>YEKTIANTO</a:t>
              </a:r>
            </a:p>
          </p:txBody>
        </p:sp>
        <p:pic>
          <p:nvPicPr>
            <p:cNvPr id="42" name="Picture 41" descr="A person in a white shirt and blue tie&#10;&#10;Description automatically generated with medium confidence">
              <a:extLst>
                <a:ext uri="{FF2B5EF4-FFF2-40B4-BE49-F238E27FC236}">
                  <a16:creationId xmlns:a16="http://schemas.microsoft.com/office/drawing/2014/main" id="{3233E22E-5C33-1F33-DE26-10AFF43EF4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069"/>
            <a:stretch/>
          </p:blipFill>
          <p:spPr>
            <a:xfrm>
              <a:off x="6645897" y="2945000"/>
              <a:ext cx="1668543" cy="1637904"/>
            </a:xfrm>
            <a:prstGeom prst="ellipse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97">
        <p159:morph option="byObject"/>
      </p:transition>
    </mc:Choice>
    <mc:Fallback>
      <p:transition spd="slow" advTm="5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>
            <a:extLst>
              <a:ext uri="{FF2B5EF4-FFF2-40B4-BE49-F238E27FC236}">
                <a16:creationId xmlns:a16="http://schemas.microsoft.com/office/drawing/2014/main" id="{EE38B924-2C09-D6DE-5724-D8B698EE2E0A}"/>
              </a:ext>
            </a:extLst>
          </p:cNvPr>
          <p:cNvSpPr/>
          <p:nvPr/>
        </p:nvSpPr>
        <p:spPr>
          <a:xfrm>
            <a:off x="3761145" y="194429"/>
            <a:ext cx="3935393" cy="4380484"/>
          </a:xfrm>
          <a:custGeom>
            <a:avLst/>
            <a:gdLst/>
            <a:ahLst/>
            <a:cxnLst/>
            <a:rect l="l" t="t" r="r" b="b"/>
            <a:pathLst>
              <a:path w="6350000" h="6350000">
                <a:moveTo>
                  <a:pt x="3175000" y="0"/>
                </a:moveTo>
                <a:cubicBezTo>
                  <a:pt x="1423670" y="0"/>
                  <a:pt x="0" y="1424940"/>
                  <a:pt x="0" y="3175000"/>
                </a:cubicBezTo>
                <a:cubicBezTo>
                  <a:pt x="0" y="4925060"/>
                  <a:pt x="1423670" y="6350000"/>
                  <a:pt x="3175000" y="6350000"/>
                </a:cubicBezTo>
                <a:cubicBezTo>
                  <a:pt x="4925060" y="6350000"/>
                  <a:pt x="6350000" y="4926330"/>
                  <a:pt x="6350000" y="3175000"/>
                </a:cubicBezTo>
                <a:cubicBezTo>
                  <a:pt x="6350000" y="1424940"/>
                  <a:pt x="4926330" y="0"/>
                  <a:pt x="3175000" y="0"/>
                </a:cubicBezTo>
                <a:close/>
                <a:moveTo>
                  <a:pt x="3175000" y="5833110"/>
                </a:moveTo>
                <a:cubicBezTo>
                  <a:pt x="1709420" y="5833110"/>
                  <a:pt x="516890" y="4640580"/>
                  <a:pt x="516890" y="3175000"/>
                </a:cubicBezTo>
                <a:cubicBezTo>
                  <a:pt x="516890" y="1709420"/>
                  <a:pt x="1709420" y="516890"/>
                  <a:pt x="3175000" y="516890"/>
                </a:cubicBezTo>
                <a:cubicBezTo>
                  <a:pt x="4640580" y="516890"/>
                  <a:pt x="5833110" y="1709420"/>
                  <a:pt x="5833110" y="3175000"/>
                </a:cubicBezTo>
                <a:cubicBezTo>
                  <a:pt x="5833110" y="4640580"/>
                  <a:pt x="4640580" y="5833110"/>
                  <a:pt x="3175000" y="5833110"/>
                </a:cubicBezTo>
                <a:close/>
              </a:path>
            </a:pathLst>
          </a:custGeom>
          <a:solidFill>
            <a:srgbClr val="263F6B"/>
          </a:solidFill>
        </p:spPr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FB522A-288C-87B3-7B46-F7D514493D4B}"/>
              </a:ext>
            </a:extLst>
          </p:cNvPr>
          <p:cNvGrpSpPr/>
          <p:nvPr/>
        </p:nvGrpSpPr>
        <p:grpSpPr>
          <a:xfrm>
            <a:off x="4366742" y="5277627"/>
            <a:ext cx="2742073" cy="527861"/>
            <a:chOff x="4230488" y="4574913"/>
            <a:chExt cx="2742073" cy="527861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8AD63EA7-9AC1-E9D3-882E-47BEC5696077}"/>
                </a:ext>
              </a:extLst>
            </p:cNvPr>
            <p:cNvGrpSpPr/>
            <p:nvPr/>
          </p:nvGrpSpPr>
          <p:grpSpPr>
            <a:xfrm>
              <a:off x="4230488" y="4574913"/>
              <a:ext cx="2742073" cy="527861"/>
              <a:chOff x="0" y="1974071"/>
              <a:chExt cx="1500474" cy="1059142"/>
            </a:xfrm>
          </p:grpSpPr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FD6B1878-255B-7C9D-CBFE-58B358A85A32}"/>
                  </a:ext>
                </a:extLst>
              </p:cNvPr>
              <p:cNvSpPr/>
              <p:nvPr/>
            </p:nvSpPr>
            <p:spPr>
              <a:xfrm>
                <a:off x="0" y="1974071"/>
                <a:ext cx="1500474" cy="1059142"/>
              </a:xfrm>
              <a:custGeom>
                <a:avLst/>
                <a:gdLst/>
                <a:ahLst/>
                <a:cxnLst/>
                <a:rect l="l" t="t" r="r" b="b"/>
                <a:pathLst>
                  <a:path w="1500474" h="1059143">
                    <a:moveTo>
                      <a:pt x="1376013" y="1059142"/>
                    </a:moveTo>
                    <a:lnTo>
                      <a:pt x="124460" y="1059142"/>
                    </a:lnTo>
                    <a:cubicBezTo>
                      <a:pt x="55880" y="1059142"/>
                      <a:pt x="0" y="1003262"/>
                      <a:pt x="0" y="93468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76014" y="0"/>
                    </a:lnTo>
                    <a:cubicBezTo>
                      <a:pt x="1444594" y="0"/>
                      <a:pt x="1500474" y="55880"/>
                      <a:pt x="1500474" y="124460"/>
                    </a:cubicBezTo>
                    <a:lnTo>
                      <a:pt x="1500474" y="934682"/>
                    </a:lnTo>
                    <a:cubicBezTo>
                      <a:pt x="1500474" y="1003263"/>
                      <a:pt x="1444594" y="1059143"/>
                      <a:pt x="1376014" y="1059143"/>
                    </a:cubicBezTo>
                    <a:close/>
                  </a:path>
                </a:pathLst>
              </a:custGeom>
              <a:solidFill>
                <a:srgbClr val="263F6B"/>
              </a:solidFill>
            </p:spPr>
          </p:sp>
        </p:grpSp>
        <p:sp>
          <p:nvSpPr>
            <p:cNvPr id="6" name="TextBox 27">
              <a:extLst>
                <a:ext uri="{FF2B5EF4-FFF2-40B4-BE49-F238E27FC236}">
                  <a16:creationId xmlns:a16="http://schemas.microsoft.com/office/drawing/2014/main" id="{C92B8995-3687-E59E-D280-A7CE0EAC5DAB}"/>
                </a:ext>
              </a:extLst>
            </p:cNvPr>
            <p:cNvSpPr txBox="1"/>
            <p:nvPr/>
          </p:nvSpPr>
          <p:spPr>
            <a:xfrm>
              <a:off x="4230488" y="4693768"/>
              <a:ext cx="2742073" cy="2680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67"/>
                </a:lnSpc>
              </a:pPr>
              <a:r>
                <a:rPr lang="en-US" sz="1667" spc="33">
                  <a:solidFill>
                    <a:srgbClr val="FFFFFF"/>
                  </a:solidFill>
                  <a:latin typeface="Montserrat Extra-Bold"/>
                </a:rPr>
                <a:t>Ir. </a:t>
              </a:r>
              <a:r>
                <a:rPr lang="en-US" sz="1667" spc="33" err="1">
                  <a:solidFill>
                    <a:srgbClr val="FFFFFF"/>
                  </a:solidFill>
                  <a:latin typeface="Montserrat Extra-Bold"/>
                </a:rPr>
                <a:t>Faimun</a:t>
              </a:r>
              <a:r>
                <a:rPr lang="en-US" sz="1667" spc="33">
                  <a:solidFill>
                    <a:srgbClr val="FFFFFF"/>
                  </a:solidFill>
                  <a:latin typeface="Montserrat Extra-Bold"/>
                </a:rPr>
                <a:t>, </a:t>
              </a:r>
              <a:r>
                <a:rPr lang="en-US" sz="1667" spc="33" err="1">
                  <a:solidFill>
                    <a:srgbClr val="FFFFFF"/>
                  </a:solidFill>
                  <a:latin typeface="Montserrat Extra-Bold"/>
                </a:rPr>
                <a:t>M.sc.</a:t>
              </a:r>
              <a:r>
                <a:rPr lang="en-US" sz="1667" spc="33">
                  <a:solidFill>
                    <a:srgbClr val="FFFFFF"/>
                  </a:solidFill>
                  <a:latin typeface="Montserrat Extra-Bold"/>
                </a:rPr>
                <a:t>, Ph.D.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461782-00C5-B2A6-BA0E-A754C8F8AB8F}"/>
              </a:ext>
            </a:extLst>
          </p:cNvPr>
          <p:cNvGrpSpPr/>
          <p:nvPr/>
        </p:nvGrpSpPr>
        <p:grpSpPr>
          <a:xfrm>
            <a:off x="4366743" y="4695483"/>
            <a:ext cx="2747345" cy="527861"/>
            <a:chOff x="4230488" y="5321724"/>
            <a:chExt cx="2747345" cy="527861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1349C9CC-61C3-702F-FF67-33731BF1ACA7}"/>
                </a:ext>
              </a:extLst>
            </p:cNvPr>
            <p:cNvGrpSpPr/>
            <p:nvPr/>
          </p:nvGrpSpPr>
          <p:grpSpPr>
            <a:xfrm>
              <a:off x="4235760" y="5321724"/>
              <a:ext cx="2742073" cy="527861"/>
              <a:chOff x="0" y="1974071"/>
              <a:chExt cx="1500474" cy="1059142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66151512-8C0E-157F-081D-7365B29C7353}"/>
                  </a:ext>
                </a:extLst>
              </p:cNvPr>
              <p:cNvSpPr/>
              <p:nvPr/>
            </p:nvSpPr>
            <p:spPr>
              <a:xfrm>
                <a:off x="0" y="1974071"/>
                <a:ext cx="1500474" cy="1059142"/>
              </a:xfrm>
              <a:custGeom>
                <a:avLst/>
                <a:gdLst/>
                <a:ahLst/>
                <a:cxnLst/>
                <a:rect l="l" t="t" r="r" b="b"/>
                <a:pathLst>
                  <a:path w="1500474" h="1059143">
                    <a:moveTo>
                      <a:pt x="1376013" y="1059142"/>
                    </a:moveTo>
                    <a:lnTo>
                      <a:pt x="124460" y="1059142"/>
                    </a:lnTo>
                    <a:cubicBezTo>
                      <a:pt x="55880" y="1059142"/>
                      <a:pt x="0" y="1003262"/>
                      <a:pt x="0" y="93468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76014" y="0"/>
                    </a:lnTo>
                    <a:cubicBezTo>
                      <a:pt x="1444594" y="0"/>
                      <a:pt x="1500474" y="55880"/>
                      <a:pt x="1500474" y="124460"/>
                    </a:cubicBezTo>
                    <a:lnTo>
                      <a:pt x="1500474" y="934682"/>
                    </a:lnTo>
                    <a:cubicBezTo>
                      <a:pt x="1500474" y="1003263"/>
                      <a:pt x="1444594" y="1059143"/>
                      <a:pt x="1376014" y="1059143"/>
                    </a:cubicBezTo>
                    <a:close/>
                  </a:path>
                </a:pathLst>
              </a:custGeom>
              <a:solidFill>
                <a:srgbClr val="263F6B"/>
              </a:solidFill>
            </p:spPr>
          </p:sp>
        </p:grp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8D5603BB-8B42-FE7F-EB3B-57B9D5045041}"/>
                </a:ext>
              </a:extLst>
            </p:cNvPr>
            <p:cNvSpPr txBox="1"/>
            <p:nvPr/>
          </p:nvSpPr>
          <p:spPr>
            <a:xfrm>
              <a:off x="4230488" y="5451643"/>
              <a:ext cx="2742073" cy="2680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67"/>
                </a:lnSpc>
              </a:pPr>
              <a:r>
                <a:rPr lang="en-US" sz="1667" spc="33">
                  <a:solidFill>
                    <a:srgbClr val="FFFFFF"/>
                  </a:solidFill>
                  <a:latin typeface="Montserrat Extra-Bold"/>
                </a:rPr>
                <a:t>D</a:t>
              </a:r>
              <a:r>
                <a:rPr lang="id-ID" sz="1667" spc="33" err="1">
                  <a:solidFill>
                    <a:srgbClr val="FFFFFF"/>
                  </a:solidFill>
                  <a:latin typeface="Montserrat Extra-Bold"/>
                </a:rPr>
                <a:t>osen</a:t>
              </a:r>
              <a:r>
                <a:rPr lang="id-ID" sz="1667" spc="33">
                  <a:solidFill>
                    <a:srgbClr val="FFFFFF"/>
                  </a:solidFill>
                  <a:latin typeface="Montserrat Extra-Bold"/>
                </a:rPr>
                <a:t> Pembimbing</a:t>
              </a:r>
              <a:endParaRPr lang="en-US" sz="1667" spc="33">
                <a:solidFill>
                  <a:srgbClr val="FFFFFF"/>
                </a:solidFill>
                <a:latin typeface="Montserrat Extra-Bold"/>
              </a:endParaRPr>
            </a:p>
          </p:txBody>
        </p:sp>
      </p:grpSp>
      <p:pic>
        <p:nvPicPr>
          <p:cNvPr id="3074" name="Picture 2" descr="Lihat gambar sumber">
            <a:extLst>
              <a:ext uri="{FF2B5EF4-FFF2-40B4-BE49-F238E27FC236}">
                <a16:creationId xmlns:a16="http://schemas.microsoft.com/office/drawing/2014/main" id="{4DD6BBCF-34A1-C19C-1889-4DA6A4650D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04"/>
          <a:stretch/>
        </p:blipFill>
        <p:spPr bwMode="auto">
          <a:xfrm>
            <a:off x="4066392" y="479674"/>
            <a:ext cx="3328595" cy="373870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97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F42C-F365-1B06-8E79-A710B9E6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+mn-lt"/>
              </a:rPr>
              <a:t>Grafik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hasil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perbandingan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dengan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kalibrator</a:t>
            </a:r>
            <a:endParaRPr lang="en-ID">
              <a:latin typeface="+mn-l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4E7297-1B67-9969-AA45-513BDA80330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4063209"/>
              </p:ext>
            </p:extLst>
          </p:nvPr>
        </p:nvGraphicFramePr>
        <p:xfrm>
          <a:off x="814577" y="1854442"/>
          <a:ext cx="459118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0875">
                  <a:extLst>
                    <a:ext uri="{9D8B030D-6E8A-4147-A177-3AD203B41FA5}">
                      <a16:colId xmlns:a16="http://schemas.microsoft.com/office/drawing/2014/main" val="856719153"/>
                    </a:ext>
                  </a:extLst>
                </a:gridCol>
                <a:gridCol w="1383437">
                  <a:extLst>
                    <a:ext uri="{9D8B030D-6E8A-4147-A177-3AD203B41FA5}">
                      <a16:colId xmlns:a16="http://schemas.microsoft.com/office/drawing/2014/main" val="1776819231"/>
                    </a:ext>
                  </a:extLst>
                </a:gridCol>
                <a:gridCol w="1383437">
                  <a:extLst>
                    <a:ext uri="{9D8B030D-6E8A-4147-A177-3AD203B41FA5}">
                      <a16:colId xmlns:a16="http://schemas.microsoft.com/office/drawing/2014/main" val="2678767782"/>
                    </a:ext>
                  </a:extLst>
                </a:gridCol>
                <a:gridCol w="1383437">
                  <a:extLst>
                    <a:ext uri="{9D8B030D-6E8A-4147-A177-3AD203B41FA5}">
                      <a16:colId xmlns:a16="http://schemas.microsoft.com/office/drawing/2014/main" val="299193692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TE #1 15cm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518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SP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BEFORE YOKOGAWA CA71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BEFORE MAX6675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ERROR MUTLAK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4295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40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40,5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42,61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2,11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63905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60,2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62,71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2,51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10709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80,4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82,19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1,79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10554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100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99,7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101,47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1,77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22678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AVG ERROR: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2,045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4477211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FCCAFF7-1E7C-25B4-7878-6F1E069BD6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013783"/>
              </p:ext>
            </p:extLst>
          </p:nvPr>
        </p:nvGraphicFramePr>
        <p:xfrm>
          <a:off x="6140452" y="3795715"/>
          <a:ext cx="4758303" cy="245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7110AA-653C-E73B-1944-6CDE5503E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27067"/>
              </p:ext>
            </p:extLst>
          </p:nvPr>
        </p:nvGraphicFramePr>
        <p:xfrm>
          <a:off x="6140452" y="1847964"/>
          <a:ext cx="4758303" cy="146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6101">
                  <a:extLst>
                    <a:ext uri="{9D8B030D-6E8A-4147-A177-3AD203B41FA5}">
                      <a16:colId xmlns:a16="http://schemas.microsoft.com/office/drawing/2014/main" val="3259376620"/>
                    </a:ext>
                  </a:extLst>
                </a:gridCol>
                <a:gridCol w="1586101">
                  <a:extLst>
                    <a:ext uri="{9D8B030D-6E8A-4147-A177-3AD203B41FA5}">
                      <a16:colId xmlns:a16="http://schemas.microsoft.com/office/drawing/2014/main" val="793324447"/>
                    </a:ext>
                  </a:extLst>
                </a:gridCol>
                <a:gridCol w="1586101">
                  <a:extLst>
                    <a:ext uri="{9D8B030D-6E8A-4147-A177-3AD203B41FA5}">
                      <a16:colId xmlns:a16="http://schemas.microsoft.com/office/drawing/2014/main" val="2747943569"/>
                    </a:ext>
                  </a:extLst>
                </a:gridCol>
              </a:tblGrid>
              <a:tr h="18369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TE #2 15cm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079486"/>
                  </a:ext>
                </a:extLst>
              </a:tr>
              <a:tr h="36738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BEFORE YOKOGAWA CA71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BEFORE MAX6675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ERROR MUTLAK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5739138"/>
                  </a:ext>
                </a:extLst>
              </a:tr>
              <a:tr h="18369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41,6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41,38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0,22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5510013"/>
                  </a:ext>
                </a:extLst>
              </a:tr>
              <a:tr h="18369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59,8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61,49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1,69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2509019"/>
                  </a:ext>
                </a:extLst>
              </a:tr>
              <a:tr h="18369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82,59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2,59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529377"/>
                  </a:ext>
                </a:extLst>
              </a:tr>
              <a:tr h="18369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99,4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101,05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1,65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0832793"/>
                  </a:ext>
                </a:extLst>
              </a:tr>
              <a:tr h="18369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AVG ERROR: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1,5375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1743695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463D6B0-225B-EAC5-51BD-8290E9DFD1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763734"/>
              </p:ext>
            </p:extLst>
          </p:nvPr>
        </p:nvGraphicFramePr>
        <p:xfrm>
          <a:off x="814577" y="3795715"/>
          <a:ext cx="4567563" cy="245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028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44F-1EB6-265E-4C50-AFDA9F21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+mn-lt"/>
              </a:rPr>
              <a:t>Grafik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perbandingan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dengan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kalibrator</a:t>
            </a:r>
            <a:endParaRPr lang="en-ID">
              <a:latin typeface="+mn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8B7A39-9863-46F6-F057-3D717B2C4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35591"/>
              </p:ext>
            </p:extLst>
          </p:nvPr>
        </p:nvGraphicFramePr>
        <p:xfrm>
          <a:off x="938253" y="1969372"/>
          <a:ext cx="4625175" cy="146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725">
                  <a:extLst>
                    <a:ext uri="{9D8B030D-6E8A-4147-A177-3AD203B41FA5}">
                      <a16:colId xmlns:a16="http://schemas.microsoft.com/office/drawing/2014/main" val="405193057"/>
                    </a:ext>
                  </a:extLst>
                </a:gridCol>
                <a:gridCol w="1541725">
                  <a:extLst>
                    <a:ext uri="{9D8B030D-6E8A-4147-A177-3AD203B41FA5}">
                      <a16:colId xmlns:a16="http://schemas.microsoft.com/office/drawing/2014/main" val="3833189597"/>
                    </a:ext>
                  </a:extLst>
                </a:gridCol>
                <a:gridCol w="1541725">
                  <a:extLst>
                    <a:ext uri="{9D8B030D-6E8A-4147-A177-3AD203B41FA5}">
                      <a16:colId xmlns:a16="http://schemas.microsoft.com/office/drawing/2014/main" val="648389309"/>
                    </a:ext>
                  </a:extLst>
                </a:gridCol>
              </a:tblGrid>
              <a:tr h="1827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TE #3 10cm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08933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BEFORE YOKOGAWA CA71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BEFORE MAX6675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ERROR MUTLAK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1181460"/>
                  </a:ext>
                </a:extLst>
              </a:tr>
              <a:tr h="1827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39,6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39,89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0,29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1583060"/>
                  </a:ext>
                </a:extLst>
              </a:tr>
              <a:tr h="1827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58,4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59,75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1,35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3508936"/>
                  </a:ext>
                </a:extLst>
              </a:tr>
              <a:tr h="1827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78,6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79,07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0,47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13225458"/>
                  </a:ext>
                </a:extLst>
              </a:tr>
              <a:tr h="1827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96,68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98,2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1,52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6323313"/>
                  </a:ext>
                </a:extLst>
              </a:tr>
              <a:tr h="1827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AVG ERROR: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0,9075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6222435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C4E0B04-B154-FCDF-E56C-32D26535AA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195536"/>
              </p:ext>
            </p:extLst>
          </p:nvPr>
        </p:nvGraphicFramePr>
        <p:xfrm>
          <a:off x="938253" y="3795715"/>
          <a:ext cx="4625174" cy="245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99D5D18-FB6D-A5F5-A228-8D059A250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9456"/>
              </p:ext>
            </p:extLst>
          </p:nvPr>
        </p:nvGraphicFramePr>
        <p:xfrm>
          <a:off x="6209969" y="1975183"/>
          <a:ext cx="5143830" cy="146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610">
                  <a:extLst>
                    <a:ext uri="{9D8B030D-6E8A-4147-A177-3AD203B41FA5}">
                      <a16:colId xmlns:a16="http://schemas.microsoft.com/office/drawing/2014/main" val="672826937"/>
                    </a:ext>
                  </a:extLst>
                </a:gridCol>
                <a:gridCol w="1714610">
                  <a:extLst>
                    <a:ext uri="{9D8B030D-6E8A-4147-A177-3AD203B41FA5}">
                      <a16:colId xmlns:a16="http://schemas.microsoft.com/office/drawing/2014/main" val="3755209462"/>
                    </a:ext>
                  </a:extLst>
                </a:gridCol>
                <a:gridCol w="1714610">
                  <a:extLst>
                    <a:ext uri="{9D8B030D-6E8A-4147-A177-3AD203B41FA5}">
                      <a16:colId xmlns:a16="http://schemas.microsoft.com/office/drawing/2014/main" val="35760028"/>
                    </a:ext>
                  </a:extLst>
                </a:gridCol>
              </a:tblGrid>
              <a:tr h="1827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TE #4 10cm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58943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BEFORE YOKOGAWA CA71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BEFORE MAX6675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ERROR MUTLAK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0256055"/>
                  </a:ext>
                </a:extLst>
              </a:tr>
              <a:tr h="1827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40,4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39,68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0,72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838261"/>
                  </a:ext>
                </a:extLst>
              </a:tr>
              <a:tr h="1827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58,1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58,42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0,32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1442101"/>
                  </a:ext>
                </a:extLst>
              </a:tr>
              <a:tr h="1827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78,1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78,67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0,57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4081472"/>
                  </a:ext>
                </a:extLst>
              </a:tr>
              <a:tr h="1827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97,2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98,8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1,6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0340831"/>
                  </a:ext>
                </a:extLst>
              </a:tr>
              <a:tr h="1827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AVG ERROR: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0,8025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1991776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E673447-B629-4A4C-A739-A966CE2CA5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341222"/>
              </p:ext>
            </p:extLst>
          </p:nvPr>
        </p:nvGraphicFramePr>
        <p:xfrm>
          <a:off x="6204554" y="3795716"/>
          <a:ext cx="5143830" cy="245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9833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Grafik hasil perbandingan dengan kalibrator</vt:lpstr>
      <vt:lpstr>Grafik perbandingan dengan kalibrator</vt:lpstr>
      <vt:lpstr>PowerPoint Presentation</vt:lpstr>
      <vt:lpstr>PowerPoint Presentation</vt:lpstr>
      <vt:lpstr>PowerPoint Presentation</vt:lpstr>
      <vt:lpstr>Simpulan</vt:lpstr>
      <vt:lpstr>Rencana Tahap Selanjutnya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</dc:creator>
  <cp:revision>1</cp:revision>
  <dcterms:created xsi:type="dcterms:W3CDTF">2022-09-07T10:24:46Z</dcterms:created>
  <dcterms:modified xsi:type="dcterms:W3CDTF">2022-09-08T14:58:58Z</dcterms:modified>
</cp:coreProperties>
</file>