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5" r:id="rId6"/>
    <p:sldId id="264" r:id="rId7"/>
    <p:sldId id="259" r:id="rId8"/>
    <p:sldId id="262" r:id="rId9"/>
    <p:sldId id="263" r:id="rId10"/>
    <p:sldId id="266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C69"/>
    <a:srgbClr val="0B0B0B"/>
    <a:srgbClr val="5D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B365E-3534-4E46-85FF-B6C418821680}" v="31" dt="2022-09-03T10:12:5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Dzikrullah Akbar" userId="328a139b-ca5d-47f1-b3cf-07595b2cb5a4" providerId="ADAL" clId="{26034395-FC3A-472D-8563-5CC73B20E54B}"/>
    <pc:docChg chg="undo redo custSel addSld modSld">
      <pc:chgData name="Ahmad Dzikrullah Akbar" userId="328a139b-ca5d-47f1-b3cf-07595b2cb5a4" providerId="ADAL" clId="{26034395-FC3A-472D-8563-5CC73B20E54B}" dt="2022-03-29T12:29:20.205" v="4735" actId="1076"/>
      <pc:docMkLst>
        <pc:docMk/>
      </pc:docMkLst>
      <pc:sldChg chg="addSp delSp modSp mod">
        <pc:chgData name="Ahmad Dzikrullah Akbar" userId="328a139b-ca5d-47f1-b3cf-07595b2cb5a4" providerId="ADAL" clId="{26034395-FC3A-472D-8563-5CC73B20E54B}" dt="2022-02-06T09:58:02.523" v="1239" actId="1076"/>
        <pc:sldMkLst>
          <pc:docMk/>
          <pc:sldMk cId="2791915517" sldId="256"/>
        </pc:sldMkLst>
        <pc:spChg chg="mod">
          <ac:chgData name="Ahmad Dzikrullah Akbar" userId="328a139b-ca5d-47f1-b3cf-07595b2cb5a4" providerId="ADAL" clId="{26034395-FC3A-472D-8563-5CC73B20E54B}" dt="2022-02-06T09:58:02.523" v="1239" actId="1076"/>
          <ac:spMkLst>
            <pc:docMk/>
            <pc:sldMk cId="2791915517" sldId="256"/>
            <ac:spMk id="21" creationId="{D8159527-7E17-4A65-8892-E48BBACAA96F}"/>
          </ac:spMkLst>
        </pc:spChg>
        <pc:spChg chg="mod">
          <ac:chgData name="Ahmad Dzikrullah Akbar" userId="328a139b-ca5d-47f1-b3cf-07595b2cb5a4" providerId="ADAL" clId="{26034395-FC3A-472D-8563-5CC73B20E54B}" dt="2022-02-06T09:58:02.523" v="1239" actId="1076"/>
          <ac:spMkLst>
            <pc:docMk/>
            <pc:sldMk cId="2791915517" sldId="256"/>
            <ac:spMk id="22" creationId="{EC3110D1-DB76-4232-854F-239A1A8A659C}"/>
          </ac:spMkLst>
        </pc:spChg>
        <pc:grpChg chg="mod">
          <ac:chgData name="Ahmad Dzikrullah Akbar" userId="328a139b-ca5d-47f1-b3cf-07595b2cb5a4" providerId="ADAL" clId="{26034395-FC3A-472D-8563-5CC73B20E54B}" dt="2022-02-06T09:58:02.523" v="1239" actId="1076"/>
          <ac:grpSpMkLst>
            <pc:docMk/>
            <pc:sldMk cId="2791915517" sldId="256"/>
            <ac:grpSpMk id="20" creationId="{EA187117-DE7D-4F6A-B26B-F2FC5E756954}"/>
          </ac:grpSpMkLst>
        </pc:grpChg>
        <pc:picChg chg="add del">
          <ac:chgData name="Ahmad Dzikrullah Akbar" userId="328a139b-ca5d-47f1-b3cf-07595b2cb5a4" providerId="ADAL" clId="{26034395-FC3A-472D-8563-5CC73B20E54B}" dt="2022-02-06T09:57:56.915" v="1238" actId="21"/>
          <ac:picMkLst>
            <pc:docMk/>
            <pc:sldMk cId="2791915517" sldId="256"/>
            <ac:picMk id="5" creationId="{FA330789-AA70-486F-8653-7C40B841560B}"/>
          </ac:picMkLst>
        </pc:picChg>
        <pc:cxnChg chg="mod">
          <ac:chgData name="Ahmad Dzikrullah Akbar" userId="328a139b-ca5d-47f1-b3cf-07595b2cb5a4" providerId="ADAL" clId="{26034395-FC3A-472D-8563-5CC73B20E54B}" dt="2022-02-06T09:58:02.523" v="1239" actId="1076"/>
          <ac:cxnSpMkLst>
            <pc:docMk/>
            <pc:sldMk cId="2791915517" sldId="256"/>
            <ac:cxnSpMk id="3" creationId="{00000000-0000-0000-0000-000000000000}"/>
          </ac:cxnSpMkLst>
        </pc:cxnChg>
        <pc:cxnChg chg="mod">
          <ac:chgData name="Ahmad Dzikrullah Akbar" userId="328a139b-ca5d-47f1-b3cf-07595b2cb5a4" providerId="ADAL" clId="{26034395-FC3A-472D-8563-5CC73B20E54B}" dt="2022-02-06T09:58:02.523" v="1239" actId="1076"/>
          <ac:cxnSpMkLst>
            <pc:docMk/>
            <pc:sldMk cId="2791915517" sldId="256"/>
            <ac:cxnSpMk id="31" creationId="{F27454F1-DA08-402E-813C-6EB162A2A6F8}"/>
          </ac:cxnSpMkLst>
        </pc:cxnChg>
      </pc:sldChg>
      <pc:sldChg chg="addSp delSp modSp new mod">
        <pc:chgData name="Ahmad Dzikrullah Akbar" userId="328a139b-ca5d-47f1-b3cf-07595b2cb5a4" providerId="ADAL" clId="{26034395-FC3A-472D-8563-5CC73B20E54B}" dt="2022-02-06T05:30:05.581" v="54" actId="693"/>
        <pc:sldMkLst>
          <pc:docMk/>
          <pc:sldMk cId="566690532" sldId="257"/>
        </pc:sldMkLst>
        <pc:spChg chg="del">
          <ac:chgData name="Ahmad Dzikrullah Akbar" userId="328a139b-ca5d-47f1-b3cf-07595b2cb5a4" providerId="ADAL" clId="{26034395-FC3A-472D-8563-5CC73B20E54B}" dt="2022-02-06T05:01:58.907" v="1" actId="478"/>
          <ac:spMkLst>
            <pc:docMk/>
            <pc:sldMk cId="566690532" sldId="257"/>
            <ac:spMk id="2" creationId="{1E7717BB-0B62-4D2F-BAE6-C051F11AB3F2}"/>
          </ac:spMkLst>
        </pc:spChg>
        <pc:spChg chg="del">
          <ac:chgData name="Ahmad Dzikrullah Akbar" userId="328a139b-ca5d-47f1-b3cf-07595b2cb5a4" providerId="ADAL" clId="{26034395-FC3A-472D-8563-5CC73B20E54B}" dt="2022-02-06T05:01:58.907" v="1" actId="478"/>
          <ac:spMkLst>
            <pc:docMk/>
            <pc:sldMk cId="566690532" sldId="257"/>
            <ac:spMk id="3" creationId="{E479754C-4664-43AB-85C1-649764F47902}"/>
          </ac:spMkLst>
        </pc:spChg>
        <pc:spChg chg="add del mod">
          <ac:chgData name="Ahmad Dzikrullah Akbar" userId="328a139b-ca5d-47f1-b3cf-07595b2cb5a4" providerId="ADAL" clId="{26034395-FC3A-472D-8563-5CC73B20E54B}" dt="2022-02-06T05:27:36.543" v="24" actId="478"/>
          <ac:spMkLst>
            <pc:docMk/>
            <pc:sldMk cId="566690532" sldId="257"/>
            <ac:spMk id="8" creationId="{AAE01FF5-47AD-4EF2-B6FB-CB585862B1D0}"/>
          </ac:spMkLst>
        </pc:spChg>
        <pc:spChg chg="add del mod">
          <ac:chgData name="Ahmad Dzikrullah Akbar" userId="328a139b-ca5d-47f1-b3cf-07595b2cb5a4" providerId="ADAL" clId="{26034395-FC3A-472D-8563-5CC73B20E54B}" dt="2022-02-06T05:27:36.543" v="24" actId="478"/>
          <ac:spMkLst>
            <pc:docMk/>
            <pc:sldMk cId="566690532" sldId="257"/>
            <ac:spMk id="9" creationId="{3FA999E0-4255-4205-BD27-609D9B87EAFB}"/>
          </ac:spMkLst>
        </pc:spChg>
        <pc:spChg chg="add mod">
          <ac:chgData name="Ahmad Dzikrullah Akbar" userId="328a139b-ca5d-47f1-b3cf-07595b2cb5a4" providerId="ADAL" clId="{26034395-FC3A-472D-8563-5CC73B20E54B}" dt="2022-02-06T05:29:54.002" v="53" actId="14100"/>
          <ac:spMkLst>
            <pc:docMk/>
            <pc:sldMk cId="566690532" sldId="257"/>
            <ac:spMk id="10" creationId="{AED0570C-ECA8-49DD-89D7-78B1C2D38BAB}"/>
          </ac:spMkLst>
        </pc:spChg>
        <pc:spChg chg="add mod">
          <ac:chgData name="Ahmad Dzikrullah Akbar" userId="328a139b-ca5d-47f1-b3cf-07595b2cb5a4" providerId="ADAL" clId="{26034395-FC3A-472D-8563-5CC73B20E54B}" dt="2022-02-06T05:29:45.744" v="51" actId="14100"/>
          <ac:spMkLst>
            <pc:docMk/>
            <pc:sldMk cId="566690532" sldId="257"/>
            <ac:spMk id="14" creationId="{2678782E-60F2-4B5A-B5DE-6567B8870E02}"/>
          </ac:spMkLst>
        </pc:spChg>
        <pc:picChg chg="add mod ord">
          <ac:chgData name="Ahmad Dzikrullah Akbar" userId="328a139b-ca5d-47f1-b3cf-07595b2cb5a4" providerId="ADAL" clId="{26034395-FC3A-472D-8563-5CC73B20E54B}" dt="2022-02-06T05:29:41.872" v="50" actId="1076"/>
          <ac:picMkLst>
            <pc:docMk/>
            <pc:sldMk cId="566690532" sldId="257"/>
            <ac:picMk id="5" creationId="{B88DD4A7-68EB-4F2D-8B61-C0DF1B30C313}"/>
          </ac:picMkLst>
        </pc:picChg>
        <pc:picChg chg="add mod">
          <ac:chgData name="Ahmad Dzikrullah Akbar" userId="328a139b-ca5d-47f1-b3cf-07595b2cb5a4" providerId="ADAL" clId="{26034395-FC3A-472D-8563-5CC73B20E54B}" dt="2022-02-06T05:27:56.102" v="29" actId="1076"/>
          <ac:picMkLst>
            <pc:docMk/>
            <pc:sldMk cId="566690532" sldId="257"/>
            <ac:picMk id="7" creationId="{9B2B0357-BD01-4C92-A856-62555DD83F6F}"/>
          </ac:picMkLst>
        </pc:picChg>
        <pc:cxnChg chg="add mod">
          <ac:chgData name="Ahmad Dzikrullah Akbar" userId="328a139b-ca5d-47f1-b3cf-07595b2cb5a4" providerId="ADAL" clId="{26034395-FC3A-472D-8563-5CC73B20E54B}" dt="2022-02-06T05:30:05.581" v="54" actId="693"/>
          <ac:cxnSpMkLst>
            <pc:docMk/>
            <pc:sldMk cId="566690532" sldId="257"/>
            <ac:cxnSpMk id="12" creationId="{BB407C23-86E1-4CCB-857B-109C6A902F6B}"/>
          </ac:cxnSpMkLst>
        </pc:cxnChg>
      </pc:sldChg>
      <pc:sldChg chg="addSp delSp modSp new mod">
        <pc:chgData name="Ahmad Dzikrullah Akbar" userId="328a139b-ca5d-47f1-b3cf-07595b2cb5a4" providerId="ADAL" clId="{26034395-FC3A-472D-8563-5CC73B20E54B}" dt="2022-03-29T05:36:28.478" v="4139" actId="1076"/>
        <pc:sldMkLst>
          <pc:docMk/>
          <pc:sldMk cId="122506458" sldId="258"/>
        </pc:sldMkLst>
        <pc:spChg chg="add del mod ord">
          <ac:chgData name="Ahmad Dzikrullah Akbar" userId="328a139b-ca5d-47f1-b3cf-07595b2cb5a4" providerId="ADAL" clId="{26034395-FC3A-472D-8563-5CC73B20E54B}" dt="2022-02-11T15:17:01.608" v="2914" actId="478"/>
          <ac:spMkLst>
            <pc:docMk/>
            <pc:sldMk cId="122506458" sldId="258"/>
            <ac:spMk id="2" creationId="{1946B0C9-BF94-417D-AA1B-1BA1263311EE}"/>
          </ac:spMkLst>
        </pc:spChg>
        <pc:spChg chg="del">
          <ac:chgData name="Ahmad Dzikrullah Akbar" userId="328a139b-ca5d-47f1-b3cf-07595b2cb5a4" providerId="ADAL" clId="{26034395-FC3A-472D-8563-5CC73B20E54B}" dt="2022-02-06T05:10:08.012" v="20" actId="478"/>
          <ac:spMkLst>
            <pc:docMk/>
            <pc:sldMk cId="122506458" sldId="258"/>
            <ac:spMk id="2" creationId="{A0F363B8-139D-4F90-BDBD-1502EE7254AC}"/>
          </ac:spMkLst>
        </pc:spChg>
        <pc:spChg chg="del">
          <ac:chgData name="Ahmad Dzikrullah Akbar" userId="328a139b-ca5d-47f1-b3cf-07595b2cb5a4" providerId="ADAL" clId="{26034395-FC3A-472D-8563-5CC73B20E54B}" dt="2022-02-06T05:10:08.012" v="20" actId="478"/>
          <ac:spMkLst>
            <pc:docMk/>
            <pc:sldMk cId="122506458" sldId="258"/>
            <ac:spMk id="3" creationId="{80CFF0BF-770A-45BF-A6CA-DBC8F244C173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4" creationId="{69CDD726-F361-4519-A6F2-D16942552F28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9" creationId="{976C4E7E-4E47-4676-BC7A-721737D18B19}"/>
          </ac:spMkLst>
        </pc:spChg>
        <pc:spChg chg="add mod ord">
          <ac:chgData name="Ahmad Dzikrullah Akbar" userId="328a139b-ca5d-47f1-b3cf-07595b2cb5a4" providerId="ADAL" clId="{26034395-FC3A-472D-8563-5CC73B20E54B}" dt="2022-02-13T02:37:19.744" v="3162" actId="164"/>
          <ac:spMkLst>
            <pc:docMk/>
            <pc:sldMk cId="122506458" sldId="258"/>
            <ac:spMk id="21" creationId="{95E9DE61-072F-4714-936F-FB4CCF9746A6}"/>
          </ac:spMkLst>
        </pc:spChg>
        <pc:spChg chg="add mod ord topLvl">
          <ac:chgData name="Ahmad Dzikrullah Akbar" userId="328a139b-ca5d-47f1-b3cf-07595b2cb5a4" providerId="ADAL" clId="{26034395-FC3A-472D-8563-5CC73B20E54B}" dt="2022-02-11T14:43:27.068" v="2625" actId="404"/>
          <ac:spMkLst>
            <pc:docMk/>
            <pc:sldMk cId="122506458" sldId="258"/>
            <ac:spMk id="22" creationId="{069595C4-C0A9-4A39-BE90-7D3B112D48A0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23" creationId="{AFE6691A-4B6A-4F00-B8BB-CE9059FD857A}"/>
          </ac:spMkLst>
        </pc:spChg>
        <pc:spChg chg="add del mod">
          <ac:chgData name="Ahmad Dzikrullah Akbar" userId="328a139b-ca5d-47f1-b3cf-07595b2cb5a4" providerId="ADAL" clId="{26034395-FC3A-472D-8563-5CC73B20E54B}" dt="2022-02-11T15:17:32.865" v="2918" actId="478"/>
          <ac:spMkLst>
            <pc:docMk/>
            <pc:sldMk cId="122506458" sldId="258"/>
            <ac:spMk id="24" creationId="{A277463A-162C-4075-906C-017741901050}"/>
          </ac:spMkLst>
        </pc:spChg>
        <pc:spChg chg="add del mod">
          <ac:chgData name="Ahmad Dzikrullah Akbar" userId="328a139b-ca5d-47f1-b3cf-07595b2cb5a4" providerId="ADAL" clId="{26034395-FC3A-472D-8563-5CC73B20E54B}" dt="2022-02-10T16:03:01.297" v="1563" actId="478"/>
          <ac:spMkLst>
            <pc:docMk/>
            <pc:sldMk cId="122506458" sldId="258"/>
            <ac:spMk id="26" creationId="{A565AAB8-836E-4ACB-858D-9C9CD691315A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29" creationId="{D56DAD1C-A992-4600-854E-EF0E53FDD025}"/>
          </ac:spMkLst>
        </pc:spChg>
        <pc:spChg chg="add mod topLvl">
          <ac:chgData name="Ahmad Dzikrullah Akbar" userId="328a139b-ca5d-47f1-b3cf-07595b2cb5a4" providerId="ADAL" clId="{26034395-FC3A-472D-8563-5CC73B20E54B}" dt="2022-02-13T04:17:09.210" v="3875" actId="1076"/>
          <ac:spMkLst>
            <pc:docMk/>
            <pc:sldMk cId="122506458" sldId="258"/>
            <ac:spMk id="30" creationId="{EFE66FAC-4508-4B21-A093-353789D66DD3}"/>
          </ac:spMkLst>
        </pc:spChg>
        <pc:spChg chg="add del mod">
          <ac:chgData name="Ahmad Dzikrullah Akbar" userId="328a139b-ca5d-47f1-b3cf-07595b2cb5a4" providerId="ADAL" clId="{26034395-FC3A-472D-8563-5CC73B20E54B}" dt="2022-02-06T07:33:16.933" v="268" actId="478"/>
          <ac:spMkLst>
            <pc:docMk/>
            <pc:sldMk cId="122506458" sldId="258"/>
            <ac:spMk id="33" creationId="{0112DBD5-7C36-4401-8CBD-803329D583AA}"/>
          </ac:spMkLst>
        </pc:spChg>
        <pc:spChg chg="add del mod">
          <ac:chgData name="Ahmad Dzikrullah Akbar" userId="328a139b-ca5d-47f1-b3cf-07595b2cb5a4" providerId="ADAL" clId="{26034395-FC3A-472D-8563-5CC73B20E54B}" dt="2022-02-06T07:33:39.070" v="273" actId="478"/>
          <ac:spMkLst>
            <pc:docMk/>
            <pc:sldMk cId="122506458" sldId="258"/>
            <ac:spMk id="34" creationId="{0962C112-9F0C-4710-A54B-3D2C81A14EBB}"/>
          </ac:spMkLst>
        </pc:spChg>
        <pc:spChg chg="add del mod">
          <ac:chgData name="Ahmad Dzikrullah Akbar" userId="328a139b-ca5d-47f1-b3cf-07595b2cb5a4" providerId="ADAL" clId="{26034395-FC3A-472D-8563-5CC73B20E54B}" dt="2022-02-10T15:55:17.119" v="1470" actId="478"/>
          <ac:spMkLst>
            <pc:docMk/>
            <pc:sldMk cId="122506458" sldId="258"/>
            <ac:spMk id="34" creationId="{67D2EFE9-24BB-47DD-B0E4-B78923A8A27E}"/>
          </ac:spMkLst>
        </pc:spChg>
        <pc:spChg chg="add del">
          <ac:chgData name="Ahmad Dzikrullah Akbar" userId="328a139b-ca5d-47f1-b3cf-07595b2cb5a4" providerId="ADAL" clId="{26034395-FC3A-472D-8563-5CC73B20E54B}" dt="2022-02-06T07:32:00.536" v="256" actId="478"/>
          <ac:spMkLst>
            <pc:docMk/>
            <pc:sldMk cId="122506458" sldId="258"/>
            <ac:spMk id="35" creationId="{6671B75B-A9ED-4346-BCD7-FF56BE75E6D8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38" creationId="{FB8B3C71-6D65-4EA2-9142-2EAFABA2E1DF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39" creationId="{1AA91B8E-AC7B-44A5-93F4-0E8EC2951A5B}"/>
          </ac:spMkLst>
        </pc:spChg>
        <pc:spChg chg="add del mod">
          <ac:chgData name="Ahmad Dzikrullah Akbar" userId="328a139b-ca5d-47f1-b3cf-07595b2cb5a4" providerId="ADAL" clId="{26034395-FC3A-472D-8563-5CC73B20E54B}" dt="2022-02-11T14:55:18.415" v="2736" actId="478"/>
          <ac:spMkLst>
            <pc:docMk/>
            <pc:sldMk cId="122506458" sldId="258"/>
            <ac:spMk id="40" creationId="{EEC96B63-FBD4-4CDA-A156-E2E267B9E063}"/>
          </ac:spMkLst>
        </pc:spChg>
        <pc:spChg chg="add del mod topLvl">
          <ac:chgData name="Ahmad Dzikrullah Akbar" userId="328a139b-ca5d-47f1-b3cf-07595b2cb5a4" providerId="ADAL" clId="{26034395-FC3A-472D-8563-5CC73B20E54B}" dt="2022-02-10T16:07:32.444" v="1638" actId="478"/>
          <ac:spMkLst>
            <pc:docMk/>
            <pc:sldMk cId="122506458" sldId="258"/>
            <ac:spMk id="46" creationId="{DAA0A4A3-394B-4B0D-8145-EDFA990B1BCE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51" creationId="{4361DD11-EFCC-45E4-882D-CF21A49674C4}"/>
          </ac:spMkLst>
        </pc:spChg>
        <pc:spChg chg="add mod topLvl">
          <ac:chgData name="Ahmad Dzikrullah Akbar" userId="328a139b-ca5d-47f1-b3cf-07595b2cb5a4" providerId="ADAL" clId="{26034395-FC3A-472D-8563-5CC73B20E54B}" dt="2022-02-13T04:17:19.761" v="3876" actId="1076"/>
          <ac:spMkLst>
            <pc:docMk/>
            <pc:sldMk cId="122506458" sldId="258"/>
            <ac:spMk id="52" creationId="{065C5059-E3F5-401C-83A0-C13178BBE66F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53" creationId="{BD43FD5A-54A0-4DE2-871A-450264BF4572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55" creationId="{A1EBF76F-6718-4CF4-A206-22B5B2F367C4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56" creationId="{1FDCCFFD-7E36-448A-A7DE-841F648D1C05}"/>
          </ac:spMkLst>
        </pc:spChg>
        <pc:spChg chg="add del mod">
          <ac:chgData name="Ahmad Dzikrullah Akbar" userId="328a139b-ca5d-47f1-b3cf-07595b2cb5a4" providerId="ADAL" clId="{26034395-FC3A-472D-8563-5CC73B20E54B}" dt="2022-02-10T03:21:06.870" v="1273" actId="21"/>
          <ac:spMkLst>
            <pc:docMk/>
            <pc:sldMk cId="122506458" sldId="258"/>
            <ac:spMk id="57" creationId="{E8B565D1-A6EF-47B7-962A-833C4446A464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61" creationId="{3ADBB344-25CE-4336-B5A4-CE0811D7AAE8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62" creationId="{D9463680-DEA5-49BC-BEFF-B578259C3643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63" creationId="{A17EAB66-91C5-40E4-98BD-86842038B12B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64" creationId="{224B86C1-F20F-4604-9869-0E87FE841F72}"/>
          </ac:spMkLst>
        </pc:spChg>
        <pc:spChg chg="add del">
          <ac:chgData name="Ahmad Dzikrullah Akbar" userId="328a139b-ca5d-47f1-b3cf-07595b2cb5a4" providerId="ADAL" clId="{26034395-FC3A-472D-8563-5CC73B20E54B}" dt="2022-02-11T14:56:40.494" v="2751" actId="478"/>
          <ac:spMkLst>
            <pc:docMk/>
            <pc:sldMk cId="122506458" sldId="258"/>
            <ac:spMk id="65" creationId="{14758605-42B9-4FFD-B133-75CF86AD0981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66" creationId="{AFAAA3D9-51DD-40A3-9C37-FDC38D1ADEC5}"/>
          </ac:spMkLst>
        </pc:spChg>
        <pc:spChg chg="add mod">
          <ac:chgData name="Ahmad Dzikrullah Akbar" userId="328a139b-ca5d-47f1-b3cf-07595b2cb5a4" providerId="ADAL" clId="{26034395-FC3A-472D-8563-5CC73B20E54B}" dt="2022-02-13T02:37:08.733" v="3160" actId="164"/>
          <ac:spMkLst>
            <pc:docMk/>
            <pc:sldMk cId="122506458" sldId="258"/>
            <ac:spMk id="73" creationId="{90AF2B6F-CE9B-477C-BBEA-44DF043D8096}"/>
          </ac:spMkLst>
        </pc:spChg>
        <pc:spChg chg="mod">
          <ac:chgData name="Ahmad Dzikrullah Akbar" userId="328a139b-ca5d-47f1-b3cf-07595b2cb5a4" providerId="ADAL" clId="{26034395-FC3A-472D-8563-5CC73B20E54B}" dt="2022-02-11T01:14:20.691" v="2019" actId="20577"/>
          <ac:spMkLst>
            <pc:docMk/>
            <pc:sldMk cId="122506458" sldId="258"/>
            <ac:spMk id="73" creationId="{AE8994B8-E049-48C9-A85B-80678077BABD}"/>
          </ac:spMkLst>
        </pc:spChg>
        <pc:spChg chg="add mod">
          <ac:chgData name="Ahmad Dzikrullah Akbar" userId="328a139b-ca5d-47f1-b3cf-07595b2cb5a4" providerId="ADAL" clId="{26034395-FC3A-472D-8563-5CC73B20E54B}" dt="2022-02-13T02:37:08.733" v="3160" actId="164"/>
          <ac:spMkLst>
            <pc:docMk/>
            <pc:sldMk cId="122506458" sldId="258"/>
            <ac:spMk id="74" creationId="{CBA44AF7-1B80-4CD1-9476-1637FA3F7237}"/>
          </ac:spMkLst>
        </pc:spChg>
        <pc:spChg chg="add mod">
          <ac:chgData name="Ahmad Dzikrullah Akbar" userId="328a139b-ca5d-47f1-b3cf-07595b2cb5a4" providerId="ADAL" clId="{26034395-FC3A-472D-8563-5CC73B20E54B}" dt="2022-02-13T02:37:08.733" v="3160" actId="164"/>
          <ac:spMkLst>
            <pc:docMk/>
            <pc:sldMk cId="122506458" sldId="258"/>
            <ac:spMk id="76" creationId="{7EF0AD5C-72B8-46AF-9246-8A3B42670DDE}"/>
          </ac:spMkLst>
        </pc:spChg>
        <pc:spChg chg="mod">
          <ac:chgData name="Ahmad Dzikrullah Akbar" userId="328a139b-ca5d-47f1-b3cf-07595b2cb5a4" providerId="ADAL" clId="{26034395-FC3A-472D-8563-5CC73B20E54B}" dt="2022-02-11T01:13:54.157" v="2000"/>
          <ac:spMkLst>
            <pc:docMk/>
            <pc:sldMk cId="122506458" sldId="258"/>
            <ac:spMk id="78" creationId="{EE347D1A-6DF8-4BDC-A3C4-72CCB63E62AE}"/>
          </ac:spMkLst>
        </pc:spChg>
        <pc:spChg chg="mod">
          <ac:chgData name="Ahmad Dzikrullah Akbar" userId="328a139b-ca5d-47f1-b3cf-07595b2cb5a4" providerId="ADAL" clId="{26034395-FC3A-472D-8563-5CC73B20E54B}" dt="2022-02-11T01:13:54.157" v="2000"/>
          <ac:spMkLst>
            <pc:docMk/>
            <pc:sldMk cId="122506458" sldId="258"/>
            <ac:spMk id="79" creationId="{2C9AC70D-DE8D-452C-BC6F-04325A57AF03}"/>
          </ac:spMkLst>
        </pc:spChg>
        <pc:spChg chg="add del mod">
          <ac:chgData name="Ahmad Dzikrullah Akbar" userId="328a139b-ca5d-47f1-b3cf-07595b2cb5a4" providerId="ADAL" clId="{26034395-FC3A-472D-8563-5CC73B20E54B}" dt="2022-02-13T02:46:26.851" v="3225" actId="21"/>
          <ac:spMkLst>
            <pc:docMk/>
            <pc:sldMk cId="122506458" sldId="258"/>
            <ac:spMk id="79" creationId="{82F19ABB-DB9C-4EF7-9B53-1B6E7F5E5515}"/>
          </ac:spMkLst>
        </pc:spChg>
        <pc:spChg chg="mod">
          <ac:chgData name="Ahmad Dzikrullah Akbar" userId="328a139b-ca5d-47f1-b3cf-07595b2cb5a4" providerId="ADAL" clId="{26034395-FC3A-472D-8563-5CC73B20E54B}" dt="2022-02-11T01:13:54.157" v="2000"/>
          <ac:spMkLst>
            <pc:docMk/>
            <pc:sldMk cId="122506458" sldId="258"/>
            <ac:spMk id="80" creationId="{9529451F-F391-42D7-8DF2-0F4F2B80CA4D}"/>
          </ac:spMkLst>
        </pc:spChg>
        <pc:spChg chg="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82" creationId="{326A685C-7A7C-4F3B-B2EA-FB97121A7123}"/>
          </ac:spMkLst>
        </pc:spChg>
        <pc:spChg chg="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86" creationId="{C0D1FDB6-5A3D-4000-B6CE-9AB7CEB2A91A}"/>
          </ac:spMkLst>
        </pc:spChg>
        <pc:spChg chg="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87" creationId="{C99E4842-5D12-4D19-8AD8-3CBD43F643BA}"/>
          </ac:spMkLst>
        </pc:spChg>
        <pc:spChg chg="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88" creationId="{824139BE-FF94-4FB4-8680-F00369F3F83A}"/>
          </ac:spMkLst>
        </pc:spChg>
        <pc:spChg chg="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89" creationId="{68A0010B-F743-4732-8746-DF515677540A}"/>
          </ac:spMkLst>
        </pc:spChg>
        <pc:spChg chg="add mod ord">
          <ac:chgData name="Ahmad Dzikrullah Akbar" userId="328a139b-ca5d-47f1-b3cf-07595b2cb5a4" providerId="ADAL" clId="{26034395-FC3A-472D-8563-5CC73B20E54B}" dt="2022-02-13T02:37:19.744" v="3162" actId="164"/>
          <ac:spMkLst>
            <pc:docMk/>
            <pc:sldMk cId="122506458" sldId="258"/>
            <ac:spMk id="90" creationId="{5C85543E-5A0D-42E7-BB81-ADB1A5D82163}"/>
          </ac:spMkLst>
        </pc:spChg>
        <pc:spChg chg="add mod">
          <ac:chgData name="Ahmad Dzikrullah Akbar" userId="328a139b-ca5d-47f1-b3cf-07595b2cb5a4" providerId="ADAL" clId="{26034395-FC3A-472D-8563-5CC73B20E54B}" dt="2022-02-13T02:37:19.744" v="3162" actId="164"/>
          <ac:spMkLst>
            <pc:docMk/>
            <pc:sldMk cId="122506458" sldId="258"/>
            <ac:spMk id="91" creationId="{A0398862-D111-4F72-9B29-051156224929}"/>
          </ac:spMkLst>
        </pc:spChg>
        <pc:spChg chg="add del mod ord">
          <ac:chgData name="Ahmad Dzikrullah Akbar" userId="328a139b-ca5d-47f1-b3cf-07595b2cb5a4" providerId="ADAL" clId="{26034395-FC3A-472D-8563-5CC73B20E54B}" dt="2022-02-11T14:47:33.142" v="2697" actId="478"/>
          <ac:spMkLst>
            <pc:docMk/>
            <pc:sldMk cId="122506458" sldId="258"/>
            <ac:spMk id="92" creationId="{BCD331CE-B00F-4503-955F-F2D42A13BEF9}"/>
          </ac:spMkLst>
        </pc:spChg>
        <pc:spChg chg="add del mod">
          <ac:chgData name="Ahmad Dzikrullah Akbar" userId="328a139b-ca5d-47f1-b3cf-07595b2cb5a4" providerId="ADAL" clId="{26034395-FC3A-472D-8563-5CC73B20E54B}" dt="2022-03-29T05:35:40.848" v="4128" actId="478"/>
          <ac:spMkLst>
            <pc:docMk/>
            <pc:sldMk cId="122506458" sldId="258"/>
            <ac:spMk id="92" creationId="{CBFDB6C4-67A9-460E-9D77-C28905F7BB7D}"/>
          </ac:spMkLst>
        </pc:spChg>
        <pc:spChg chg="add del mod">
          <ac:chgData name="Ahmad Dzikrullah Akbar" userId="328a139b-ca5d-47f1-b3cf-07595b2cb5a4" providerId="ADAL" clId="{26034395-FC3A-472D-8563-5CC73B20E54B}" dt="2022-03-29T05:35:42.163" v="4129" actId="478"/>
          <ac:spMkLst>
            <pc:docMk/>
            <pc:sldMk cId="122506458" sldId="258"/>
            <ac:spMk id="94" creationId="{2D888299-EAF3-4937-889E-7C4F007A0C97}"/>
          </ac:spMkLst>
        </pc:spChg>
        <pc:spChg chg="add del mod">
          <ac:chgData name="Ahmad Dzikrullah Akbar" userId="328a139b-ca5d-47f1-b3cf-07595b2cb5a4" providerId="ADAL" clId="{26034395-FC3A-472D-8563-5CC73B20E54B}" dt="2022-02-11T14:55:23.795" v="2737" actId="478"/>
          <ac:spMkLst>
            <pc:docMk/>
            <pc:sldMk cId="122506458" sldId="258"/>
            <ac:spMk id="94" creationId="{68CA4A31-0CDB-4C37-B820-ED6E948E7819}"/>
          </ac:spMkLst>
        </pc:spChg>
        <pc:spChg chg="add del mod">
          <ac:chgData name="Ahmad Dzikrullah Akbar" userId="328a139b-ca5d-47f1-b3cf-07595b2cb5a4" providerId="ADAL" clId="{26034395-FC3A-472D-8563-5CC73B20E54B}" dt="2022-02-11T14:55:28.404" v="2740" actId="478"/>
          <ac:spMkLst>
            <pc:docMk/>
            <pc:sldMk cId="122506458" sldId="258"/>
            <ac:spMk id="95" creationId="{529E29D8-6402-49F5-A4F2-46D93A164730}"/>
          </ac:spMkLst>
        </pc:spChg>
        <pc:spChg chg="add del mod">
          <ac:chgData name="Ahmad Dzikrullah Akbar" userId="328a139b-ca5d-47f1-b3cf-07595b2cb5a4" providerId="ADAL" clId="{26034395-FC3A-472D-8563-5CC73B20E54B}" dt="2022-02-13T04:03:17.156" v="3409" actId="478"/>
          <ac:spMkLst>
            <pc:docMk/>
            <pc:sldMk cId="122506458" sldId="258"/>
            <ac:spMk id="108" creationId="{55BB0D04-9B6A-478E-9A61-20D2451139C5}"/>
          </ac:spMkLst>
        </pc:spChg>
        <pc:spChg chg="add mod topLvl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116" creationId="{01C66CAE-DD2C-4203-8A3D-79EB36AB4E45}"/>
          </ac:spMkLst>
        </pc:spChg>
        <pc:spChg chg="add del mod ord">
          <ac:chgData name="Ahmad Dzikrullah Akbar" userId="328a139b-ca5d-47f1-b3cf-07595b2cb5a4" providerId="ADAL" clId="{26034395-FC3A-472D-8563-5CC73B20E54B}" dt="2022-02-11T07:48:08.507" v="2316" actId="478"/>
          <ac:spMkLst>
            <pc:docMk/>
            <pc:sldMk cId="122506458" sldId="258"/>
            <ac:spMk id="125" creationId="{157810E3-747B-4233-B3D6-5352D37CCBC3}"/>
          </ac:spMkLst>
        </pc:spChg>
        <pc:spChg chg="add mod ord">
          <ac:chgData name="Ahmad Dzikrullah Akbar" userId="328a139b-ca5d-47f1-b3cf-07595b2cb5a4" providerId="ADAL" clId="{26034395-FC3A-472D-8563-5CC73B20E54B}" dt="2022-02-11T03:22:27.247" v="2240" actId="1076"/>
          <ac:spMkLst>
            <pc:docMk/>
            <pc:sldMk cId="122506458" sldId="258"/>
            <ac:spMk id="138" creationId="{2DC1F13B-E962-4EE3-B3AE-9A9E160676DE}"/>
          </ac:spMkLst>
        </pc:spChg>
        <pc:spChg chg="add del mod">
          <ac:chgData name="Ahmad Dzikrullah Akbar" userId="328a139b-ca5d-47f1-b3cf-07595b2cb5a4" providerId="ADAL" clId="{26034395-FC3A-472D-8563-5CC73B20E54B}" dt="2022-02-10T16:10:40.250" v="1650" actId="478"/>
          <ac:spMkLst>
            <pc:docMk/>
            <pc:sldMk cId="122506458" sldId="258"/>
            <ac:spMk id="1071" creationId="{94558434-DF5C-46E6-859B-52D091D83A29}"/>
          </ac:spMkLst>
        </pc:spChg>
        <pc:spChg chg="add mod">
          <ac:chgData name="Ahmad Dzikrullah Akbar" userId="328a139b-ca5d-47f1-b3cf-07595b2cb5a4" providerId="ADAL" clId="{26034395-FC3A-472D-8563-5CC73B20E54B}" dt="2022-02-13T04:03:36.704" v="3413" actId="1076"/>
          <ac:spMkLst>
            <pc:docMk/>
            <pc:sldMk cId="122506458" sldId="258"/>
            <ac:spMk id="1077" creationId="{D5ACF85A-CB07-41F0-89DA-73F9962A91F6}"/>
          </ac:spMkLst>
        </pc:spChg>
        <pc:grpChg chg="add del mod">
          <ac:chgData name="Ahmad Dzikrullah Akbar" userId="328a139b-ca5d-47f1-b3cf-07595b2cb5a4" providerId="ADAL" clId="{26034395-FC3A-472D-8563-5CC73B20E54B}" dt="2022-02-13T02:37:11.420" v="3161" actId="21"/>
          <ac:grpSpMkLst>
            <pc:docMk/>
            <pc:sldMk cId="122506458" sldId="258"/>
            <ac:grpSpMk id="5" creationId="{BE6208FE-F911-432A-A079-ABF6BC521696}"/>
          </ac:grpSpMkLst>
        </pc:grpChg>
        <pc:grpChg chg="add del mod">
          <ac:chgData name="Ahmad Dzikrullah Akbar" userId="328a139b-ca5d-47f1-b3cf-07595b2cb5a4" providerId="ADAL" clId="{26034395-FC3A-472D-8563-5CC73B20E54B}" dt="2022-02-13T02:37:20.963" v="3163" actId="21"/>
          <ac:grpSpMkLst>
            <pc:docMk/>
            <pc:sldMk cId="122506458" sldId="258"/>
            <ac:grpSpMk id="6" creationId="{FB18B70D-B16C-42CD-92C9-CACCA2DE6DC4}"/>
          </ac:grpSpMkLst>
        </pc:grpChg>
        <pc:grpChg chg="add del mod topLvl">
          <ac:chgData name="Ahmad Dzikrullah Akbar" userId="328a139b-ca5d-47f1-b3cf-07595b2cb5a4" providerId="ADAL" clId="{26034395-FC3A-472D-8563-5CC73B20E54B}" dt="2022-02-10T16:04:23.721" v="1579" actId="165"/>
          <ac:grpSpMkLst>
            <pc:docMk/>
            <pc:sldMk cId="122506458" sldId="258"/>
            <ac:grpSpMk id="24" creationId="{A42BD30F-E6DE-4B71-9D84-C42C6E8F7A4A}"/>
          </ac:grpSpMkLst>
        </pc:grpChg>
        <pc:grpChg chg="add del mod">
          <ac:chgData name="Ahmad Dzikrullah Akbar" userId="328a139b-ca5d-47f1-b3cf-07595b2cb5a4" providerId="ADAL" clId="{26034395-FC3A-472D-8563-5CC73B20E54B}" dt="2022-02-10T02:55:53.082" v="1263" actId="165"/>
          <ac:grpSpMkLst>
            <pc:docMk/>
            <pc:sldMk cId="122506458" sldId="258"/>
            <ac:grpSpMk id="25" creationId="{F26A26DC-E366-45ED-B1B9-CB32AEA2F455}"/>
          </ac:grpSpMkLst>
        </pc:grpChg>
        <pc:grpChg chg="add del mod ord">
          <ac:chgData name="Ahmad Dzikrullah Akbar" userId="328a139b-ca5d-47f1-b3cf-07595b2cb5a4" providerId="ADAL" clId="{26034395-FC3A-472D-8563-5CC73B20E54B}" dt="2022-03-29T05:35:01.723" v="4121" actId="1076"/>
          <ac:grpSpMkLst>
            <pc:docMk/>
            <pc:sldMk cId="122506458" sldId="258"/>
            <ac:grpSpMk id="31" creationId="{B0EB475E-6626-45E4-B672-9B943BF5017E}"/>
          </ac:grpSpMkLst>
        </pc:grpChg>
        <pc:grpChg chg="add del mod topLvl">
          <ac:chgData name="Ahmad Dzikrullah Akbar" userId="328a139b-ca5d-47f1-b3cf-07595b2cb5a4" providerId="ADAL" clId="{26034395-FC3A-472D-8563-5CC73B20E54B}" dt="2022-02-10T16:03:24.226" v="1569" actId="165"/>
          <ac:grpSpMkLst>
            <pc:docMk/>
            <pc:sldMk cId="122506458" sldId="258"/>
            <ac:grpSpMk id="32" creationId="{BF06C6A9-6622-4E52-A282-4CED33C9571E}"/>
          </ac:grpSpMkLst>
        </pc:grpChg>
        <pc:grpChg chg="add mod">
          <ac:chgData name="Ahmad Dzikrullah Akbar" userId="328a139b-ca5d-47f1-b3cf-07595b2cb5a4" providerId="ADAL" clId="{26034395-FC3A-472D-8563-5CC73B20E54B}" dt="2022-02-13T04:06:01.822" v="3436" actId="1076"/>
          <ac:grpSpMkLst>
            <pc:docMk/>
            <pc:sldMk cId="122506458" sldId="258"/>
            <ac:grpSpMk id="34" creationId="{AF12F5C0-BDCB-40DC-9665-20B715C8774C}"/>
          </ac:grpSpMkLst>
        </pc:grpChg>
        <pc:grpChg chg="add del mod">
          <ac:chgData name="Ahmad Dzikrullah Akbar" userId="328a139b-ca5d-47f1-b3cf-07595b2cb5a4" providerId="ADAL" clId="{26034395-FC3A-472D-8563-5CC73B20E54B}" dt="2022-02-10T15:48:38.144" v="1430" actId="165"/>
          <ac:grpSpMkLst>
            <pc:docMk/>
            <pc:sldMk cId="122506458" sldId="258"/>
            <ac:grpSpMk id="44" creationId="{8F82C272-6482-4F8A-8E25-5F5785111055}"/>
          </ac:grpSpMkLst>
        </pc:grpChg>
        <pc:grpChg chg="add mod topLvl">
          <ac:chgData name="Ahmad Dzikrullah Akbar" userId="328a139b-ca5d-47f1-b3cf-07595b2cb5a4" providerId="ADAL" clId="{26034395-FC3A-472D-8563-5CC73B20E54B}" dt="2022-02-13T04:03:36.704" v="3413" actId="1076"/>
          <ac:grpSpMkLst>
            <pc:docMk/>
            <pc:sldMk cId="122506458" sldId="258"/>
            <ac:grpSpMk id="60" creationId="{067DBA8C-F6D2-4C0C-A9CA-7697D956DD18}"/>
          </ac:grpSpMkLst>
        </pc:grpChg>
        <pc:grpChg chg="add del mod ord">
          <ac:chgData name="Ahmad Dzikrullah Akbar" userId="328a139b-ca5d-47f1-b3cf-07595b2cb5a4" providerId="ADAL" clId="{26034395-FC3A-472D-8563-5CC73B20E54B}" dt="2022-02-11T01:13:47.854" v="1999" actId="165"/>
          <ac:grpSpMkLst>
            <pc:docMk/>
            <pc:sldMk cId="122506458" sldId="258"/>
            <ac:grpSpMk id="65" creationId="{17C5F65A-E76E-4606-8A62-3826342577F7}"/>
          </ac:grpSpMkLst>
        </pc:grpChg>
        <pc:grpChg chg="add mod">
          <ac:chgData name="Ahmad Dzikrullah Akbar" userId="328a139b-ca5d-47f1-b3cf-07595b2cb5a4" providerId="ADAL" clId="{26034395-FC3A-472D-8563-5CC73B20E54B}" dt="2022-02-10T16:26:01.756" v="1896" actId="164"/>
          <ac:grpSpMkLst>
            <pc:docMk/>
            <pc:sldMk cId="122506458" sldId="258"/>
            <ac:grpSpMk id="70" creationId="{A5879259-9B39-4D7B-A11C-1B25499EE1C6}"/>
          </ac:grpSpMkLst>
        </pc:grpChg>
        <pc:grpChg chg="add mod">
          <ac:chgData name="Ahmad Dzikrullah Akbar" userId="328a139b-ca5d-47f1-b3cf-07595b2cb5a4" providerId="ADAL" clId="{26034395-FC3A-472D-8563-5CC73B20E54B}" dt="2022-02-13T04:03:36.704" v="3413" actId="1076"/>
          <ac:grpSpMkLst>
            <pc:docMk/>
            <pc:sldMk cId="122506458" sldId="258"/>
            <ac:grpSpMk id="71" creationId="{39ED97AA-D392-4E6D-83DE-B3C80D703739}"/>
          </ac:grpSpMkLst>
        </pc:grpChg>
        <pc:grpChg chg="add del mod">
          <ac:chgData name="Ahmad Dzikrullah Akbar" userId="328a139b-ca5d-47f1-b3cf-07595b2cb5a4" providerId="ADAL" clId="{26034395-FC3A-472D-8563-5CC73B20E54B}" dt="2022-02-11T01:14:46.862" v="2023" actId="478"/>
          <ac:grpSpMkLst>
            <pc:docMk/>
            <pc:sldMk cId="122506458" sldId="258"/>
            <ac:grpSpMk id="72" creationId="{006F5D44-2BF8-40A6-8676-CF8EF56814C0}"/>
          </ac:grpSpMkLst>
        </pc:grpChg>
        <pc:grpChg chg="mod">
          <ac:chgData name="Ahmad Dzikrullah Akbar" userId="328a139b-ca5d-47f1-b3cf-07595b2cb5a4" providerId="ADAL" clId="{26034395-FC3A-472D-8563-5CC73B20E54B}" dt="2022-02-11T01:13:54.157" v="2000"/>
          <ac:grpSpMkLst>
            <pc:docMk/>
            <pc:sldMk cId="122506458" sldId="258"/>
            <ac:grpSpMk id="76" creationId="{5C045C05-8FEA-44FB-A92D-67394FA44941}"/>
          </ac:grpSpMkLst>
        </pc:grpChg>
        <pc:grpChg chg="add mod">
          <ac:chgData name="Ahmad Dzikrullah Akbar" userId="328a139b-ca5d-47f1-b3cf-07595b2cb5a4" providerId="ADAL" clId="{26034395-FC3A-472D-8563-5CC73B20E54B}" dt="2022-02-13T04:05:57.298" v="3435" actId="1076"/>
          <ac:grpSpMkLst>
            <pc:docMk/>
            <pc:sldMk cId="122506458" sldId="258"/>
            <ac:grpSpMk id="81" creationId="{1163F6CA-C07D-4457-8F99-07A17A637D25}"/>
          </ac:grpSpMkLst>
        </pc:grpChg>
        <pc:grpChg chg="mod">
          <ac:chgData name="Ahmad Dzikrullah Akbar" userId="328a139b-ca5d-47f1-b3cf-07595b2cb5a4" providerId="ADAL" clId="{26034395-FC3A-472D-8563-5CC73B20E54B}" dt="2022-02-13T04:03:36.704" v="3413" actId="1076"/>
          <ac:grpSpMkLst>
            <pc:docMk/>
            <pc:sldMk cId="122506458" sldId="258"/>
            <ac:grpSpMk id="85" creationId="{B7C2E538-1591-4647-938E-FC786C100096}"/>
          </ac:grpSpMkLst>
        </pc:grpChg>
        <pc:grpChg chg="add del mod ord">
          <ac:chgData name="Ahmad Dzikrullah Akbar" userId="328a139b-ca5d-47f1-b3cf-07595b2cb5a4" providerId="ADAL" clId="{26034395-FC3A-472D-8563-5CC73B20E54B}" dt="2022-02-13T02:46:34.333" v="3227" actId="21"/>
          <ac:grpSpMkLst>
            <pc:docMk/>
            <pc:sldMk cId="122506458" sldId="258"/>
            <ac:grpSpMk id="126" creationId="{6894C2B5-82F6-47AA-8355-6AB5258CBF94}"/>
          </ac:grpSpMkLst>
        </pc:grpChg>
        <pc:grpChg chg="add del mod topLvl">
          <ac:chgData name="Ahmad Dzikrullah Akbar" userId="328a139b-ca5d-47f1-b3cf-07595b2cb5a4" providerId="ADAL" clId="{26034395-FC3A-472D-8563-5CC73B20E54B}" dt="2022-02-11T01:14:35.599" v="2021" actId="165"/>
          <ac:grpSpMkLst>
            <pc:docMk/>
            <pc:sldMk cId="122506458" sldId="258"/>
            <ac:grpSpMk id="1033" creationId="{FCB36918-4092-49C6-9104-6D785CE477D2}"/>
          </ac:grpSpMkLst>
        </pc:grpChg>
        <pc:grpChg chg="add mod">
          <ac:chgData name="Ahmad Dzikrullah Akbar" userId="328a139b-ca5d-47f1-b3cf-07595b2cb5a4" providerId="ADAL" clId="{26034395-FC3A-472D-8563-5CC73B20E54B}" dt="2022-02-13T04:03:36.704" v="3413" actId="1076"/>
          <ac:grpSpMkLst>
            <pc:docMk/>
            <pc:sldMk cId="122506458" sldId="258"/>
            <ac:grpSpMk id="1044" creationId="{50D0BBC5-B510-4A92-9720-A2C28EA84799}"/>
          </ac:grpSpMkLst>
        </pc:grpChg>
        <pc:grpChg chg="add del mod">
          <ac:chgData name="Ahmad Dzikrullah Akbar" userId="328a139b-ca5d-47f1-b3cf-07595b2cb5a4" providerId="ADAL" clId="{26034395-FC3A-472D-8563-5CC73B20E54B}" dt="2022-02-10T16:14:12.889" v="1784" actId="165"/>
          <ac:grpSpMkLst>
            <pc:docMk/>
            <pc:sldMk cId="122506458" sldId="258"/>
            <ac:grpSpMk id="1056" creationId="{7753EFC5-D86E-4B9F-A32B-EB7ECEA8870F}"/>
          </ac:grpSpMkLst>
        </pc:grpChg>
        <pc:grpChg chg="add mod">
          <ac:chgData name="Ahmad Dzikrullah Akbar" userId="328a139b-ca5d-47f1-b3cf-07595b2cb5a4" providerId="ADAL" clId="{26034395-FC3A-472D-8563-5CC73B20E54B}" dt="2022-02-13T04:03:36.704" v="3413" actId="1076"/>
          <ac:grpSpMkLst>
            <pc:docMk/>
            <pc:sldMk cId="122506458" sldId="258"/>
            <ac:grpSpMk id="1076" creationId="{DBC7D096-7876-424F-B1AC-16594F915D02}"/>
          </ac:grpSpMkLst>
        </pc:grpChg>
        <pc:grpChg chg="add mod">
          <ac:chgData name="Ahmad Dzikrullah Akbar" userId="328a139b-ca5d-47f1-b3cf-07595b2cb5a4" providerId="ADAL" clId="{26034395-FC3A-472D-8563-5CC73B20E54B}" dt="2022-02-13T04:03:36.704" v="3413" actId="1076"/>
          <ac:grpSpMkLst>
            <pc:docMk/>
            <pc:sldMk cId="122506458" sldId="258"/>
            <ac:grpSpMk id="1078" creationId="{74ABED91-3ED2-4150-AA3F-07603148FFF5}"/>
          </ac:grpSpMkLst>
        </pc:grpChg>
        <pc:picChg chg="add del mod ord">
          <ac:chgData name="Ahmad Dzikrullah Akbar" userId="328a139b-ca5d-47f1-b3cf-07595b2cb5a4" providerId="ADAL" clId="{26034395-FC3A-472D-8563-5CC73B20E54B}" dt="2022-03-29T05:35:42.670" v="4130" actId="478"/>
          <ac:picMkLst>
            <pc:docMk/>
            <pc:sldMk cId="122506458" sldId="258"/>
            <ac:picMk id="3" creationId="{39012E10-3F63-466F-B952-B7DDB71969F9}"/>
          </ac:picMkLst>
        </pc:picChg>
        <pc:picChg chg="add del mod ord">
          <ac:chgData name="Ahmad Dzikrullah Akbar" userId="328a139b-ca5d-47f1-b3cf-07595b2cb5a4" providerId="ADAL" clId="{26034395-FC3A-472D-8563-5CC73B20E54B}" dt="2022-02-10T03:27:05.841" v="1279" actId="21"/>
          <ac:picMkLst>
            <pc:docMk/>
            <pc:sldMk cId="122506458" sldId="258"/>
            <ac:picMk id="3" creationId="{8B49B9D6-CCA6-41FE-A340-AD8BA407DA4D}"/>
          </ac:picMkLst>
        </pc:picChg>
        <pc:picChg chg="add del mod">
          <ac:chgData name="Ahmad Dzikrullah Akbar" userId="328a139b-ca5d-47f1-b3cf-07595b2cb5a4" providerId="ADAL" clId="{26034395-FC3A-472D-8563-5CC73B20E54B}" dt="2022-03-29T05:34:59.480" v="4119" actId="21"/>
          <ac:picMkLst>
            <pc:docMk/>
            <pc:sldMk cId="122506458" sldId="258"/>
            <ac:picMk id="6" creationId="{61AB29C9-CA6E-494F-8618-0097FC7E4652}"/>
          </ac:picMkLst>
        </pc:picChg>
        <pc:picChg chg="add del mod">
          <ac:chgData name="Ahmad Dzikrullah Akbar" userId="328a139b-ca5d-47f1-b3cf-07595b2cb5a4" providerId="ADAL" clId="{26034395-FC3A-472D-8563-5CC73B20E54B}" dt="2022-02-10T02:56:19.467" v="1265" actId="21"/>
          <ac:picMkLst>
            <pc:docMk/>
            <pc:sldMk cId="122506458" sldId="258"/>
            <ac:picMk id="6" creationId="{9BAD9D04-5BB0-408A-9E12-0F5413F0738B}"/>
          </ac:picMkLst>
        </pc:picChg>
        <pc:picChg chg="add del mod topLvl">
          <ac:chgData name="Ahmad Dzikrullah Akbar" userId="328a139b-ca5d-47f1-b3cf-07595b2cb5a4" providerId="ADAL" clId="{26034395-FC3A-472D-8563-5CC73B20E54B}" dt="2022-02-10T02:55:57.237" v="1264" actId="21"/>
          <ac:picMkLst>
            <pc:docMk/>
            <pc:sldMk cId="122506458" sldId="258"/>
            <ac:picMk id="8" creationId="{8DEAAD05-A183-4D69-A5C3-E2DD6855B031}"/>
          </ac:picMkLst>
        </pc:picChg>
        <pc:picChg chg="add del mod">
          <ac:chgData name="Ahmad Dzikrullah Akbar" userId="328a139b-ca5d-47f1-b3cf-07595b2cb5a4" providerId="ADAL" clId="{26034395-FC3A-472D-8563-5CC73B20E54B}" dt="2022-02-13T11:09:53.833" v="4091" actId="21"/>
          <ac:picMkLst>
            <pc:docMk/>
            <pc:sldMk cId="122506458" sldId="258"/>
            <ac:picMk id="8" creationId="{9BBD7CD9-83EE-4C90-AC89-66F6689111B5}"/>
          </ac:picMkLst>
        </pc:picChg>
        <pc:picChg chg="add del">
          <ac:chgData name="Ahmad Dzikrullah Akbar" userId="328a139b-ca5d-47f1-b3cf-07595b2cb5a4" providerId="ADAL" clId="{26034395-FC3A-472D-8563-5CC73B20E54B}" dt="2022-02-10T03:21:34.411" v="1275" actId="22"/>
          <ac:picMkLst>
            <pc:docMk/>
            <pc:sldMk cId="122506458" sldId="258"/>
            <ac:picMk id="10" creationId="{039432B8-9C23-406C-BC89-1F497C9D2B96}"/>
          </ac:picMkLst>
        </pc:picChg>
        <pc:picChg chg="add mod ord topLvl">
          <ac:chgData name="Ahmad Dzikrullah Akbar" userId="328a139b-ca5d-47f1-b3cf-07595b2cb5a4" providerId="ADAL" clId="{26034395-FC3A-472D-8563-5CC73B20E54B}" dt="2022-03-29T05:36:28.478" v="4139" actId="1076"/>
          <ac:picMkLst>
            <pc:docMk/>
            <pc:sldMk cId="122506458" sldId="258"/>
            <ac:picMk id="13" creationId="{BB2172C3-8D40-4522-B9B7-41233AB57535}"/>
          </ac:picMkLst>
        </pc:picChg>
        <pc:picChg chg="add mod ord topLvl">
          <ac:chgData name="Ahmad Dzikrullah Akbar" userId="328a139b-ca5d-47f1-b3cf-07595b2cb5a4" providerId="ADAL" clId="{26034395-FC3A-472D-8563-5CC73B20E54B}" dt="2022-02-13T04:08:06.974" v="3504" actId="165"/>
          <ac:picMkLst>
            <pc:docMk/>
            <pc:sldMk cId="122506458" sldId="258"/>
            <ac:picMk id="15" creationId="{EB3D4FE4-022E-4297-BFAE-E81699E3DB03}"/>
          </ac:picMkLst>
        </pc:picChg>
        <pc:picChg chg="add del mod">
          <ac:chgData name="Ahmad Dzikrullah Akbar" userId="328a139b-ca5d-47f1-b3cf-07595b2cb5a4" providerId="ADAL" clId="{26034395-FC3A-472D-8563-5CC73B20E54B}" dt="2022-02-11T07:55:14.247" v="2328" actId="478"/>
          <ac:picMkLst>
            <pc:docMk/>
            <pc:sldMk cId="122506458" sldId="258"/>
            <ac:picMk id="16" creationId="{0423A23D-4522-4B61-92E7-B2802AAF6F54}"/>
          </ac:picMkLst>
        </pc:picChg>
        <pc:picChg chg="add del">
          <ac:chgData name="Ahmad Dzikrullah Akbar" userId="328a139b-ca5d-47f1-b3cf-07595b2cb5a4" providerId="ADAL" clId="{26034395-FC3A-472D-8563-5CC73B20E54B}" dt="2022-02-13T04:06:46.476" v="3438" actId="478"/>
          <ac:picMkLst>
            <pc:docMk/>
            <pc:sldMk cId="122506458" sldId="258"/>
            <ac:picMk id="33" creationId="{EF7457A6-7D70-4512-B9C4-9B918DD4F9A8}"/>
          </ac:picMkLst>
        </pc:picChg>
        <pc:picChg chg="add del">
          <ac:chgData name="Ahmad Dzikrullah Akbar" userId="328a139b-ca5d-47f1-b3cf-07595b2cb5a4" providerId="ADAL" clId="{26034395-FC3A-472D-8563-5CC73B20E54B}" dt="2022-02-10T06:11:24.812" v="1359" actId="21"/>
          <ac:picMkLst>
            <pc:docMk/>
            <pc:sldMk cId="122506458" sldId="258"/>
            <ac:picMk id="34" creationId="{6BCEE7CE-6EEA-4A23-A7F6-2B3059F8DFFC}"/>
          </ac:picMkLst>
        </pc:picChg>
        <pc:picChg chg="add del">
          <ac:chgData name="Ahmad Dzikrullah Akbar" userId="328a139b-ca5d-47f1-b3cf-07595b2cb5a4" providerId="ADAL" clId="{26034395-FC3A-472D-8563-5CC73B20E54B}" dt="2022-02-13T11:08:19.169" v="4080" actId="21"/>
          <ac:picMkLst>
            <pc:docMk/>
            <pc:sldMk cId="122506458" sldId="258"/>
            <ac:picMk id="49" creationId="{2EFE5B51-E04B-470B-A931-7FCB5911A817}"/>
          </ac:picMkLst>
        </pc:picChg>
        <pc:picChg chg="add del mod">
          <ac:chgData name="Ahmad Dzikrullah Akbar" userId="328a139b-ca5d-47f1-b3cf-07595b2cb5a4" providerId="ADAL" clId="{26034395-FC3A-472D-8563-5CC73B20E54B}" dt="2022-02-13T11:10:07.258" v="4095" actId="21"/>
          <ac:picMkLst>
            <pc:docMk/>
            <pc:sldMk cId="122506458" sldId="258"/>
            <ac:picMk id="67" creationId="{9B21F5A2-220D-4119-A194-BEC59B291201}"/>
          </ac:picMkLst>
        </pc:picChg>
        <pc:picChg chg="add mod">
          <ac:chgData name="Ahmad Dzikrullah Akbar" userId="328a139b-ca5d-47f1-b3cf-07595b2cb5a4" providerId="ADAL" clId="{26034395-FC3A-472D-8563-5CC73B20E54B}" dt="2022-02-13T04:03:36.704" v="3413" actId="1076"/>
          <ac:picMkLst>
            <pc:docMk/>
            <pc:sldMk cId="122506458" sldId="258"/>
            <ac:picMk id="109" creationId="{20DB23A0-0B64-4FA1-A5C3-FD83A6929212}"/>
          </ac:picMkLst>
        </pc:picChg>
        <pc:picChg chg="add del mod">
          <ac:chgData name="Ahmad Dzikrullah Akbar" userId="328a139b-ca5d-47f1-b3cf-07595b2cb5a4" providerId="ADAL" clId="{26034395-FC3A-472D-8563-5CC73B20E54B}" dt="2022-02-11T03:08:10.578" v="2155" actId="478"/>
          <ac:picMkLst>
            <pc:docMk/>
            <pc:sldMk cId="122506458" sldId="258"/>
            <ac:picMk id="110" creationId="{3860EC0C-007B-4372-9A71-7DC6A99B06CE}"/>
          </ac:picMkLst>
        </pc:picChg>
        <pc:picChg chg="add del mod">
          <ac:chgData name="Ahmad Dzikrullah Akbar" userId="328a139b-ca5d-47f1-b3cf-07595b2cb5a4" providerId="ADAL" clId="{26034395-FC3A-472D-8563-5CC73B20E54B}" dt="2022-02-11T15:16:43.312" v="2910" actId="478"/>
          <ac:picMkLst>
            <pc:docMk/>
            <pc:sldMk cId="122506458" sldId="258"/>
            <ac:picMk id="118" creationId="{A1516BD1-DD70-4751-8032-B0B0940D2D7F}"/>
          </ac:picMkLst>
        </pc:picChg>
        <pc:picChg chg="add mod">
          <ac:chgData name="Ahmad Dzikrullah Akbar" userId="328a139b-ca5d-47f1-b3cf-07595b2cb5a4" providerId="ADAL" clId="{26034395-FC3A-472D-8563-5CC73B20E54B}" dt="2022-02-13T04:03:36.704" v="3413" actId="1076"/>
          <ac:picMkLst>
            <pc:docMk/>
            <pc:sldMk cId="122506458" sldId="258"/>
            <ac:picMk id="129" creationId="{EDF946DC-4B45-4F51-A70F-8F44E46BCF9E}"/>
          </ac:picMkLst>
        </pc:picChg>
        <pc:picChg chg="add del mod">
          <ac:chgData name="Ahmad Dzikrullah Akbar" userId="328a139b-ca5d-47f1-b3cf-07595b2cb5a4" providerId="ADAL" clId="{26034395-FC3A-472D-8563-5CC73B20E54B}" dt="2022-02-11T15:16:41.535" v="2909" actId="478"/>
          <ac:picMkLst>
            <pc:docMk/>
            <pc:sldMk cId="122506458" sldId="258"/>
            <ac:picMk id="140" creationId="{9194EBF9-A2D0-4314-9756-1316B70042DF}"/>
          </ac:picMkLst>
        </pc:picChg>
        <pc:picChg chg="add mod topLvl">
          <ac:chgData name="Ahmad Dzikrullah Akbar" userId="328a139b-ca5d-47f1-b3cf-07595b2cb5a4" providerId="ADAL" clId="{26034395-FC3A-472D-8563-5CC73B20E54B}" dt="2022-02-13T04:03:36.704" v="3413" actId="1076"/>
          <ac:picMkLst>
            <pc:docMk/>
            <pc:sldMk cId="122506458" sldId="258"/>
            <ac:picMk id="1026" creationId="{11AC2449-885B-47BC-9D61-0578201369AC}"/>
          </ac:picMkLst>
        </pc:picChg>
        <pc:picChg chg="add del mod">
          <ac:chgData name="Ahmad Dzikrullah Akbar" userId="328a139b-ca5d-47f1-b3cf-07595b2cb5a4" providerId="ADAL" clId="{26034395-FC3A-472D-8563-5CC73B20E54B}" dt="2022-02-06T06:16:58.538" v="99"/>
          <ac:picMkLst>
            <pc:docMk/>
            <pc:sldMk cId="122506458" sldId="258"/>
            <ac:picMk id="1028" creationId="{CD38551B-0592-47E3-A170-FE2782F7B366}"/>
          </ac:picMkLst>
        </pc:picChg>
        <pc:picChg chg="add del mod">
          <ac:chgData name="Ahmad Dzikrullah Akbar" userId="328a139b-ca5d-47f1-b3cf-07595b2cb5a4" providerId="ADAL" clId="{26034395-FC3A-472D-8563-5CC73B20E54B}" dt="2022-02-10T16:03:04.511" v="1564" actId="478"/>
          <ac:picMkLst>
            <pc:docMk/>
            <pc:sldMk cId="122506458" sldId="258"/>
            <ac:picMk id="1030" creationId="{3D16B656-32F2-4417-AA1A-5621DECB7549}"/>
          </ac:picMkLst>
        </pc:picChg>
        <pc:picChg chg="add del mod">
          <ac:chgData name="Ahmad Dzikrullah Akbar" userId="328a139b-ca5d-47f1-b3cf-07595b2cb5a4" providerId="ADAL" clId="{26034395-FC3A-472D-8563-5CC73B20E54B}" dt="2022-02-10T16:02:32.078" v="1560" actId="478"/>
          <ac:picMkLst>
            <pc:docMk/>
            <pc:sldMk cId="122506458" sldId="258"/>
            <ac:picMk id="1032" creationId="{DE134AE0-D1DF-437A-B21B-5D668B997A3A}"/>
          </ac:picMkLst>
        </pc:picChg>
        <pc:picChg chg="add mod topLvl">
          <ac:chgData name="Ahmad Dzikrullah Akbar" userId="328a139b-ca5d-47f1-b3cf-07595b2cb5a4" providerId="ADAL" clId="{26034395-FC3A-472D-8563-5CC73B20E54B}" dt="2022-02-13T04:03:36.704" v="3413" actId="1076"/>
          <ac:picMkLst>
            <pc:docMk/>
            <pc:sldMk cId="122506458" sldId="258"/>
            <ac:picMk id="1034" creationId="{4CCD2D0D-F91B-4DF8-A8E7-07FEFD839A0B}"/>
          </ac:picMkLst>
        </pc:picChg>
        <pc:picChg chg="add del mod">
          <ac:chgData name="Ahmad Dzikrullah Akbar" userId="328a139b-ca5d-47f1-b3cf-07595b2cb5a4" providerId="ADAL" clId="{26034395-FC3A-472D-8563-5CC73B20E54B}" dt="2022-02-10T16:08:20.741" v="1646" actId="478"/>
          <ac:picMkLst>
            <pc:docMk/>
            <pc:sldMk cId="122506458" sldId="258"/>
            <ac:picMk id="1068" creationId="{AF9319C1-5269-4D76-9B74-C115BF4AA919}"/>
          </ac:picMkLst>
        </pc:picChg>
        <pc:picChg chg="add mod">
          <ac:chgData name="Ahmad Dzikrullah Akbar" userId="328a139b-ca5d-47f1-b3cf-07595b2cb5a4" providerId="ADAL" clId="{26034395-FC3A-472D-8563-5CC73B20E54B}" dt="2022-02-13T04:03:36.704" v="3413" actId="1076"/>
          <ac:picMkLst>
            <pc:docMk/>
            <pc:sldMk cId="122506458" sldId="258"/>
            <ac:picMk id="1070" creationId="{A5F7F531-A225-4104-93F4-171DE32AD747}"/>
          </ac:picMkLst>
        </pc:picChg>
        <pc:cxnChg chg="add mod topLvl">
          <ac:chgData name="Ahmad Dzikrullah Akbar" userId="328a139b-ca5d-47f1-b3cf-07595b2cb5a4" providerId="ADAL" clId="{26034395-FC3A-472D-8563-5CC73B20E54B}" dt="2022-02-13T04:03:45.346" v="3415" actId="14100"/>
          <ac:cxnSpMkLst>
            <pc:docMk/>
            <pc:sldMk cId="122506458" sldId="258"/>
            <ac:cxnSpMk id="11" creationId="{3DFD7CCC-CC52-44D6-A907-7E81A41C27BE}"/>
          </ac:cxnSpMkLst>
        </pc:cxnChg>
        <pc:cxnChg chg="add del mod">
          <ac:chgData name="Ahmad Dzikrullah Akbar" userId="328a139b-ca5d-47f1-b3cf-07595b2cb5a4" providerId="ADAL" clId="{26034395-FC3A-472D-8563-5CC73B20E54B}" dt="2022-02-11T15:17:32.865" v="2918" actId="478"/>
          <ac:cxnSpMkLst>
            <pc:docMk/>
            <pc:sldMk cId="122506458" sldId="258"/>
            <ac:cxnSpMk id="14" creationId="{9B62F023-5D3D-43C2-A1E1-34227456F350}"/>
          </ac:cxnSpMkLst>
        </pc:cxnChg>
        <pc:cxnChg chg="add mod topLvl">
          <ac:chgData name="Ahmad Dzikrullah Akbar" userId="328a139b-ca5d-47f1-b3cf-07595b2cb5a4" providerId="ADAL" clId="{26034395-FC3A-472D-8563-5CC73B20E54B}" dt="2022-02-13T04:15:24.451" v="3805" actId="14100"/>
          <ac:cxnSpMkLst>
            <pc:docMk/>
            <pc:sldMk cId="122506458" sldId="258"/>
            <ac:cxnSpMk id="17" creationId="{1C4D159A-45ED-498E-AA22-6F5B33A8488A}"/>
          </ac:cxnSpMkLst>
        </pc:cxnChg>
        <pc:cxnChg chg="add mod topLvl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18" creationId="{CA5F1FE5-87FF-4A26-9F86-B5AB8A0734A8}"/>
          </ac:cxnSpMkLst>
        </pc:cxnChg>
        <pc:cxnChg chg="add mod topLvl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27" creationId="{9827E205-6307-43F6-924C-C267FE095197}"/>
          </ac:cxnSpMkLst>
        </pc:cxnChg>
        <pc:cxnChg chg="add mod topLvl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28" creationId="{DA4A5BF8-E8EF-44A0-A61C-41669DD24040}"/>
          </ac:cxnSpMkLst>
        </pc:cxnChg>
        <pc:cxnChg chg="add mod topLvl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36" creationId="{636D557A-3EBA-4FDD-9F2F-A72B8250B3AE}"/>
          </ac:cxnSpMkLst>
        </pc:cxnChg>
        <pc:cxnChg chg="add del mod topLvl">
          <ac:chgData name="Ahmad Dzikrullah Akbar" userId="328a139b-ca5d-47f1-b3cf-07595b2cb5a4" providerId="ADAL" clId="{26034395-FC3A-472D-8563-5CC73B20E54B}" dt="2022-02-10T16:01:28.097" v="1555" actId="478"/>
          <ac:cxnSpMkLst>
            <pc:docMk/>
            <pc:sldMk cId="122506458" sldId="258"/>
            <ac:cxnSpMk id="40" creationId="{D80D49D1-CE47-44EF-8AA7-E58D680204B3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42" creationId="{5D632DB6-5366-425E-9462-0F657BB6DE30}"/>
          </ac:cxnSpMkLst>
        </pc:cxnChg>
        <pc:cxnChg chg="add del mod">
          <ac:chgData name="Ahmad Dzikrullah Akbar" userId="328a139b-ca5d-47f1-b3cf-07595b2cb5a4" providerId="ADAL" clId="{26034395-FC3A-472D-8563-5CC73B20E54B}" dt="2022-02-11T14:56:13.973" v="2746" actId="478"/>
          <ac:cxnSpMkLst>
            <pc:docMk/>
            <pc:sldMk cId="122506458" sldId="258"/>
            <ac:cxnSpMk id="44" creationId="{9DCAE42E-D00D-4350-9F61-B93936F5C463}"/>
          </ac:cxnSpMkLst>
        </pc:cxnChg>
        <pc:cxnChg chg="add mod topLvl">
          <ac:chgData name="Ahmad Dzikrullah Akbar" userId="328a139b-ca5d-47f1-b3cf-07595b2cb5a4" providerId="ADAL" clId="{26034395-FC3A-472D-8563-5CC73B20E54B}" dt="2022-02-13T04:17:02.650" v="3874" actId="1038"/>
          <ac:cxnSpMkLst>
            <pc:docMk/>
            <pc:sldMk cId="122506458" sldId="258"/>
            <ac:cxnSpMk id="45" creationId="{4CB23A1C-91A8-4E85-B084-11F9C7971927}"/>
          </ac:cxnSpMkLst>
        </pc:cxnChg>
        <pc:cxnChg chg="add del mod">
          <ac:chgData name="Ahmad Dzikrullah Akbar" userId="328a139b-ca5d-47f1-b3cf-07595b2cb5a4" providerId="ADAL" clId="{26034395-FC3A-472D-8563-5CC73B20E54B}" dt="2022-02-11T14:56:24.866" v="2749" actId="478"/>
          <ac:cxnSpMkLst>
            <pc:docMk/>
            <pc:sldMk cId="122506458" sldId="258"/>
            <ac:cxnSpMk id="48" creationId="{9C63B1CB-F52E-4F9B-817F-AB02493790DE}"/>
          </ac:cxnSpMkLst>
        </pc:cxnChg>
        <pc:cxnChg chg="add del mod">
          <ac:chgData name="Ahmad Dzikrullah Akbar" userId="328a139b-ca5d-47f1-b3cf-07595b2cb5a4" providerId="ADAL" clId="{26034395-FC3A-472D-8563-5CC73B20E54B}" dt="2022-02-10T15:57:34.746" v="1503" actId="478"/>
          <ac:cxnSpMkLst>
            <pc:docMk/>
            <pc:sldMk cId="122506458" sldId="258"/>
            <ac:cxnSpMk id="49" creationId="{03AAEA37-13C6-40CC-BC4C-3A51E3986A4E}"/>
          </ac:cxnSpMkLst>
        </pc:cxnChg>
        <pc:cxnChg chg="add mod topLvl">
          <ac:chgData name="Ahmad Dzikrullah Akbar" userId="328a139b-ca5d-47f1-b3cf-07595b2cb5a4" providerId="ADAL" clId="{26034395-FC3A-472D-8563-5CC73B20E54B}" dt="2022-02-13T04:16:40.999" v="3854" actId="1038"/>
          <ac:cxnSpMkLst>
            <pc:docMk/>
            <pc:sldMk cId="122506458" sldId="258"/>
            <ac:cxnSpMk id="50" creationId="{AD098797-05DF-47DF-B0C6-4CF3615EC15E}"/>
          </ac:cxnSpMkLst>
        </pc:cxnChg>
        <pc:cxnChg chg="add mod topLvl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54" creationId="{6EC35DA8-4C5D-4DC0-9366-6AAA8230FBF8}"/>
          </ac:cxnSpMkLst>
        </pc:cxnChg>
        <pc:cxnChg chg="add del mod">
          <ac:chgData name="Ahmad Dzikrullah Akbar" userId="328a139b-ca5d-47f1-b3cf-07595b2cb5a4" providerId="ADAL" clId="{26034395-FC3A-472D-8563-5CC73B20E54B}" dt="2022-02-10T03:21:06.870" v="1273" actId="21"/>
          <ac:cxnSpMkLst>
            <pc:docMk/>
            <pc:sldMk cId="122506458" sldId="258"/>
            <ac:cxnSpMk id="55" creationId="{15B8E710-8DE5-4689-BD0C-3112F6D684B1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57" creationId="{D0459E84-2803-495C-BD38-97F438127579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58" creationId="{392F95A4-B81D-487D-8DAC-DAEFD13A7D9F}"/>
          </ac:cxnSpMkLst>
        </pc:cxnChg>
        <pc:cxnChg chg="add mod topLvl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59" creationId="{53240ECE-D671-49C0-B2DB-50513BE65514}"/>
          </ac:cxnSpMkLst>
        </pc:cxnChg>
        <pc:cxnChg chg="add del mod">
          <ac:chgData name="Ahmad Dzikrullah Akbar" userId="328a139b-ca5d-47f1-b3cf-07595b2cb5a4" providerId="ADAL" clId="{26034395-FC3A-472D-8563-5CC73B20E54B}" dt="2022-02-06T07:36:45.689" v="333"/>
          <ac:cxnSpMkLst>
            <pc:docMk/>
            <pc:sldMk cId="122506458" sldId="258"/>
            <ac:cxnSpMk id="60" creationId="{D7F0C028-57CF-4052-9810-1C0FEDEA9788}"/>
          </ac:cxnSpMkLst>
        </pc:cxnChg>
        <pc:cxnChg chg="mod">
          <ac:chgData name="Ahmad Dzikrullah Akbar" userId="328a139b-ca5d-47f1-b3cf-07595b2cb5a4" providerId="ADAL" clId="{26034395-FC3A-472D-8563-5CC73B20E54B}" dt="2022-02-11T01:13:54.157" v="2000"/>
          <ac:cxnSpMkLst>
            <pc:docMk/>
            <pc:sldMk cId="122506458" sldId="258"/>
            <ac:cxnSpMk id="74" creationId="{4137EA93-49BE-4662-AA86-E8A51C65931F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75" creationId="{13F13A70-355D-4BFC-AF9A-DFE041500E36}"/>
          </ac:cxnSpMkLst>
        </pc:cxnChg>
        <pc:cxnChg chg="mod">
          <ac:chgData name="Ahmad Dzikrullah Akbar" userId="328a139b-ca5d-47f1-b3cf-07595b2cb5a4" providerId="ADAL" clId="{26034395-FC3A-472D-8563-5CC73B20E54B}" dt="2022-02-11T01:13:54.157" v="2000"/>
          <ac:cxnSpMkLst>
            <pc:docMk/>
            <pc:sldMk cId="122506458" sldId="258"/>
            <ac:cxnSpMk id="75" creationId="{8DB17992-1AD5-4BF7-A84A-8766622E8FBB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77" creationId="{35C3B914-D1AC-4D1F-B18D-5E0EE4495683}"/>
          </ac:cxnSpMkLst>
        </pc:cxnChg>
        <pc:cxnChg chg="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83" creationId="{A7FDA210-95E3-4B55-AC66-E68A5751DDFC}"/>
          </ac:cxnSpMkLst>
        </pc:cxnChg>
        <pc:cxnChg chg="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84" creationId="{F1843D32-2E58-4822-9626-B52C1B15911C}"/>
          </ac:cxnSpMkLst>
        </pc:cxnChg>
        <pc:cxnChg chg="add del mod">
          <ac:chgData name="Ahmad Dzikrullah Akbar" userId="328a139b-ca5d-47f1-b3cf-07595b2cb5a4" providerId="ADAL" clId="{26034395-FC3A-472D-8563-5CC73B20E54B}" dt="2022-02-11T15:17:32.865" v="2918" actId="478"/>
          <ac:cxnSpMkLst>
            <pc:docMk/>
            <pc:sldMk cId="122506458" sldId="258"/>
            <ac:cxnSpMk id="93" creationId="{1BC169C8-3F1F-4B1E-8837-598375D42B35}"/>
          </ac:cxnSpMkLst>
        </pc:cxnChg>
        <pc:cxnChg chg="add mod">
          <ac:chgData name="Ahmad Dzikrullah Akbar" userId="328a139b-ca5d-47f1-b3cf-07595b2cb5a4" providerId="ADAL" clId="{26034395-FC3A-472D-8563-5CC73B20E54B}" dt="2022-03-29T05:35:40.848" v="4128" actId="478"/>
          <ac:cxnSpMkLst>
            <pc:docMk/>
            <pc:sldMk cId="122506458" sldId="258"/>
            <ac:cxnSpMk id="93" creationId="{B12C192E-CE36-41D1-9795-99173FE51A9C}"/>
          </ac:cxnSpMkLst>
        </pc:cxnChg>
        <pc:cxnChg chg="add del mod">
          <ac:chgData name="Ahmad Dzikrullah Akbar" userId="328a139b-ca5d-47f1-b3cf-07595b2cb5a4" providerId="ADAL" clId="{26034395-FC3A-472D-8563-5CC73B20E54B}" dt="2022-02-13T04:04:58.220" v="3426" actId="478"/>
          <ac:cxnSpMkLst>
            <pc:docMk/>
            <pc:sldMk cId="122506458" sldId="258"/>
            <ac:cxnSpMk id="104" creationId="{3767DABF-42F1-42AA-ABE4-F3C657C596BC}"/>
          </ac:cxnSpMkLst>
        </pc:cxnChg>
        <pc:cxnChg chg="add del mod">
          <ac:chgData name="Ahmad Dzikrullah Akbar" userId="328a139b-ca5d-47f1-b3cf-07595b2cb5a4" providerId="ADAL" clId="{26034395-FC3A-472D-8563-5CC73B20E54B}" dt="2022-02-11T01:05:33.759" v="1922" actId="478"/>
          <ac:cxnSpMkLst>
            <pc:docMk/>
            <pc:sldMk cId="122506458" sldId="258"/>
            <ac:cxnSpMk id="106" creationId="{B13536CE-8869-4EA6-A4DD-7102F90821F0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123" creationId="{BE5AAC49-A775-4671-8AC1-58298B489DC1}"/>
          </ac:cxnSpMkLst>
        </pc:cxnChg>
        <pc:cxnChg chg="add del mod">
          <ac:chgData name="Ahmad Dzikrullah Akbar" userId="328a139b-ca5d-47f1-b3cf-07595b2cb5a4" providerId="ADAL" clId="{26034395-FC3A-472D-8563-5CC73B20E54B}" dt="2022-02-11T08:01:46.493" v="2528" actId="478"/>
          <ac:cxnSpMkLst>
            <pc:docMk/>
            <pc:sldMk cId="122506458" sldId="258"/>
            <ac:cxnSpMk id="131" creationId="{9AFC878C-D91C-47A8-81BF-1009DD6F501D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1036" creationId="{81EB9A9B-1A33-4744-9EE6-C8ED20B3E58B}"/>
          </ac:cxnSpMkLst>
        </pc:cxnChg>
        <pc:cxnChg chg="add mod">
          <ac:chgData name="Ahmad Dzikrullah Akbar" userId="328a139b-ca5d-47f1-b3cf-07595b2cb5a4" providerId="ADAL" clId="{26034395-FC3A-472D-8563-5CC73B20E54B}" dt="2022-02-13T04:03:36.704" v="3413" actId="1076"/>
          <ac:cxnSpMkLst>
            <pc:docMk/>
            <pc:sldMk cId="122506458" sldId="258"/>
            <ac:cxnSpMk id="1075" creationId="{2322C2A2-9D8D-43C3-AFC2-C79CE89D38D1}"/>
          </ac:cxnSpMkLst>
        </pc:cxnChg>
      </pc:sldChg>
      <pc:sldChg chg="addSp delSp modSp new mod">
        <pc:chgData name="Ahmad Dzikrullah Akbar" userId="328a139b-ca5d-47f1-b3cf-07595b2cb5a4" providerId="ADAL" clId="{26034395-FC3A-472D-8563-5CC73B20E54B}" dt="2022-03-29T10:32:31.277" v="4363" actId="1076"/>
        <pc:sldMkLst>
          <pc:docMk/>
          <pc:sldMk cId="416287335" sldId="259"/>
        </pc:sldMkLst>
        <pc:spChg chg="add mod">
          <ac:chgData name="Ahmad Dzikrullah Akbar" userId="328a139b-ca5d-47f1-b3cf-07595b2cb5a4" providerId="ADAL" clId="{26034395-FC3A-472D-8563-5CC73B20E54B}" dt="2022-02-10T06:00:50.162" v="1301" actId="1076"/>
          <ac:spMkLst>
            <pc:docMk/>
            <pc:sldMk cId="416287335" sldId="259"/>
            <ac:spMk id="2" creationId="{14847DEB-19BA-47D6-95EA-ED1A91AD71E1}"/>
          </ac:spMkLst>
        </pc:spChg>
        <pc:spChg chg="del">
          <ac:chgData name="Ahmad Dzikrullah Akbar" userId="328a139b-ca5d-47f1-b3cf-07595b2cb5a4" providerId="ADAL" clId="{26034395-FC3A-472D-8563-5CC73B20E54B}" dt="2022-02-06T07:42:59.440" v="378" actId="478"/>
          <ac:spMkLst>
            <pc:docMk/>
            <pc:sldMk cId="416287335" sldId="259"/>
            <ac:spMk id="2" creationId="{78B55DF8-4787-4D0C-B209-F3EA0EB9F1E5}"/>
          </ac:spMkLst>
        </pc:spChg>
        <pc:spChg chg="del">
          <ac:chgData name="Ahmad Dzikrullah Akbar" userId="328a139b-ca5d-47f1-b3cf-07595b2cb5a4" providerId="ADAL" clId="{26034395-FC3A-472D-8563-5CC73B20E54B}" dt="2022-02-06T07:42:59.440" v="378" actId="478"/>
          <ac:spMkLst>
            <pc:docMk/>
            <pc:sldMk cId="416287335" sldId="259"/>
            <ac:spMk id="3" creationId="{3B038479-CA2F-42E3-AC93-095B8586472D}"/>
          </ac:spMkLst>
        </pc:spChg>
        <pc:spChg chg="add mod">
          <ac:chgData name="Ahmad Dzikrullah Akbar" userId="328a139b-ca5d-47f1-b3cf-07595b2cb5a4" providerId="ADAL" clId="{26034395-FC3A-472D-8563-5CC73B20E54B}" dt="2022-02-10T06:01:21.336" v="1306" actId="1076"/>
          <ac:spMkLst>
            <pc:docMk/>
            <pc:sldMk cId="416287335" sldId="259"/>
            <ac:spMk id="4" creationId="{D33DFE09-57E8-4F4E-BBA9-10F571730B79}"/>
          </ac:spMkLst>
        </pc:spChg>
        <pc:spChg chg="add mod">
          <ac:chgData name="Ahmad Dzikrullah Akbar" userId="328a139b-ca5d-47f1-b3cf-07595b2cb5a4" providerId="ADAL" clId="{26034395-FC3A-472D-8563-5CC73B20E54B}" dt="2022-02-10T06:01:13.913" v="1305" actId="1076"/>
          <ac:spMkLst>
            <pc:docMk/>
            <pc:sldMk cId="416287335" sldId="259"/>
            <ac:spMk id="5" creationId="{3782C7C2-B57D-4860-A48D-6878372DBB86}"/>
          </ac:spMkLst>
        </pc:spChg>
        <pc:spChg chg="add del mod">
          <ac:chgData name="Ahmad Dzikrullah Akbar" userId="328a139b-ca5d-47f1-b3cf-07595b2cb5a4" providerId="ADAL" clId="{26034395-FC3A-472D-8563-5CC73B20E54B}" dt="2022-02-10T06:00:58.239" v="1303" actId="478"/>
          <ac:spMkLst>
            <pc:docMk/>
            <pc:sldMk cId="416287335" sldId="259"/>
            <ac:spMk id="6" creationId="{9E339F5E-863A-427F-974D-ED08BAB6BD88}"/>
          </ac:spMkLst>
        </pc:spChg>
        <pc:spChg chg="add mod">
          <ac:chgData name="Ahmad Dzikrullah Akbar" userId="328a139b-ca5d-47f1-b3cf-07595b2cb5a4" providerId="ADAL" clId="{26034395-FC3A-472D-8563-5CC73B20E54B}" dt="2022-02-10T06:01:06.264" v="1304" actId="1076"/>
          <ac:spMkLst>
            <pc:docMk/>
            <pc:sldMk cId="416287335" sldId="259"/>
            <ac:spMk id="8" creationId="{ED8780BC-5C46-4E26-9AFB-9B64CD51B7B9}"/>
          </ac:spMkLst>
        </pc:spChg>
        <pc:picChg chg="add del">
          <ac:chgData name="Ahmad Dzikrullah Akbar" userId="328a139b-ca5d-47f1-b3cf-07595b2cb5a4" providerId="ADAL" clId="{26034395-FC3A-472D-8563-5CC73B20E54B}" dt="2022-02-06T07:55:04.750" v="391" actId="478"/>
          <ac:picMkLst>
            <pc:docMk/>
            <pc:sldMk cId="416287335" sldId="259"/>
            <ac:picMk id="5" creationId="{F786FE88-DA97-4C7C-9CCD-427A9C138772}"/>
          </ac:picMkLst>
        </pc:picChg>
        <pc:picChg chg="add del mod">
          <ac:chgData name="Ahmad Dzikrullah Akbar" userId="328a139b-ca5d-47f1-b3cf-07595b2cb5a4" providerId="ADAL" clId="{26034395-FC3A-472D-8563-5CC73B20E54B}" dt="2022-02-10T06:00:24.711" v="1294" actId="478"/>
          <ac:picMkLst>
            <pc:docMk/>
            <pc:sldMk cId="416287335" sldId="259"/>
            <ac:picMk id="7" creationId="{3DECBB8D-CF73-4D82-8C41-AC66BD0CA9D8}"/>
          </ac:picMkLst>
        </pc:picChg>
        <pc:picChg chg="add mod ord">
          <ac:chgData name="Ahmad Dzikrullah Akbar" userId="328a139b-ca5d-47f1-b3cf-07595b2cb5a4" providerId="ADAL" clId="{26034395-FC3A-472D-8563-5CC73B20E54B}" dt="2022-02-10T06:00:38.270" v="1299" actId="1076"/>
          <ac:picMkLst>
            <pc:docMk/>
            <pc:sldMk cId="416287335" sldId="259"/>
            <ac:picMk id="9" creationId="{A1EB3290-38D5-4A0A-85A7-F533FCAAA065}"/>
          </ac:picMkLst>
        </pc:picChg>
        <pc:picChg chg="add del">
          <ac:chgData name="Ahmad Dzikrullah Akbar" userId="328a139b-ca5d-47f1-b3cf-07595b2cb5a4" providerId="ADAL" clId="{26034395-FC3A-472D-8563-5CC73B20E54B}" dt="2022-02-06T09:32:19.761" v="1233" actId="478"/>
          <ac:picMkLst>
            <pc:docMk/>
            <pc:sldMk cId="416287335" sldId="259"/>
            <ac:picMk id="9" creationId="{D64BF9D1-AED5-44D2-A23C-523FA51AE6CB}"/>
          </ac:picMkLst>
        </pc:picChg>
        <pc:picChg chg="add mod">
          <ac:chgData name="Ahmad Dzikrullah Akbar" userId="328a139b-ca5d-47f1-b3cf-07595b2cb5a4" providerId="ADAL" clId="{26034395-FC3A-472D-8563-5CC73B20E54B}" dt="2022-03-29T10:32:31.277" v="4363" actId="1076"/>
          <ac:picMkLst>
            <pc:docMk/>
            <pc:sldMk cId="416287335" sldId="259"/>
            <ac:picMk id="10" creationId="{2C1B57F5-D048-4164-93E7-9725406A2196}"/>
          </ac:picMkLst>
        </pc:picChg>
        <pc:picChg chg="add del">
          <ac:chgData name="Ahmad Dzikrullah Akbar" userId="328a139b-ca5d-47f1-b3cf-07595b2cb5a4" providerId="ADAL" clId="{26034395-FC3A-472D-8563-5CC73B20E54B}" dt="2022-02-10T06:05:51.537" v="1308" actId="478"/>
          <ac:picMkLst>
            <pc:docMk/>
            <pc:sldMk cId="416287335" sldId="259"/>
            <ac:picMk id="11" creationId="{65B1BAAE-D197-42B7-9B34-E72007C034FE}"/>
          </ac:picMkLst>
        </pc:picChg>
        <pc:picChg chg="add mod">
          <ac:chgData name="Ahmad Dzikrullah Akbar" userId="328a139b-ca5d-47f1-b3cf-07595b2cb5a4" providerId="ADAL" clId="{26034395-FC3A-472D-8563-5CC73B20E54B}" dt="2022-03-29T06:34:08.266" v="4230" actId="1076"/>
          <ac:picMkLst>
            <pc:docMk/>
            <pc:sldMk cId="416287335" sldId="259"/>
            <ac:picMk id="13" creationId="{F35FE565-0C57-4A76-8385-0BCCC5FD55F2}"/>
          </ac:picMkLst>
        </pc:picChg>
      </pc:sldChg>
      <pc:sldChg chg="addSp delSp modSp new mod">
        <pc:chgData name="Ahmad Dzikrullah Akbar" userId="328a139b-ca5d-47f1-b3cf-07595b2cb5a4" providerId="ADAL" clId="{26034395-FC3A-472D-8563-5CC73B20E54B}" dt="2022-02-13T11:01:46.273" v="4079" actId="22"/>
        <pc:sldMkLst>
          <pc:docMk/>
          <pc:sldMk cId="2631941125" sldId="260"/>
        </pc:sldMkLst>
        <pc:spChg chg="del">
          <ac:chgData name="Ahmad Dzikrullah Akbar" userId="328a139b-ca5d-47f1-b3cf-07595b2cb5a4" providerId="ADAL" clId="{26034395-FC3A-472D-8563-5CC73B20E54B}" dt="2022-02-06T07:53:49.532" v="381" actId="478"/>
          <ac:spMkLst>
            <pc:docMk/>
            <pc:sldMk cId="2631941125" sldId="260"/>
            <ac:spMk id="2" creationId="{43C5C18C-9F5A-4FA2-B7D7-54F2817143C8}"/>
          </ac:spMkLst>
        </pc:spChg>
        <pc:spChg chg="add mod">
          <ac:chgData name="Ahmad Dzikrullah Akbar" userId="328a139b-ca5d-47f1-b3cf-07595b2cb5a4" providerId="ADAL" clId="{26034395-FC3A-472D-8563-5CC73B20E54B}" dt="2022-02-13T09:50:46.576" v="3991" actId="1037"/>
          <ac:spMkLst>
            <pc:docMk/>
            <pc:sldMk cId="2631941125" sldId="260"/>
            <ac:spMk id="2" creationId="{EA320A83-BE21-4ED7-AA64-847A4214AFE8}"/>
          </ac:spMkLst>
        </pc:spChg>
        <pc:spChg chg="add mod">
          <ac:chgData name="Ahmad Dzikrullah Akbar" userId="328a139b-ca5d-47f1-b3cf-07595b2cb5a4" providerId="ADAL" clId="{26034395-FC3A-472D-8563-5CC73B20E54B}" dt="2022-02-13T09:50:46.576" v="3991" actId="1037"/>
          <ac:spMkLst>
            <pc:docMk/>
            <pc:sldMk cId="2631941125" sldId="260"/>
            <ac:spMk id="3" creationId="{5508C80F-D719-4BD1-9CA1-2B0BBB077A6E}"/>
          </ac:spMkLst>
        </pc:spChg>
        <pc:spChg chg="del">
          <ac:chgData name="Ahmad Dzikrullah Akbar" userId="328a139b-ca5d-47f1-b3cf-07595b2cb5a4" providerId="ADAL" clId="{26034395-FC3A-472D-8563-5CC73B20E54B}" dt="2022-02-06T07:53:49.532" v="381" actId="478"/>
          <ac:spMkLst>
            <pc:docMk/>
            <pc:sldMk cId="2631941125" sldId="260"/>
            <ac:spMk id="3" creationId="{B439E5F3-5B7E-48B0-B809-85DCBD92E7EC}"/>
          </ac:spMkLst>
        </pc:spChg>
        <pc:spChg chg="add del mod">
          <ac:chgData name="Ahmad Dzikrullah Akbar" userId="328a139b-ca5d-47f1-b3cf-07595b2cb5a4" providerId="ADAL" clId="{26034395-FC3A-472D-8563-5CC73B20E54B}" dt="2022-02-06T08:12:24.195" v="399" actId="478"/>
          <ac:spMkLst>
            <pc:docMk/>
            <pc:sldMk cId="2631941125" sldId="260"/>
            <ac:spMk id="4" creationId="{979A307B-9A9D-4C5C-8915-9CE1DACE5899}"/>
          </ac:spMkLst>
        </pc:spChg>
        <pc:spChg chg="add mod">
          <ac:chgData name="Ahmad Dzikrullah Akbar" userId="328a139b-ca5d-47f1-b3cf-07595b2cb5a4" providerId="ADAL" clId="{26034395-FC3A-472D-8563-5CC73B20E54B}" dt="2022-02-13T10:57:40.720" v="4043" actId="1076"/>
          <ac:spMkLst>
            <pc:docMk/>
            <pc:sldMk cId="2631941125" sldId="260"/>
            <ac:spMk id="5" creationId="{5C1CF561-7E97-4801-B11D-B64597D8135D}"/>
          </ac:spMkLst>
        </pc:spChg>
        <pc:spChg chg="add del mod">
          <ac:chgData name="Ahmad Dzikrullah Akbar" userId="328a139b-ca5d-47f1-b3cf-07595b2cb5a4" providerId="ADAL" clId="{26034395-FC3A-472D-8563-5CC73B20E54B}" dt="2022-02-08T02:03:59.695" v="1241" actId="478"/>
          <ac:spMkLst>
            <pc:docMk/>
            <pc:sldMk cId="2631941125" sldId="260"/>
            <ac:spMk id="6" creationId="{7A4876F5-D654-4009-A25F-7D836EFCA22C}"/>
          </ac:spMkLst>
        </pc:spChg>
        <pc:spChg chg="add mod">
          <ac:chgData name="Ahmad Dzikrullah Akbar" userId="328a139b-ca5d-47f1-b3cf-07595b2cb5a4" providerId="ADAL" clId="{26034395-FC3A-472D-8563-5CC73B20E54B}" dt="2022-02-13T11:00:41.149" v="4067" actId="1035"/>
          <ac:spMkLst>
            <pc:docMk/>
            <pc:sldMk cId="2631941125" sldId="260"/>
            <ac:spMk id="7" creationId="{6145795F-086F-4B12-965C-0893E6FD815E}"/>
          </ac:spMkLst>
        </pc:spChg>
        <pc:spChg chg="add del">
          <ac:chgData name="Ahmad Dzikrullah Akbar" userId="328a139b-ca5d-47f1-b3cf-07595b2cb5a4" providerId="ADAL" clId="{26034395-FC3A-472D-8563-5CC73B20E54B}" dt="2022-02-06T08:21:03.018" v="965" actId="11529"/>
          <ac:spMkLst>
            <pc:docMk/>
            <pc:sldMk cId="2631941125" sldId="260"/>
            <ac:spMk id="8" creationId="{133D6E54-B4B2-4855-946B-288A62A0D96E}"/>
          </ac:spMkLst>
        </pc:spChg>
        <pc:spChg chg="add mod">
          <ac:chgData name="Ahmad Dzikrullah Akbar" userId="328a139b-ca5d-47f1-b3cf-07595b2cb5a4" providerId="ADAL" clId="{26034395-FC3A-472D-8563-5CC73B20E54B}" dt="2022-02-13T11:00:41.149" v="4067" actId="1035"/>
          <ac:spMkLst>
            <pc:docMk/>
            <pc:sldMk cId="2631941125" sldId="260"/>
            <ac:spMk id="9" creationId="{EE183790-CD2B-4B46-BD59-329026F5FF99}"/>
          </ac:spMkLst>
        </pc:spChg>
        <pc:spChg chg="add mod">
          <ac:chgData name="Ahmad Dzikrullah Akbar" userId="328a139b-ca5d-47f1-b3cf-07595b2cb5a4" providerId="ADAL" clId="{26034395-FC3A-472D-8563-5CC73B20E54B}" dt="2022-02-13T11:00:41.149" v="4067" actId="1035"/>
          <ac:spMkLst>
            <pc:docMk/>
            <pc:sldMk cId="2631941125" sldId="260"/>
            <ac:spMk id="30" creationId="{1DA40C4F-8342-48F5-A8D3-B3D821DEFE85}"/>
          </ac:spMkLst>
        </pc:spChg>
        <pc:spChg chg="add mod">
          <ac:chgData name="Ahmad Dzikrullah Akbar" userId="328a139b-ca5d-47f1-b3cf-07595b2cb5a4" providerId="ADAL" clId="{26034395-FC3A-472D-8563-5CC73B20E54B}" dt="2022-02-13T11:00:47.035" v="4078" actId="1035"/>
          <ac:spMkLst>
            <pc:docMk/>
            <pc:sldMk cId="2631941125" sldId="260"/>
            <ac:spMk id="42" creationId="{3E734272-A041-4C75-963E-715215272857}"/>
          </ac:spMkLst>
        </pc:spChg>
        <pc:spChg chg="add mod">
          <ac:chgData name="Ahmad Dzikrullah Akbar" userId="328a139b-ca5d-47f1-b3cf-07595b2cb5a4" providerId="ADAL" clId="{26034395-FC3A-472D-8563-5CC73B20E54B}" dt="2022-02-13T11:00:41.149" v="4067" actId="1035"/>
          <ac:spMkLst>
            <pc:docMk/>
            <pc:sldMk cId="2631941125" sldId="260"/>
            <ac:spMk id="43" creationId="{56E2054B-D34F-4F5D-879E-765B2D7441C6}"/>
          </ac:spMkLst>
        </pc:spChg>
        <pc:picChg chg="add del">
          <ac:chgData name="Ahmad Dzikrullah Akbar" userId="328a139b-ca5d-47f1-b3cf-07595b2cb5a4" providerId="ADAL" clId="{26034395-FC3A-472D-8563-5CC73B20E54B}" dt="2022-02-08T02:13:30.725" v="1260" actId="478"/>
          <ac:picMkLst>
            <pc:docMk/>
            <pc:sldMk cId="2631941125" sldId="260"/>
            <ac:picMk id="20" creationId="{5B5E79E1-C204-4C83-9DB6-9D0D5A69E2FA}"/>
          </ac:picMkLst>
        </pc:picChg>
        <pc:picChg chg="add del">
          <ac:chgData name="Ahmad Dzikrullah Akbar" userId="328a139b-ca5d-47f1-b3cf-07595b2cb5a4" providerId="ADAL" clId="{26034395-FC3A-472D-8563-5CC73B20E54B}" dt="2022-02-08T02:03:43.279" v="1240" actId="478"/>
          <ac:picMkLst>
            <pc:docMk/>
            <pc:sldMk cId="2631941125" sldId="260"/>
            <ac:picMk id="46" creationId="{12AB3155-E5A0-4459-B810-E6C46BA87D9D}"/>
          </ac:picMkLst>
        </pc:picChg>
        <pc:picChg chg="add">
          <ac:chgData name="Ahmad Dzikrullah Akbar" userId="328a139b-ca5d-47f1-b3cf-07595b2cb5a4" providerId="ADAL" clId="{26034395-FC3A-472D-8563-5CC73B20E54B}" dt="2022-02-13T11:01:46.273" v="4079" actId="22"/>
          <ac:picMkLst>
            <pc:docMk/>
            <pc:sldMk cId="2631941125" sldId="260"/>
            <ac:picMk id="54" creationId="{8C430506-D763-4FEA-8148-B5798040CC89}"/>
          </ac:picMkLst>
        </pc:picChg>
        <pc:cxnChg chg="add mod">
          <ac:chgData name="Ahmad Dzikrullah Akbar" userId="328a139b-ca5d-47f1-b3cf-07595b2cb5a4" providerId="ADAL" clId="{26034395-FC3A-472D-8563-5CC73B20E54B}" dt="2022-02-13T11:00:41.149" v="4067" actId="1035"/>
          <ac:cxnSpMkLst>
            <pc:docMk/>
            <pc:sldMk cId="2631941125" sldId="260"/>
            <ac:cxnSpMk id="6" creationId="{2F251D46-62F3-4549-BE00-AA9507CEF600}"/>
          </ac:cxnSpMkLst>
        </pc:cxnChg>
        <pc:cxnChg chg="add mod">
          <ac:chgData name="Ahmad Dzikrullah Akbar" userId="328a139b-ca5d-47f1-b3cf-07595b2cb5a4" providerId="ADAL" clId="{26034395-FC3A-472D-8563-5CC73B20E54B}" dt="2022-02-13T09:50:46.576" v="3991" actId="1037"/>
          <ac:cxnSpMkLst>
            <pc:docMk/>
            <pc:sldMk cId="2631941125" sldId="260"/>
            <ac:cxnSpMk id="11" creationId="{F53D40D6-19E9-4E6A-9ACA-9A615EC9B50D}"/>
          </ac:cxnSpMkLst>
        </pc:cxnChg>
        <pc:cxnChg chg="add mod">
          <ac:chgData name="Ahmad Dzikrullah Akbar" userId="328a139b-ca5d-47f1-b3cf-07595b2cb5a4" providerId="ADAL" clId="{26034395-FC3A-472D-8563-5CC73B20E54B}" dt="2022-02-13T10:57:40.720" v="4043" actId="1076"/>
          <ac:cxnSpMkLst>
            <pc:docMk/>
            <pc:sldMk cId="2631941125" sldId="260"/>
            <ac:cxnSpMk id="12" creationId="{65BB5F5B-8D4C-4663-A590-ADD086C78FE2}"/>
          </ac:cxnSpMkLst>
        </pc:cxnChg>
        <pc:cxnChg chg="add del mod">
          <ac:chgData name="Ahmad Dzikrullah Akbar" userId="328a139b-ca5d-47f1-b3cf-07595b2cb5a4" providerId="ADAL" clId="{26034395-FC3A-472D-8563-5CC73B20E54B}" dt="2022-02-08T02:04:03.008" v="1242" actId="478"/>
          <ac:cxnSpMkLst>
            <pc:docMk/>
            <pc:sldMk cId="2631941125" sldId="260"/>
            <ac:cxnSpMk id="15" creationId="{2A9817C5-923A-4A7F-B73B-290576F48346}"/>
          </ac:cxnSpMkLst>
        </pc:cxnChg>
        <pc:cxnChg chg="add mod">
          <ac:chgData name="Ahmad Dzikrullah Akbar" userId="328a139b-ca5d-47f1-b3cf-07595b2cb5a4" providerId="ADAL" clId="{26034395-FC3A-472D-8563-5CC73B20E54B}" dt="2022-02-13T11:00:41.149" v="4067" actId="1035"/>
          <ac:cxnSpMkLst>
            <pc:docMk/>
            <pc:sldMk cId="2631941125" sldId="260"/>
            <ac:cxnSpMk id="18" creationId="{D366D539-B083-4043-8552-A8029D6406AF}"/>
          </ac:cxnSpMkLst>
        </pc:cxnChg>
        <pc:cxnChg chg="add mod">
          <ac:chgData name="Ahmad Dzikrullah Akbar" userId="328a139b-ca5d-47f1-b3cf-07595b2cb5a4" providerId="ADAL" clId="{26034395-FC3A-472D-8563-5CC73B20E54B}" dt="2022-02-13T11:00:41.149" v="4067" actId="1035"/>
          <ac:cxnSpMkLst>
            <pc:docMk/>
            <pc:sldMk cId="2631941125" sldId="260"/>
            <ac:cxnSpMk id="23" creationId="{4E6A64C7-A9BD-446C-B2CB-095C40A033BE}"/>
          </ac:cxnSpMkLst>
        </pc:cxnChg>
        <pc:cxnChg chg="add mod">
          <ac:chgData name="Ahmad Dzikrullah Akbar" userId="328a139b-ca5d-47f1-b3cf-07595b2cb5a4" providerId="ADAL" clId="{26034395-FC3A-472D-8563-5CC73B20E54B}" dt="2022-02-13T11:00:41.149" v="4067" actId="1035"/>
          <ac:cxnSpMkLst>
            <pc:docMk/>
            <pc:sldMk cId="2631941125" sldId="260"/>
            <ac:cxnSpMk id="31" creationId="{27F78024-2225-43AF-9F07-4A15EC39755A}"/>
          </ac:cxnSpMkLst>
        </pc:cxnChg>
      </pc:sldChg>
      <pc:sldChg chg="addSp delSp modSp new mod">
        <pc:chgData name="Ahmad Dzikrullah Akbar" userId="328a139b-ca5d-47f1-b3cf-07595b2cb5a4" providerId="ADAL" clId="{26034395-FC3A-472D-8563-5CC73B20E54B}" dt="2022-03-29T06:35:27.824" v="4239" actId="1076"/>
        <pc:sldMkLst>
          <pc:docMk/>
          <pc:sldMk cId="2251999145" sldId="261"/>
        </pc:sldMkLst>
        <pc:spChg chg="del mod">
          <ac:chgData name="Ahmad Dzikrullah Akbar" userId="328a139b-ca5d-47f1-b3cf-07595b2cb5a4" providerId="ADAL" clId="{26034395-FC3A-472D-8563-5CC73B20E54B}" dt="2022-02-13T03:14:48.166" v="3359" actId="478"/>
          <ac:spMkLst>
            <pc:docMk/>
            <pc:sldMk cId="2251999145" sldId="261"/>
            <ac:spMk id="2" creationId="{9548A84A-A833-4D39-9B2E-E1A47FB6F895}"/>
          </ac:spMkLst>
        </pc:spChg>
        <pc:spChg chg="del">
          <ac:chgData name="Ahmad Dzikrullah Akbar" userId="328a139b-ca5d-47f1-b3cf-07595b2cb5a4" providerId="ADAL" clId="{26034395-FC3A-472D-8563-5CC73B20E54B}" dt="2022-02-11T15:01:57.623" v="2757"/>
          <ac:spMkLst>
            <pc:docMk/>
            <pc:sldMk cId="2251999145" sldId="261"/>
            <ac:spMk id="3" creationId="{C057F0BC-EEAD-4A2C-A8EE-5D62DBCD5AF9}"/>
          </ac:spMkLst>
        </pc:spChg>
        <pc:spChg chg="add mod">
          <ac:chgData name="Ahmad Dzikrullah Akbar" userId="328a139b-ca5d-47f1-b3cf-07595b2cb5a4" providerId="ADAL" clId="{26034395-FC3A-472D-8563-5CC73B20E54B}" dt="2022-02-13T03:58:01.525" v="3381" actId="164"/>
          <ac:spMkLst>
            <pc:docMk/>
            <pc:sldMk cId="2251999145" sldId="261"/>
            <ac:spMk id="4" creationId="{7C0C149D-579B-4C2E-8F71-DD1D9A9DB7A9}"/>
          </ac:spMkLst>
        </pc:spChg>
        <pc:spChg chg="add del mod">
          <ac:chgData name="Ahmad Dzikrullah Akbar" userId="328a139b-ca5d-47f1-b3cf-07595b2cb5a4" providerId="ADAL" clId="{26034395-FC3A-472D-8563-5CC73B20E54B}" dt="2022-02-11T15:11:20.842" v="2825" actId="478"/>
          <ac:spMkLst>
            <pc:docMk/>
            <pc:sldMk cId="2251999145" sldId="261"/>
            <ac:spMk id="8" creationId="{702E577D-97F8-40BD-A062-D6B2334FD1EA}"/>
          </ac:spMkLst>
        </pc:spChg>
        <pc:spChg chg="add mod topLvl">
          <ac:chgData name="Ahmad Dzikrullah Akbar" userId="328a139b-ca5d-47f1-b3cf-07595b2cb5a4" providerId="ADAL" clId="{26034395-FC3A-472D-8563-5CC73B20E54B}" dt="2022-02-13T11:09:08.632" v="4087" actId="114"/>
          <ac:spMkLst>
            <pc:docMk/>
            <pc:sldMk cId="2251999145" sldId="261"/>
            <ac:spMk id="9" creationId="{44951161-6BD2-4AAA-9CF1-3081AA8C0D0C}"/>
          </ac:spMkLst>
        </pc:spChg>
        <pc:spChg chg="add del mod">
          <ac:chgData name="Ahmad Dzikrullah Akbar" userId="328a139b-ca5d-47f1-b3cf-07595b2cb5a4" providerId="ADAL" clId="{26034395-FC3A-472D-8563-5CC73B20E54B}" dt="2022-02-13T02:39:22.436" v="3204" actId="478"/>
          <ac:spMkLst>
            <pc:docMk/>
            <pc:sldMk cId="2251999145" sldId="261"/>
            <ac:spMk id="12" creationId="{D5A75206-1C9C-4CFF-90C9-0FDFF0BD0E88}"/>
          </ac:spMkLst>
        </pc:spChg>
        <pc:spChg chg="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13" creationId="{3F5AF4E5-FCD7-42DE-A3BF-7583612BDD28}"/>
          </ac:spMkLst>
        </pc:spChg>
        <pc:spChg chg="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14" creationId="{44CC7AFE-BCC0-40CD-9C88-F9D783CF420A}"/>
          </ac:spMkLst>
        </pc:spChg>
        <pc:spChg chg="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15" creationId="{EC5AC510-FB16-4A81-8D78-26791A6FFCB8}"/>
          </ac:spMkLst>
        </pc:spChg>
        <pc:spChg chg="add mod">
          <ac:chgData name="Ahmad Dzikrullah Akbar" userId="328a139b-ca5d-47f1-b3cf-07595b2cb5a4" providerId="ADAL" clId="{26034395-FC3A-472D-8563-5CC73B20E54B}" dt="2022-02-13T03:59:15.394" v="3390" actId="1076"/>
          <ac:spMkLst>
            <pc:docMk/>
            <pc:sldMk cId="2251999145" sldId="261"/>
            <ac:spMk id="17" creationId="{0971F1AC-2F9C-48E1-84F4-F3AFF05ABE87}"/>
          </ac:spMkLst>
        </pc:spChg>
        <pc:spChg chg="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19" creationId="{5D57B0C1-6C31-41E5-A69F-AB062F021FB8}"/>
          </ac:spMkLst>
        </pc:spChg>
        <pc:spChg chg="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20" creationId="{4761A1F3-06A7-4C56-8C2E-4666ECF93663}"/>
          </ac:spMkLst>
        </pc:spChg>
        <pc:spChg chg="add del mod">
          <ac:chgData name="Ahmad Dzikrullah Akbar" userId="328a139b-ca5d-47f1-b3cf-07595b2cb5a4" providerId="ADAL" clId="{26034395-FC3A-472D-8563-5CC73B20E54B}" dt="2022-02-13T03:14:06.890" v="3352" actId="478"/>
          <ac:spMkLst>
            <pc:docMk/>
            <pc:sldMk cId="2251999145" sldId="261"/>
            <ac:spMk id="24" creationId="{980F423A-7B3F-4108-83EA-A7ABCB9110F3}"/>
          </ac:spMkLst>
        </pc:spChg>
        <pc:spChg chg="add mod topLvl">
          <ac:chgData name="Ahmad Dzikrullah Akbar" userId="328a139b-ca5d-47f1-b3cf-07595b2cb5a4" providerId="ADAL" clId="{26034395-FC3A-472D-8563-5CC73B20E54B}" dt="2022-03-29T05:34:24.853" v="4110" actId="165"/>
          <ac:spMkLst>
            <pc:docMk/>
            <pc:sldMk cId="2251999145" sldId="261"/>
            <ac:spMk id="25" creationId="{A8176070-1B4D-4A0E-A806-90587B12594F}"/>
          </ac:spMkLst>
        </pc:spChg>
        <pc:spChg chg="add mod">
          <ac:chgData name="Ahmad Dzikrullah Akbar" userId="328a139b-ca5d-47f1-b3cf-07595b2cb5a4" providerId="ADAL" clId="{26034395-FC3A-472D-8563-5CC73B20E54B}" dt="2022-02-13T04:02:22.341" v="3406" actId="2711"/>
          <ac:spMkLst>
            <pc:docMk/>
            <pc:sldMk cId="2251999145" sldId="261"/>
            <ac:spMk id="26" creationId="{062727B0-8F99-46AF-83E5-8B98DA82FAF5}"/>
          </ac:spMkLst>
        </pc:spChg>
        <pc:spChg chg="add del mod">
          <ac:chgData name="Ahmad Dzikrullah Akbar" userId="328a139b-ca5d-47f1-b3cf-07595b2cb5a4" providerId="ADAL" clId="{26034395-FC3A-472D-8563-5CC73B20E54B}" dt="2022-02-13T03:58:28.768" v="3387" actId="478"/>
          <ac:spMkLst>
            <pc:docMk/>
            <pc:sldMk cId="2251999145" sldId="261"/>
            <ac:spMk id="31" creationId="{7616DDBF-1A27-4258-8CF4-12FC261C88CF}"/>
          </ac:spMkLst>
        </pc:spChg>
        <pc:spChg chg="add 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32" creationId="{23E2F2EB-8EAC-4987-AF72-652B336DEEF6}"/>
          </ac:spMkLst>
        </pc:spChg>
        <pc:spChg chg="add mod">
          <ac:chgData name="Ahmad Dzikrullah Akbar" userId="328a139b-ca5d-47f1-b3cf-07595b2cb5a4" providerId="ADAL" clId="{26034395-FC3A-472D-8563-5CC73B20E54B}" dt="2022-02-13T11:08:42.607" v="4084" actId="20577"/>
          <ac:spMkLst>
            <pc:docMk/>
            <pc:sldMk cId="2251999145" sldId="261"/>
            <ac:spMk id="34" creationId="{9F8EE5CD-4730-447F-9367-8A780A47DB13}"/>
          </ac:spMkLst>
        </pc:spChg>
        <pc:spChg chg="add del mod">
          <ac:chgData name="Ahmad Dzikrullah Akbar" userId="328a139b-ca5d-47f1-b3cf-07595b2cb5a4" providerId="ADAL" clId="{26034395-FC3A-472D-8563-5CC73B20E54B}" dt="2022-02-13T03:14:50.546" v="3360" actId="478"/>
          <ac:spMkLst>
            <pc:docMk/>
            <pc:sldMk cId="2251999145" sldId="261"/>
            <ac:spMk id="37" creationId="{723B3690-43D5-45E8-B13E-F72648E096D8}"/>
          </ac:spMkLst>
        </pc:spChg>
        <pc:spChg chg="add mod">
          <ac:chgData name="Ahmad Dzikrullah Akbar" userId="328a139b-ca5d-47f1-b3cf-07595b2cb5a4" providerId="ADAL" clId="{26034395-FC3A-472D-8563-5CC73B20E54B}" dt="2022-02-13T03:14:57.116" v="3361" actId="1076"/>
          <ac:spMkLst>
            <pc:docMk/>
            <pc:sldMk cId="2251999145" sldId="261"/>
            <ac:spMk id="39" creationId="{54A2CB8A-D305-4BB1-8242-525CFF55DAB7}"/>
          </ac:spMkLst>
        </pc:spChg>
        <pc:spChg chg="add mod">
          <ac:chgData name="Ahmad Dzikrullah Akbar" userId="328a139b-ca5d-47f1-b3cf-07595b2cb5a4" providerId="ADAL" clId="{26034395-FC3A-472D-8563-5CC73B20E54B}" dt="2022-02-13T03:15:29.047" v="3369" actId="1076"/>
          <ac:spMkLst>
            <pc:docMk/>
            <pc:sldMk cId="2251999145" sldId="261"/>
            <ac:spMk id="43" creationId="{8750B6F8-C1A8-44EC-81C0-83AB607D5ACB}"/>
          </ac:spMkLst>
        </pc:spChg>
        <pc:spChg chg="add mod">
          <ac:chgData name="Ahmad Dzikrullah Akbar" userId="328a139b-ca5d-47f1-b3cf-07595b2cb5a4" providerId="ADAL" clId="{26034395-FC3A-472D-8563-5CC73B20E54B}" dt="2022-02-13T03:58:01.525" v="3381" actId="164"/>
          <ac:spMkLst>
            <pc:docMk/>
            <pc:sldMk cId="2251999145" sldId="261"/>
            <ac:spMk id="49" creationId="{74EAD5D7-0934-4D0C-A3D5-2A650380DE7C}"/>
          </ac:spMkLst>
        </pc:spChg>
        <pc:spChg chg="add mod">
          <ac:chgData name="Ahmad Dzikrullah Akbar" userId="328a139b-ca5d-47f1-b3cf-07595b2cb5a4" providerId="ADAL" clId="{26034395-FC3A-472D-8563-5CC73B20E54B}" dt="2022-02-13T04:02:30.858" v="3407" actId="2711"/>
          <ac:spMkLst>
            <pc:docMk/>
            <pc:sldMk cId="2251999145" sldId="261"/>
            <ac:spMk id="51" creationId="{966627A1-521E-4A7D-A386-62018894A93F}"/>
          </ac:spMkLst>
        </pc:spChg>
        <pc:grpChg chg="add del mod">
          <ac:chgData name="Ahmad Dzikrullah Akbar" userId="328a139b-ca5d-47f1-b3cf-07595b2cb5a4" providerId="ADAL" clId="{26034395-FC3A-472D-8563-5CC73B20E54B}" dt="2022-02-13T02:41:52.343" v="3221" actId="165"/>
          <ac:grpSpMkLst>
            <pc:docMk/>
            <pc:sldMk cId="2251999145" sldId="261"/>
            <ac:grpSpMk id="3" creationId="{147281CE-00CD-4096-93AA-129BAEA974B8}"/>
          </ac:grpSpMkLst>
        </pc:grpChg>
        <pc:grpChg chg="add mod">
          <ac:chgData name="Ahmad Dzikrullah Akbar" userId="328a139b-ca5d-47f1-b3cf-07595b2cb5a4" providerId="ADAL" clId="{26034395-FC3A-472D-8563-5CC73B20E54B}" dt="2022-02-13T03:14:57.116" v="3361" actId="1076"/>
          <ac:grpSpMkLst>
            <pc:docMk/>
            <pc:sldMk cId="2251999145" sldId="261"/>
            <ac:grpSpMk id="8" creationId="{D7B74505-A2C3-4896-B901-731D098B0552}"/>
          </ac:grpSpMkLst>
        </pc:grpChg>
        <pc:grpChg chg="add mod">
          <ac:chgData name="Ahmad Dzikrullah Akbar" userId="328a139b-ca5d-47f1-b3cf-07595b2cb5a4" providerId="ADAL" clId="{26034395-FC3A-472D-8563-5CC73B20E54B}" dt="2022-02-13T03:58:01.525" v="3381" actId="164"/>
          <ac:grpSpMkLst>
            <pc:docMk/>
            <pc:sldMk cId="2251999145" sldId="261"/>
            <ac:grpSpMk id="10" creationId="{1782B229-9760-4F83-93CE-3D021408EC8C}"/>
          </ac:grpSpMkLst>
        </pc:grpChg>
        <pc:grpChg chg="add del mod">
          <ac:chgData name="Ahmad Dzikrullah Akbar" userId="328a139b-ca5d-47f1-b3cf-07595b2cb5a4" providerId="ADAL" clId="{26034395-FC3A-472D-8563-5CC73B20E54B}" dt="2022-02-13T03:15:48.550" v="3374" actId="478"/>
          <ac:grpSpMkLst>
            <pc:docMk/>
            <pc:sldMk cId="2251999145" sldId="261"/>
            <ac:grpSpMk id="18" creationId="{6A2F40C3-A481-4A48-AEE6-D85040C10F94}"/>
          </ac:grpSpMkLst>
        </pc:grpChg>
        <pc:grpChg chg="add del mod">
          <ac:chgData name="Ahmad Dzikrullah Akbar" userId="328a139b-ca5d-47f1-b3cf-07595b2cb5a4" providerId="ADAL" clId="{26034395-FC3A-472D-8563-5CC73B20E54B}" dt="2022-03-29T05:34:24.853" v="4110" actId="165"/>
          <ac:grpSpMkLst>
            <pc:docMk/>
            <pc:sldMk cId="2251999145" sldId="261"/>
            <ac:grpSpMk id="21" creationId="{C9EA09E7-4D88-4A66-B9CF-1DC459F5FB06}"/>
          </ac:grpSpMkLst>
        </pc:grpChg>
        <pc:grpChg chg="add mod">
          <ac:chgData name="Ahmad Dzikrullah Akbar" userId="328a139b-ca5d-47f1-b3cf-07595b2cb5a4" providerId="ADAL" clId="{26034395-FC3A-472D-8563-5CC73B20E54B}" dt="2022-02-13T03:55:18.329" v="3378" actId="1076"/>
          <ac:grpSpMkLst>
            <pc:docMk/>
            <pc:sldMk cId="2251999145" sldId="261"/>
            <ac:grpSpMk id="35" creationId="{F8961CBE-5971-4C56-8A84-01CA5825E5C0}"/>
          </ac:grpSpMkLst>
        </pc:grpChg>
        <pc:grpChg chg="add mod">
          <ac:chgData name="Ahmad Dzikrullah Akbar" userId="328a139b-ca5d-47f1-b3cf-07595b2cb5a4" providerId="ADAL" clId="{26034395-FC3A-472D-8563-5CC73B20E54B}" dt="2022-03-29T06:35:27.824" v="4239" actId="1076"/>
          <ac:grpSpMkLst>
            <pc:docMk/>
            <pc:sldMk cId="2251999145" sldId="261"/>
            <ac:grpSpMk id="45" creationId="{02EFE312-165F-4097-ABA9-F1AAC3441ADF}"/>
          </ac:grpSpMkLst>
        </pc:grpChg>
        <pc:picChg chg="add del">
          <ac:chgData name="Ahmad Dzikrullah Akbar" userId="328a139b-ca5d-47f1-b3cf-07595b2cb5a4" providerId="ADAL" clId="{26034395-FC3A-472D-8563-5CC73B20E54B}" dt="2022-02-13T11:09:03.935" v="4086" actId="21"/>
          <ac:picMkLst>
            <pc:docMk/>
            <pc:sldMk cId="2251999145" sldId="261"/>
            <ac:picMk id="3" creationId="{1A731775-9CB9-4F20-8C9C-1F841B9ED2CF}"/>
          </ac:picMkLst>
        </pc:picChg>
        <pc:picChg chg="add del mod">
          <ac:chgData name="Ahmad Dzikrullah Akbar" userId="328a139b-ca5d-47f1-b3cf-07595b2cb5a4" providerId="ADAL" clId="{26034395-FC3A-472D-8563-5CC73B20E54B}" dt="2022-03-29T05:34:11.153" v="4107" actId="478"/>
          <ac:picMkLst>
            <pc:docMk/>
            <pc:sldMk cId="2251999145" sldId="261"/>
            <ac:picMk id="6" creationId="{603C0404-4A9B-4196-A494-1ED5DE89D1A1}"/>
          </ac:picMkLst>
        </pc:picChg>
        <pc:picChg chg="add mod">
          <ac:chgData name="Ahmad Dzikrullah Akbar" userId="328a139b-ca5d-47f1-b3cf-07595b2cb5a4" providerId="ADAL" clId="{26034395-FC3A-472D-8563-5CC73B20E54B}" dt="2022-02-13T03:59:20.493" v="3391" actId="1076"/>
          <ac:picMkLst>
            <pc:docMk/>
            <pc:sldMk cId="2251999145" sldId="261"/>
            <ac:picMk id="7" creationId="{70E3D111-41D0-460C-9065-EA5BA005A36A}"/>
          </ac:picMkLst>
        </pc:picChg>
        <pc:picChg chg="add mod">
          <ac:chgData name="Ahmad Dzikrullah Akbar" userId="328a139b-ca5d-47f1-b3cf-07595b2cb5a4" providerId="ADAL" clId="{26034395-FC3A-472D-8563-5CC73B20E54B}" dt="2022-02-13T03:14:57.116" v="3361" actId="1076"/>
          <ac:picMkLst>
            <pc:docMk/>
            <pc:sldMk cId="2251999145" sldId="261"/>
            <ac:picMk id="11" creationId="{C54BD292-1CAB-46E4-A975-F3110FBA41D5}"/>
          </ac:picMkLst>
        </pc:picChg>
        <pc:picChg chg="add del mod topLvl">
          <ac:chgData name="Ahmad Dzikrullah Akbar" userId="328a139b-ca5d-47f1-b3cf-07595b2cb5a4" providerId="ADAL" clId="{26034395-FC3A-472D-8563-5CC73B20E54B}" dt="2022-03-29T05:34:26.906" v="4111" actId="478"/>
          <ac:picMkLst>
            <pc:docMk/>
            <pc:sldMk cId="2251999145" sldId="261"/>
            <ac:picMk id="16" creationId="{3BB69724-DA1B-40F3-BA16-EC0307F48A71}"/>
          </ac:picMkLst>
        </pc:picChg>
        <pc:picChg chg="add mod">
          <ac:chgData name="Ahmad Dzikrullah Akbar" userId="328a139b-ca5d-47f1-b3cf-07595b2cb5a4" providerId="ADAL" clId="{26034395-FC3A-472D-8563-5CC73B20E54B}" dt="2022-02-13T03:14:57.116" v="3361" actId="1076"/>
          <ac:picMkLst>
            <pc:docMk/>
            <pc:sldMk cId="2251999145" sldId="261"/>
            <ac:picMk id="23" creationId="{1799E943-1FB3-4062-B9F5-19FA803554E9}"/>
          </ac:picMkLst>
        </pc:picChg>
        <pc:picChg chg="add mod">
          <ac:chgData name="Ahmad Dzikrullah Akbar" userId="328a139b-ca5d-47f1-b3cf-07595b2cb5a4" providerId="ADAL" clId="{26034395-FC3A-472D-8563-5CC73B20E54B}" dt="2022-03-29T05:34:31.842" v="4112" actId="1076"/>
          <ac:picMkLst>
            <pc:docMk/>
            <pc:sldMk cId="2251999145" sldId="261"/>
            <ac:picMk id="36" creationId="{73EE99B1-987A-4299-BEE2-8F040641E27F}"/>
          </ac:picMkLst>
        </pc:picChg>
        <pc:picChg chg="add del">
          <ac:chgData name="Ahmad Dzikrullah Akbar" userId="328a139b-ca5d-47f1-b3cf-07595b2cb5a4" providerId="ADAL" clId="{26034395-FC3A-472D-8563-5CC73B20E54B}" dt="2022-02-13T11:08:30.378" v="4081" actId="21"/>
          <ac:picMkLst>
            <pc:docMk/>
            <pc:sldMk cId="2251999145" sldId="261"/>
            <ac:picMk id="59" creationId="{005B42DD-1755-4098-BDAA-14E2B91E0396}"/>
          </ac:picMkLst>
        </pc:picChg>
        <pc:picChg chg="add del mod">
          <ac:chgData name="Ahmad Dzikrullah Akbar" userId="328a139b-ca5d-47f1-b3cf-07595b2cb5a4" providerId="ADAL" clId="{26034395-FC3A-472D-8563-5CC73B20E54B}" dt="2022-02-11T15:21:16.423" v="3086" actId="478"/>
          <ac:picMkLst>
            <pc:docMk/>
            <pc:sldMk cId="2251999145" sldId="261"/>
            <ac:picMk id="1026" creationId="{34A71E60-0C60-435A-9921-ABF61E99E9C1}"/>
          </ac:picMkLst>
        </pc:picChg>
        <pc:picChg chg="add mod">
          <ac:chgData name="Ahmad Dzikrullah Akbar" userId="328a139b-ca5d-47f1-b3cf-07595b2cb5a4" providerId="ADAL" clId="{26034395-FC3A-472D-8563-5CC73B20E54B}" dt="2022-02-13T03:14:57.116" v="3361" actId="1076"/>
          <ac:picMkLst>
            <pc:docMk/>
            <pc:sldMk cId="2251999145" sldId="261"/>
            <ac:picMk id="1026" creationId="{801FE604-45E2-456C-811B-4F072609DCB2}"/>
          </ac:picMkLst>
        </pc:picChg>
        <pc:picChg chg="add del mod">
          <ac:chgData name="Ahmad Dzikrullah Akbar" userId="328a139b-ca5d-47f1-b3cf-07595b2cb5a4" providerId="ADAL" clId="{26034395-FC3A-472D-8563-5CC73B20E54B}" dt="2022-02-13T02:57:58.903" v="3254" actId="478"/>
          <ac:picMkLst>
            <pc:docMk/>
            <pc:sldMk cId="2251999145" sldId="261"/>
            <ac:picMk id="1028" creationId="{573D368D-A13A-466E-9B5D-31BD383A2F73}"/>
          </ac:picMkLst>
        </pc:picChg>
        <pc:picChg chg="add del mod">
          <ac:chgData name="Ahmad Dzikrullah Akbar" userId="328a139b-ca5d-47f1-b3cf-07595b2cb5a4" providerId="ADAL" clId="{26034395-FC3A-472D-8563-5CC73B20E54B}" dt="2022-02-11T15:11:15.661" v="2824" actId="478"/>
          <ac:picMkLst>
            <pc:docMk/>
            <pc:sldMk cId="2251999145" sldId="261"/>
            <ac:picMk id="1028" creationId="{8631773A-DFE0-416A-AA6A-DE9F6DE82470}"/>
          </ac:picMkLst>
        </pc:picChg>
        <pc:picChg chg="add del mod">
          <ac:chgData name="Ahmad Dzikrullah Akbar" userId="328a139b-ca5d-47f1-b3cf-07595b2cb5a4" providerId="ADAL" clId="{26034395-FC3A-472D-8563-5CC73B20E54B}" dt="2022-02-11T15:02:58.795" v="2766" actId="478"/>
          <ac:picMkLst>
            <pc:docMk/>
            <pc:sldMk cId="2251999145" sldId="261"/>
            <ac:picMk id="1030" creationId="{CE2C5952-E2FF-4458-9578-DCE51241D591}"/>
          </ac:picMkLst>
        </pc:picChg>
        <pc:picChg chg="add del mod">
          <ac:chgData name="Ahmad Dzikrullah Akbar" userId="328a139b-ca5d-47f1-b3cf-07595b2cb5a4" providerId="ADAL" clId="{26034395-FC3A-472D-8563-5CC73B20E54B}" dt="2022-02-13T02:41:13.740" v="3211" actId="21"/>
          <ac:picMkLst>
            <pc:docMk/>
            <pc:sldMk cId="2251999145" sldId="261"/>
            <ac:picMk id="1032" creationId="{B424AAF9-56CE-4F81-9938-CC9B54925577}"/>
          </ac:picMkLst>
        </pc:picChg>
        <pc:picChg chg="add mod topLvl">
          <ac:chgData name="Ahmad Dzikrullah Akbar" userId="328a139b-ca5d-47f1-b3cf-07595b2cb5a4" providerId="ADAL" clId="{26034395-FC3A-472D-8563-5CC73B20E54B}" dt="2022-02-13T03:14:57.116" v="3361" actId="1076"/>
          <ac:picMkLst>
            <pc:docMk/>
            <pc:sldMk cId="2251999145" sldId="261"/>
            <ac:picMk id="1034" creationId="{721EBDEE-2EB7-4458-BE7C-3EFAD46D3022}"/>
          </ac:picMkLst>
        </pc:picChg>
        <pc:cxnChg chg="add del mod">
          <ac:chgData name="Ahmad Dzikrullah Akbar" userId="328a139b-ca5d-47f1-b3cf-07595b2cb5a4" providerId="ADAL" clId="{26034395-FC3A-472D-8563-5CC73B20E54B}" dt="2022-02-13T02:35:12.760" v="3114" actId="478"/>
          <ac:cxnSpMkLst>
            <pc:docMk/>
            <pc:sldMk cId="2251999145" sldId="261"/>
            <ac:cxnSpMk id="5" creationId="{96E07B92-0571-4F6A-9DCF-81162F560884}"/>
          </ac:cxnSpMkLst>
        </pc:cxnChg>
        <pc:cxnChg chg="add mod">
          <ac:chgData name="Ahmad Dzikrullah Akbar" userId="328a139b-ca5d-47f1-b3cf-07595b2cb5a4" providerId="ADAL" clId="{26034395-FC3A-472D-8563-5CC73B20E54B}" dt="2022-02-13T03:14:57.116" v="3361" actId="1076"/>
          <ac:cxnSpMkLst>
            <pc:docMk/>
            <pc:sldMk cId="2251999145" sldId="261"/>
            <ac:cxnSpMk id="28" creationId="{459CBAB5-815B-425F-890E-F02812875F3F}"/>
          </ac:cxnSpMkLst>
        </pc:cxnChg>
        <pc:cxnChg chg="add mod">
          <ac:chgData name="Ahmad Dzikrullah Akbar" userId="328a139b-ca5d-47f1-b3cf-07595b2cb5a4" providerId="ADAL" clId="{26034395-FC3A-472D-8563-5CC73B20E54B}" dt="2022-02-13T03:15:29.047" v="3369" actId="1076"/>
          <ac:cxnSpMkLst>
            <pc:docMk/>
            <pc:sldMk cId="2251999145" sldId="261"/>
            <ac:cxnSpMk id="33" creationId="{74B9963F-A323-482A-8718-F3F12EEFDEC3}"/>
          </ac:cxnSpMkLst>
        </pc:cxnChg>
        <pc:cxnChg chg="add mod">
          <ac:chgData name="Ahmad Dzikrullah Akbar" userId="328a139b-ca5d-47f1-b3cf-07595b2cb5a4" providerId="ADAL" clId="{26034395-FC3A-472D-8563-5CC73B20E54B}" dt="2022-02-13T04:00:06.438" v="3396" actId="1582"/>
          <ac:cxnSpMkLst>
            <pc:docMk/>
            <pc:sldMk cId="2251999145" sldId="261"/>
            <ac:cxnSpMk id="44" creationId="{8320765A-FD9F-4343-999C-8E03F12F4034}"/>
          </ac:cxnSpMkLst>
        </pc:cxnChg>
        <pc:cxnChg chg="add mod">
          <ac:chgData name="Ahmad Dzikrullah Akbar" userId="328a139b-ca5d-47f1-b3cf-07595b2cb5a4" providerId="ADAL" clId="{26034395-FC3A-472D-8563-5CC73B20E54B}" dt="2022-02-13T04:00:24.071" v="3398"/>
          <ac:cxnSpMkLst>
            <pc:docMk/>
            <pc:sldMk cId="2251999145" sldId="261"/>
            <ac:cxnSpMk id="47" creationId="{937158B9-A7BB-4758-8DBD-1B4A88274CE9}"/>
          </ac:cxnSpMkLst>
        </pc:cxnChg>
        <pc:cxnChg chg="add mod">
          <ac:chgData name="Ahmad Dzikrullah Akbar" userId="328a139b-ca5d-47f1-b3cf-07595b2cb5a4" providerId="ADAL" clId="{26034395-FC3A-472D-8563-5CC73B20E54B}" dt="2022-03-29T06:35:27.824" v="4239" actId="1076"/>
          <ac:cxnSpMkLst>
            <pc:docMk/>
            <pc:sldMk cId="2251999145" sldId="261"/>
            <ac:cxnSpMk id="50" creationId="{4C73DF0A-F460-4315-AD50-D836C72683D1}"/>
          </ac:cxnSpMkLst>
        </pc:cxnChg>
        <pc:cxnChg chg="add mod">
          <ac:chgData name="Ahmad Dzikrullah Akbar" userId="328a139b-ca5d-47f1-b3cf-07595b2cb5a4" providerId="ADAL" clId="{26034395-FC3A-472D-8563-5CC73B20E54B}" dt="2022-02-13T04:01:52.607" v="3405"/>
          <ac:cxnSpMkLst>
            <pc:docMk/>
            <pc:sldMk cId="2251999145" sldId="261"/>
            <ac:cxnSpMk id="53" creationId="{E497CFAD-2018-490F-8524-26EDC14BC755}"/>
          </ac:cxnSpMkLst>
        </pc:cxnChg>
        <pc:cxnChg chg="add mod">
          <ac:chgData name="Ahmad Dzikrullah Akbar" userId="328a139b-ca5d-47f1-b3cf-07595b2cb5a4" providerId="ADAL" clId="{26034395-FC3A-472D-8563-5CC73B20E54B}" dt="2022-02-13T04:01:39.757" v="3403" actId="1582"/>
          <ac:cxnSpMkLst>
            <pc:docMk/>
            <pc:sldMk cId="2251999145" sldId="261"/>
            <ac:cxnSpMk id="55" creationId="{53A4788C-D0CB-4FF6-B74C-37F85EB2EF8A}"/>
          </ac:cxnSpMkLst>
        </pc:cxnChg>
      </pc:sldChg>
      <pc:sldChg chg="addSp delSp modSp add mod">
        <pc:chgData name="Ahmad Dzikrullah Akbar" userId="328a139b-ca5d-47f1-b3cf-07595b2cb5a4" providerId="ADAL" clId="{26034395-FC3A-472D-8563-5CC73B20E54B}" dt="2022-03-29T12:29:20.205" v="4735" actId="1076"/>
        <pc:sldMkLst>
          <pc:docMk/>
          <pc:sldMk cId="586796494" sldId="262"/>
        </pc:sldMkLst>
        <pc:spChg chg="add del mod">
          <ac:chgData name="Ahmad Dzikrullah Akbar" userId="328a139b-ca5d-47f1-b3cf-07595b2cb5a4" providerId="ADAL" clId="{26034395-FC3A-472D-8563-5CC73B20E54B}" dt="2022-03-29T12:22:20.537" v="4596" actId="478"/>
          <ac:spMkLst>
            <pc:docMk/>
            <pc:sldMk cId="586796494" sldId="262"/>
            <ac:spMk id="2" creationId="{B2872AC7-6A96-4835-AB98-8EB00C5C82DB}"/>
          </ac:spMkLst>
        </pc:spChg>
        <pc:spChg chg="mod ord">
          <ac:chgData name="Ahmad Dzikrullah Akbar" userId="328a139b-ca5d-47f1-b3cf-07595b2cb5a4" providerId="ADAL" clId="{26034395-FC3A-472D-8563-5CC73B20E54B}" dt="2022-03-29T12:24:49.026" v="4630" actId="167"/>
          <ac:spMkLst>
            <pc:docMk/>
            <pc:sldMk cId="586796494" sldId="262"/>
            <ac:spMk id="17" creationId="{84E8BDDE-5BC6-474E-9406-479E39BF23DC}"/>
          </ac:spMkLst>
        </pc:spChg>
        <pc:spChg chg="add mod">
          <ac:chgData name="Ahmad Dzikrullah Akbar" userId="328a139b-ca5d-47f1-b3cf-07595b2cb5a4" providerId="ADAL" clId="{26034395-FC3A-472D-8563-5CC73B20E54B}" dt="2022-03-29T12:25:39.189" v="4643" actId="1582"/>
          <ac:spMkLst>
            <pc:docMk/>
            <pc:sldMk cId="586796494" sldId="262"/>
            <ac:spMk id="19" creationId="{2CAC6522-23D1-4F1A-B706-67FA48122BE5}"/>
          </ac:spMkLst>
        </pc:spChg>
        <pc:spChg chg="add mod">
          <ac:chgData name="Ahmad Dzikrullah Akbar" userId="328a139b-ca5d-47f1-b3cf-07595b2cb5a4" providerId="ADAL" clId="{26034395-FC3A-472D-8563-5CC73B20E54B}" dt="2022-03-29T12:29:20.205" v="4735" actId="1076"/>
          <ac:spMkLst>
            <pc:docMk/>
            <pc:sldMk cId="586796494" sldId="262"/>
            <ac:spMk id="32" creationId="{FFB46DAF-7005-4EA9-943B-5B3798AB2F70}"/>
          </ac:spMkLst>
        </pc:spChg>
        <pc:grpChg chg="mod">
          <ac:chgData name="Ahmad Dzikrullah Akbar" userId="328a139b-ca5d-47f1-b3cf-07595b2cb5a4" providerId="ADAL" clId="{26034395-FC3A-472D-8563-5CC73B20E54B}" dt="2022-03-29T12:24:19.165" v="4623" actId="1076"/>
          <ac:grpSpMkLst>
            <pc:docMk/>
            <pc:sldMk cId="586796494" sldId="262"/>
            <ac:grpSpMk id="11" creationId="{30BA0483-2D45-4674-A451-13AFDA9EE733}"/>
          </ac:grpSpMkLst>
        </pc:grpChg>
        <pc:grpChg chg="add mod">
          <ac:chgData name="Ahmad Dzikrullah Akbar" userId="328a139b-ca5d-47f1-b3cf-07595b2cb5a4" providerId="ADAL" clId="{26034395-FC3A-472D-8563-5CC73B20E54B}" dt="2022-03-29T12:25:00.109" v="4632" actId="1076"/>
          <ac:grpSpMkLst>
            <pc:docMk/>
            <pc:sldMk cId="586796494" sldId="262"/>
            <ac:grpSpMk id="14" creationId="{76D265D2-1A8A-45B0-ACBE-C276F7D3CE82}"/>
          </ac:grpSpMkLst>
        </pc:grpChg>
        <pc:picChg chg="del mod">
          <ac:chgData name="Ahmad Dzikrullah Akbar" userId="328a139b-ca5d-47f1-b3cf-07595b2cb5a4" providerId="ADAL" clId="{26034395-FC3A-472D-8563-5CC73B20E54B}" dt="2022-03-29T12:22:17.359" v="4595" actId="478"/>
          <ac:picMkLst>
            <pc:docMk/>
            <pc:sldMk cId="586796494" sldId="262"/>
            <ac:picMk id="4" creationId="{CAC68D40-0EFC-4387-B6E2-BCC0F140908D}"/>
          </ac:picMkLst>
        </pc:picChg>
        <pc:picChg chg="add del mod">
          <ac:chgData name="Ahmad Dzikrullah Akbar" userId="328a139b-ca5d-47f1-b3cf-07595b2cb5a4" providerId="ADAL" clId="{26034395-FC3A-472D-8563-5CC73B20E54B}" dt="2022-03-29T10:31:51.390" v="4361" actId="21"/>
          <ac:picMkLst>
            <pc:docMk/>
            <pc:sldMk cId="586796494" sldId="262"/>
            <ac:picMk id="6" creationId="{F8E45729-2F43-4995-B4CA-0964FE19D365}"/>
          </ac:picMkLst>
        </pc:picChg>
        <pc:picChg chg="add del mod">
          <ac:chgData name="Ahmad Dzikrullah Akbar" userId="328a139b-ca5d-47f1-b3cf-07595b2cb5a4" providerId="ADAL" clId="{26034395-FC3A-472D-8563-5CC73B20E54B}" dt="2022-03-29T12:22:13.902" v="4594" actId="478"/>
          <ac:picMkLst>
            <pc:docMk/>
            <pc:sldMk cId="586796494" sldId="262"/>
            <ac:picMk id="8" creationId="{85916DB3-8D77-47B2-B248-3F74FD54471B}"/>
          </ac:picMkLst>
        </pc:picChg>
        <pc:picChg chg="add mod">
          <ac:chgData name="Ahmad Dzikrullah Akbar" userId="328a139b-ca5d-47f1-b3cf-07595b2cb5a4" providerId="ADAL" clId="{26034395-FC3A-472D-8563-5CC73B20E54B}" dt="2022-03-29T12:25:21.735" v="4638" actId="1076"/>
          <ac:picMkLst>
            <pc:docMk/>
            <pc:sldMk cId="586796494" sldId="262"/>
            <ac:picMk id="9" creationId="{B8F6F04D-C815-4746-84B5-0CE2D8A4A7EB}"/>
          </ac:picMkLst>
        </pc:picChg>
        <pc:picChg chg="mod">
          <ac:chgData name="Ahmad Dzikrullah Akbar" userId="328a139b-ca5d-47f1-b3cf-07595b2cb5a4" providerId="ADAL" clId="{26034395-FC3A-472D-8563-5CC73B20E54B}" dt="2022-03-29T12:28:39.375" v="4732" actId="14100"/>
          <ac:picMkLst>
            <pc:docMk/>
            <pc:sldMk cId="586796494" sldId="262"/>
            <ac:picMk id="13" creationId="{E1D6CD7B-3BDA-400B-AFA8-9AAB20EDE9A9}"/>
          </ac:picMkLst>
        </pc:picChg>
        <pc:picChg chg="mod">
          <ac:chgData name="Ahmad Dzikrullah Akbar" userId="328a139b-ca5d-47f1-b3cf-07595b2cb5a4" providerId="ADAL" clId="{26034395-FC3A-472D-8563-5CC73B20E54B}" dt="2022-03-29T12:22:39.031" v="4599"/>
          <ac:picMkLst>
            <pc:docMk/>
            <pc:sldMk cId="586796494" sldId="262"/>
            <ac:picMk id="15" creationId="{1239758B-E540-49B6-8F8C-16E6E33629CB}"/>
          </ac:picMkLst>
        </pc:picChg>
        <pc:picChg chg="mod">
          <ac:chgData name="Ahmad Dzikrullah Akbar" userId="328a139b-ca5d-47f1-b3cf-07595b2cb5a4" providerId="ADAL" clId="{26034395-FC3A-472D-8563-5CC73B20E54B}" dt="2022-03-29T12:22:39.031" v="4599"/>
          <ac:picMkLst>
            <pc:docMk/>
            <pc:sldMk cId="586796494" sldId="262"/>
            <ac:picMk id="16" creationId="{903D09DD-A8D4-4905-BA90-9D3E7D8E7D1F}"/>
          </ac:picMkLst>
        </pc:picChg>
        <pc:picChg chg="add mod">
          <ac:chgData name="Ahmad Dzikrullah Akbar" userId="328a139b-ca5d-47f1-b3cf-07595b2cb5a4" providerId="ADAL" clId="{26034395-FC3A-472D-8563-5CC73B20E54B}" dt="2022-03-29T12:25:57.087" v="4647" actId="1076"/>
          <ac:picMkLst>
            <pc:docMk/>
            <pc:sldMk cId="586796494" sldId="262"/>
            <ac:picMk id="18" creationId="{17342155-57FB-473D-808D-34B02396CE93}"/>
          </ac:picMkLst>
        </pc:picChg>
        <pc:picChg chg="add mod">
          <ac:chgData name="Ahmad Dzikrullah Akbar" userId="328a139b-ca5d-47f1-b3cf-07595b2cb5a4" providerId="ADAL" clId="{26034395-FC3A-472D-8563-5CC73B20E54B}" dt="2022-03-29T12:26:56.446" v="4654" actId="1076"/>
          <ac:picMkLst>
            <pc:docMk/>
            <pc:sldMk cId="586796494" sldId="262"/>
            <ac:picMk id="27" creationId="{586D1FCA-76D0-465C-89BF-5FB16AF86B14}"/>
          </ac:picMkLst>
        </pc:picChg>
        <pc:picChg chg="mod">
          <ac:chgData name="Ahmad Dzikrullah Akbar" userId="328a139b-ca5d-47f1-b3cf-07595b2cb5a4" providerId="ADAL" clId="{26034395-FC3A-472D-8563-5CC73B20E54B}" dt="2022-03-29T12:24:21.639" v="4624" actId="1076"/>
          <ac:picMkLst>
            <pc:docMk/>
            <pc:sldMk cId="586796494" sldId="262"/>
            <ac:picMk id="1026" creationId="{BCFDCDDF-9BE2-4686-9714-3CBE80CC2808}"/>
          </ac:picMkLst>
        </pc:picChg>
        <pc:cxnChg chg="add mod">
          <ac:chgData name="Ahmad Dzikrullah Akbar" userId="328a139b-ca5d-47f1-b3cf-07595b2cb5a4" providerId="ADAL" clId="{26034395-FC3A-472D-8563-5CC73B20E54B}" dt="2022-03-29T12:27:24.454" v="4659" actId="1582"/>
          <ac:cxnSpMkLst>
            <pc:docMk/>
            <pc:sldMk cId="586796494" sldId="262"/>
            <ac:cxnSpMk id="21" creationId="{A36589E6-E50C-4DF1-A350-9495A3E3904B}"/>
          </ac:cxnSpMkLst>
        </pc:cxnChg>
        <pc:cxnChg chg="add mod">
          <ac:chgData name="Ahmad Dzikrullah Akbar" userId="328a139b-ca5d-47f1-b3cf-07595b2cb5a4" providerId="ADAL" clId="{26034395-FC3A-472D-8563-5CC73B20E54B}" dt="2022-03-29T12:27:32.195" v="4660" actId="1582"/>
          <ac:cxnSpMkLst>
            <pc:docMk/>
            <pc:sldMk cId="586796494" sldId="262"/>
            <ac:cxnSpMk id="23" creationId="{CCEFDF84-FD9C-4504-9F7B-CB841785487E}"/>
          </ac:cxnSpMkLst>
        </pc:cxnChg>
        <pc:cxnChg chg="add mod">
          <ac:chgData name="Ahmad Dzikrullah Akbar" userId="328a139b-ca5d-47f1-b3cf-07595b2cb5a4" providerId="ADAL" clId="{26034395-FC3A-472D-8563-5CC73B20E54B}" dt="2022-03-29T12:27:19.009" v="4658" actId="1582"/>
          <ac:cxnSpMkLst>
            <pc:docMk/>
            <pc:sldMk cId="586796494" sldId="262"/>
            <ac:cxnSpMk id="29" creationId="{91F7FEF4-4206-42A7-BE37-31AC607E9959}"/>
          </ac:cxnSpMkLst>
        </pc:cxnChg>
      </pc:sldChg>
      <pc:sldChg chg="delSp add mod">
        <pc:chgData name="Ahmad Dzikrullah Akbar" userId="328a139b-ca5d-47f1-b3cf-07595b2cb5a4" providerId="ADAL" clId="{26034395-FC3A-472D-8563-5CC73B20E54B}" dt="2022-03-29T05:34:01.231" v="4105" actId="21"/>
        <pc:sldMkLst>
          <pc:docMk/>
          <pc:sldMk cId="3678456494" sldId="263"/>
        </pc:sldMkLst>
        <pc:picChg chg="del">
          <ac:chgData name="Ahmad Dzikrullah Akbar" userId="328a139b-ca5d-47f1-b3cf-07595b2cb5a4" providerId="ADAL" clId="{26034395-FC3A-472D-8563-5CC73B20E54B}" dt="2022-03-29T05:34:01.231" v="4105" actId="21"/>
          <ac:picMkLst>
            <pc:docMk/>
            <pc:sldMk cId="3678456494" sldId="263"/>
            <ac:picMk id="15" creationId="{D74375FD-8059-40B5-BAE6-81D37590DDD9}"/>
          </ac:picMkLst>
        </pc:picChg>
      </pc:sldChg>
      <pc:sldChg chg="addSp modSp new mod">
        <pc:chgData name="Ahmad Dzikrullah Akbar" userId="328a139b-ca5d-47f1-b3cf-07595b2cb5a4" providerId="ADAL" clId="{26034395-FC3A-472D-8563-5CC73B20E54B}" dt="2022-03-29T10:32:43.005" v="4364" actId="1076"/>
        <pc:sldMkLst>
          <pc:docMk/>
          <pc:sldMk cId="411903618" sldId="264"/>
        </pc:sldMkLst>
        <pc:picChg chg="add mod">
          <ac:chgData name="Ahmad Dzikrullah Akbar" userId="328a139b-ca5d-47f1-b3cf-07595b2cb5a4" providerId="ADAL" clId="{26034395-FC3A-472D-8563-5CC73B20E54B}" dt="2022-03-29T10:32:43.005" v="4364" actId="1076"/>
          <ac:picMkLst>
            <pc:docMk/>
            <pc:sldMk cId="411903618" sldId="264"/>
            <ac:picMk id="4" creationId="{ECD01948-D50B-4030-A9F7-E372F23FE199}"/>
          </ac:picMkLst>
        </pc:picChg>
      </pc:sldChg>
      <pc:sldChg chg="addSp delSp modSp add mod">
        <pc:chgData name="Ahmad Dzikrullah Akbar" userId="328a139b-ca5d-47f1-b3cf-07595b2cb5a4" providerId="ADAL" clId="{26034395-FC3A-472D-8563-5CC73B20E54B}" dt="2022-03-29T10:32:51.769" v="4365" actId="1076"/>
        <pc:sldMkLst>
          <pc:docMk/>
          <pc:sldMk cId="3524130465" sldId="265"/>
        </pc:sldMkLst>
        <pc:spChg chg="add mod">
          <ac:chgData name="Ahmad Dzikrullah Akbar" userId="328a139b-ca5d-47f1-b3cf-07595b2cb5a4" providerId="ADAL" clId="{26034395-FC3A-472D-8563-5CC73B20E54B}" dt="2022-03-29T10:32:51.769" v="4365" actId="1076"/>
          <ac:spMkLst>
            <pc:docMk/>
            <pc:sldMk cId="3524130465" sldId="265"/>
            <ac:spMk id="6" creationId="{38AB8A52-FB9B-40E6-BF04-14AA14D046AF}"/>
          </ac:spMkLst>
        </pc:spChg>
        <pc:spChg chg="del">
          <ac:chgData name="Ahmad Dzikrullah Akbar" userId="328a139b-ca5d-47f1-b3cf-07595b2cb5a4" providerId="ADAL" clId="{26034395-FC3A-472D-8563-5CC73B20E54B}" dt="2022-03-29T05:35:59.446" v="4134" actId="478"/>
          <ac:spMkLst>
            <pc:docMk/>
            <pc:sldMk cId="3524130465" sldId="265"/>
            <ac:spMk id="92" creationId="{CBFDB6C4-67A9-460E-9D77-C28905F7BB7D}"/>
          </ac:spMkLst>
        </pc:spChg>
        <pc:spChg chg="del">
          <ac:chgData name="Ahmad Dzikrullah Akbar" userId="328a139b-ca5d-47f1-b3cf-07595b2cb5a4" providerId="ADAL" clId="{26034395-FC3A-472D-8563-5CC73B20E54B}" dt="2022-03-29T05:35:55.619" v="4133" actId="478"/>
          <ac:spMkLst>
            <pc:docMk/>
            <pc:sldMk cId="3524130465" sldId="265"/>
            <ac:spMk id="94" creationId="{2D888299-EAF3-4937-889E-7C4F007A0C97}"/>
          </ac:spMkLst>
        </pc:spChg>
        <pc:picChg chg="del">
          <ac:chgData name="Ahmad Dzikrullah Akbar" userId="328a139b-ca5d-47f1-b3cf-07595b2cb5a4" providerId="ADAL" clId="{26034395-FC3A-472D-8563-5CC73B20E54B}" dt="2022-03-29T05:35:50.088" v="4132" actId="478"/>
          <ac:picMkLst>
            <pc:docMk/>
            <pc:sldMk cId="3524130465" sldId="265"/>
            <ac:picMk id="3" creationId="{39012E10-3F63-466F-B952-B7DDB71969F9}"/>
          </ac:picMkLst>
        </pc:picChg>
        <pc:cxnChg chg="add mod">
          <ac:chgData name="Ahmad Dzikrullah Akbar" userId="328a139b-ca5d-47f1-b3cf-07595b2cb5a4" providerId="ADAL" clId="{26034395-FC3A-472D-8563-5CC73B20E54B}" dt="2022-03-29T10:32:51.769" v="4365" actId="1076"/>
          <ac:cxnSpMkLst>
            <pc:docMk/>
            <pc:sldMk cId="3524130465" sldId="265"/>
            <ac:cxnSpMk id="5" creationId="{79F95AB6-8C1E-468C-9D31-1EC697778809}"/>
          </ac:cxnSpMkLst>
        </pc:cxnChg>
        <pc:cxnChg chg="del mod">
          <ac:chgData name="Ahmad Dzikrullah Akbar" userId="328a139b-ca5d-47f1-b3cf-07595b2cb5a4" providerId="ADAL" clId="{26034395-FC3A-472D-8563-5CC73B20E54B}" dt="2022-03-29T05:36:02.024" v="4135" actId="478"/>
          <ac:cxnSpMkLst>
            <pc:docMk/>
            <pc:sldMk cId="3524130465" sldId="265"/>
            <ac:cxnSpMk id="93" creationId="{B12C192E-CE36-41D1-9795-99173FE51A9C}"/>
          </ac:cxnSpMkLst>
        </pc:cxnChg>
      </pc:sldChg>
      <pc:sldChg chg="addSp delSp modSp new mod">
        <pc:chgData name="Ahmad Dzikrullah Akbar" userId="328a139b-ca5d-47f1-b3cf-07595b2cb5a4" providerId="ADAL" clId="{26034395-FC3A-472D-8563-5CC73B20E54B}" dt="2022-03-29T06:36:13.782" v="4249" actId="1038"/>
        <pc:sldMkLst>
          <pc:docMk/>
          <pc:sldMk cId="3422903585" sldId="266"/>
        </pc:sldMkLst>
        <pc:spChg chg="del">
          <ac:chgData name="Ahmad Dzikrullah Akbar" userId="328a139b-ca5d-47f1-b3cf-07595b2cb5a4" providerId="ADAL" clId="{26034395-FC3A-472D-8563-5CC73B20E54B}" dt="2022-03-29T05:39:07.031" v="4167" actId="478"/>
          <ac:spMkLst>
            <pc:docMk/>
            <pc:sldMk cId="3422903585" sldId="266"/>
            <ac:spMk id="2" creationId="{DF69AFE1-6D06-4F4A-9C16-B3E79024B673}"/>
          </ac:spMkLst>
        </pc:spChg>
        <pc:spChg chg="del">
          <ac:chgData name="Ahmad Dzikrullah Akbar" userId="328a139b-ca5d-47f1-b3cf-07595b2cb5a4" providerId="ADAL" clId="{26034395-FC3A-472D-8563-5CC73B20E54B}" dt="2022-03-29T05:38:58.647" v="4164" actId="478"/>
          <ac:spMkLst>
            <pc:docMk/>
            <pc:sldMk cId="3422903585" sldId="266"/>
            <ac:spMk id="3" creationId="{66D39470-CF2E-4824-9295-B344058101D9}"/>
          </ac:spMkLst>
        </pc:spChg>
        <pc:spChg chg="add mod">
          <ac:chgData name="Ahmad Dzikrullah Akbar" userId="328a139b-ca5d-47f1-b3cf-07595b2cb5a4" providerId="ADAL" clId="{26034395-FC3A-472D-8563-5CC73B20E54B}" dt="2022-03-29T06:30:12.723" v="4212" actId="208"/>
          <ac:spMkLst>
            <pc:docMk/>
            <pc:sldMk cId="3422903585" sldId="266"/>
            <ac:spMk id="5" creationId="{1DE4F44D-C3C9-4BB0-9818-C837F7940AA7}"/>
          </ac:spMkLst>
        </pc:spChg>
        <pc:spChg chg="add mod">
          <ac:chgData name="Ahmad Dzikrullah Akbar" userId="328a139b-ca5d-47f1-b3cf-07595b2cb5a4" providerId="ADAL" clId="{26034395-FC3A-472D-8563-5CC73B20E54B}" dt="2022-03-29T06:31:33.094" v="4224" actId="1036"/>
          <ac:spMkLst>
            <pc:docMk/>
            <pc:sldMk cId="3422903585" sldId="266"/>
            <ac:spMk id="6" creationId="{35BBDC6B-EBBC-48C8-91ED-4EF8D527301C}"/>
          </ac:spMkLst>
        </pc:spChg>
        <pc:picChg chg="add del mod">
          <ac:chgData name="Ahmad Dzikrullah Akbar" userId="328a139b-ca5d-47f1-b3cf-07595b2cb5a4" providerId="ADAL" clId="{26034395-FC3A-472D-8563-5CC73B20E54B}" dt="2022-03-29T06:31:59.139" v="4226" actId="21"/>
          <ac:picMkLst>
            <pc:docMk/>
            <pc:sldMk cId="3422903585" sldId="266"/>
            <ac:picMk id="3" creationId="{792B69CA-B8D1-47C5-9DAF-C4C63D285BF9}"/>
          </ac:picMkLst>
        </pc:picChg>
        <pc:picChg chg="add mod">
          <ac:chgData name="Ahmad Dzikrullah Akbar" userId="328a139b-ca5d-47f1-b3cf-07595b2cb5a4" providerId="ADAL" clId="{26034395-FC3A-472D-8563-5CC73B20E54B}" dt="2022-03-29T06:23:51.514" v="4171" actId="1076"/>
          <ac:picMkLst>
            <pc:docMk/>
            <pc:sldMk cId="3422903585" sldId="266"/>
            <ac:picMk id="4" creationId="{FDB1F777-71E2-4D4D-8653-F79667388B2A}"/>
          </ac:picMkLst>
        </pc:picChg>
        <pc:picChg chg="add mod">
          <ac:chgData name="Ahmad Dzikrullah Akbar" userId="328a139b-ca5d-47f1-b3cf-07595b2cb5a4" providerId="ADAL" clId="{26034395-FC3A-472D-8563-5CC73B20E54B}" dt="2022-03-29T06:31:45.354" v="4225" actId="1076"/>
          <ac:picMkLst>
            <pc:docMk/>
            <pc:sldMk cId="3422903585" sldId="266"/>
            <ac:picMk id="7" creationId="{704A15E3-3486-429A-82F4-DB577BD3B93B}"/>
          </ac:picMkLst>
        </pc:picChg>
        <pc:picChg chg="add mod">
          <ac:chgData name="Ahmad Dzikrullah Akbar" userId="328a139b-ca5d-47f1-b3cf-07595b2cb5a4" providerId="ADAL" clId="{26034395-FC3A-472D-8563-5CC73B20E54B}" dt="2022-03-29T06:26:49.272" v="4202" actId="1076"/>
          <ac:picMkLst>
            <pc:docMk/>
            <pc:sldMk cId="3422903585" sldId="266"/>
            <ac:picMk id="8" creationId="{780236E7-604E-4192-94F3-D51334E472E9}"/>
          </ac:picMkLst>
        </pc:picChg>
        <pc:picChg chg="add mod">
          <ac:chgData name="Ahmad Dzikrullah Akbar" userId="328a139b-ca5d-47f1-b3cf-07595b2cb5a4" providerId="ADAL" clId="{26034395-FC3A-472D-8563-5CC73B20E54B}" dt="2022-03-29T06:34:56.985" v="4237" actId="14100"/>
          <ac:picMkLst>
            <pc:docMk/>
            <pc:sldMk cId="3422903585" sldId="266"/>
            <ac:picMk id="10" creationId="{9BC72DA5-00FC-42C2-89B9-799423E30744}"/>
          </ac:picMkLst>
        </pc:picChg>
        <pc:picChg chg="add mod">
          <ac:chgData name="Ahmad Dzikrullah Akbar" userId="328a139b-ca5d-47f1-b3cf-07595b2cb5a4" providerId="ADAL" clId="{26034395-FC3A-472D-8563-5CC73B20E54B}" dt="2022-03-29T06:36:13.782" v="4249" actId="1038"/>
          <ac:picMkLst>
            <pc:docMk/>
            <pc:sldMk cId="3422903585" sldId="266"/>
            <ac:picMk id="11" creationId="{40207729-A56F-45DB-B8F3-CDEAB22C9964}"/>
          </ac:picMkLst>
        </pc:picChg>
      </pc:sldChg>
      <pc:sldChg chg="addSp delSp modSp new mod">
        <pc:chgData name="Ahmad Dzikrullah Akbar" userId="328a139b-ca5d-47f1-b3cf-07595b2cb5a4" providerId="ADAL" clId="{26034395-FC3A-472D-8563-5CC73B20E54B}" dt="2022-03-29T12:15:17.188" v="4591"/>
        <pc:sldMkLst>
          <pc:docMk/>
          <pc:sldMk cId="1239895888" sldId="267"/>
        </pc:sldMkLst>
        <pc:spChg chg="del">
          <ac:chgData name="Ahmad Dzikrullah Akbar" userId="328a139b-ca5d-47f1-b3cf-07595b2cb5a4" providerId="ADAL" clId="{26034395-FC3A-472D-8563-5CC73B20E54B}" dt="2022-03-29T10:12:26.634" v="4251" actId="478"/>
          <ac:spMkLst>
            <pc:docMk/>
            <pc:sldMk cId="1239895888" sldId="267"/>
            <ac:spMk id="2" creationId="{CF3BA21A-AAB7-4A27-9543-41FE9E0D34A2}"/>
          </ac:spMkLst>
        </pc:spChg>
        <pc:spChg chg="del">
          <ac:chgData name="Ahmad Dzikrullah Akbar" userId="328a139b-ca5d-47f1-b3cf-07595b2cb5a4" providerId="ADAL" clId="{26034395-FC3A-472D-8563-5CC73B20E54B}" dt="2022-03-29T10:12:26.634" v="4251" actId="478"/>
          <ac:spMkLst>
            <pc:docMk/>
            <pc:sldMk cId="1239895888" sldId="267"/>
            <ac:spMk id="3" creationId="{84458249-D2BB-4F1B-A3B7-FF934B92876E}"/>
          </ac:spMkLst>
        </pc:spChg>
        <pc:spChg chg="add mod">
          <ac:chgData name="Ahmad Dzikrullah Akbar" userId="328a139b-ca5d-47f1-b3cf-07595b2cb5a4" providerId="ADAL" clId="{26034395-FC3A-472D-8563-5CC73B20E54B}" dt="2022-03-29T10:45:12.145" v="4531" actId="1076"/>
          <ac:spMkLst>
            <pc:docMk/>
            <pc:sldMk cId="1239895888" sldId="267"/>
            <ac:spMk id="6" creationId="{D3CA1A6C-D66E-4C91-A91C-FFB34EEBA907}"/>
          </ac:spMkLst>
        </pc:spChg>
        <pc:spChg chg="add mod">
          <ac:chgData name="Ahmad Dzikrullah Akbar" userId="328a139b-ca5d-47f1-b3cf-07595b2cb5a4" providerId="ADAL" clId="{26034395-FC3A-472D-8563-5CC73B20E54B}" dt="2022-03-29T10:59:46.496" v="4585" actId="1076"/>
          <ac:spMkLst>
            <pc:docMk/>
            <pc:sldMk cId="1239895888" sldId="267"/>
            <ac:spMk id="7" creationId="{F7E489A1-6A1E-4BB5-80A0-F562D73B5FCD}"/>
          </ac:spMkLst>
        </pc:spChg>
        <pc:spChg chg="add del mod">
          <ac:chgData name="Ahmad Dzikrullah Akbar" userId="328a139b-ca5d-47f1-b3cf-07595b2cb5a4" providerId="ADAL" clId="{26034395-FC3A-472D-8563-5CC73B20E54B}" dt="2022-03-29T10:45:16.113" v="4532" actId="478"/>
          <ac:spMkLst>
            <pc:docMk/>
            <pc:sldMk cId="1239895888" sldId="267"/>
            <ac:spMk id="8" creationId="{4CB985D2-0863-4C3A-95BA-0103611D05BB}"/>
          </ac:spMkLst>
        </pc:spChg>
        <pc:spChg chg="add mod">
          <ac:chgData name="Ahmad Dzikrullah Akbar" userId="328a139b-ca5d-47f1-b3cf-07595b2cb5a4" providerId="ADAL" clId="{26034395-FC3A-472D-8563-5CC73B20E54B}" dt="2022-03-29T10:56:32.954" v="4555" actId="1076"/>
          <ac:spMkLst>
            <pc:docMk/>
            <pc:sldMk cId="1239895888" sldId="267"/>
            <ac:spMk id="13" creationId="{8899612D-B778-495E-BC15-06358B2020FB}"/>
          </ac:spMkLst>
        </pc:spChg>
        <pc:spChg chg="add mod">
          <ac:chgData name="Ahmad Dzikrullah Akbar" userId="328a139b-ca5d-47f1-b3cf-07595b2cb5a4" providerId="ADAL" clId="{26034395-FC3A-472D-8563-5CC73B20E54B}" dt="2022-03-29T10:45:12.145" v="4531" actId="1076"/>
          <ac:spMkLst>
            <pc:docMk/>
            <pc:sldMk cId="1239895888" sldId="267"/>
            <ac:spMk id="14" creationId="{83D03753-8899-44BF-8C60-429428E32D6F}"/>
          </ac:spMkLst>
        </pc:spChg>
        <pc:spChg chg="add mod">
          <ac:chgData name="Ahmad Dzikrullah Akbar" userId="328a139b-ca5d-47f1-b3cf-07595b2cb5a4" providerId="ADAL" clId="{26034395-FC3A-472D-8563-5CC73B20E54B}" dt="2022-03-29T10:56:41.054" v="4557" actId="1076"/>
          <ac:spMkLst>
            <pc:docMk/>
            <pc:sldMk cId="1239895888" sldId="267"/>
            <ac:spMk id="18" creationId="{6725D8FE-888A-4C65-A075-171CCAE08556}"/>
          </ac:spMkLst>
        </pc:spChg>
        <pc:spChg chg="add mod">
          <ac:chgData name="Ahmad Dzikrullah Akbar" userId="328a139b-ca5d-47f1-b3cf-07595b2cb5a4" providerId="ADAL" clId="{26034395-FC3A-472D-8563-5CC73B20E54B}" dt="2022-03-29T10:56:56.285" v="4559" actId="1076"/>
          <ac:spMkLst>
            <pc:docMk/>
            <pc:sldMk cId="1239895888" sldId="267"/>
            <ac:spMk id="19" creationId="{44D65224-D6B4-4500-BDB3-BCC8758121FD}"/>
          </ac:spMkLst>
        </pc:spChg>
        <pc:spChg chg="add del">
          <ac:chgData name="Ahmad Dzikrullah Akbar" userId="328a139b-ca5d-47f1-b3cf-07595b2cb5a4" providerId="ADAL" clId="{26034395-FC3A-472D-8563-5CC73B20E54B}" dt="2022-03-29T10:37:05.151" v="4419" actId="11529"/>
          <ac:spMkLst>
            <pc:docMk/>
            <pc:sldMk cId="1239895888" sldId="267"/>
            <ac:spMk id="23" creationId="{9EB7B046-A449-45EF-9D97-8BE753426E8D}"/>
          </ac:spMkLst>
        </pc:spChg>
        <pc:spChg chg="add del mod">
          <ac:chgData name="Ahmad Dzikrullah Akbar" userId="328a139b-ca5d-47f1-b3cf-07595b2cb5a4" providerId="ADAL" clId="{26034395-FC3A-472D-8563-5CC73B20E54B}" dt="2022-03-29T10:39:49.377" v="4469" actId="478"/>
          <ac:spMkLst>
            <pc:docMk/>
            <pc:sldMk cId="1239895888" sldId="267"/>
            <ac:spMk id="24" creationId="{F3DFEB48-1F67-4E30-9EA0-D08859B0C64D}"/>
          </ac:spMkLst>
        </pc:spChg>
        <pc:spChg chg="add mod">
          <ac:chgData name="Ahmad Dzikrullah Akbar" userId="328a139b-ca5d-47f1-b3cf-07595b2cb5a4" providerId="ADAL" clId="{26034395-FC3A-472D-8563-5CC73B20E54B}" dt="2022-03-29T10:59:49.730" v="4586" actId="1076"/>
          <ac:spMkLst>
            <pc:docMk/>
            <pc:sldMk cId="1239895888" sldId="267"/>
            <ac:spMk id="33" creationId="{E5DFBEAD-F96D-49ED-9AE5-EF0E3042667B}"/>
          </ac:spMkLst>
        </pc:spChg>
        <pc:spChg chg="add mod">
          <ac:chgData name="Ahmad Dzikrullah Akbar" userId="328a139b-ca5d-47f1-b3cf-07595b2cb5a4" providerId="ADAL" clId="{26034395-FC3A-472D-8563-5CC73B20E54B}" dt="2022-03-29T10:45:12.145" v="4531" actId="1076"/>
          <ac:spMkLst>
            <pc:docMk/>
            <pc:sldMk cId="1239895888" sldId="267"/>
            <ac:spMk id="34" creationId="{B518AD4B-2747-44C0-9593-23E0A6901591}"/>
          </ac:spMkLst>
        </pc:spChg>
        <pc:spChg chg="add mod">
          <ac:chgData name="Ahmad Dzikrullah Akbar" userId="328a139b-ca5d-47f1-b3cf-07595b2cb5a4" providerId="ADAL" clId="{26034395-FC3A-472D-8563-5CC73B20E54B}" dt="2022-03-29T10:56:00.417" v="4551" actId="1582"/>
          <ac:spMkLst>
            <pc:docMk/>
            <pc:sldMk cId="1239895888" sldId="267"/>
            <ac:spMk id="37" creationId="{23E28DE5-6111-4DDC-ACB0-4DE1F42A2BCC}"/>
          </ac:spMkLst>
        </pc:spChg>
        <pc:spChg chg="add mod">
          <ac:chgData name="Ahmad Dzikrullah Akbar" userId="328a139b-ca5d-47f1-b3cf-07595b2cb5a4" providerId="ADAL" clId="{26034395-FC3A-472D-8563-5CC73B20E54B}" dt="2022-03-29T10:58:26.180" v="4574" actId="14100"/>
          <ac:spMkLst>
            <pc:docMk/>
            <pc:sldMk cId="1239895888" sldId="267"/>
            <ac:spMk id="46" creationId="{D94FC0F2-8FA1-4A96-9512-AEBFE3BDCF34}"/>
          </ac:spMkLst>
        </pc:spChg>
        <pc:spChg chg="add mod">
          <ac:chgData name="Ahmad Dzikrullah Akbar" userId="328a139b-ca5d-47f1-b3cf-07595b2cb5a4" providerId="ADAL" clId="{26034395-FC3A-472D-8563-5CC73B20E54B}" dt="2022-03-29T12:15:04.309" v="4590" actId="1076"/>
          <ac:spMkLst>
            <pc:docMk/>
            <pc:sldMk cId="1239895888" sldId="267"/>
            <ac:spMk id="64" creationId="{4EF498D5-5D9C-4413-9557-937F8299CFD7}"/>
          </ac:spMkLst>
        </pc:spChg>
        <pc:picChg chg="add mod">
          <ac:chgData name="Ahmad Dzikrullah Akbar" userId="328a139b-ca5d-47f1-b3cf-07595b2cb5a4" providerId="ADAL" clId="{26034395-FC3A-472D-8563-5CC73B20E54B}" dt="2022-03-29T10:45:12.145" v="4531" actId="1076"/>
          <ac:picMkLst>
            <pc:docMk/>
            <pc:sldMk cId="1239895888" sldId="267"/>
            <ac:picMk id="5" creationId="{D2FA4AAB-2DE3-434C-8088-38D7A071D0F6}"/>
          </ac:picMkLst>
        </pc:picChg>
        <pc:picChg chg="add mod">
          <ac:chgData name="Ahmad Dzikrullah Akbar" userId="328a139b-ca5d-47f1-b3cf-07595b2cb5a4" providerId="ADAL" clId="{26034395-FC3A-472D-8563-5CC73B20E54B}" dt="2022-03-29T10:45:12.145" v="4531" actId="1076"/>
          <ac:picMkLst>
            <pc:docMk/>
            <pc:sldMk cId="1239895888" sldId="267"/>
            <ac:picMk id="16" creationId="{CE4216AA-290A-4A55-8B24-54A92AA8FD84}"/>
          </ac:picMkLst>
        </pc:picChg>
        <pc:picChg chg="add mod">
          <ac:chgData name="Ahmad Dzikrullah Akbar" userId="328a139b-ca5d-47f1-b3cf-07595b2cb5a4" providerId="ADAL" clId="{26034395-FC3A-472D-8563-5CC73B20E54B}" dt="2022-03-29T10:45:12.145" v="4531" actId="1076"/>
          <ac:picMkLst>
            <pc:docMk/>
            <pc:sldMk cId="1239895888" sldId="267"/>
            <ac:picMk id="1026" creationId="{B64C311D-9DE9-4443-AEFD-B6FE8DD70D09}"/>
          </ac:picMkLst>
        </pc:picChg>
        <pc:picChg chg="add del mod">
          <ac:chgData name="Ahmad Dzikrullah Akbar" userId="328a139b-ca5d-47f1-b3cf-07595b2cb5a4" providerId="ADAL" clId="{26034395-FC3A-472D-8563-5CC73B20E54B}" dt="2022-03-29T10:17:44.746" v="4270" actId="478"/>
          <ac:picMkLst>
            <pc:docMk/>
            <pc:sldMk cId="1239895888" sldId="267"/>
            <ac:picMk id="1028" creationId="{CA3A1FE6-2CD8-4BBC-8886-AD91C1756C8B}"/>
          </ac:picMkLst>
        </pc:picChg>
        <pc:picChg chg="add mod">
          <ac:chgData name="Ahmad Dzikrullah Akbar" userId="328a139b-ca5d-47f1-b3cf-07595b2cb5a4" providerId="ADAL" clId="{26034395-FC3A-472D-8563-5CC73B20E54B}" dt="2022-03-29T11:52:52.959" v="4588" actId="1076"/>
          <ac:picMkLst>
            <pc:docMk/>
            <pc:sldMk cId="1239895888" sldId="267"/>
            <ac:picMk id="1030" creationId="{943E95A0-CD57-44C8-AD62-7DB201B5FF38}"/>
          </ac:picMkLst>
        </pc:picChg>
        <pc:picChg chg="add del mod">
          <ac:chgData name="Ahmad Dzikrullah Akbar" userId="328a139b-ca5d-47f1-b3cf-07595b2cb5a4" providerId="ADAL" clId="{26034395-FC3A-472D-8563-5CC73B20E54B}" dt="2022-03-29T10:58:32.552" v="4575" actId="478"/>
          <ac:picMkLst>
            <pc:docMk/>
            <pc:sldMk cId="1239895888" sldId="267"/>
            <ac:picMk id="1032" creationId="{6EDB410D-8E89-48D7-86E3-810CD42EE07C}"/>
          </ac:picMkLst>
        </pc:picChg>
        <pc:picChg chg="add mod">
          <ac:chgData name="Ahmad Dzikrullah Akbar" userId="328a139b-ca5d-47f1-b3cf-07595b2cb5a4" providerId="ADAL" clId="{26034395-FC3A-472D-8563-5CC73B20E54B}" dt="2022-03-29T10:58:08.760" v="4569" actId="1582"/>
          <ac:picMkLst>
            <pc:docMk/>
            <pc:sldMk cId="1239895888" sldId="267"/>
            <ac:picMk id="1034" creationId="{44B10354-C440-4A92-A886-EA6B0D637A1B}"/>
          </ac:picMkLst>
        </pc:picChg>
        <pc:picChg chg="add mod">
          <ac:chgData name="Ahmad Dzikrullah Akbar" userId="328a139b-ca5d-47f1-b3cf-07595b2cb5a4" providerId="ADAL" clId="{26034395-FC3A-472D-8563-5CC73B20E54B}" dt="2022-03-29T10:59:11.741" v="4581" actId="1582"/>
          <ac:picMkLst>
            <pc:docMk/>
            <pc:sldMk cId="1239895888" sldId="267"/>
            <ac:picMk id="1036" creationId="{28E3DF63-7B35-4960-8846-C1225B19618C}"/>
          </ac:picMkLst>
        </pc:picChg>
        <pc:cxnChg chg="add mod">
          <ac:chgData name="Ahmad Dzikrullah Akbar" userId="328a139b-ca5d-47f1-b3cf-07595b2cb5a4" providerId="ADAL" clId="{26034395-FC3A-472D-8563-5CC73B20E54B}" dt="2022-03-29T10:59:46.496" v="4585" actId="1076"/>
          <ac:cxnSpMkLst>
            <pc:docMk/>
            <pc:sldMk cId="1239895888" sldId="267"/>
            <ac:cxnSpMk id="10" creationId="{25BB7A74-DF99-4BE6-86D1-E9B709A41461}"/>
          </ac:cxnSpMkLst>
        </pc:cxnChg>
        <pc:cxnChg chg="add mod">
          <ac:chgData name="Ahmad Dzikrullah Akbar" userId="328a139b-ca5d-47f1-b3cf-07595b2cb5a4" providerId="ADAL" clId="{26034395-FC3A-472D-8563-5CC73B20E54B}" dt="2022-03-29T12:15:17.188" v="4591"/>
          <ac:cxnSpMkLst>
            <pc:docMk/>
            <pc:sldMk cId="1239895888" sldId="267"/>
            <ac:cxnSpMk id="32" creationId="{CEB9BBBB-6853-480C-B926-FEA48E13092A}"/>
          </ac:cxnSpMkLst>
        </pc:cxnChg>
        <pc:cxnChg chg="add mod">
          <ac:chgData name="Ahmad Dzikrullah Akbar" userId="328a139b-ca5d-47f1-b3cf-07595b2cb5a4" providerId="ADAL" clId="{26034395-FC3A-472D-8563-5CC73B20E54B}" dt="2022-03-29T10:59:22.402" v="4584" actId="14100"/>
          <ac:cxnSpMkLst>
            <pc:docMk/>
            <pc:sldMk cId="1239895888" sldId="267"/>
            <ac:cxnSpMk id="41" creationId="{3141B392-8D88-4BBD-8EF2-EB80907822F8}"/>
          </ac:cxnSpMkLst>
        </pc:cxnChg>
        <pc:cxnChg chg="add mod">
          <ac:chgData name="Ahmad Dzikrullah Akbar" userId="328a139b-ca5d-47f1-b3cf-07595b2cb5a4" providerId="ADAL" clId="{26034395-FC3A-472D-8563-5CC73B20E54B}" dt="2022-03-29T10:58:26.180" v="4574" actId="14100"/>
          <ac:cxnSpMkLst>
            <pc:docMk/>
            <pc:sldMk cId="1239895888" sldId="267"/>
            <ac:cxnSpMk id="47" creationId="{7F498415-A28C-4E03-8819-E4E984A1B4E0}"/>
          </ac:cxnSpMkLst>
        </pc:cxnChg>
      </pc:sldChg>
    </pc:docChg>
  </pc:docChgLst>
  <pc:docChgLst>
    <pc:chgData name="Hakhi Gya Yektianto" userId="9ad897d1-5b52-4f08-af7f-d1165d843747" providerId="ADAL" clId="{07AB365E-3534-4E46-85FF-B6C418821680}"/>
    <pc:docChg chg="undo custSel addSld modSld">
      <pc:chgData name="Hakhi Gya Yektianto" userId="9ad897d1-5b52-4f08-af7f-d1165d843747" providerId="ADAL" clId="{07AB365E-3534-4E46-85FF-B6C418821680}" dt="2022-09-03T10:16:33.511" v="192" actId="207"/>
      <pc:docMkLst>
        <pc:docMk/>
      </pc:docMkLst>
      <pc:sldChg chg="addSp delSp modSp mod">
        <pc:chgData name="Hakhi Gya Yektianto" userId="9ad897d1-5b52-4f08-af7f-d1165d843747" providerId="ADAL" clId="{07AB365E-3534-4E46-85FF-B6C418821680}" dt="2022-09-03T10:16:33.511" v="192" actId="207"/>
        <pc:sldMkLst>
          <pc:docMk/>
          <pc:sldMk cId="2251999145" sldId="261"/>
        </pc:sldMkLst>
        <pc:spChg chg="mod">
          <ac:chgData name="Hakhi Gya Yektianto" userId="9ad897d1-5b52-4f08-af7f-d1165d843747" providerId="ADAL" clId="{07AB365E-3534-4E46-85FF-B6C418821680}" dt="2022-09-03T10:12:40.511" v="181" actId="20577"/>
          <ac:spMkLst>
            <pc:docMk/>
            <pc:sldMk cId="2251999145" sldId="261"/>
            <ac:spMk id="4" creationId="{7C0C149D-579B-4C2E-8F71-DD1D9A9DB7A9}"/>
          </ac:spMkLst>
        </pc:spChg>
        <pc:spChg chg="mod">
          <ac:chgData name="Hakhi Gya Yektianto" userId="9ad897d1-5b52-4f08-af7f-d1165d843747" providerId="ADAL" clId="{07AB365E-3534-4E46-85FF-B6C418821680}" dt="2022-09-03T10:16:12.961" v="190" actId="207"/>
          <ac:spMkLst>
            <pc:docMk/>
            <pc:sldMk cId="2251999145" sldId="261"/>
            <ac:spMk id="14" creationId="{44CC7AFE-BCC0-40CD-9C88-F9D783CF420A}"/>
          </ac:spMkLst>
        </pc:spChg>
        <pc:spChg chg="mod">
          <ac:chgData name="Hakhi Gya Yektianto" userId="9ad897d1-5b52-4f08-af7f-d1165d843747" providerId="ADAL" clId="{07AB365E-3534-4E46-85FF-B6C418821680}" dt="2022-09-03T10:16:33.511" v="192" actId="207"/>
          <ac:spMkLst>
            <pc:docMk/>
            <pc:sldMk cId="2251999145" sldId="261"/>
            <ac:spMk id="17" creationId="{0971F1AC-2F9C-48E1-84F4-F3AFF05ABE87}"/>
          </ac:spMkLst>
        </pc:spChg>
        <pc:spChg chg="mod">
          <ac:chgData name="Hakhi Gya Yektianto" userId="9ad897d1-5b52-4f08-af7f-d1165d843747" providerId="ADAL" clId="{07AB365E-3534-4E46-85FF-B6C418821680}" dt="2022-09-03T10:12:52.877" v="182" actId="164"/>
          <ac:spMkLst>
            <pc:docMk/>
            <pc:sldMk cId="2251999145" sldId="261"/>
            <ac:spMk id="25" creationId="{A8176070-1B4D-4A0E-A806-90587B12594F}"/>
          </ac:spMkLst>
        </pc:spChg>
        <pc:spChg chg="del mod">
          <ac:chgData name="Hakhi Gya Yektianto" userId="9ad897d1-5b52-4f08-af7f-d1165d843747" providerId="ADAL" clId="{07AB365E-3534-4E46-85FF-B6C418821680}" dt="2022-09-03T10:11:07.395" v="159" actId="478"/>
          <ac:spMkLst>
            <pc:docMk/>
            <pc:sldMk cId="2251999145" sldId="261"/>
            <ac:spMk id="26" creationId="{062727B0-8F99-46AF-83E5-8B98DA82FAF5}"/>
          </ac:spMkLst>
        </pc:spChg>
        <pc:spChg chg="mod">
          <ac:chgData name="Hakhi Gya Yektianto" userId="9ad897d1-5b52-4f08-af7f-d1165d843747" providerId="ADAL" clId="{07AB365E-3534-4E46-85FF-B6C418821680}" dt="2022-09-03T10:12:52.877" v="182" actId="164"/>
          <ac:spMkLst>
            <pc:docMk/>
            <pc:sldMk cId="2251999145" sldId="261"/>
            <ac:spMk id="32" creationId="{23E2F2EB-8EAC-4987-AF72-652B336DEEF6}"/>
          </ac:spMkLst>
        </pc:spChg>
        <pc:spChg chg="del">
          <ac:chgData name="Hakhi Gya Yektianto" userId="9ad897d1-5b52-4f08-af7f-d1165d843747" providerId="ADAL" clId="{07AB365E-3534-4E46-85FF-B6C418821680}" dt="2022-09-03T10:11:17.636" v="162" actId="478"/>
          <ac:spMkLst>
            <pc:docMk/>
            <pc:sldMk cId="2251999145" sldId="261"/>
            <ac:spMk id="34" creationId="{9F8EE5CD-4730-447F-9367-8A780A47DB13}"/>
          </ac:spMkLst>
        </pc:spChg>
        <pc:spChg chg="mod">
          <ac:chgData name="Hakhi Gya Yektianto" userId="9ad897d1-5b52-4f08-af7f-d1165d843747" providerId="ADAL" clId="{07AB365E-3534-4E46-85FF-B6C418821680}" dt="2022-09-03T10:12:52.877" v="182" actId="164"/>
          <ac:spMkLst>
            <pc:docMk/>
            <pc:sldMk cId="2251999145" sldId="261"/>
            <ac:spMk id="43" creationId="{8750B6F8-C1A8-44EC-81C0-83AB607D5ACB}"/>
          </ac:spMkLst>
        </pc:spChg>
        <pc:spChg chg="del">
          <ac:chgData name="Hakhi Gya Yektianto" userId="9ad897d1-5b52-4f08-af7f-d1165d843747" providerId="ADAL" clId="{07AB365E-3534-4E46-85FF-B6C418821680}" dt="2022-09-03T10:11:15.380" v="161" actId="478"/>
          <ac:spMkLst>
            <pc:docMk/>
            <pc:sldMk cId="2251999145" sldId="261"/>
            <ac:spMk id="51" creationId="{966627A1-521E-4A7D-A386-62018894A93F}"/>
          </ac:spMkLst>
        </pc:spChg>
        <pc:grpChg chg="mod">
          <ac:chgData name="Hakhi Gya Yektianto" userId="9ad897d1-5b52-4f08-af7f-d1165d843747" providerId="ADAL" clId="{07AB365E-3534-4E46-85FF-B6C418821680}" dt="2022-09-03T10:12:52.877" v="182" actId="164"/>
          <ac:grpSpMkLst>
            <pc:docMk/>
            <pc:sldMk cId="2251999145" sldId="261"/>
            <ac:grpSpMk id="8" creationId="{D7B74505-A2C3-4896-B901-731D098B0552}"/>
          </ac:grpSpMkLst>
        </pc:grpChg>
        <pc:grpChg chg="add mod">
          <ac:chgData name="Hakhi Gya Yektianto" userId="9ad897d1-5b52-4f08-af7f-d1165d843747" providerId="ADAL" clId="{07AB365E-3534-4E46-85FF-B6C418821680}" dt="2022-09-03T10:12:52.877" v="182" actId="164"/>
          <ac:grpSpMkLst>
            <pc:docMk/>
            <pc:sldMk cId="2251999145" sldId="261"/>
            <ac:grpSpMk id="20" creationId="{2CAF78F3-62C3-1608-FE7C-0EFAA0251D88}"/>
          </ac:grpSpMkLst>
        </pc:grpChg>
        <pc:grpChg chg="mod">
          <ac:chgData name="Hakhi Gya Yektianto" userId="9ad897d1-5b52-4f08-af7f-d1165d843747" providerId="ADAL" clId="{07AB365E-3534-4E46-85FF-B6C418821680}" dt="2022-09-03T10:12:52.877" v="182" actId="164"/>
          <ac:grpSpMkLst>
            <pc:docMk/>
            <pc:sldMk cId="2251999145" sldId="261"/>
            <ac:grpSpMk id="35" creationId="{F8961CBE-5971-4C56-8A84-01CA5825E5C0}"/>
          </ac:grpSpMkLst>
        </pc:grpChg>
        <pc:grpChg chg="mod">
          <ac:chgData name="Hakhi Gya Yektianto" userId="9ad897d1-5b52-4f08-af7f-d1165d843747" providerId="ADAL" clId="{07AB365E-3534-4E46-85FF-B6C418821680}" dt="2022-09-03T10:12:52.877" v="182" actId="164"/>
          <ac:grpSpMkLst>
            <pc:docMk/>
            <pc:sldMk cId="2251999145" sldId="261"/>
            <ac:grpSpMk id="45" creationId="{02EFE312-165F-4097-ABA9-F1AAC3441ADF}"/>
          </ac:grpSpMkLst>
        </pc:grpChg>
        <pc:picChg chg="add mod">
          <ac:chgData name="Hakhi Gya Yektianto" userId="9ad897d1-5b52-4f08-af7f-d1165d843747" providerId="ADAL" clId="{07AB365E-3534-4E46-85FF-B6C418821680}" dt="2022-09-03T10:12:52.877" v="182" actId="164"/>
          <ac:picMkLst>
            <pc:docMk/>
            <pc:sldMk cId="2251999145" sldId="261"/>
            <ac:picMk id="3" creationId="{3F79C0E7-CB14-D096-0F52-EB8B4F0F3EB5}"/>
          </ac:picMkLst>
        </pc:picChg>
        <pc:picChg chg="add del mod">
          <ac:chgData name="Hakhi Gya Yektianto" userId="9ad897d1-5b52-4f08-af7f-d1165d843747" providerId="ADAL" clId="{07AB365E-3534-4E46-85FF-B6C418821680}" dt="2022-09-03T10:04:21.780" v="144" actId="478"/>
          <ac:picMkLst>
            <pc:docMk/>
            <pc:sldMk cId="2251999145" sldId="261"/>
            <ac:picMk id="6" creationId="{48C96E1D-038D-E91F-AB4B-BC67A1E1AA92}"/>
          </ac:picMkLst>
        </pc:picChg>
        <pc:picChg chg="mod">
          <ac:chgData name="Hakhi Gya Yektianto" userId="9ad897d1-5b52-4f08-af7f-d1165d843747" providerId="ADAL" clId="{07AB365E-3534-4E46-85FF-B6C418821680}" dt="2022-09-03T10:12:52.877" v="182" actId="164"/>
          <ac:picMkLst>
            <pc:docMk/>
            <pc:sldMk cId="2251999145" sldId="261"/>
            <ac:picMk id="7" creationId="{70E3D111-41D0-460C-9065-EA5BA005A36A}"/>
          </ac:picMkLst>
        </pc:picChg>
        <pc:picChg chg="add del mod">
          <ac:chgData name="Hakhi Gya Yektianto" userId="9ad897d1-5b52-4f08-af7f-d1165d843747" providerId="ADAL" clId="{07AB365E-3534-4E46-85FF-B6C418821680}" dt="2022-09-03T10:10:31.853" v="151" actId="478"/>
          <ac:picMkLst>
            <pc:docMk/>
            <pc:sldMk cId="2251999145" sldId="261"/>
            <ac:picMk id="16" creationId="{8CDC26BB-840C-5105-44F9-BEB5377D777D}"/>
          </ac:picMkLst>
        </pc:picChg>
        <pc:picChg chg="add mod">
          <ac:chgData name="Hakhi Gya Yektianto" userId="9ad897d1-5b52-4f08-af7f-d1165d843747" providerId="ADAL" clId="{07AB365E-3534-4E46-85FF-B6C418821680}" dt="2022-09-03T10:12:52.877" v="182" actId="164"/>
          <ac:picMkLst>
            <pc:docMk/>
            <pc:sldMk cId="2251999145" sldId="261"/>
            <ac:picMk id="19" creationId="{063D9280-6BFB-4390-7554-783CE72A88CD}"/>
          </ac:picMkLst>
        </pc:picChg>
        <pc:picChg chg="del mod">
          <ac:chgData name="Hakhi Gya Yektianto" userId="9ad897d1-5b52-4f08-af7f-d1165d843747" providerId="ADAL" clId="{07AB365E-3534-4E46-85FF-B6C418821680}" dt="2022-09-03T09:58:24.682" v="135" actId="478"/>
          <ac:picMkLst>
            <pc:docMk/>
            <pc:sldMk cId="2251999145" sldId="261"/>
            <ac:picMk id="36" creationId="{73EE99B1-987A-4299-BEE2-8F040641E27F}"/>
          </ac:picMkLst>
        </pc:picChg>
        <pc:cxnChg chg="del mod">
          <ac:chgData name="Hakhi Gya Yektianto" userId="9ad897d1-5b52-4f08-af7f-d1165d843747" providerId="ADAL" clId="{07AB365E-3534-4E46-85FF-B6C418821680}" dt="2022-09-03T10:11:09.371" v="160" actId="478"/>
          <ac:cxnSpMkLst>
            <pc:docMk/>
            <pc:sldMk cId="2251999145" sldId="261"/>
            <ac:cxnSpMk id="28" creationId="{459CBAB5-815B-425F-890E-F02812875F3F}"/>
          </ac:cxnSpMkLst>
        </pc:cxnChg>
        <pc:cxnChg chg="del mod">
          <ac:chgData name="Hakhi Gya Yektianto" userId="9ad897d1-5b52-4f08-af7f-d1165d843747" providerId="ADAL" clId="{07AB365E-3534-4E46-85FF-B6C418821680}" dt="2022-09-03T10:11:00.793" v="157" actId="478"/>
          <ac:cxnSpMkLst>
            <pc:docMk/>
            <pc:sldMk cId="2251999145" sldId="261"/>
            <ac:cxnSpMk id="33" creationId="{74B9963F-A323-482A-8718-F3F12EEFDEC3}"/>
          </ac:cxnSpMkLst>
        </pc:cxnChg>
        <pc:cxnChg chg="mod">
          <ac:chgData name="Hakhi Gya Yektianto" userId="9ad897d1-5b52-4f08-af7f-d1165d843747" providerId="ADAL" clId="{07AB365E-3534-4E46-85FF-B6C418821680}" dt="2022-09-03T10:12:52.877" v="182" actId="164"/>
          <ac:cxnSpMkLst>
            <pc:docMk/>
            <pc:sldMk cId="2251999145" sldId="261"/>
            <ac:cxnSpMk id="44" creationId="{8320765A-FD9F-4343-999C-8E03F12F4034}"/>
          </ac:cxnSpMkLst>
        </pc:cxnChg>
        <pc:cxnChg chg="mod">
          <ac:chgData name="Hakhi Gya Yektianto" userId="9ad897d1-5b52-4f08-af7f-d1165d843747" providerId="ADAL" clId="{07AB365E-3534-4E46-85FF-B6C418821680}" dt="2022-09-03T10:12:52.877" v="182" actId="164"/>
          <ac:cxnSpMkLst>
            <pc:docMk/>
            <pc:sldMk cId="2251999145" sldId="261"/>
            <ac:cxnSpMk id="47" creationId="{937158B9-A7BB-4758-8DBD-1B4A88274CE9}"/>
          </ac:cxnSpMkLst>
        </pc:cxnChg>
        <pc:cxnChg chg="mod">
          <ac:chgData name="Hakhi Gya Yektianto" userId="9ad897d1-5b52-4f08-af7f-d1165d843747" providerId="ADAL" clId="{07AB365E-3534-4E46-85FF-B6C418821680}" dt="2022-09-03T10:12:52.877" v="182" actId="164"/>
          <ac:cxnSpMkLst>
            <pc:docMk/>
            <pc:sldMk cId="2251999145" sldId="261"/>
            <ac:cxnSpMk id="50" creationId="{4C73DF0A-F460-4315-AD50-D836C72683D1}"/>
          </ac:cxnSpMkLst>
        </pc:cxnChg>
        <pc:cxnChg chg="mod">
          <ac:chgData name="Hakhi Gya Yektianto" userId="9ad897d1-5b52-4f08-af7f-d1165d843747" providerId="ADAL" clId="{07AB365E-3534-4E46-85FF-B6C418821680}" dt="2022-09-03T10:13:25.581" v="188" actId="255"/>
          <ac:cxnSpMkLst>
            <pc:docMk/>
            <pc:sldMk cId="2251999145" sldId="261"/>
            <ac:cxnSpMk id="53" creationId="{E497CFAD-2018-490F-8524-26EDC14BC755}"/>
          </ac:cxnSpMkLst>
        </pc:cxnChg>
        <pc:cxnChg chg="mod">
          <ac:chgData name="Hakhi Gya Yektianto" userId="9ad897d1-5b52-4f08-af7f-d1165d843747" providerId="ADAL" clId="{07AB365E-3534-4E46-85FF-B6C418821680}" dt="2022-09-03T10:13:25.581" v="188" actId="255"/>
          <ac:cxnSpMkLst>
            <pc:docMk/>
            <pc:sldMk cId="2251999145" sldId="261"/>
            <ac:cxnSpMk id="55" creationId="{53A4788C-D0CB-4FF6-B74C-37F85EB2EF8A}"/>
          </ac:cxnSpMkLst>
        </pc:cxnChg>
      </pc:sldChg>
      <pc:sldChg chg="addSp delSp modSp mod">
        <pc:chgData name="Hakhi Gya Yektianto" userId="9ad897d1-5b52-4f08-af7f-d1165d843747" providerId="ADAL" clId="{07AB365E-3534-4E46-85FF-B6C418821680}" dt="2022-09-03T09:54:41.165" v="127" actId="164"/>
        <pc:sldMkLst>
          <pc:docMk/>
          <pc:sldMk cId="3524130465" sldId="265"/>
        </pc:sldMkLst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4" creationId="{69CDD726-F361-4519-A6F2-D16942552F28}"/>
          </ac:spMkLst>
        </pc:spChg>
        <pc:spChg chg="del mod">
          <ac:chgData name="Hakhi Gya Yektianto" userId="9ad897d1-5b52-4f08-af7f-d1165d843747" providerId="ADAL" clId="{07AB365E-3534-4E46-85FF-B6C418821680}" dt="2022-09-03T09:51:53.813" v="39" actId="478"/>
          <ac:spMkLst>
            <pc:docMk/>
            <pc:sldMk cId="3524130465" sldId="265"/>
            <ac:spMk id="6" creationId="{38AB8A52-FB9B-40E6-BF04-14AA14D046AF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9" creationId="{976C4E7E-4E47-4676-BC7A-721737D18B19}"/>
          </ac:spMkLst>
        </pc:spChg>
        <pc:spChg chg="add del">
          <ac:chgData name="Hakhi Gya Yektianto" userId="9ad897d1-5b52-4f08-af7f-d1165d843747" providerId="ADAL" clId="{07AB365E-3534-4E46-85FF-B6C418821680}" dt="2022-09-03T09:52:07.822" v="41" actId="22"/>
          <ac:spMkLst>
            <pc:docMk/>
            <pc:sldMk cId="3524130465" sldId="265"/>
            <ac:spMk id="14" creationId="{F000E2C7-2FD7-D5BA-3E39-D4A9FB02742E}"/>
          </ac:spMkLst>
        </pc:spChg>
        <pc:spChg chg="add del">
          <ac:chgData name="Hakhi Gya Yektianto" userId="9ad897d1-5b52-4f08-af7f-d1165d843747" providerId="ADAL" clId="{07AB365E-3534-4E46-85FF-B6C418821680}" dt="2022-09-03T09:52:07.822" v="41" actId="22"/>
          <ac:spMkLst>
            <pc:docMk/>
            <pc:sldMk cId="3524130465" sldId="265"/>
            <ac:spMk id="19" creationId="{8DAF2468-D8C2-A012-8A81-C7F187CDE331}"/>
          </ac:spMkLst>
        </pc:spChg>
        <pc:spChg chg="add mod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21" creationId="{96876E20-331A-25F2-D31B-7783058D17A7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23" creationId="{AFE6691A-4B6A-4F00-B8BB-CE9059FD857A}"/>
          </ac:spMkLst>
        </pc:spChg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29" creationId="{D56DAD1C-A992-4600-854E-EF0E53FDD025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30" creationId="{EFE66FAC-4508-4B21-A093-353789D66DD3}"/>
          </ac:spMkLst>
        </pc:spChg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38" creationId="{FB8B3C71-6D65-4EA2-9142-2EAFABA2E1DF}"/>
          </ac:spMkLst>
        </pc:spChg>
        <pc:spChg chg="mod">
          <ac:chgData name="Hakhi Gya Yektianto" userId="9ad897d1-5b52-4f08-af7f-d1165d843747" providerId="ADAL" clId="{07AB365E-3534-4E46-85FF-B6C418821680}" dt="2022-09-03T09:53:58.249" v="97" actId="1038"/>
          <ac:spMkLst>
            <pc:docMk/>
            <pc:sldMk cId="3524130465" sldId="265"/>
            <ac:spMk id="39" creationId="{1AA91B8E-AC7B-44A5-93F4-0E8EC2951A5B}"/>
          </ac:spMkLst>
        </pc:spChg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51" creationId="{4361DD11-EFCC-45E4-882D-CF21A49674C4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52" creationId="{065C5059-E3F5-401C-83A0-C13178BBE66F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53" creationId="{BD43FD5A-54A0-4DE2-871A-450264BF4572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55" creationId="{A1EBF76F-6718-4CF4-A206-22B5B2F367C4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56" creationId="{1FDCCFFD-7E36-448A-A7DE-841F648D1C05}"/>
          </ac:spMkLst>
        </pc:spChg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61" creationId="{3ADBB344-25CE-4336-B5A4-CE0811D7AAE8}"/>
          </ac:spMkLst>
        </pc:spChg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62" creationId="{D9463680-DEA5-49BC-BEFF-B578259C3643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63" creationId="{A17EAB66-91C5-40E4-98BD-86842038B12B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64" creationId="{224B86C1-F20F-4604-9869-0E87FE841F72}"/>
          </ac:spMkLst>
        </pc:spChg>
        <pc:spChg chg="mod topLvl">
          <ac:chgData name="Hakhi Gya Yektianto" userId="9ad897d1-5b52-4f08-af7f-d1165d843747" providerId="ADAL" clId="{07AB365E-3534-4E46-85FF-B6C418821680}" dt="2022-09-03T09:54:41.165" v="127" actId="164"/>
          <ac:spMkLst>
            <pc:docMk/>
            <pc:sldMk cId="3524130465" sldId="265"/>
            <ac:spMk id="66" creationId="{AFAAA3D9-51DD-40A3-9C37-FDC38D1ADEC5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82" creationId="{326A685C-7A7C-4F3B-B2EA-FB97121A7123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86" creationId="{C0D1FDB6-5A3D-4000-B6CE-9AB7CEB2A91A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87" creationId="{C99E4842-5D12-4D19-8AD8-3CBD43F643BA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88" creationId="{824139BE-FF94-4FB4-8680-F00369F3F83A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89" creationId="{68A0010B-F743-4732-8746-DF515677540A}"/>
          </ac:spMkLst>
        </pc:spChg>
        <pc:spChg chg="mod">
          <ac:chgData name="Hakhi Gya Yektianto" userId="9ad897d1-5b52-4f08-af7f-d1165d843747" providerId="ADAL" clId="{07AB365E-3534-4E46-85FF-B6C418821680}" dt="2022-09-03T09:52:14.299" v="42" actId="165"/>
          <ac:spMkLst>
            <pc:docMk/>
            <pc:sldMk cId="3524130465" sldId="265"/>
            <ac:spMk id="116" creationId="{01C66CAE-DD2C-4203-8A3D-79EB36AB4E45}"/>
          </ac:spMkLst>
        </pc:spChg>
        <pc:spChg chg="mod">
          <ac:chgData name="Hakhi Gya Yektianto" userId="9ad897d1-5b52-4f08-af7f-d1165d843747" providerId="ADAL" clId="{07AB365E-3534-4E46-85FF-B6C418821680}" dt="2022-09-03T09:53:58.249" v="97" actId="1038"/>
          <ac:spMkLst>
            <pc:docMk/>
            <pc:sldMk cId="3524130465" sldId="265"/>
            <ac:spMk id="1077" creationId="{D5ACF85A-CB07-41F0-89DA-73F9962A91F6}"/>
          </ac:spMkLst>
        </pc:spChg>
        <pc:grpChg chg="add del mod">
          <ac:chgData name="Hakhi Gya Yektianto" userId="9ad897d1-5b52-4f08-af7f-d1165d843747" providerId="ADAL" clId="{07AB365E-3534-4E46-85FF-B6C418821680}" dt="2022-09-03T09:52:14.299" v="42" actId="165"/>
          <ac:grpSpMkLst>
            <pc:docMk/>
            <pc:sldMk cId="3524130465" sldId="265"/>
            <ac:grpSpMk id="7" creationId="{7D5C36CF-A3D7-9F23-3B45-17E8ECB3B3BD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31" creationId="{B0EB475E-6626-45E4-B672-9B943BF5017E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34" creationId="{AF12F5C0-BDCB-40DC-9665-20B715C8774C}"/>
          </ac:grpSpMkLst>
        </pc:grpChg>
        <pc:grpChg chg="add mod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41" creationId="{4911E6AF-B644-E329-3F13-C56A1D85E924}"/>
          </ac:grpSpMkLst>
        </pc:grpChg>
        <pc:grpChg chg="mod">
          <ac:chgData name="Hakhi Gya Yektianto" userId="9ad897d1-5b52-4f08-af7f-d1165d843747" providerId="ADAL" clId="{07AB365E-3534-4E46-85FF-B6C418821680}" dt="2022-09-03T09:52:14.299" v="42" actId="165"/>
          <ac:grpSpMkLst>
            <pc:docMk/>
            <pc:sldMk cId="3524130465" sldId="265"/>
            <ac:grpSpMk id="60" creationId="{067DBA8C-F6D2-4C0C-A9CA-7697D956DD18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71" creationId="{39ED97AA-D392-4E6D-83DE-B3C80D703739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81" creationId="{1163F6CA-C07D-4457-8F99-07A17A637D25}"/>
          </ac:grpSpMkLst>
        </pc:grpChg>
        <pc:grpChg chg="mod">
          <ac:chgData name="Hakhi Gya Yektianto" userId="9ad897d1-5b52-4f08-af7f-d1165d843747" providerId="ADAL" clId="{07AB365E-3534-4E46-85FF-B6C418821680}" dt="2022-09-03T09:52:14.299" v="42" actId="165"/>
          <ac:grpSpMkLst>
            <pc:docMk/>
            <pc:sldMk cId="3524130465" sldId="265"/>
            <ac:grpSpMk id="85" creationId="{B7C2E538-1591-4647-938E-FC786C100096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1044" creationId="{50D0BBC5-B510-4A92-9720-A2C28EA84799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1076" creationId="{DBC7D096-7876-424F-B1AC-16594F915D02}"/>
          </ac:grpSpMkLst>
        </pc:grpChg>
        <pc:grpChg chg="mod topLvl">
          <ac:chgData name="Hakhi Gya Yektianto" userId="9ad897d1-5b52-4f08-af7f-d1165d843747" providerId="ADAL" clId="{07AB365E-3534-4E46-85FF-B6C418821680}" dt="2022-09-03T09:54:41.165" v="127" actId="164"/>
          <ac:grpSpMkLst>
            <pc:docMk/>
            <pc:sldMk cId="3524130465" sldId="265"/>
            <ac:grpSpMk id="1078" creationId="{74ABED91-3ED2-4150-AA3F-07603148FFF5}"/>
          </ac:grpSpMkLst>
        </pc:grpChg>
        <pc:picChg chg="add del">
          <ac:chgData name="Hakhi Gya Yektianto" userId="9ad897d1-5b52-4f08-af7f-d1165d843747" providerId="ADAL" clId="{07AB365E-3534-4E46-85FF-B6C418821680}" dt="2022-09-03T09:52:07.822" v="41" actId="22"/>
          <ac:picMkLst>
            <pc:docMk/>
            <pc:sldMk cId="3524130465" sldId="265"/>
            <ac:picMk id="10" creationId="{00058A43-DDA6-DDD1-D8EC-DD10C1D1D850}"/>
          </ac:picMkLst>
        </pc:picChg>
        <pc:picChg chg="mod topLvl">
          <ac:chgData name="Hakhi Gya Yektianto" userId="9ad897d1-5b52-4f08-af7f-d1165d843747" providerId="ADAL" clId="{07AB365E-3534-4E46-85FF-B6C418821680}" dt="2022-09-03T09:54:41.165" v="127" actId="164"/>
          <ac:picMkLst>
            <pc:docMk/>
            <pc:sldMk cId="3524130465" sldId="265"/>
            <ac:picMk id="13" creationId="{BB2172C3-8D40-4522-B9B7-41233AB57535}"/>
          </ac:picMkLst>
        </pc:picChg>
        <pc:picChg chg="mod">
          <ac:chgData name="Hakhi Gya Yektianto" userId="9ad897d1-5b52-4f08-af7f-d1165d843747" providerId="ADAL" clId="{07AB365E-3534-4E46-85FF-B6C418821680}" dt="2022-09-03T09:52:14.299" v="42" actId="165"/>
          <ac:picMkLst>
            <pc:docMk/>
            <pc:sldMk cId="3524130465" sldId="265"/>
            <ac:picMk id="15" creationId="{EB3D4FE4-022E-4297-BFAE-E81699E3DB03}"/>
          </ac:picMkLst>
        </pc:picChg>
        <pc:picChg chg="mod">
          <ac:chgData name="Hakhi Gya Yektianto" userId="9ad897d1-5b52-4f08-af7f-d1165d843747" providerId="ADAL" clId="{07AB365E-3534-4E46-85FF-B6C418821680}" dt="2022-09-03T09:53:05.649" v="83" actId="1076"/>
          <ac:picMkLst>
            <pc:docMk/>
            <pc:sldMk cId="3524130465" sldId="265"/>
            <ac:picMk id="109" creationId="{20DB23A0-0B64-4FA1-A5C3-FD83A6929212}"/>
          </ac:picMkLst>
        </pc:picChg>
        <pc:picChg chg="mod topLvl">
          <ac:chgData name="Hakhi Gya Yektianto" userId="9ad897d1-5b52-4f08-af7f-d1165d843747" providerId="ADAL" clId="{07AB365E-3534-4E46-85FF-B6C418821680}" dt="2022-09-03T09:54:41.165" v="127" actId="164"/>
          <ac:picMkLst>
            <pc:docMk/>
            <pc:sldMk cId="3524130465" sldId="265"/>
            <ac:picMk id="129" creationId="{EDF946DC-4B45-4F51-A70F-8F44E46BCF9E}"/>
          </ac:picMkLst>
        </pc:picChg>
        <pc:picChg chg="mod topLvl">
          <ac:chgData name="Hakhi Gya Yektianto" userId="9ad897d1-5b52-4f08-af7f-d1165d843747" providerId="ADAL" clId="{07AB365E-3534-4E46-85FF-B6C418821680}" dt="2022-09-03T09:54:41.165" v="127" actId="164"/>
          <ac:picMkLst>
            <pc:docMk/>
            <pc:sldMk cId="3524130465" sldId="265"/>
            <ac:picMk id="1026" creationId="{11AC2449-885B-47BC-9D61-0578201369AC}"/>
          </ac:picMkLst>
        </pc:picChg>
        <pc:picChg chg="mod">
          <ac:chgData name="Hakhi Gya Yektianto" userId="9ad897d1-5b52-4f08-af7f-d1165d843747" providerId="ADAL" clId="{07AB365E-3534-4E46-85FF-B6C418821680}" dt="2022-09-03T09:53:58.249" v="97" actId="1038"/>
          <ac:picMkLst>
            <pc:docMk/>
            <pc:sldMk cId="3524130465" sldId="265"/>
            <ac:picMk id="1034" creationId="{4CCD2D0D-F91B-4DF8-A8E7-07FEFD839A0B}"/>
          </ac:picMkLst>
        </pc:picChg>
        <pc:picChg chg="mod">
          <ac:chgData name="Hakhi Gya Yektianto" userId="9ad897d1-5b52-4f08-af7f-d1165d843747" providerId="ADAL" clId="{07AB365E-3534-4E46-85FF-B6C418821680}" dt="2022-09-03T09:52:14.299" v="42" actId="165"/>
          <ac:picMkLst>
            <pc:docMk/>
            <pc:sldMk cId="3524130465" sldId="265"/>
            <ac:picMk id="1070" creationId="{A5F7F531-A225-4104-93F4-171DE32AD747}"/>
          </ac:picMkLst>
        </pc:pic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5" creationId="{79F95AB6-8C1E-468C-9D31-1EC697778809}"/>
          </ac:cxnSpMkLst>
        </pc:cxnChg>
        <pc:cxnChg chg="mod">
          <ac:chgData name="Hakhi Gya Yektianto" userId="9ad897d1-5b52-4f08-af7f-d1165d843747" providerId="ADAL" clId="{07AB365E-3534-4E46-85FF-B6C418821680}" dt="2022-09-03T09:54:26.250" v="125" actId="1036"/>
          <ac:cxnSpMkLst>
            <pc:docMk/>
            <pc:sldMk cId="3524130465" sldId="265"/>
            <ac:cxnSpMk id="11" creationId="{3DFD7CCC-CC52-44D6-A907-7E81A41C27BE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17" creationId="{1C4D159A-45ED-498E-AA22-6F5B33A8488A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18" creationId="{CA5F1FE5-87FF-4A26-9F86-B5AB8A0734A8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27" creationId="{9827E205-6307-43F6-924C-C267FE095197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28" creationId="{DA4A5BF8-E8EF-44A0-A61C-41669DD24040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36" creationId="{636D557A-3EBA-4FDD-9F2F-A72B8250B3AE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42" creationId="{5D632DB6-5366-425E-9462-0F657BB6DE30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45" creationId="{4CB23A1C-91A8-4E85-B084-11F9C7971927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50" creationId="{AD098797-05DF-47DF-B0C6-4CF3615EC15E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54" creationId="{6EC35DA8-4C5D-4DC0-9366-6AAA8230FBF8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57" creationId="{D0459E84-2803-495C-BD38-97F438127579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58" creationId="{392F95A4-B81D-487D-8DAC-DAEFD13A7D9F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59" creationId="{53240ECE-D671-49C0-B2DB-50513BE65514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75" creationId="{13F13A70-355D-4BFC-AF9A-DFE041500E36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77" creationId="{35C3B914-D1AC-4D1F-B18D-5E0EE4495683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83" creationId="{A7FDA210-95E3-4B55-AC66-E68A5751DDFC}"/>
          </ac:cxnSpMkLst>
        </pc:cxnChg>
        <pc:cxnChg chg="mod">
          <ac:chgData name="Hakhi Gya Yektianto" userId="9ad897d1-5b52-4f08-af7f-d1165d843747" providerId="ADAL" clId="{07AB365E-3534-4E46-85FF-B6C418821680}" dt="2022-09-03T09:52:14.299" v="42" actId="165"/>
          <ac:cxnSpMkLst>
            <pc:docMk/>
            <pc:sldMk cId="3524130465" sldId="265"/>
            <ac:cxnSpMk id="84" creationId="{F1843D32-2E58-4822-9626-B52C1B15911C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123" creationId="{BE5AAC49-A775-4671-8AC1-58298B489DC1}"/>
          </ac:cxnSpMkLst>
        </pc:cxnChg>
        <pc:cxnChg chg="mod topLvl">
          <ac:chgData name="Hakhi Gya Yektianto" userId="9ad897d1-5b52-4f08-af7f-d1165d843747" providerId="ADAL" clId="{07AB365E-3534-4E46-85FF-B6C418821680}" dt="2022-09-03T09:54:41.165" v="127" actId="164"/>
          <ac:cxnSpMkLst>
            <pc:docMk/>
            <pc:sldMk cId="3524130465" sldId="265"/>
            <ac:cxnSpMk id="1036" creationId="{81EB9A9B-1A33-4744-9EE6-C8ED20B3E58B}"/>
          </ac:cxnSpMkLst>
        </pc:cxnChg>
        <pc:cxnChg chg="mod">
          <ac:chgData name="Hakhi Gya Yektianto" userId="9ad897d1-5b52-4f08-af7f-d1165d843747" providerId="ADAL" clId="{07AB365E-3534-4E46-85FF-B6C418821680}" dt="2022-09-03T09:53:05.649" v="83" actId="1076"/>
          <ac:cxnSpMkLst>
            <pc:docMk/>
            <pc:sldMk cId="3524130465" sldId="265"/>
            <ac:cxnSpMk id="1075" creationId="{2322C2A2-9D8D-43C3-AFC2-C79CE89D38D1}"/>
          </ac:cxnSpMkLst>
        </pc:cxnChg>
      </pc:sldChg>
      <pc:sldChg chg="addSp delSp modSp new mod">
        <pc:chgData name="Hakhi Gya Yektianto" userId="9ad897d1-5b52-4f08-af7f-d1165d843747" providerId="ADAL" clId="{07AB365E-3534-4E46-85FF-B6C418821680}" dt="2022-09-03T09:56:03.510" v="133" actId="14100"/>
        <pc:sldMkLst>
          <pc:docMk/>
          <pc:sldMk cId="3948705064" sldId="268"/>
        </pc:sldMkLst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5" creationId="{40E579F1-3CB9-9FDC-2C75-A3D83A2BEE08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7" creationId="{EABA609B-5CDC-89A5-A24E-94161BDF9F5E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9" creationId="{8B61C014-D1E9-5BB9-CAE0-BDE84F8759E8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12" creationId="{D04464E2-0E24-DC9D-FBC7-9DC72B120287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17" creationId="{50600767-44D6-2B7F-2997-8D234C268B50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27" creationId="{5238F124-4589-490D-01B8-1D4288ADB980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29" creationId="{1FD8E822-3E40-EA4F-F429-FC788B01487A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32" creationId="{45CE8146-704D-7480-2494-80567E10B74A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33" creationId="{8B84045C-DDD9-A569-9F49-C100FB5B95AE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37" creationId="{103EB88A-EEE2-AA5E-92A6-4F7F3AE14C46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38" creationId="{C3D094BE-DC3C-5351-E4E3-DA701CE6431A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39" creationId="{BB446B7D-AB3A-D9A5-434B-1B5F44CBDE20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40" creationId="{D04B920C-023A-009D-9220-1721C4CEA82B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41" creationId="{D123FC5F-356E-6796-1889-CBB0F6C87A48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43" creationId="{2883418B-5E0D-FF2F-A4D8-8537F8BC2096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45" creationId="{3CDD3A6F-2BD4-7B20-0167-2740E456F244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46" creationId="{6172057E-F0A7-547F-460A-2FDC06AB329B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49" creationId="{57B3FEB4-4739-C6F9-C44B-0698B7CB8863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55" creationId="{2D3D1AFF-95D2-7BC5-2774-C7145F5E2AD7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56" creationId="{F36A2532-43B9-A11A-DB0E-244F8562BD2C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57" creationId="{2F9CBCDE-00BB-2006-4A40-26ED7476BD0D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61" creationId="{AFB286D1-9B43-1FCB-5774-501E99A8B92B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62" creationId="{9B0D996F-0284-7FD9-A44F-1C13CE67BE5D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63" creationId="{9166A585-8E37-D3FD-A68A-DE39CE34E589}"/>
          </ac:spMkLst>
        </pc:spChg>
        <pc:spChg chg="mod">
          <ac:chgData name="Hakhi Gya Yektianto" userId="9ad897d1-5b52-4f08-af7f-d1165d843747" providerId="ADAL" clId="{07AB365E-3534-4E46-85FF-B6C418821680}" dt="2022-09-03T09:55:43.609" v="129"/>
          <ac:spMkLst>
            <pc:docMk/>
            <pc:sldMk cId="3948705064" sldId="268"/>
            <ac:spMk id="64" creationId="{2172BD00-ADAC-8406-3FA5-04ACA5030D05}"/>
          </ac:spMkLst>
        </pc:spChg>
        <pc:spChg chg="add mod">
          <ac:chgData name="Hakhi Gya Yektianto" userId="9ad897d1-5b52-4f08-af7f-d1165d843747" providerId="ADAL" clId="{07AB365E-3534-4E46-85FF-B6C418821680}" dt="2022-09-03T09:56:03.510" v="133" actId="14100"/>
          <ac:spMkLst>
            <pc:docMk/>
            <pc:sldMk cId="3948705064" sldId="268"/>
            <ac:spMk id="68" creationId="{4EF1994A-F066-8915-E083-229857867C13}"/>
          </ac:spMkLst>
        </pc:spChg>
        <pc:spChg chg="add">
          <ac:chgData name="Hakhi Gya Yektianto" userId="9ad897d1-5b52-4f08-af7f-d1165d843747" providerId="ADAL" clId="{07AB365E-3534-4E46-85FF-B6C418821680}" dt="2022-09-03T09:55:53.209" v="131" actId="22"/>
          <ac:spMkLst>
            <pc:docMk/>
            <pc:sldMk cId="3948705064" sldId="268"/>
            <ac:spMk id="70" creationId="{53D7B50D-6013-402F-9117-D9D02F7EEE02}"/>
          </ac:spMkLst>
        </pc:spChg>
        <pc:grpChg chg="add del mod">
          <ac:chgData name="Hakhi Gya Yektianto" userId="9ad897d1-5b52-4f08-af7f-d1165d843747" providerId="ADAL" clId="{07AB365E-3534-4E46-85FF-B6C418821680}" dt="2022-09-03T09:55:44.580" v="130"/>
          <ac:grpSpMkLst>
            <pc:docMk/>
            <pc:sldMk cId="3948705064" sldId="268"/>
            <ac:grpSpMk id="2" creationId="{2D1A3F58-C4A8-E682-3E26-F779FA8742CB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10" creationId="{18F84DB4-5DDB-6E57-98E3-4B2C27998472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11" creationId="{38186EC9-BCEB-54C0-5A79-3687D56FE01C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13" creationId="{D461A50E-B27B-1377-D674-5771024CAAFC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20" creationId="{78BA8B50-2E22-A148-9795-5C1B1EFA384A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21" creationId="{238FBD17-1406-18C8-D62D-FAF97E7975EC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24" creationId="{9A362D60-5DD5-1D5D-969A-9786F5BC5E9A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28" creationId="{262C556B-F501-3F05-A4F3-B00497945277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36" creationId="{05B047B7-3135-C144-426E-2151795EB1F3}"/>
          </ac:grpSpMkLst>
        </pc:grpChg>
        <pc:grpChg chg="mod">
          <ac:chgData name="Hakhi Gya Yektianto" userId="9ad897d1-5b52-4f08-af7f-d1165d843747" providerId="ADAL" clId="{07AB365E-3534-4E46-85FF-B6C418821680}" dt="2022-09-03T09:55:43.609" v="129"/>
          <ac:grpSpMkLst>
            <pc:docMk/>
            <pc:sldMk cId="3948705064" sldId="268"/>
            <ac:grpSpMk id="60" creationId="{A8669263-A84E-8F98-2DAB-49C7A1451254}"/>
          </ac:grpSpMkLst>
        </pc:grp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3" creationId="{6AE678A2-9333-2777-2452-81FC6E1E2F55}"/>
          </ac:picMkLst>
        </pc:pic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15" creationId="{F8436691-6AD3-C679-76AA-9B87F803A076}"/>
          </ac:picMkLst>
        </pc:pic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23" creationId="{ED263DFA-71D7-B30E-C864-CF894EAFCAD8}"/>
          </ac:picMkLst>
        </pc:pic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42" creationId="{A0CD7313-9E89-3FA5-A982-84992D0D8032}"/>
          </ac:picMkLst>
        </pc:pic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44" creationId="{3A2868F9-CC2B-91C7-BD8A-08651778983D}"/>
          </ac:picMkLst>
        </pc:pic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47" creationId="{B97859DB-35DA-FE52-1638-EF8E9997A591}"/>
          </ac:picMkLst>
        </pc:picChg>
        <pc:picChg chg="mod">
          <ac:chgData name="Hakhi Gya Yektianto" userId="9ad897d1-5b52-4f08-af7f-d1165d843747" providerId="ADAL" clId="{07AB365E-3534-4E46-85FF-B6C418821680}" dt="2022-09-03T09:55:43.609" v="129"/>
          <ac:picMkLst>
            <pc:docMk/>
            <pc:sldMk cId="3948705064" sldId="268"/>
            <ac:picMk id="51" creationId="{40834BDB-0FB7-B801-28F6-632E99FDB603}"/>
          </ac:picMkLst>
        </pc:picChg>
        <pc:picChg chg="add mod">
          <ac:chgData name="Hakhi Gya Yektianto" userId="9ad897d1-5b52-4f08-af7f-d1165d843747" providerId="ADAL" clId="{07AB365E-3534-4E46-85FF-B6C418821680}" dt="2022-09-03T09:55:57.030" v="132" actId="14100"/>
          <ac:picMkLst>
            <pc:docMk/>
            <pc:sldMk cId="3948705064" sldId="268"/>
            <ac:picMk id="66" creationId="{3A9393A4-B558-E87F-B5E4-1738AB216022}"/>
          </ac:picMkLst>
        </pc:pic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4" creationId="{C44325AA-F458-C457-214D-597205081993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6" creationId="{D79295EF-3758-43FD-3016-CF78336CC8D6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8" creationId="{F0427847-5808-D24B-150F-74E518C83034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14" creationId="{0D73540A-72FE-1BD5-82FE-DFCA8892BC04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16" creationId="{CC30FD47-07A6-63DC-9630-3097B01B3319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18" creationId="{A625DB82-D389-4978-8774-C8A5245AFE08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19" creationId="{1CF57E1F-376B-4246-AA20-CB843031A007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22" creationId="{212FF458-90B5-4D00-E785-933A92C99213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25" creationId="{6F228B56-3441-8D50-3EE3-C7E18E37B24F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26" creationId="{26D7943F-9EAF-34C0-0C0E-C60D9557F023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30" creationId="{9124873C-F2A0-F621-5BA9-4C794C13AC44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31" creationId="{8CCE5165-5B16-BE3C-00E5-82DFEE426827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34" creationId="{E95F5C35-7242-3200-E0EA-0937023571D2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35" creationId="{B225ADEC-6A5E-BC0A-6B3B-29581C6D39DE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48" creationId="{C9988E1A-EB1D-2D5F-FA7E-29E04C84ACC0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50" creationId="{7F04CF34-BCDA-D14F-7447-FB2C7776C630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52" creationId="{2BD5D9C0-7EE8-28E6-561D-226102D76FE0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53" creationId="{14BDD66E-6D27-A641-4AEB-44CCC42D8328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54" creationId="{E395D185-F8E2-7E9E-9EEE-42D5C5733DFA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58" creationId="{4A85DE25-8B4B-68A6-268F-D767156CA4BF}"/>
          </ac:cxnSpMkLst>
        </pc:cxnChg>
        <pc:cxnChg chg="mod">
          <ac:chgData name="Hakhi Gya Yektianto" userId="9ad897d1-5b52-4f08-af7f-d1165d843747" providerId="ADAL" clId="{07AB365E-3534-4E46-85FF-B6C418821680}" dt="2022-09-03T09:55:43.609" v="129"/>
          <ac:cxnSpMkLst>
            <pc:docMk/>
            <pc:sldMk cId="3948705064" sldId="268"/>
            <ac:cxnSpMk id="59" creationId="{7FF6A200-BFD9-9285-A82F-C52F20E134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DF874-A657-427E-A678-410691A8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D6FD38-C50B-4913-8FA1-C9E6652DC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6BBE10-8FB5-43AA-A864-15607346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0DD3C-16C7-4F9D-9799-EF65559C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2F6E-5752-43E9-9B18-69A6BB6D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39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47BE5-AEBC-4466-B0FD-4460371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7DCBB3-B459-4215-871B-2EF9AFA6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00DC37-E945-43C8-AD5C-D04873D8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8B8966-F021-44D5-8511-BD0D8278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5F815D-6814-4B37-BE5D-1A39EC98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4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769B59-F8CE-4749-B785-3D7C238D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61AFD1-32FD-4E39-96D0-9812F3AF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0532D-9FD4-4F3E-941F-A0C8AE04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7AC53-AFBA-43D6-8217-EB8FEA32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42E27-AE8E-4C51-A1A3-D6DE7FD6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96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678D3-3135-4E91-9C6D-138152C1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8F02B-C705-4D98-9DB4-DBD8AD76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2ACB47-3A81-4CBC-8E01-40D873CA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72906-4B81-444E-8C4C-A2FEF86B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515F9E-CE6F-4101-BF52-67D555DE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8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B81EB-588C-4F29-940B-13111CED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9479FD-3350-4F01-9D93-1AB66E04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1830F7-F878-43CE-90F9-7491201E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38C112-0C24-4F99-8AAC-A1BD4681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2DC7D9-6A43-4E26-A93A-0AB29352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5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CAA48-9927-4B68-B206-1C076A14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C0086-42B2-4034-A3A0-77473B131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A552A7-C80D-4C80-9CD2-3478FBE4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24C276-8C1A-430E-838F-E5D93657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D50890-B5A8-4633-BE37-2534094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13147-69C7-497D-A287-7F67553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98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2156-E78C-4D99-A6D8-6A415C54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6D473D-0DBC-4739-8918-4394F205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B4BDAB-7505-4729-9672-D86E0FF5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00CF70-FC88-415E-9423-881C707A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960084-A4B4-42F7-9092-3EA8F925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C9328EF-E88C-49E2-8BD2-592CBE5B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595746E-2F76-4601-A94F-8803D518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C6537CF-DA92-4E46-BC92-5F08211C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3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DE36A-6644-4387-A651-9D898D5C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650EC1-1492-4AD2-8BA3-CFBBF0B2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BEF306-91EA-4813-87EA-57D214F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DF3E4B-F067-4872-9840-7F8D93C4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07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B5AE602-8685-460F-8FD4-F76C545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85CD07-3886-49AE-AAA4-3E10F990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6C6162-1052-4863-8B83-4FA72F83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0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4DCCC-FEA2-4883-914D-C060FD2B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146C4A-A528-4148-9BF9-0323A773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790027-5DCB-440E-80B8-489054F8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12F884-5725-4F25-BF47-7F1BD9A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EB2717-3A1C-4EB4-9450-B204BA94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421AB4-5CD5-403E-A819-716F70E1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95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AE13A-3552-4D98-A8AB-9A7480F8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E776DD1-3E22-42F3-BBF4-3DB65B7CE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ACA2A3-7399-4D54-9915-F4548394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F09EAA-B9A3-4B65-B8FD-E1679245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C8683B-B4BA-407B-8BD8-74A76C0F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987ECB-6AC0-449A-B17B-07A84BEE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7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196B0E-2C5B-44CC-8AC6-DC099914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590C4C-481A-4FFE-B8BA-C2325E29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1B0DA5-D06B-4433-A2A8-7B7EF8C01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E2E-B1BF-4223-ACE1-475A5487EC23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B5204-9667-465A-B3E9-81F499D1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B0144F-4E11-4B69-A493-DE6EBB41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20E4-77E7-4651-B092-9A85DCCBC6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jpeg"/><Relationship Id="rId7" Type="http://schemas.openxmlformats.org/officeDocument/2006/relationships/image" Target="../media/image3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24.pn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www.pngall.com/data-center-png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hyperlink" Target="http://www.pngall.com/data-center-pn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0850" y="726532"/>
            <a:ext cx="4192018" cy="4990329"/>
            <a:chOff x="3640767" y="1194811"/>
            <a:chExt cx="3269384" cy="39894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EA187117-DE7D-4F6A-B26B-F2FC5E756954}"/>
                </a:ext>
              </a:extLst>
            </p:cNvPr>
            <p:cNvGrpSpPr/>
            <p:nvPr/>
          </p:nvGrpSpPr>
          <p:grpSpPr>
            <a:xfrm>
              <a:off x="4443176" y="2074141"/>
              <a:ext cx="2466975" cy="2295144"/>
              <a:chOff x="8257794" y="3219450"/>
              <a:chExt cx="2466975" cy="229514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D7341543-5B35-481A-8B02-73039AE63A7D}"/>
                  </a:ext>
                </a:extLst>
              </p:cNvPr>
              <p:cNvGrpSpPr/>
              <p:nvPr/>
            </p:nvGrpSpPr>
            <p:grpSpPr>
              <a:xfrm>
                <a:off x="8343900" y="3219450"/>
                <a:ext cx="2295144" cy="2295144"/>
                <a:chOff x="8134350" y="3009900"/>
                <a:chExt cx="2295144" cy="229514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E869D66F-ACBC-4A00-A91F-38AB71B7B47A}"/>
                    </a:ext>
                  </a:extLst>
                </p:cNvPr>
                <p:cNvSpPr/>
                <p:nvPr/>
              </p:nvSpPr>
              <p:spPr>
                <a:xfrm>
                  <a:off x="8134350" y="3009900"/>
                  <a:ext cx="2295144" cy="2295144"/>
                </a:xfrm>
                <a:prstGeom prst="rect">
                  <a:avLst/>
                </a:prstGeom>
                <a:solidFill>
                  <a:srgbClr val="5D00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AEADE56B-D927-4053-9B9D-EDFEC3DD495E}"/>
                    </a:ext>
                  </a:extLst>
                </p:cNvPr>
                <p:cNvSpPr/>
                <p:nvPr/>
              </p:nvSpPr>
              <p:spPr>
                <a:xfrm>
                  <a:off x="8134350" y="3009900"/>
                  <a:ext cx="2295144" cy="2295144"/>
                </a:xfrm>
                <a:prstGeom prst="rect">
                  <a:avLst/>
                </a:prstGeom>
                <a:solidFill>
                  <a:srgbClr val="FF0000"/>
                </a:solidFill>
                <a:effectLst>
                  <a:glow>
                    <a:srgbClr val="0070C0"/>
                  </a:glow>
                  <a:softEdge rad="749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ECBAB57D-5500-49A9-9A71-5B203DC17213}"/>
                  </a:ext>
                </a:extLst>
              </p:cNvPr>
              <p:cNvSpPr/>
              <p:nvPr/>
            </p:nvSpPr>
            <p:spPr>
              <a:xfrm>
                <a:off x="10362819" y="3895725"/>
                <a:ext cx="361950" cy="114301"/>
              </a:xfrm>
              <a:custGeom>
                <a:avLst/>
                <a:gdLst>
                  <a:gd name="connsiteX0" fmla="*/ 685800 w 685800"/>
                  <a:gd name="connsiteY0" fmla="*/ 19050 h 280458"/>
                  <a:gd name="connsiteX1" fmla="*/ 619125 w 685800"/>
                  <a:gd name="connsiteY1" fmla="*/ 152400 h 280458"/>
                  <a:gd name="connsiteX2" fmla="*/ 590550 w 685800"/>
                  <a:gd name="connsiteY2" fmla="*/ 219075 h 280458"/>
                  <a:gd name="connsiteX3" fmla="*/ 552450 w 685800"/>
                  <a:gd name="connsiteY3" fmla="*/ 257175 h 280458"/>
                  <a:gd name="connsiteX4" fmla="*/ 476250 w 685800"/>
                  <a:gd name="connsiteY4" fmla="*/ 142875 h 280458"/>
                  <a:gd name="connsiteX5" fmla="*/ 409575 w 685800"/>
                  <a:gd name="connsiteY5" fmla="*/ 0 h 280458"/>
                  <a:gd name="connsiteX6" fmla="*/ 342900 w 685800"/>
                  <a:gd name="connsiteY6" fmla="*/ 19050 h 280458"/>
                  <a:gd name="connsiteX7" fmla="*/ 276225 w 685800"/>
                  <a:gd name="connsiteY7" fmla="*/ 114300 h 280458"/>
                  <a:gd name="connsiteX8" fmla="*/ 228600 w 685800"/>
                  <a:gd name="connsiteY8" fmla="*/ 161925 h 280458"/>
                  <a:gd name="connsiteX9" fmla="*/ 209550 w 685800"/>
                  <a:gd name="connsiteY9" fmla="*/ 190500 h 280458"/>
                  <a:gd name="connsiteX10" fmla="*/ 180975 w 685800"/>
                  <a:gd name="connsiteY10" fmla="*/ 200025 h 280458"/>
                  <a:gd name="connsiteX11" fmla="*/ 152400 w 685800"/>
                  <a:gd name="connsiteY11" fmla="*/ 219075 h 280458"/>
                  <a:gd name="connsiteX12" fmla="*/ 104775 w 685800"/>
                  <a:gd name="connsiteY12" fmla="*/ 238125 h 280458"/>
                  <a:gd name="connsiteX13" fmla="*/ 66675 w 685800"/>
                  <a:gd name="connsiteY13" fmla="*/ 257175 h 280458"/>
                  <a:gd name="connsiteX14" fmla="*/ 28575 w 685800"/>
                  <a:gd name="connsiteY14" fmla="*/ 266700 h 280458"/>
                  <a:gd name="connsiteX15" fmla="*/ 0 w 685800"/>
                  <a:gd name="connsiteY15" fmla="*/ 276225 h 280458"/>
                  <a:gd name="connsiteX16" fmla="*/ 28575 w 685800"/>
                  <a:gd name="connsiteY16" fmla="*/ 276225 h 2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5800" h="280458">
                    <a:moveTo>
                      <a:pt x="685800" y="19050"/>
                    </a:moveTo>
                    <a:cubicBezTo>
                      <a:pt x="663575" y="63500"/>
                      <a:pt x="638701" y="106722"/>
                      <a:pt x="619125" y="152400"/>
                    </a:cubicBezTo>
                    <a:cubicBezTo>
                      <a:pt x="609600" y="174625"/>
                      <a:pt x="603532" y="198675"/>
                      <a:pt x="590550" y="219075"/>
                    </a:cubicBezTo>
                    <a:cubicBezTo>
                      <a:pt x="580907" y="234228"/>
                      <a:pt x="565150" y="244475"/>
                      <a:pt x="552450" y="257175"/>
                    </a:cubicBezTo>
                    <a:cubicBezTo>
                      <a:pt x="518632" y="212084"/>
                      <a:pt x="508272" y="200515"/>
                      <a:pt x="476250" y="142875"/>
                    </a:cubicBezTo>
                    <a:cubicBezTo>
                      <a:pt x="436770" y="71812"/>
                      <a:pt x="434202" y="61568"/>
                      <a:pt x="409575" y="0"/>
                    </a:cubicBezTo>
                    <a:cubicBezTo>
                      <a:pt x="387350" y="6350"/>
                      <a:pt x="360450" y="4007"/>
                      <a:pt x="342900" y="19050"/>
                    </a:cubicBezTo>
                    <a:cubicBezTo>
                      <a:pt x="313474" y="44272"/>
                      <a:pt x="300436" y="84037"/>
                      <a:pt x="276225" y="114300"/>
                    </a:cubicBezTo>
                    <a:cubicBezTo>
                      <a:pt x="262200" y="131831"/>
                      <a:pt x="243384" y="145029"/>
                      <a:pt x="228600" y="161925"/>
                    </a:cubicBezTo>
                    <a:cubicBezTo>
                      <a:pt x="221062" y="170540"/>
                      <a:pt x="218489" y="183349"/>
                      <a:pt x="209550" y="190500"/>
                    </a:cubicBezTo>
                    <a:cubicBezTo>
                      <a:pt x="201710" y="196772"/>
                      <a:pt x="189955" y="195535"/>
                      <a:pt x="180975" y="200025"/>
                    </a:cubicBezTo>
                    <a:cubicBezTo>
                      <a:pt x="170736" y="205145"/>
                      <a:pt x="162639" y="213955"/>
                      <a:pt x="152400" y="219075"/>
                    </a:cubicBezTo>
                    <a:cubicBezTo>
                      <a:pt x="137107" y="226721"/>
                      <a:pt x="120399" y="231181"/>
                      <a:pt x="104775" y="238125"/>
                    </a:cubicBezTo>
                    <a:cubicBezTo>
                      <a:pt x="91800" y="243892"/>
                      <a:pt x="79970" y="252189"/>
                      <a:pt x="66675" y="257175"/>
                    </a:cubicBezTo>
                    <a:cubicBezTo>
                      <a:pt x="54418" y="261772"/>
                      <a:pt x="41162" y="263104"/>
                      <a:pt x="28575" y="266700"/>
                    </a:cubicBezTo>
                    <a:cubicBezTo>
                      <a:pt x="18921" y="269458"/>
                      <a:pt x="0" y="266185"/>
                      <a:pt x="0" y="276225"/>
                    </a:cubicBezTo>
                    <a:cubicBezTo>
                      <a:pt x="0" y="285750"/>
                      <a:pt x="19050" y="276225"/>
                      <a:pt x="28575" y="27622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6FE3A37B-0EBD-430B-BBF0-BA13FF877DBB}"/>
                  </a:ext>
                </a:extLst>
              </p:cNvPr>
              <p:cNvSpPr/>
              <p:nvPr/>
            </p:nvSpPr>
            <p:spPr>
              <a:xfrm flipH="1">
                <a:off x="10362819" y="4764594"/>
                <a:ext cx="361950" cy="114301"/>
              </a:xfrm>
              <a:custGeom>
                <a:avLst/>
                <a:gdLst>
                  <a:gd name="connsiteX0" fmla="*/ 685800 w 685800"/>
                  <a:gd name="connsiteY0" fmla="*/ 19050 h 280458"/>
                  <a:gd name="connsiteX1" fmla="*/ 619125 w 685800"/>
                  <a:gd name="connsiteY1" fmla="*/ 152400 h 280458"/>
                  <a:gd name="connsiteX2" fmla="*/ 590550 w 685800"/>
                  <a:gd name="connsiteY2" fmla="*/ 219075 h 280458"/>
                  <a:gd name="connsiteX3" fmla="*/ 552450 w 685800"/>
                  <a:gd name="connsiteY3" fmla="*/ 257175 h 280458"/>
                  <a:gd name="connsiteX4" fmla="*/ 476250 w 685800"/>
                  <a:gd name="connsiteY4" fmla="*/ 142875 h 280458"/>
                  <a:gd name="connsiteX5" fmla="*/ 409575 w 685800"/>
                  <a:gd name="connsiteY5" fmla="*/ 0 h 280458"/>
                  <a:gd name="connsiteX6" fmla="*/ 342900 w 685800"/>
                  <a:gd name="connsiteY6" fmla="*/ 19050 h 280458"/>
                  <a:gd name="connsiteX7" fmla="*/ 276225 w 685800"/>
                  <a:gd name="connsiteY7" fmla="*/ 114300 h 280458"/>
                  <a:gd name="connsiteX8" fmla="*/ 228600 w 685800"/>
                  <a:gd name="connsiteY8" fmla="*/ 161925 h 280458"/>
                  <a:gd name="connsiteX9" fmla="*/ 209550 w 685800"/>
                  <a:gd name="connsiteY9" fmla="*/ 190500 h 280458"/>
                  <a:gd name="connsiteX10" fmla="*/ 180975 w 685800"/>
                  <a:gd name="connsiteY10" fmla="*/ 200025 h 280458"/>
                  <a:gd name="connsiteX11" fmla="*/ 152400 w 685800"/>
                  <a:gd name="connsiteY11" fmla="*/ 219075 h 280458"/>
                  <a:gd name="connsiteX12" fmla="*/ 104775 w 685800"/>
                  <a:gd name="connsiteY12" fmla="*/ 238125 h 280458"/>
                  <a:gd name="connsiteX13" fmla="*/ 66675 w 685800"/>
                  <a:gd name="connsiteY13" fmla="*/ 257175 h 280458"/>
                  <a:gd name="connsiteX14" fmla="*/ 28575 w 685800"/>
                  <a:gd name="connsiteY14" fmla="*/ 266700 h 280458"/>
                  <a:gd name="connsiteX15" fmla="*/ 0 w 685800"/>
                  <a:gd name="connsiteY15" fmla="*/ 276225 h 280458"/>
                  <a:gd name="connsiteX16" fmla="*/ 28575 w 685800"/>
                  <a:gd name="connsiteY16" fmla="*/ 276225 h 2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5800" h="280458">
                    <a:moveTo>
                      <a:pt x="685800" y="19050"/>
                    </a:moveTo>
                    <a:cubicBezTo>
                      <a:pt x="663575" y="63500"/>
                      <a:pt x="638701" y="106722"/>
                      <a:pt x="619125" y="152400"/>
                    </a:cubicBezTo>
                    <a:cubicBezTo>
                      <a:pt x="609600" y="174625"/>
                      <a:pt x="603532" y="198675"/>
                      <a:pt x="590550" y="219075"/>
                    </a:cubicBezTo>
                    <a:cubicBezTo>
                      <a:pt x="580907" y="234228"/>
                      <a:pt x="565150" y="244475"/>
                      <a:pt x="552450" y="257175"/>
                    </a:cubicBezTo>
                    <a:cubicBezTo>
                      <a:pt x="518632" y="212084"/>
                      <a:pt x="508272" y="200515"/>
                      <a:pt x="476250" y="142875"/>
                    </a:cubicBezTo>
                    <a:cubicBezTo>
                      <a:pt x="436770" y="71812"/>
                      <a:pt x="434202" y="61568"/>
                      <a:pt x="409575" y="0"/>
                    </a:cubicBezTo>
                    <a:cubicBezTo>
                      <a:pt x="387350" y="6350"/>
                      <a:pt x="360450" y="4007"/>
                      <a:pt x="342900" y="19050"/>
                    </a:cubicBezTo>
                    <a:cubicBezTo>
                      <a:pt x="313474" y="44272"/>
                      <a:pt x="300436" y="84037"/>
                      <a:pt x="276225" y="114300"/>
                    </a:cubicBezTo>
                    <a:cubicBezTo>
                      <a:pt x="262200" y="131831"/>
                      <a:pt x="243384" y="145029"/>
                      <a:pt x="228600" y="161925"/>
                    </a:cubicBezTo>
                    <a:cubicBezTo>
                      <a:pt x="221062" y="170540"/>
                      <a:pt x="218489" y="183349"/>
                      <a:pt x="209550" y="190500"/>
                    </a:cubicBezTo>
                    <a:cubicBezTo>
                      <a:pt x="201710" y="196772"/>
                      <a:pt x="189955" y="195535"/>
                      <a:pt x="180975" y="200025"/>
                    </a:cubicBezTo>
                    <a:cubicBezTo>
                      <a:pt x="170736" y="205145"/>
                      <a:pt x="162639" y="213955"/>
                      <a:pt x="152400" y="219075"/>
                    </a:cubicBezTo>
                    <a:cubicBezTo>
                      <a:pt x="137107" y="226721"/>
                      <a:pt x="120399" y="231181"/>
                      <a:pt x="104775" y="238125"/>
                    </a:cubicBezTo>
                    <a:cubicBezTo>
                      <a:pt x="91800" y="243892"/>
                      <a:pt x="79970" y="252189"/>
                      <a:pt x="66675" y="257175"/>
                    </a:cubicBezTo>
                    <a:cubicBezTo>
                      <a:pt x="54418" y="261772"/>
                      <a:pt x="41162" y="263104"/>
                      <a:pt x="28575" y="266700"/>
                    </a:cubicBezTo>
                    <a:cubicBezTo>
                      <a:pt x="18921" y="269458"/>
                      <a:pt x="0" y="266185"/>
                      <a:pt x="0" y="276225"/>
                    </a:cubicBezTo>
                    <a:cubicBezTo>
                      <a:pt x="0" y="285750"/>
                      <a:pt x="19050" y="276225"/>
                      <a:pt x="28575" y="27622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F6B0CECD-B4D2-4B86-9989-E7E4E107B5DB}"/>
                  </a:ext>
                </a:extLst>
              </p:cNvPr>
              <p:cNvSpPr/>
              <p:nvPr/>
            </p:nvSpPr>
            <p:spPr>
              <a:xfrm>
                <a:off x="8257794" y="3895725"/>
                <a:ext cx="361950" cy="114301"/>
              </a:xfrm>
              <a:custGeom>
                <a:avLst/>
                <a:gdLst>
                  <a:gd name="connsiteX0" fmla="*/ 685800 w 685800"/>
                  <a:gd name="connsiteY0" fmla="*/ 19050 h 280458"/>
                  <a:gd name="connsiteX1" fmla="*/ 619125 w 685800"/>
                  <a:gd name="connsiteY1" fmla="*/ 152400 h 280458"/>
                  <a:gd name="connsiteX2" fmla="*/ 590550 w 685800"/>
                  <a:gd name="connsiteY2" fmla="*/ 219075 h 280458"/>
                  <a:gd name="connsiteX3" fmla="*/ 552450 w 685800"/>
                  <a:gd name="connsiteY3" fmla="*/ 257175 h 280458"/>
                  <a:gd name="connsiteX4" fmla="*/ 476250 w 685800"/>
                  <a:gd name="connsiteY4" fmla="*/ 142875 h 280458"/>
                  <a:gd name="connsiteX5" fmla="*/ 409575 w 685800"/>
                  <a:gd name="connsiteY5" fmla="*/ 0 h 280458"/>
                  <a:gd name="connsiteX6" fmla="*/ 342900 w 685800"/>
                  <a:gd name="connsiteY6" fmla="*/ 19050 h 280458"/>
                  <a:gd name="connsiteX7" fmla="*/ 276225 w 685800"/>
                  <a:gd name="connsiteY7" fmla="*/ 114300 h 280458"/>
                  <a:gd name="connsiteX8" fmla="*/ 228600 w 685800"/>
                  <a:gd name="connsiteY8" fmla="*/ 161925 h 280458"/>
                  <a:gd name="connsiteX9" fmla="*/ 209550 w 685800"/>
                  <a:gd name="connsiteY9" fmla="*/ 190500 h 280458"/>
                  <a:gd name="connsiteX10" fmla="*/ 180975 w 685800"/>
                  <a:gd name="connsiteY10" fmla="*/ 200025 h 280458"/>
                  <a:gd name="connsiteX11" fmla="*/ 152400 w 685800"/>
                  <a:gd name="connsiteY11" fmla="*/ 219075 h 280458"/>
                  <a:gd name="connsiteX12" fmla="*/ 104775 w 685800"/>
                  <a:gd name="connsiteY12" fmla="*/ 238125 h 280458"/>
                  <a:gd name="connsiteX13" fmla="*/ 66675 w 685800"/>
                  <a:gd name="connsiteY13" fmla="*/ 257175 h 280458"/>
                  <a:gd name="connsiteX14" fmla="*/ 28575 w 685800"/>
                  <a:gd name="connsiteY14" fmla="*/ 266700 h 280458"/>
                  <a:gd name="connsiteX15" fmla="*/ 0 w 685800"/>
                  <a:gd name="connsiteY15" fmla="*/ 276225 h 280458"/>
                  <a:gd name="connsiteX16" fmla="*/ 28575 w 685800"/>
                  <a:gd name="connsiteY16" fmla="*/ 276225 h 2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5800" h="280458">
                    <a:moveTo>
                      <a:pt x="685800" y="19050"/>
                    </a:moveTo>
                    <a:cubicBezTo>
                      <a:pt x="663575" y="63500"/>
                      <a:pt x="638701" y="106722"/>
                      <a:pt x="619125" y="152400"/>
                    </a:cubicBezTo>
                    <a:cubicBezTo>
                      <a:pt x="609600" y="174625"/>
                      <a:pt x="603532" y="198675"/>
                      <a:pt x="590550" y="219075"/>
                    </a:cubicBezTo>
                    <a:cubicBezTo>
                      <a:pt x="580907" y="234228"/>
                      <a:pt x="565150" y="244475"/>
                      <a:pt x="552450" y="257175"/>
                    </a:cubicBezTo>
                    <a:cubicBezTo>
                      <a:pt x="518632" y="212084"/>
                      <a:pt x="508272" y="200515"/>
                      <a:pt x="476250" y="142875"/>
                    </a:cubicBezTo>
                    <a:cubicBezTo>
                      <a:pt x="436770" y="71812"/>
                      <a:pt x="434202" y="61568"/>
                      <a:pt x="409575" y="0"/>
                    </a:cubicBezTo>
                    <a:cubicBezTo>
                      <a:pt x="387350" y="6350"/>
                      <a:pt x="360450" y="4007"/>
                      <a:pt x="342900" y="19050"/>
                    </a:cubicBezTo>
                    <a:cubicBezTo>
                      <a:pt x="313474" y="44272"/>
                      <a:pt x="300436" y="84037"/>
                      <a:pt x="276225" y="114300"/>
                    </a:cubicBezTo>
                    <a:cubicBezTo>
                      <a:pt x="262200" y="131831"/>
                      <a:pt x="243384" y="145029"/>
                      <a:pt x="228600" y="161925"/>
                    </a:cubicBezTo>
                    <a:cubicBezTo>
                      <a:pt x="221062" y="170540"/>
                      <a:pt x="218489" y="183349"/>
                      <a:pt x="209550" y="190500"/>
                    </a:cubicBezTo>
                    <a:cubicBezTo>
                      <a:pt x="201710" y="196772"/>
                      <a:pt x="189955" y="195535"/>
                      <a:pt x="180975" y="200025"/>
                    </a:cubicBezTo>
                    <a:cubicBezTo>
                      <a:pt x="170736" y="205145"/>
                      <a:pt x="162639" y="213955"/>
                      <a:pt x="152400" y="219075"/>
                    </a:cubicBezTo>
                    <a:cubicBezTo>
                      <a:pt x="137107" y="226721"/>
                      <a:pt x="120399" y="231181"/>
                      <a:pt x="104775" y="238125"/>
                    </a:cubicBezTo>
                    <a:cubicBezTo>
                      <a:pt x="91800" y="243892"/>
                      <a:pt x="79970" y="252189"/>
                      <a:pt x="66675" y="257175"/>
                    </a:cubicBezTo>
                    <a:cubicBezTo>
                      <a:pt x="54418" y="261772"/>
                      <a:pt x="41162" y="263104"/>
                      <a:pt x="28575" y="266700"/>
                    </a:cubicBezTo>
                    <a:cubicBezTo>
                      <a:pt x="18921" y="269458"/>
                      <a:pt x="0" y="266185"/>
                      <a:pt x="0" y="276225"/>
                    </a:cubicBezTo>
                    <a:cubicBezTo>
                      <a:pt x="0" y="285750"/>
                      <a:pt x="19050" y="276225"/>
                      <a:pt x="28575" y="27622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17ECE9FB-2CD0-471A-94F0-BA137D845879}"/>
                  </a:ext>
                </a:extLst>
              </p:cNvPr>
              <p:cNvSpPr/>
              <p:nvPr/>
            </p:nvSpPr>
            <p:spPr>
              <a:xfrm flipH="1">
                <a:off x="8257794" y="4764594"/>
                <a:ext cx="361950" cy="114301"/>
              </a:xfrm>
              <a:custGeom>
                <a:avLst/>
                <a:gdLst>
                  <a:gd name="connsiteX0" fmla="*/ 685800 w 685800"/>
                  <a:gd name="connsiteY0" fmla="*/ 19050 h 280458"/>
                  <a:gd name="connsiteX1" fmla="*/ 619125 w 685800"/>
                  <a:gd name="connsiteY1" fmla="*/ 152400 h 280458"/>
                  <a:gd name="connsiteX2" fmla="*/ 590550 w 685800"/>
                  <a:gd name="connsiteY2" fmla="*/ 219075 h 280458"/>
                  <a:gd name="connsiteX3" fmla="*/ 552450 w 685800"/>
                  <a:gd name="connsiteY3" fmla="*/ 257175 h 280458"/>
                  <a:gd name="connsiteX4" fmla="*/ 476250 w 685800"/>
                  <a:gd name="connsiteY4" fmla="*/ 142875 h 280458"/>
                  <a:gd name="connsiteX5" fmla="*/ 409575 w 685800"/>
                  <a:gd name="connsiteY5" fmla="*/ 0 h 280458"/>
                  <a:gd name="connsiteX6" fmla="*/ 342900 w 685800"/>
                  <a:gd name="connsiteY6" fmla="*/ 19050 h 280458"/>
                  <a:gd name="connsiteX7" fmla="*/ 276225 w 685800"/>
                  <a:gd name="connsiteY7" fmla="*/ 114300 h 280458"/>
                  <a:gd name="connsiteX8" fmla="*/ 228600 w 685800"/>
                  <a:gd name="connsiteY8" fmla="*/ 161925 h 280458"/>
                  <a:gd name="connsiteX9" fmla="*/ 209550 w 685800"/>
                  <a:gd name="connsiteY9" fmla="*/ 190500 h 280458"/>
                  <a:gd name="connsiteX10" fmla="*/ 180975 w 685800"/>
                  <a:gd name="connsiteY10" fmla="*/ 200025 h 280458"/>
                  <a:gd name="connsiteX11" fmla="*/ 152400 w 685800"/>
                  <a:gd name="connsiteY11" fmla="*/ 219075 h 280458"/>
                  <a:gd name="connsiteX12" fmla="*/ 104775 w 685800"/>
                  <a:gd name="connsiteY12" fmla="*/ 238125 h 280458"/>
                  <a:gd name="connsiteX13" fmla="*/ 66675 w 685800"/>
                  <a:gd name="connsiteY13" fmla="*/ 257175 h 280458"/>
                  <a:gd name="connsiteX14" fmla="*/ 28575 w 685800"/>
                  <a:gd name="connsiteY14" fmla="*/ 266700 h 280458"/>
                  <a:gd name="connsiteX15" fmla="*/ 0 w 685800"/>
                  <a:gd name="connsiteY15" fmla="*/ 276225 h 280458"/>
                  <a:gd name="connsiteX16" fmla="*/ 28575 w 685800"/>
                  <a:gd name="connsiteY16" fmla="*/ 276225 h 2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5800" h="280458">
                    <a:moveTo>
                      <a:pt x="685800" y="19050"/>
                    </a:moveTo>
                    <a:cubicBezTo>
                      <a:pt x="663575" y="63500"/>
                      <a:pt x="638701" y="106722"/>
                      <a:pt x="619125" y="152400"/>
                    </a:cubicBezTo>
                    <a:cubicBezTo>
                      <a:pt x="609600" y="174625"/>
                      <a:pt x="603532" y="198675"/>
                      <a:pt x="590550" y="219075"/>
                    </a:cubicBezTo>
                    <a:cubicBezTo>
                      <a:pt x="580907" y="234228"/>
                      <a:pt x="565150" y="244475"/>
                      <a:pt x="552450" y="257175"/>
                    </a:cubicBezTo>
                    <a:cubicBezTo>
                      <a:pt x="518632" y="212084"/>
                      <a:pt x="508272" y="200515"/>
                      <a:pt x="476250" y="142875"/>
                    </a:cubicBezTo>
                    <a:cubicBezTo>
                      <a:pt x="436770" y="71812"/>
                      <a:pt x="434202" y="61568"/>
                      <a:pt x="409575" y="0"/>
                    </a:cubicBezTo>
                    <a:cubicBezTo>
                      <a:pt x="387350" y="6350"/>
                      <a:pt x="360450" y="4007"/>
                      <a:pt x="342900" y="19050"/>
                    </a:cubicBezTo>
                    <a:cubicBezTo>
                      <a:pt x="313474" y="44272"/>
                      <a:pt x="300436" y="84037"/>
                      <a:pt x="276225" y="114300"/>
                    </a:cubicBezTo>
                    <a:cubicBezTo>
                      <a:pt x="262200" y="131831"/>
                      <a:pt x="243384" y="145029"/>
                      <a:pt x="228600" y="161925"/>
                    </a:cubicBezTo>
                    <a:cubicBezTo>
                      <a:pt x="221062" y="170540"/>
                      <a:pt x="218489" y="183349"/>
                      <a:pt x="209550" y="190500"/>
                    </a:cubicBezTo>
                    <a:cubicBezTo>
                      <a:pt x="201710" y="196772"/>
                      <a:pt x="189955" y="195535"/>
                      <a:pt x="180975" y="200025"/>
                    </a:cubicBezTo>
                    <a:cubicBezTo>
                      <a:pt x="170736" y="205145"/>
                      <a:pt x="162639" y="213955"/>
                      <a:pt x="152400" y="219075"/>
                    </a:cubicBezTo>
                    <a:cubicBezTo>
                      <a:pt x="137107" y="226721"/>
                      <a:pt x="120399" y="231181"/>
                      <a:pt x="104775" y="238125"/>
                    </a:cubicBezTo>
                    <a:cubicBezTo>
                      <a:pt x="91800" y="243892"/>
                      <a:pt x="79970" y="252189"/>
                      <a:pt x="66675" y="257175"/>
                    </a:cubicBezTo>
                    <a:cubicBezTo>
                      <a:pt x="54418" y="261772"/>
                      <a:pt x="41162" y="263104"/>
                      <a:pt x="28575" y="266700"/>
                    </a:cubicBezTo>
                    <a:cubicBezTo>
                      <a:pt x="18921" y="269458"/>
                      <a:pt x="0" y="266185"/>
                      <a:pt x="0" y="276225"/>
                    </a:cubicBezTo>
                    <a:cubicBezTo>
                      <a:pt x="0" y="285750"/>
                      <a:pt x="19050" y="276225"/>
                      <a:pt x="28575" y="27622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D8159527-7E17-4A65-8892-E48BBACAA96F}"/>
                </a:ext>
              </a:extLst>
            </p:cNvPr>
            <p:cNvSpPr/>
            <p:nvPr/>
          </p:nvSpPr>
          <p:spPr>
            <a:xfrm>
              <a:off x="4698908" y="1194811"/>
              <a:ext cx="1849293" cy="704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</a:t>
              </a:r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tengah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selama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hidrasi</a:t>
              </a:r>
              <a:endParaRPr lang="id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C3110D1-DB76-4232-854F-239A1A8A659C}"/>
                </a:ext>
              </a:extLst>
            </p:cNvPr>
            <p:cNvSpPr/>
            <p:nvPr/>
          </p:nvSpPr>
          <p:spPr>
            <a:xfrm>
              <a:off x="3640767" y="4479452"/>
              <a:ext cx="2116282" cy="704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Permukaan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dingin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Thermal Cracking</a:t>
              </a:r>
              <a:endParaRPr lang="id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F27454F1-DA08-402E-813C-6EB162A2A6F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5623555" y="1899661"/>
              <a:ext cx="0" cy="1333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/>
              <a:stCxn id="22" idx="0"/>
            </p:cNvCxnSpPr>
            <p:nvPr/>
          </p:nvCxnSpPr>
          <p:spPr>
            <a:xfrm flipV="1">
              <a:off x="4698908" y="3789001"/>
              <a:ext cx="0" cy="690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13">
            <a:extLst>
              <a:ext uri="{FF2B5EF4-FFF2-40B4-BE49-F238E27FC236}">
                <a16:creationId xmlns:a16="http://schemas.microsoft.com/office/drawing/2014/main" xmlns="" id="{FDB1F777-71E2-4D4D-8653-F79667388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9" y="766618"/>
            <a:ext cx="4857242" cy="4894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E4F44D-C3C9-4BB0-9818-C837F7940AA7}"/>
              </a:ext>
            </a:extLst>
          </p:cNvPr>
          <p:cNvSpPr/>
          <p:nvPr/>
        </p:nvSpPr>
        <p:spPr>
          <a:xfrm>
            <a:off x="779250" y="766617"/>
            <a:ext cx="9362278" cy="4894059"/>
          </a:xfrm>
          <a:prstGeom prst="rect">
            <a:avLst/>
          </a:prstGeom>
          <a:noFill/>
          <a:ln w="38100">
            <a:solidFill>
              <a:srgbClr val="5A5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BBDC6B-EBBC-48C8-91ED-4EF8D527301C}"/>
              </a:ext>
            </a:extLst>
          </p:cNvPr>
          <p:cNvSpPr/>
          <p:nvPr/>
        </p:nvSpPr>
        <p:spPr>
          <a:xfrm>
            <a:off x="1658112" y="772713"/>
            <a:ext cx="8464483" cy="323274"/>
          </a:xfrm>
          <a:prstGeom prst="rect">
            <a:avLst/>
          </a:prstGeom>
          <a:solidFill>
            <a:srgbClr val="FFFFFF"/>
          </a:solidFill>
          <a:ln>
            <a:solidFill>
              <a:srgbClr val="5A5C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4A15E3-3486-429A-82F4-DB577BD3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56" y="1364127"/>
            <a:ext cx="2954673" cy="372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0236E7-604E-4192-94F3-D51334E4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123" y="1364127"/>
            <a:ext cx="2669387" cy="3725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C72DA5-00FC-42C2-89B9-799423E3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660" y="2060869"/>
            <a:ext cx="2508882" cy="1368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0207729-A56F-45DB-B8F3-CDEAB22C9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377" y="3715297"/>
            <a:ext cx="2230510" cy="18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EA320A83-BE21-4ED7-AA64-847A4214AFE8}"/>
              </a:ext>
            </a:extLst>
          </p:cNvPr>
          <p:cNvSpPr/>
          <p:nvPr/>
        </p:nvSpPr>
        <p:spPr>
          <a:xfrm>
            <a:off x="2158450" y="2235197"/>
            <a:ext cx="923636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id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08C80F-D719-4BD1-9CA1-2B0BBB077A6E}"/>
              </a:ext>
            </a:extLst>
          </p:cNvPr>
          <p:cNvSpPr/>
          <p:nvPr/>
        </p:nvSpPr>
        <p:spPr>
          <a:xfrm>
            <a:off x="3310096" y="2235197"/>
            <a:ext cx="1828800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Standardisasi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Daring</a:t>
            </a:r>
            <a:endParaRPr lang="id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1CF561-7E97-4801-B11D-B64597D8135D}"/>
              </a:ext>
            </a:extLst>
          </p:cNvPr>
          <p:cNvSpPr/>
          <p:nvPr/>
        </p:nvSpPr>
        <p:spPr>
          <a:xfrm>
            <a:off x="5804322" y="2235197"/>
            <a:ext cx="2188160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Kesehatan</a:t>
            </a:r>
            <a:endParaRPr lang="id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45795F-086F-4B12-965C-0893E6FD815E}"/>
              </a:ext>
            </a:extLst>
          </p:cNvPr>
          <p:cNvSpPr/>
          <p:nvPr/>
        </p:nvSpPr>
        <p:spPr>
          <a:xfrm>
            <a:off x="5508912" y="3565240"/>
            <a:ext cx="2778980" cy="121457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Pengetesan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Hasil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Berkala</a:t>
            </a:r>
            <a:endParaRPr lang="id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183790-CD2B-4B46-BD59-329026F5FF99}"/>
              </a:ext>
            </a:extLst>
          </p:cNvPr>
          <p:cNvSpPr/>
          <p:nvPr/>
        </p:nvSpPr>
        <p:spPr>
          <a:xfrm>
            <a:off x="3316473" y="3717634"/>
            <a:ext cx="1828800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Publikasi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Daring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Luring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Kesehatan</a:t>
            </a:r>
            <a:endParaRPr lang="id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53D40D6-19E9-4E6A-9ACA-9A615EC9B50D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082086" y="2692397"/>
            <a:ext cx="228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5BB5F5B-8D4C-4663-A590-ADD086C78FE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138896" y="2692397"/>
            <a:ext cx="6654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366D539-B083-4043-8552-A8029D6406A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898402" y="3149596"/>
            <a:ext cx="0" cy="415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E6A64C7-A9BD-446C-B2CB-095C40A033B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5145273" y="4172527"/>
            <a:ext cx="363639" cy="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1DA40C4F-8342-48F5-A8D3-B3D821DEFE85}"/>
              </a:ext>
            </a:extLst>
          </p:cNvPr>
          <p:cNvSpPr/>
          <p:nvPr/>
        </p:nvSpPr>
        <p:spPr>
          <a:xfrm>
            <a:off x="2122724" y="3717633"/>
            <a:ext cx="1007841" cy="914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endParaRPr lang="id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27F78024-2225-43AF-9F07-4A15EC39755A}"/>
              </a:ext>
            </a:extLst>
          </p:cNvPr>
          <p:cNvCxnSpPr>
            <a:cxnSpLocks/>
            <a:stCxn id="9" idx="1"/>
            <a:endCxn id="30" idx="6"/>
          </p:cNvCxnSpPr>
          <p:nvPr/>
        </p:nvCxnSpPr>
        <p:spPr>
          <a:xfrm flipH="1" flipV="1">
            <a:off x="3130565" y="4174833"/>
            <a:ext cx="1859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: Siku 5">
            <a:extLst>
              <a:ext uri="{FF2B5EF4-FFF2-40B4-BE49-F238E27FC236}">
                <a16:creationId xmlns:a16="http://schemas.microsoft.com/office/drawing/2014/main" xmlns="" id="{2F251D46-62F3-4549-BE00-AA9507CEF600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 flipV="1">
            <a:off x="7992482" y="2692397"/>
            <a:ext cx="295410" cy="1480130"/>
          </a:xfrm>
          <a:prstGeom prst="bentConnector3">
            <a:avLst>
              <a:gd name="adj1" fmla="val -7738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Kotak Teks 41">
            <a:extLst>
              <a:ext uri="{FF2B5EF4-FFF2-40B4-BE49-F238E27FC236}">
                <a16:creationId xmlns:a16="http://schemas.microsoft.com/office/drawing/2014/main" xmlns="" id="{3E734272-A041-4C75-963E-715215272857}"/>
              </a:ext>
            </a:extLst>
          </p:cNvPr>
          <p:cNvSpPr txBox="1"/>
          <p:nvPr/>
        </p:nvSpPr>
        <p:spPr>
          <a:xfrm>
            <a:off x="8522936" y="3325211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OK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Kotak Teks 42">
            <a:extLst>
              <a:ext uri="{FF2B5EF4-FFF2-40B4-BE49-F238E27FC236}">
                <a16:creationId xmlns:a16="http://schemas.microsoft.com/office/drawing/2014/main" xmlns="" id="{56E2054B-D34F-4F5D-879E-765B2D7441C6}"/>
              </a:ext>
            </a:extLst>
          </p:cNvPr>
          <p:cNvSpPr txBox="1"/>
          <p:nvPr/>
        </p:nvSpPr>
        <p:spPr>
          <a:xfrm>
            <a:off x="5124153" y="391620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Gambar 53">
            <a:extLst>
              <a:ext uri="{FF2B5EF4-FFF2-40B4-BE49-F238E27FC236}">
                <a16:creationId xmlns:a16="http://schemas.microsoft.com/office/drawing/2014/main" xmlns="" id="{8C430506-D763-4FEA-8148-B5798040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C1B57F5-D048-4164-93E7-9725406A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528" y="281156"/>
            <a:ext cx="2973540" cy="19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CAF78F3-62C3-1608-FE7C-0EFAA0251D88}"/>
              </a:ext>
            </a:extLst>
          </p:cNvPr>
          <p:cNvGrpSpPr/>
          <p:nvPr/>
        </p:nvGrpSpPr>
        <p:grpSpPr>
          <a:xfrm>
            <a:off x="67586" y="867103"/>
            <a:ext cx="11130692" cy="4277263"/>
            <a:chOff x="67586" y="867103"/>
            <a:chExt cx="11130692" cy="4277263"/>
          </a:xfrm>
        </p:grpSpPr>
        <p:grpSp>
          <p:nvGrpSpPr>
            <p:cNvPr id="8" name="Grup 7">
              <a:extLst>
                <a:ext uri="{FF2B5EF4-FFF2-40B4-BE49-F238E27FC236}">
                  <a16:creationId xmlns:a16="http://schemas.microsoft.com/office/drawing/2014/main" xmlns="" id="{D7B74505-A2C3-4896-B901-731D098B0552}"/>
                </a:ext>
              </a:extLst>
            </p:cNvPr>
            <p:cNvGrpSpPr/>
            <p:nvPr/>
          </p:nvGrpSpPr>
          <p:grpSpPr>
            <a:xfrm>
              <a:off x="9208031" y="867103"/>
              <a:ext cx="1615721" cy="1112463"/>
              <a:chOff x="7186537" y="2474803"/>
              <a:chExt cx="1615721" cy="1112463"/>
            </a:xfrm>
          </p:grpSpPr>
          <p:pic>
            <p:nvPicPr>
              <p:cNvPr id="1034" name="Picture 10" descr="Temperature icon line thermometer symbol Vector Image">
                <a:extLst>
                  <a:ext uri="{FF2B5EF4-FFF2-40B4-BE49-F238E27FC236}">
                    <a16:creationId xmlns:a16="http://schemas.microsoft.com/office/drawing/2014/main" xmlns="" id="{721EBDEE-2EB7-4458-BE7C-3EFAD46D30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955"/>
              <a:stretch/>
            </p:blipFill>
            <p:spPr bwMode="auto">
              <a:xfrm flipH="1">
                <a:off x="8027840" y="2790903"/>
                <a:ext cx="512157" cy="404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Kotak Teks 8">
                <a:extLst>
                  <a:ext uri="{FF2B5EF4-FFF2-40B4-BE49-F238E27FC236}">
                    <a16:creationId xmlns:a16="http://schemas.microsoft.com/office/drawing/2014/main" xmlns="" id="{44951161-6BD2-4AAA-9CF1-3081AA8C0D0C}"/>
                  </a:ext>
                </a:extLst>
              </p:cNvPr>
              <p:cNvSpPr txBox="1"/>
              <p:nvPr/>
            </p:nvSpPr>
            <p:spPr>
              <a:xfrm>
                <a:off x="7186537" y="3333350"/>
                <a:ext cx="161572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solidFill>
                      <a:schemeClr val="bg1">
                        <a:lumMod val="50000"/>
                      </a:schemeClr>
                    </a:solidFill>
                    <a:latin typeface="Bahnschrift SemiBold" panose="020B0502040204020203" pitchFamily="34" charset="0"/>
                  </a:rPr>
                  <a:t>TEMPERATUR HISTORY</a:t>
                </a:r>
                <a:endParaRPr lang="id-ID" sz="1050" i="1" dirty="0">
                  <a:solidFill>
                    <a:schemeClr val="bg1">
                      <a:lumMod val="50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pic>
            <p:nvPicPr>
              <p:cNvPr id="1026" name="Picture 2" descr="Curve Graph Vector Images (over 15,000)">
                <a:extLst>
                  <a:ext uri="{FF2B5EF4-FFF2-40B4-BE49-F238E27FC236}">
                    <a16:creationId xmlns:a16="http://schemas.microsoft.com/office/drawing/2014/main" xmlns="" id="{801FE604-45E2-456C-811B-4F072609D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4864" y="2474803"/>
                <a:ext cx="1059065" cy="1112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Kotak Teks 16">
              <a:extLst>
                <a:ext uri="{FF2B5EF4-FFF2-40B4-BE49-F238E27FC236}">
                  <a16:creationId xmlns:a16="http://schemas.microsoft.com/office/drawing/2014/main" xmlns="" id="{0971F1AC-2F9C-48E1-84F4-F3AFF05ABE87}"/>
                </a:ext>
              </a:extLst>
            </p:cNvPr>
            <p:cNvSpPr txBox="1"/>
            <p:nvPr/>
          </p:nvSpPr>
          <p:spPr>
            <a:xfrm>
              <a:off x="67586" y="3281438"/>
              <a:ext cx="2726860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Maturity Index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Grafik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histori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suhu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 internal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beton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Grafik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histori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4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Autogenouse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rPr>
                <a:t> Shrinkage</a:t>
              </a:r>
              <a:endParaRPr lang="id-ID" sz="14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7" name="Gambar 6">
              <a:extLst>
                <a:ext uri="{FF2B5EF4-FFF2-40B4-BE49-F238E27FC236}">
                  <a16:creationId xmlns:a16="http://schemas.microsoft.com/office/drawing/2014/main" xmlns="" id="{70E3D111-41D0-460C-9065-EA5BA005A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0499" y="1725650"/>
              <a:ext cx="2357463" cy="13255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5" name="Kotak Teks 24">
              <a:extLst>
                <a:ext uri="{FF2B5EF4-FFF2-40B4-BE49-F238E27FC236}">
                  <a16:creationId xmlns:a16="http://schemas.microsoft.com/office/drawing/2014/main" xmlns="" id="{A8176070-1B4D-4A0E-A806-90587B12594F}"/>
                </a:ext>
              </a:extLst>
            </p:cNvPr>
            <p:cNvSpPr txBox="1"/>
            <p:nvPr/>
          </p:nvSpPr>
          <p:spPr>
            <a:xfrm>
              <a:off x="8833504" y="4890450"/>
              <a:ext cx="23647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solidFill>
                    <a:schemeClr val="bg1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AUTOGENOUS SHRINKAGE HISTORY</a:t>
              </a:r>
              <a:endParaRPr lang="id-ID" sz="1050" i="1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32" name="Persegi Panjang 31">
              <a:extLst>
                <a:ext uri="{FF2B5EF4-FFF2-40B4-BE49-F238E27FC236}">
                  <a16:creationId xmlns:a16="http://schemas.microsoft.com/office/drawing/2014/main" xmlns="" id="{23E2F2EB-8EAC-4987-AF72-652B336DEEF6}"/>
                </a:ext>
              </a:extLst>
            </p:cNvPr>
            <p:cNvSpPr/>
            <p:nvPr/>
          </p:nvSpPr>
          <p:spPr>
            <a:xfrm>
              <a:off x="9096632" y="903059"/>
              <a:ext cx="1838167" cy="1213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xmlns="" id="{F8961CBE-5971-4C56-8A84-01CA5825E5C0}"/>
                </a:ext>
              </a:extLst>
            </p:cNvPr>
            <p:cNvGrpSpPr/>
            <p:nvPr/>
          </p:nvGrpSpPr>
          <p:grpSpPr>
            <a:xfrm>
              <a:off x="6349346" y="908882"/>
              <a:ext cx="1961433" cy="1213479"/>
              <a:chOff x="5273196" y="2292713"/>
              <a:chExt cx="1961433" cy="1213479"/>
            </a:xfrm>
          </p:grpSpPr>
          <p:pic>
            <p:nvPicPr>
              <p:cNvPr id="11" name="Gambar 10">
                <a:extLst>
                  <a:ext uri="{FF2B5EF4-FFF2-40B4-BE49-F238E27FC236}">
                    <a16:creationId xmlns:a16="http://schemas.microsoft.com/office/drawing/2014/main" xmlns="" id="{C54BD292-1CAB-46E4-A975-F3110FBA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7720" y="2392956"/>
                <a:ext cx="1763740" cy="465352"/>
              </a:xfrm>
              <a:prstGeom prst="rect">
                <a:avLst/>
              </a:prstGeom>
            </p:spPr>
          </p:pic>
          <p:pic>
            <p:nvPicPr>
              <p:cNvPr id="23" name="Gambar 22">
                <a:extLst>
                  <a:ext uri="{FF2B5EF4-FFF2-40B4-BE49-F238E27FC236}">
                    <a16:creationId xmlns:a16="http://schemas.microsoft.com/office/drawing/2014/main" xmlns="" id="{1799E943-1FB3-4062-B9F5-19FA80355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6191" y="2899453"/>
                <a:ext cx="1735269" cy="509970"/>
              </a:xfrm>
              <a:prstGeom prst="rect">
                <a:avLst/>
              </a:prstGeom>
            </p:spPr>
          </p:pic>
          <p:sp>
            <p:nvSpPr>
              <p:cNvPr id="39" name="Persegi Panjang 38">
                <a:extLst>
                  <a:ext uri="{FF2B5EF4-FFF2-40B4-BE49-F238E27FC236}">
                    <a16:creationId xmlns:a16="http://schemas.microsoft.com/office/drawing/2014/main" xmlns="" id="{54A2CB8A-D305-4BB1-8242-525CFF55DAB7}"/>
                  </a:ext>
                </a:extLst>
              </p:cNvPr>
              <p:cNvSpPr/>
              <p:nvPr/>
            </p:nvSpPr>
            <p:spPr>
              <a:xfrm>
                <a:off x="5273196" y="2292713"/>
                <a:ext cx="1961433" cy="12134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3" name="Persegi Panjang 42">
              <a:extLst>
                <a:ext uri="{FF2B5EF4-FFF2-40B4-BE49-F238E27FC236}">
                  <a16:creationId xmlns:a16="http://schemas.microsoft.com/office/drawing/2014/main" xmlns="" id="{8750B6F8-C1A8-44EC-81C0-83AB607D5ACB}"/>
                </a:ext>
              </a:extLst>
            </p:cNvPr>
            <p:cNvSpPr/>
            <p:nvPr/>
          </p:nvSpPr>
          <p:spPr>
            <a:xfrm>
              <a:off x="8859985" y="4134723"/>
              <a:ext cx="2311460" cy="10096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4" name="Konektor Panah Lurus 43">
              <a:extLst>
                <a:ext uri="{FF2B5EF4-FFF2-40B4-BE49-F238E27FC236}">
                  <a16:creationId xmlns:a16="http://schemas.microsoft.com/office/drawing/2014/main" xmlns="" id="{8320765A-FD9F-4343-999C-8E03F12F4034}"/>
                </a:ext>
              </a:extLst>
            </p:cNvPr>
            <p:cNvCxnSpPr>
              <a:stCxn id="39" idx="3"/>
              <a:endCxn id="32" idx="1"/>
            </p:cNvCxnSpPr>
            <p:nvPr/>
          </p:nvCxnSpPr>
          <p:spPr>
            <a:xfrm flipV="1">
              <a:off x="8310779" y="1509799"/>
              <a:ext cx="785853" cy="5823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 44">
              <a:extLst>
                <a:ext uri="{FF2B5EF4-FFF2-40B4-BE49-F238E27FC236}">
                  <a16:creationId xmlns:a16="http://schemas.microsoft.com/office/drawing/2014/main" xmlns="" id="{02EFE312-165F-4097-ABA9-F1AAC3441ADF}"/>
                </a:ext>
              </a:extLst>
            </p:cNvPr>
            <p:cNvGrpSpPr/>
            <p:nvPr/>
          </p:nvGrpSpPr>
          <p:grpSpPr>
            <a:xfrm>
              <a:off x="6349346" y="2487042"/>
              <a:ext cx="1838167" cy="1213479"/>
              <a:chOff x="6531459" y="2471789"/>
              <a:chExt cx="1838167" cy="1213479"/>
            </a:xfrm>
          </p:grpSpPr>
          <p:grpSp>
            <p:nvGrpSpPr>
              <p:cNvPr id="10" name="Grup 9">
                <a:extLst>
                  <a:ext uri="{FF2B5EF4-FFF2-40B4-BE49-F238E27FC236}">
                    <a16:creationId xmlns:a16="http://schemas.microsoft.com/office/drawing/2014/main" xmlns="" id="{1782B229-9760-4F83-93CE-3D021408EC8C}"/>
                  </a:ext>
                </a:extLst>
              </p:cNvPr>
              <p:cNvGrpSpPr/>
              <p:nvPr/>
            </p:nvGrpSpPr>
            <p:grpSpPr>
              <a:xfrm>
                <a:off x="7070524" y="2560772"/>
                <a:ext cx="715692" cy="737414"/>
                <a:chOff x="673476" y="147899"/>
                <a:chExt cx="1479381" cy="1667596"/>
              </a:xfrm>
            </p:grpSpPr>
            <p:sp>
              <p:nvSpPr>
                <p:cNvPr id="13" name="Silinder 12">
                  <a:extLst>
                    <a:ext uri="{FF2B5EF4-FFF2-40B4-BE49-F238E27FC236}">
                      <a16:creationId xmlns:a16="http://schemas.microsoft.com/office/drawing/2014/main" xmlns="" id="{3F5AF4E5-FCD7-42DE-A3BF-7583612BDD28}"/>
                    </a:ext>
                  </a:extLst>
                </p:cNvPr>
                <p:cNvSpPr/>
                <p:nvPr/>
              </p:nvSpPr>
              <p:spPr>
                <a:xfrm>
                  <a:off x="1102281" y="147899"/>
                  <a:ext cx="713439" cy="1182531"/>
                </a:xfrm>
                <a:prstGeom prst="can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4" name="Silinder 13">
                  <a:extLst>
                    <a:ext uri="{FF2B5EF4-FFF2-40B4-BE49-F238E27FC236}">
                      <a16:creationId xmlns:a16="http://schemas.microsoft.com/office/drawing/2014/main" xmlns="" id="{44CC7AFE-BCC0-40CD-9C88-F9D783CF420A}"/>
                    </a:ext>
                  </a:extLst>
                </p:cNvPr>
                <p:cNvSpPr/>
                <p:nvPr/>
              </p:nvSpPr>
              <p:spPr>
                <a:xfrm>
                  <a:off x="673476" y="560901"/>
                  <a:ext cx="713439" cy="1182531"/>
                </a:xfrm>
                <a:prstGeom prst="can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Silinder 14">
                  <a:extLst>
                    <a:ext uri="{FF2B5EF4-FFF2-40B4-BE49-F238E27FC236}">
                      <a16:creationId xmlns:a16="http://schemas.microsoft.com/office/drawing/2014/main" xmlns="" id="{EC5AC510-FB16-4A81-8D78-26791A6FFCB8}"/>
                    </a:ext>
                  </a:extLst>
                </p:cNvPr>
                <p:cNvSpPr/>
                <p:nvPr/>
              </p:nvSpPr>
              <p:spPr>
                <a:xfrm>
                  <a:off x="1439418" y="632964"/>
                  <a:ext cx="713439" cy="1182531"/>
                </a:xfrm>
                <a:prstGeom prst="can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xmlns="" id="{7C0C149D-579B-4C2E-8F71-DD1D9A9DB7A9}"/>
                  </a:ext>
                </a:extLst>
              </p:cNvPr>
              <p:cNvSpPr txBox="1"/>
              <p:nvPr/>
            </p:nvSpPr>
            <p:spPr>
              <a:xfrm>
                <a:off x="6575108" y="3354758"/>
                <a:ext cx="17420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Tes</a:t>
                </a:r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Kuat</a:t>
                </a:r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Tekan</a:t>
                </a:r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anose="02020603050405020304" pitchFamily="18" charset="0"/>
                  </a:rPr>
                  <a:t>Beton</a:t>
                </a:r>
                <a:endParaRPr lang="id-ID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Persegi Panjang 48">
                <a:extLst>
                  <a:ext uri="{FF2B5EF4-FFF2-40B4-BE49-F238E27FC236}">
                    <a16:creationId xmlns:a16="http://schemas.microsoft.com/office/drawing/2014/main" xmlns="" id="{74EAD5D7-0934-4D0C-A3D5-2A650380DE7C}"/>
                  </a:ext>
                </a:extLst>
              </p:cNvPr>
              <p:cNvSpPr/>
              <p:nvPr/>
            </p:nvSpPr>
            <p:spPr>
              <a:xfrm>
                <a:off x="6531459" y="2471789"/>
                <a:ext cx="1838167" cy="12134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47" name="Konektor: Siku 46">
              <a:extLst>
                <a:ext uri="{FF2B5EF4-FFF2-40B4-BE49-F238E27FC236}">
                  <a16:creationId xmlns:a16="http://schemas.microsoft.com/office/drawing/2014/main" xmlns="" id="{937158B9-A7BB-4758-8DBD-1B4A88274CE9}"/>
                </a:ext>
              </a:extLst>
            </p:cNvPr>
            <p:cNvCxnSpPr>
              <a:stCxn id="39" idx="1"/>
              <a:endCxn id="7" idx="3"/>
            </p:cNvCxnSpPr>
            <p:nvPr/>
          </p:nvCxnSpPr>
          <p:spPr>
            <a:xfrm rot="10800000" flipV="1">
              <a:off x="5777962" y="1515622"/>
              <a:ext cx="571384" cy="872810"/>
            </a:xfrm>
            <a:prstGeom prst="bentConnector3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Konektor: Siku 49">
              <a:extLst>
                <a:ext uri="{FF2B5EF4-FFF2-40B4-BE49-F238E27FC236}">
                  <a16:creationId xmlns:a16="http://schemas.microsoft.com/office/drawing/2014/main" xmlns="" id="{4C73DF0A-F460-4315-AD50-D836C72683D1}"/>
                </a:ext>
              </a:extLst>
            </p:cNvPr>
            <p:cNvCxnSpPr>
              <a:stCxn id="49" idx="1"/>
              <a:endCxn id="7" idx="3"/>
            </p:cNvCxnSpPr>
            <p:nvPr/>
          </p:nvCxnSpPr>
          <p:spPr>
            <a:xfrm rot="10800000">
              <a:off x="5777962" y="2388432"/>
              <a:ext cx="571384" cy="70535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Konektor: Siku 52">
              <a:extLst>
                <a:ext uri="{FF2B5EF4-FFF2-40B4-BE49-F238E27FC236}">
                  <a16:creationId xmlns:a16="http://schemas.microsoft.com/office/drawing/2014/main" xmlns="" id="{E497CFAD-2018-490F-8524-26EDC14BC755}"/>
                </a:ext>
              </a:extLst>
            </p:cNvPr>
            <p:cNvCxnSpPr>
              <a:cxnSpLocks/>
              <a:stCxn id="7" idx="1"/>
              <a:endCxn id="17" idx="3"/>
            </p:cNvCxnSpPr>
            <p:nvPr/>
          </p:nvCxnSpPr>
          <p:spPr>
            <a:xfrm rot="10800000" flipV="1">
              <a:off x="2794447" y="2388432"/>
              <a:ext cx="626053" cy="1477782"/>
            </a:xfrm>
            <a:prstGeom prst="bentConnector3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Konektor: Siku 54">
              <a:extLst>
                <a:ext uri="{FF2B5EF4-FFF2-40B4-BE49-F238E27FC236}">
                  <a16:creationId xmlns:a16="http://schemas.microsoft.com/office/drawing/2014/main" xmlns="" id="{53A4788C-D0CB-4FF6-B74C-37F85EB2EF8A}"/>
                </a:ext>
              </a:extLst>
            </p:cNvPr>
            <p:cNvCxnSpPr>
              <a:cxnSpLocks/>
              <a:stCxn id="43" idx="1"/>
              <a:endCxn id="17" idx="3"/>
            </p:cNvCxnSpPr>
            <p:nvPr/>
          </p:nvCxnSpPr>
          <p:spPr>
            <a:xfrm rot="10800000">
              <a:off x="2794447" y="3866215"/>
              <a:ext cx="6065539" cy="773331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 descr="Curve Graph Vector Images (over 15,000)">
              <a:extLst>
                <a:ext uri="{FF2B5EF4-FFF2-40B4-BE49-F238E27FC236}">
                  <a16:creationId xmlns:a16="http://schemas.microsoft.com/office/drawing/2014/main" xmlns="" id="{3F79C0E7-CB14-D096-0F52-EB8B4F0F3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139" y="4018333"/>
              <a:ext cx="1059065" cy="111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c 18" descr="Speedometer Low with solid fill">
              <a:extLst>
                <a:ext uri="{FF2B5EF4-FFF2-40B4-BE49-F238E27FC236}">
                  <a16:creationId xmlns:a16="http://schemas.microsoft.com/office/drawing/2014/main" xmlns="" id="{063D9280-6BFB-4390-7554-783CE72A8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976926" y="4261234"/>
              <a:ext cx="608861" cy="60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99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nd Tools Business, Office &amp; Industrial 6 Inch 150mm LCD Digital  Electronic Vernier Caliper Micrometer Stainless Steel R  suneducationgroup.com">
            <a:extLst>
              <a:ext uri="{FF2B5EF4-FFF2-40B4-BE49-F238E27FC236}">
                <a16:creationId xmlns:a16="http://schemas.microsoft.com/office/drawing/2014/main" xmlns="" id="{B64C311D-9DE9-4443-AEFD-B6FE8DD7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3" y="1708546"/>
            <a:ext cx="2014682" cy="2014682"/>
          </a:xfrm>
          <a:prstGeom prst="ellips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FA4AAB-2DE3-434C-8088-38D7A071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76" y="1363519"/>
            <a:ext cx="787731" cy="245493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3CA1A6C-D66E-4C91-A91C-FFB34EEBA907}"/>
              </a:ext>
            </a:extLst>
          </p:cNvPr>
          <p:cNvSpPr/>
          <p:nvPr/>
        </p:nvSpPr>
        <p:spPr>
          <a:xfrm>
            <a:off x="2524656" y="2359874"/>
            <a:ext cx="1343800" cy="616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E489A1-6A1E-4BB5-80A0-F562D73B5FCD}"/>
              </a:ext>
            </a:extLst>
          </p:cNvPr>
          <p:cNvSpPr/>
          <p:nvPr/>
        </p:nvSpPr>
        <p:spPr>
          <a:xfrm>
            <a:off x="5976485" y="1660698"/>
            <a:ext cx="1343891" cy="220513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The Internet of Things with ESP32">
            <a:extLst>
              <a:ext uri="{FF2B5EF4-FFF2-40B4-BE49-F238E27FC236}">
                <a16:creationId xmlns:a16="http://schemas.microsoft.com/office/drawing/2014/main" xmlns="" id="{943E95A0-CD57-44C8-AD62-7DB201B5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8608" y="2559848"/>
            <a:ext cx="976868" cy="5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5BB7A74-DF99-4BE6-86D1-E9B709A4146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849407" y="2590988"/>
            <a:ext cx="1127078" cy="1722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metalware&#10;&#10;Description automatically generated">
            <a:extLst>
              <a:ext uri="{FF2B5EF4-FFF2-40B4-BE49-F238E27FC236}">
                <a16:creationId xmlns:a16="http://schemas.microsoft.com/office/drawing/2014/main" xmlns="" id="{CE4216AA-290A-4A55-8B24-54A92AA8F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381" y="1613319"/>
            <a:ext cx="1651210" cy="2207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899612D-B778-495E-BC15-06358B2020FB}"/>
              </a:ext>
            </a:extLst>
          </p:cNvPr>
          <p:cNvSpPr/>
          <p:nvPr/>
        </p:nvSpPr>
        <p:spPr>
          <a:xfrm>
            <a:off x="1042195" y="3946236"/>
            <a:ext cx="461818" cy="480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725D8FE-888A-4C65-A075-171CCAE08556}"/>
              </a:ext>
            </a:extLst>
          </p:cNvPr>
          <p:cNvSpPr/>
          <p:nvPr/>
        </p:nvSpPr>
        <p:spPr>
          <a:xfrm>
            <a:off x="5329543" y="3946236"/>
            <a:ext cx="461818" cy="480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4D65224-D6B4-4500-BDB3-BCC8758121FD}"/>
              </a:ext>
            </a:extLst>
          </p:cNvPr>
          <p:cNvSpPr/>
          <p:nvPr/>
        </p:nvSpPr>
        <p:spPr>
          <a:xfrm>
            <a:off x="10068077" y="3946236"/>
            <a:ext cx="461818" cy="480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D03753-8899-44BF-8C60-429428E32D6F}"/>
              </a:ext>
            </a:extLst>
          </p:cNvPr>
          <p:cNvSpPr txBox="1"/>
          <p:nvPr/>
        </p:nvSpPr>
        <p:spPr>
          <a:xfrm>
            <a:off x="4767200" y="2851673"/>
            <a:ext cx="1092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disambungkan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B518AD4B-2747-44C0-9593-23E0A6901591}"/>
              </a:ext>
            </a:extLst>
          </p:cNvPr>
          <p:cNvSpPr/>
          <p:nvPr/>
        </p:nvSpPr>
        <p:spPr>
          <a:xfrm>
            <a:off x="7688499" y="2359873"/>
            <a:ext cx="1343800" cy="616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EB9BBBB-6853-480C-B926-FEA48E13092A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6648430" y="3865835"/>
            <a:ext cx="1" cy="712743"/>
          </a:xfrm>
          <a:prstGeom prst="straightConnector1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5DFBEAD-F96D-49ED-9AE5-EF0E3042667B}"/>
              </a:ext>
            </a:extLst>
          </p:cNvPr>
          <p:cNvSpPr/>
          <p:nvPr/>
        </p:nvSpPr>
        <p:spPr>
          <a:xfrm>
            <a:off x="5581597" y="4578578"/>
            <a:ext cx="2133665" cy="669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Pengukuran Suhu Dengan Sensor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23E28DE5-6111-4DDC-ACB0-4DE1F42A2BCC}"/>
              </a:ext>
            </a:extLst>
          </p:cNvPr>
          <p:cNvSpPr/>
          <p:nvPr/>
        </p:nvSpPr>
        <p:spPr>
          <a:xfrm>
            <a:off x="4328932" y="1330129"/>
            <a:ext cx="545261" cy="7850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3141B392-8D88-4BBD-8EF2-EB80907822F8}"/>
              </a:ext>
            </a:extLst>
          </p:cNvPr>
          <p:cNvCxnSpPr>
            <a:cxnSpLocks/>
            <a:stCxn id="37" idx="0"/>
            <a:endCxn id="1036" idx="3"/>
          </p:cNvCxnSpPr>
          <p:nvPr/>
        </p:nvCxnSpPr>
        <p:spPr>
          <a:xfrm rot="16200000" flipV="1">
            <a:off x="4111735" y="840300"/>
            <a:ext cx="439771" cy="5398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D94FC0F2-8FA1-4A96-9512-AEBFE3BDCF34}"/>
              </a:ext>
            </a:extLst>
          </p:cNvPr>
          <p:cNvSpPr/>
          <p:nvPr/>
        </p:nvSpPr>
        <p:spPr>
          <a:xfrm>
            <a:off x="4410140" y="2215829"/>
            <a:ext cx="409663" cy="5000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7F498415-A28C-4E03-8819-E4E984A1B4E0}"/>
              </a:ext>
            </a:extLst>
          </p:cNvPr>
          <p:cNvCxnSpPr>
            <a:cxnSpLocks/>
            <a:stCxn id="46" idx="6"/>
            <a:endCxn id="1034" idx="1"/>
          </p:cNvCxnSpPr>
          <p:nvPr/>
        </p:nvCxnSpPr>
        <p:spPr>
          <a:xfrm flipV="1">
            <a:off x="4819803" y="949131"/>
            <a:ext cx="370271" cy="1516728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44B10354-C440-4A92-A886-EA6B0D63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74" y="534742"/>
            <a:ext cx="1557379" cy="82877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28E3DF63-7B35-4960-8846-C1225B19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58" y="473156"/>
            <a:ext cx="1884218" cy="83440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EF498D5-5D9C-4413-9557-937F8299CFD7}"/>
              </a:ext>
            </a:extLst>
          </p:cNvPr>
          <p:cNvSpPr txBox="1"/>
          <p:nvPr/>
        </p:nvSpPr>
        <p:spPr>
          <a:xfrm>
            <a:off x="6712765" y="4047881"/>
            <a:ext cx="1092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disambungkan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9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2B0357-BD01-4C92-A856-62555DD8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4" y="1642861"/>
            <a:ext cx="3807016" cy="41368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D0570C-ECA8-49DD-89D7-78B1C2D38BAB}"/>
              </a:ext>
            </a:extLst>
          </p:cNvPr>
          <p:cNvSpPr/>
          <p:nvPr/>
        </p:nvSpPr>
        <p:spPr>
          <a:xfrm>
            <a:off x="7797958" y="3583092"/>
            <a:ext cx="559248" cy="29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BB407C23-86E1-4CCB-857B-109C6A902F6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4148636" y="2848414"/>
            <a:ext cx="3649323" cy="883886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99073" y="646982"/>
            <a:ext cx="5899124" cy="2201432"/>
            <a:chOff x="2719259" y="872562"/>
            <a:chExt cx="4266793" cy="16135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88DD4A7-68EB-4F2D-8B61-C0DF1B30C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0283" y="946077"/>
              <a:ext cx="4135769" cy="14406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678782E-60F2-4B5A-B5DE-6567B8870E02}"/>
                </a:ext>
              </a:extLst>
            </p:cNvPr>
            <p:cNvSpPr/>
            <p:nvPr/>
          </p:nvSpPr>
          <p:spPr>
            <a:xfrm>
              <a:off x="2719259" y="872562"/>
              <a:ext cx="4266793" cy="1613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66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xmlns="" id="{39012E10-3F63-466F-B952-B7DDB71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1" y="147616"/>
            <a:ext cx="5974359" cy="2391695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xmlns="" id="{BB2172C3-8D40-4522-B9B7-41233AB5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21" y="2870538"/>
            <a:ext cx="2048713" cy="290455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A4A5BF8-E8EF-44A0-A61C-41669DD2404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006626" y="5021813"/>
            <a:ext cx="1510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6DAD1C-A992-4600-854E-EF0E53FDD025}"/>
              </a:ext>
            </a:extLst>
          </p:cNvPr>
          <p:cNvSpPr txBox="1"/>
          <p:nvPr/>
        </p:nvSpPr>
        <p:spPr>
          <a:xfrm>
            <a:off x="7517112" y="4900215"/>
            <a:ext cx="147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Sendor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  <a:endParaRPr lang="id-ID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36D557A-3EBA-4FDD-9F2F-A72B8250B3A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497028" y="5353024"/>
            <a:ext cx="1086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B8B3C71-6D65-4EA2-9142-2EAFABA2E1DF}"/>
              </a:ext>
            </a:extLst>
          </p:cNvPr>
          <p:cNvSpPr txBox="1"/>
          <p:nvPr/>
        </p:nvSpPr>
        <p:spPr>
          <a:xfrm>
            <a:off x="7583669" y="5207992"/>
            <a:ext cx="865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Insulasi</a:t>
            </a:r>
            <a:endParaRPr lang="id-ID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3240ECE-D671-49C0-B2DB-50513BE6551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247309" y="4627206"/>
            <a:ext cx="12328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ADBB344-25CE-4336-B5A4-CE0811D7AAE8}"/>
              </a:ext>
            </a:extLst>
          </p:cNvPr>
          <p:cNvSpPr txBox="1"/>
          <p:nvPr/>
        </p:nvSpPr>
        <p:spPr>
          <a:xfrm>
            <a:off x="7480168" y="4473318"/>
            <a:ext cx="1013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</a:t>
            </a:r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Beton</a:t>
            </a:r>
            <a:endParaRPr lang="id-ID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xmlns="" id="{AF12F5C0-BDCB-40DC-9665-20B715C8774C}"/>
              </a:ext>
            </a:extLst>
          </p:cNvPr>
          <p:cNvGrpSpPr/>
          <p:nvPr/>
        </p:nvGrpSpPr>
        <p:grpSpPr>
          <a:xfrm>
            <a:off x="5153064" y="6112573"/>
            <a:ext cx="1608805" cy="690446"/>
            <a:chOff x="3398511" y="5289456"/>
            <a:chExt cx="1832098" cy="866844"/>
          </a:xfrm>
        </p:grpSpPr>
        <p:sp>
          <p:nvSpPr>
            <p:cNvPr id="53" name="Kotak Teks 52">
              <a:extLst>
                <a:ext uri="{FF2B5EF4-FFF2-40B4-BE49-F238E27FC236}">
                  <a16:creationId xmlns:a16="http://schemas.microsoft.com/office/drawing/2014/main" xmlns="" id="{BD43FD5A-54A0-4DE2-871A-450264BF4572}"/>
                </a:ext>
              </a:extLst>
            </p:cNvPr>
            <p:cNvSpPr txBox="1"/>
            <p:nvPr/>
          </p:nvSpPr>
          <p:spPr>
            <a:xfrm>
              <a:off x="4019284" y="5454565"/>
              <a:ext cx="1211325" cy="34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Potongan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A-A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Konektor Lurus 26">
              <a:extLst>
                <a:ext uri="{FF2B5EF4-FFF2-40B4-BE49-F238E27FC236}">
                  <a16:creationId xmlns:a16="http://schemas.microsoft.com/office/drawing/2014/main" xmlns="" id="{9827E205-6307-43F6-924C-C267FE095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511" y="5717528"/>
              <a:ext cx="1816493" cy="7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Konektor Lurus 53">
              <a:extLst>
                <a:ext uri="{FF2B5EF4-FFF2-40B4-BE49-F238E27FC236}">
                  <a16:creationId xmlns:a16="http://schemas.microsoft.com/office/drawing/2014/main" xmlns="" id="{6EC35DA8-4C5D-4DC0-9366-6AAA8230F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259" y="5289456"/>
              <a:ext cx="0" cy="8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xmlns="" id="{067DBA8C-F6D2-4C0C-A9CA-7697D956DD18}"/>
                </a:ext>
              </a:extLst>
            </p:cNvPr>
            <p:cNvGrpSpPr/>
            <p:nvPr/>
          </p:nvGrpSpPr>
          <p:grpSpPr>
            <a:xfrm>
              <a:off x="3546828" y="5456997"/>
              <a:ext cx="493565" cy="523494"/>
              <a:chOff x="3389047" y="5634440"/>
              <a:chExt cx="843561" cy="835150"/>
            </a:xfrm>
          </p:grpSpPr>
          <p:sp>
            <p:nvSpPr>
              <p:cNvPr id="55" name="Lingkaran Sebagian 54">
                <a:extLst>
                  <a:ext uri="{FF2B5EF4-FFF2-40B4-BE49-F238E27FC236}">
                    <a16:creationId xmlns:a16="http://schemas.microsoft.com/office/drawing/2014/main" xmlns="" id="{A1EBF76F-6718-4CF4-A206-22B5B2F367C4}"/>
                  </a:ext>
                </a:extLst>
              </p:cNvPr>
              <p:cNvSpPr/>
              <p:nvPr/>
            </p:nvSpPr>
            <p:spPr>
              <a:xfrm>
                <a:off x="3398982" y="5635963"/>
                <a:ext cx="831272" cy="833627"/>
              </a:xfrm>
              <a:prstGeom prst="pie">
                <a:avLst>
                  <a:gd name="adj1" fmla="val 10799996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1FDCCFFD-7E36-448A-A7DE-841F648D1C05}"/>
                  </a:ext>
                </a:extLst>
              </p:cNvPr>
              <p:cNvSpPr/>
              <p:nvPr/>
            </p:nvSpPr>
            <p:spPr>
              <a:xfrm>
                <a:off x="3389047" y="5635963"/>
                <a:ext cx="832104" cy="832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3" name="Lingkaran Sebagian 62">
                <a:extLst>
                  <a:ext uri="{FF2B5EF4-FFF2-40B4-BE49-F238E27FC236}">
                    <a16:creationId xmlns:a16="http://schemas.microsoft.com/office/drawing/2014/main" xmlns="" id="{A17EAB66-91C5-40E4-98BD-86842038B12B}"/>
                  </a:ext>
                </a:extLst>
              </p:cNvPr>
              <p:cNvSpPr/>
              <p:nvPr/>
            </p:nvSpPr>
            <p:spPr>
              <a:xfrm rot="16200000" flipV="1">
                <a:off x="3400159" y="5633262"/>
                <a:ext cx="831272" cy="833627"/>
              </a:xfrm>
              <a:prstGeom prst="pie">
                <a:avLst>
                  <a:gd name="adj1" fmla="val 10799996"/>
                  <a:gd name="adj2" fmla="val 16200000"/>
                </a:avLst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Kotak Teks 115">
              <a:extLst>
                <a:ext uri="{FF2B5EF4-FFF2-40B4-BE49-F238E27FC236}">
                  <a16:creationId xmlns:a16="http://schemas.microsoft.com/office/drawing/2014/main" xmlns="" id="{01C66CAE-DD2C-4203-8A3D-79EB36AB4E45}"/>
                </a:ext>
              </a:extLst>
            </p:cNvPr>
            <p:cNvSpPr txBox="1"/>
            <p:nvPr/>
          </p:nvSpPr>
          <p:spPr>
            <a:xfrm>
              <a:off x="4032704" y="5692230"/>
              <a:ext cx="867184" cy="34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Unscaled</a:t>
              </a:r>
              <a:endParaRPr lang="id-ID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xmlns="" id="{B0EB475E-6626-45E4-B672-9B943BF5017E}"/>
              </a:ext>
            </a:extLst>
          </p:cNvPr>
          <p:cNvGrpSpPr/>
          <p:nvPr/>
        </p:nvGrpSpPr>
        <p:grpSpPr>
          <a:xfrm>
            <a:off x="2486972" y="2985584"/>
            <a:ext cx="1592882" cy="3010128"/>
            <a:chOff x="1198229" y="2351991"/>
            <a:chExt cx="2413061" cy="3563531"/>
          </a:xfrm>
        </p:grpSpPr>
        <p:pic>
          <p:nvPicPr>
            <p:cNvPr id="15" name="Gambar 14">
              <a:extLst>
                <a:ext uri="{FF2B5EF4-FFF2-40B4-BE49-F238E27FC236}">
                  <a16:creationId xmlns:a16="http://schemas.microsoft.com/office/drawing/2014/main" xmlns="" id="{EB3D4FE4-022E-4297-BFAE-E81699E3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229" y="2351991"/>
              <a:ext cx="2413061" cy="3261548"/>
            </a:xfrm>
            <a:prstGeom prst="rect">
              <a:avLst/>
            </a:prstGeom>
          </p:spPr>
        </p:pic>
        <p:cxnSp>
          <p:nvCxnSpPr>
            <p:cNvPr id="17" name="Konektor Lurus 16">
              <a:extLst>
                <a:ext uri="{FF2B5EF4-FFF2-40B4-BE49-F238E27FC236}">
                  <a16:creationId xmlns:a16="http://schemas.microsoft.com/office/drawing/2014/main" xmlns="" id="{1C4D159A-45ED-498E-AA22-6F5B33A848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5333" y="4726090"/>
              <a:ext cx="1586154" cy="2762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Konektor Lurus 44">
              <a:extLst>
                <a:ext uri="{FF2B5EF4-FFF2-40B4-BE49-F238E27FC236}">
                  <a16:creationId xmlns:a16="http://schemas.microsoft.com/office/drawing/2014/main" xmlns="" id="{4CB23A1C-91A8-4E85-B084-11F9C7971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0002" y="4079061"/>
              <a:ext cx="33732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Konektor Lurus 49">
              <a:extLst>
                <a:ext uri="{FF2B5EF4-FFF2-40B4-BE49-F238E27FC236}">
                  <a16:creationId xmlns:a16="http://schemas.microsoft.com/office/drawing/2014/main" xmlns="" id="{AD098797-05DF-47DF-B0C6-4CF3615EC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867" y="5627270"/>
              <a:ext cx="33732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xmlns="" id="{EFE66FAC-4508-4B21-A093-353789D66DD3}"/>
                </a:ext>
              </a:extLst>
            </p:cNvPr>
            <p:cNvSpPr txBox="1"/>
            <p:nvPr/>
          </p:nvSpPr>
          <p:spPr>
            <a:xfrm>
              <a:off x="1647657" y="3731483"/>
              <a:ext cx="476452" cy="36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id-ID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Kotak Teks 51">
              <a:extLst>
                <a:ext uri="{FF2B5EF4-FFF2-40B4-BE49-F238E27FC236}">
                  <a16:creationId xmlns:a16="http://schemas.microsoft.com/office/drawing/2014/main" xmlns="" id="{065C5059-E3F5-401C-83A0-C13178BBE66F}"/>
                </a:ext>
              </a:extLst>
            </p:cNvPr>
            <p:cNvSpPr txBox="1"/>
            <p:nvPr/>
          </p:nvSpPr>
          <p:spPr>
            <a:xfrm>
              <a:off x="1890406" y="5551161"/>
              <a:ext cx="476452" cy="36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id-ID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CDD726-F361-4519-A6F2-D16942552F28}"/>
              </a:ext>
            </a:extLst>
          </p:cNvPr>
          <p:cNvSpPr/>
          <p:nvPr/>
        </p:nvSpPr>
        <p:spPr>
          <a:xfrm>
            <a:off x="7406440" y="2150484"/>
            <a:ext cx="1479309" cy="5406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ESP32</a:t>
            </a:r>
            <a:endParaRPr lang="id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4" name="Grup 1043">
            <a:extLst>
              <a:ext uri="{FF2B5EF4-FFF2-40B4-BE49-F238E27FC236}">
                <a16:creationId xmlns:a16="http://schemas.microsoft.com/office/drawing/2014/main" xmlns="" id="{50D0BBC5-B510-4A92-9720-A2C28EA84799}"/>
              </a:ext>
            </a:extLst>
          </p:cNvPr>
          <p:cNvGrpSpPr/>
          <p:nvPr/>
        </p:nvGrpSpPr>
        <p:grpSpPr>
          <a:xfrm>
            <a:off x="5991756" y="2691162"/>
            <a:ext cx="2154339" cy="2550830"/>
            <a:chOff x="6199980" y="2385123"/>
            <a:chExt cx="2154339" cy="25508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76C4E7E-4E47-4676-BC7A-721737D18B19}"/>
                </a:ext>
              </a:extLst>
            </p:cNvPr>
            <p:cNvSpPr/>
            <p:nvPr/>
          </p:nvSpPr>
          <p:spPr>
            <a:xfrm>
              <a:off x="6199980" y="4427459"/>
              <a:ext cx="45719" cy="508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xmlns="" id="{3DFD7CCC-CC52-44D6-A907-7E81A41C27BE}"/>
                </a:ext>
              </a:extLst>
            </p:cNvPr>
            <p:cNvCxnSpPr>
              <a:cxnSpLocks/>
              <a:stCxn id="9" idx="0"/>
              <a:endCxn id="4" idx="2"/>
            </p:cNvCxnSpPr>
            <p:nvPr/>
          </p:nvCxnSpPr>
          <p:spPr>
            <a:xfrm rot="5400000" flipH="1" flipV="1">
              <a:off x="6267411" y="2340552"/>
              <a:ext cx="2042337" cy="2131479"/>
            </a:xfrm>
            <a:prstGeom prst="bentConnector3">
              <a:avLst>
                <a:gd name="adj1" fmla="val 25127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CA5F1FE5-87FF-4A26-9F86-B5AB8A0734A8}"/>
              </a:ext>
            </a:extLst>
          </p:cNvPr>
          <p:cNvCxnSpPr>
            <a:cxnSpLocks/>
            <a:stCxn id="4" idx="1"/>
            <a:endCxn id="66" idx="3"/>
          </p:cNvCxnSpPr>
          <p:nvPr/>
        </p:nvCxnSpPr>
        <p:spPr>
          <a:xfrm rot="10800000" flipV="1">
            <a:off x="6083868" y="2420822"/>
            <a:ext cx="1322572" cy="14371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fi Signal free vector icons designed by Freepik | Wifi icon, Vector icon  design, Icon design">
            <a:extLst>
              <a:ext uri="{FF2B5EF4-FFF2-40B4-BE49-F238E27FC236}">
                <a16:creationId xmlns:a16="http://schemas.microsoft.com/office/drawing/2014/main" xmlns="" id="{11AC2449-885B-47BC-9D61-05782013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70" y="1726963"/>
            <a:ext cx="486728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5D632DB6-5366-425E-9462-0F657BB6DE30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V="1">
            <a:off x="8146095" y="1529742"/>
            <a:ext cx="0" cy="620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361DD11-EFCC-45E4-882D-CF21A49674C4}"/>
              </a:ext>
            </a:extLst>
          </p:cNvPr>
          <p:cNvSpPr txBox="1"/>
          <p:nvPr/>
        </p:nvSpPr>
        <p:spPr>
          <a:xfrm>
            <a:off x="3776191" y="3167393"/>
            <a:ext cx="1302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Caliper</a:t>
            </a:r>
            <a:endParaRPr lang="id-ID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6" name="Konektor: Siku 1035">
            <a:extLst>
              <a:ext uri="{FF2B5EF4-FFF2-40B4-BE49-F238E27FC236}">
                <a16:creationId xmlns:a16="http://schemas.microsoft.com/office/drawing/2014/main" xmlns="" id="{81EB9A9B-1A33-4744-9EE6-C8ED20B3E58B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5078400" y="3321282"/>
            <a:ext cx="851892" cy="536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Konektor: Siku 76">
            <a:extLst>
              <a:ext uri="{FF2B5EF4-FFF2-40B4-BE49-F238E27FC236}">
                <a16:creationId xmlns:a16="http://schemas.microsoft.com/office/drawing/2014/main" xmlns="" id="{35C3B914-D1AC-4D1F-B18D-5E0EE4495683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3067463" y="3321281"/>
            <a:ext cx="708728" cy="625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6" name="Grup 1075">
            <a:extLst>
              <a:ext uri="{FF2B5EF4-FFF2-40B4-BE49-F238E27FC236}">
                <a16:creationId xmlns:a16="http://schemas.microsoft.com/office/drawing/2014/main" xmlns="" id="{DBC7D096-7876-424F-B1AC-16594F915D02}"/>
              </a:ext>
            </a:extLst>
          </p:cNvPr>
          <p:cNvGrpSpPr/>
          <p:nvPr/>
        </p:nvGrpSpPr>
        <p:grpSpPr>
          <a:xfrm>
            <a:off x="9631721" y="2490300"/>
            <a:ext cx="540436" cy="392497"/>
            <a:chOff x="8370142" y="2387280"/>
            <a:chExt cx="540436" cy="392497"/>
          </a:xfrm>
        </p:grpSpPr>
        <p:pic>
          <p:nvPicPr>
            <p:cNvPr id="109" name="Picture 2" descr="Wifi Signal free vector icons designed by Freepik | Wifi icon, Vector icon  design, Icon design">
              <a:extLst>
                <a:ext uri="{FF2B5EF4-FFF2-40B4-BE49-F238E27FC236}">
                  <a16:creationId xmlns:a16="http://schemas.microsoft.com/office/drawing/2014/main" xmlns="" id="{20DB23A0-0B64-4FA1-A5C3-FD83A6929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0142" y="2422544"/>
              <a:ext cx="531745" cy="35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5" name="Konektor Lurus 1074">
              <a:extLst>
                <a:ext uri="{FF2B5EF4-FFF2-40B4-BE49-F238E27FC236}">
                  <a16:creationId xmlns:a16="http://schemas.microsoft.com/office/drawing/2014/main" xmlns="" id="{2322C2A2-9D8D-43C3-AFC2-C79CE89D38D1}"/>
                </a:ext>
              </a:extLst>
            </p:cNvPr>
            <p:cNvCxnSpPr/>
            <p:nvPr/>
          </p:nvCxnSpPr>
          <p:spPr>
            <a:xfrm flipV="1">
              <a:off x="8378833" y="2387280"/>
              <a:ext cx="531745" cy="3911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8" name="Grup 1077">
            <a:extLst>
              <a:ext uri="{FF2B5EF4-FFF2-40B4-BE49-F238E27FC236}">
                <a16:creationId xmlns:a16="http://schemas.microsoft.com/office/drawing/2014/main" xmlns="" id="{74ABED91-3ED2-4150-AA3F-07603148FFF5}"/>
              </a:ext>
            </a:extLst>
          </p:cNvPr>
          <p:cNvGrpSpPr/>
          <p:nvPr/>
        </p:nvGrpSpPr>
        <p:grpSpPr>
          <a:xfrm>
            <a:off x="9625404" y="1327211"/>
            <a:ext cx="1737367" cy="799504"/>
            <a:chOff x="9272378" y="2022888"/>
            <a:chExt cx="1737367" cy="799504"/>
          </a:xfrm>
        </p:grpSpPr>
        <p:pic>
          <p:nvPicPr>
            <p:cNvPr id="1034" name="Picture 10" descr="Micro Sd Card Vector Art, Icons, and Graphics for Free Download">
              <a:extLst>
                <a:ext uri="{FF2B5EF4-FFF2-40B4-BE49-F238E27FC236}">
                  <a16:creationId xmlns:a16="http://schemas.microsoft.com/office/drawing/2014/main" xmlns="" id="{4CCD2D0D-F91B-4DF8-A8E7-07FEFD83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9315" y="2036372"/>
              <a:ext cx="430291" cy="556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AA91B8E-AC7B-44A5-93F4-0E8EC2951A5B}"/>
                </a:ext>
              </a:extLst>
            </p:cNvPr>
            <p:cNvSpPr/>
            <p:nvPr/>
          </p:nvSpPr>
          <p:spPr>
            <a:xfrm>
              <a:off x="9272378" y="2022888"/>
              <a:ext cx="1737367" cy="799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/>
            </a:p>
          </p:txBody>
        </p:sp>
        <p:sp>
          <p:nvSpPr>
            <p:cNvPr id="1077" name="Kotak Teks 1076">
              <a:extLst>
                <a:ext uri="{FF2B5EF4-FFF2-40B4-BE49-F238E27FC236}">
                  <a16:creationId xmlns:a16="http://schemas.microsoft.com/office/drawing/2014/main" xmlns="" id="{D5ACF85A-CB07-41F0-89DA-73F9962A91F6}"/>
                </a:ext>
              </a:extLst>
            </p:cNvPr>
            <p:cNvSpPr txBox="1"/>
            <p:nvPr/>
          </p:nvSpPr>
          <p:spPr>
            <a:xfrm>
              <a:off x="9303829" y="2468065"/>
              <a:ext cx="1705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Penyimpanan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Offline</a:t>
              </a:r>
              <a:endParaRPr lang="id-ID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" name="Connector: Elbow 41">
            <a:extLst>
              <a:ext uri="{FF2B5EF4-FFF2-40B4-BE49-F238E27FC236}">
                <a16:creationId xmlns:a16="http://schemas.microsoft.com/office/drawing/2014/main" xmlns="" id="{BE5AAC49-A775-4671-8AC1-58298B489DC1}"/>
              </a:ext>
            </a:extLst>
          </p:cNvPr>
          <p:cNvCxnSpPr>
            <a:cxnSpLocks/>
            <a:stCxn id="39" idx="0"/>
            <a:endCxn id="23" idx="3"/>
          </p:cNvCxnSpPr>
          <p:nvPr/>
        </p:nvCxnSpPr>
        <p:spPr>
          <a:xfrm rot="16200000" flipV="1">
            <a:off x="9576775" y="409897"/>
            <a:ext cx="226289" cy="160833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 descr="Wifi Signal free vector icons designed by Freepik | Wifi icon, Vector icon  design, Icon design">
            <a:extLst>
              <a:ext uri="{FF2B5EF4-FFF2-40B4-BE49-F238E27FC236}">
                <a16:creationId xmlns:a16="http://schemas.microsoft.com/office/drawing/2014/main" xmlns="" id="{EDF946DC-4B45-4F51-A70F-8F44E46B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01" y="690026"/>
            <a:ext cx="531745" cy="3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up 70">
            <a:extLst>
              <a:ext uri="{FF2B5EF4-FFF2-40B4-BE49-F238E27FC236}">
                <a16:creationId xmlns:a16="http://schemas.microsoft.com/office/drawing/2014/main" xmlns="" id="{39ED97AA-D392-4E6D-83DE-B3C80D703739}"/>
              </a:ext>
            </a:extLst>
          </p:cNvPr>
          <p:cNvGrpSpPr/>
          <p:nvPr/>
        </p:nvGrpSpPr>
        <p:grpSpPr>
          <a:xfrm>
            <a:off x="7406440" y="672101"/>
            <a:ext cx="1479309" cy="857641"/>
            <a:chOff x="5924089" y="608489"/>
            <a:chExt cx="1479309" cy="857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FE6691A-4B6A-4F00-B8BB-CE9059FD857A}"/>
                </a:ext>
              </a:extLst>
            </p:cNvPr>
            <p:cNvSpPr/>
            <p:nvPr/>
          </p:nvSpPr>
          <p:spPr>
            <a:xfrm>
              <a:off x="5924089" y="608489"/>
              <a:ext cx="1479309" cy="85764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pic>
          <p:nvPicPr>
            <p:cNvPr id="1070" name="Gambar 1069">
              <a:extLst>
                <a:ext uri="{FF2B5EF4-FFF2-40B4-BE49-F238E27FC236}">
                  <a16:creationId xmlns:a16="http://schemas.microsoft.com/office/drawing/2014/main" xmlns="" id="{A5F7F531-A225-4104-93F4-171DE32A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1"/>
                </a:ext>
              </a:extLst>
            </a:blip>
            <a:stretch>
              <a:fillRect/>
            </a:stretch>
          </p:blipFill>
          <p:spPr>
            <a:xfrm>
              <a:off x="6389537" y="652665"/>
              <a:ext cx="548412" cy="548412"/>
            </a:xfrm>
            <a:prstGeom prst="rect">
              <a:avLst/>
            </a:prstGeom>
          </p:spPr>
        </p:pic>
        <p:sp>
          <p:nvSpPr>
            <p:cNvPr id="64" name="Kotak Teks 63">
              <a:extLst>
                <a:ext uri="{FF2B5EF4-FFF2-40B4-BE49-F238E27FC236}">
                  <a16:creationId xmlns:a16="http://schemas.microsoft.com/office/drawing/2014/main" xmlns="" id="{224B86C1-F20F-4604-9869-0E87FE841F72}"/>
                </a:ext>
              </a:extLst>
            </p:cNvPr>
            <p:cNvSpPr txBox="1"/>
            <p:nvPr/>
          </p:nvSpPr>
          <p:spPr>
            <a:xfrm>
              <a:off x="5982307" y="112983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data base</a:t>
              </a:r>
              <a:endParaRPr lang="id-ID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Connector: Elbow 41">
            <a:extLst>
              <a:ext uri="{FF2B5EF4-FFF2-40B4-BE49-F238E27FC236}">
                <a16:creationId xmlns:a16="http://schemas.microsoft.com/office/drawing/2014/main" xmlns="" id="{D0459E84-2803-495C-BD38-97F438127579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8885749" y="2126715"/>
            <a:ext cx="1608339" cy="29410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8">
            <a:extLst>
              <a:ext uri="{FF2B5EF4-FFF2-40B4-BE49-F238E27FC236}">
                <a16:creationId xmlns:a16="http://schemas.microsoft.com/office/drawing/2014/main" xmlns="" id="{392F95A4-B81D-487D-8DAC-DAEFD13A7D9F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5311928" y="4923476"/>
            <a:ext cx="109586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0">
            <a:extLst>
              <a:ext uri="{FF2B5EF4-FFF2-40B4-BE49-F238E27FC236}">
                <a16:creationId xmlns:a16="http://schemas.microsoft.com/office/drawing/2014/main" xmlns="" id="{D9463680-DEA5-49BC-BEFF-B578259C3643}"/>
              </a:ext>
            </a:extLst>
          </p:cNvPr>
          <p:cNvSpPr txBox="1"/>
          <p:nvPr/>
        </p:nvSpPr>
        <p:spPr>
          <a:xfrm>
            <a:off x="4044445" y="4769587"/>
            <a:ext cx="1267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Cetakan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Beton</a:t>
            </a:r>
            <a:endParaRPr lang="id-ID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up 80">
            <a:extLst>
              <a:ext uri="{FF2B5EF4-FFF2-40B4-BE49-F238E27FC236}">
                <a16:creationId xmlns:a16="http://schemas.microsoft.com/office/drawing/2014/main" xmlns="" id="{1163F6CA-C07D-4457-8F99-07A17A637D25}"/>
              </a:ext>
            </a:extLst>
          </p:cNvPr>
          <p:cNvGrpSpPr/>
          <p:nvPr/>
        </p:nvGrpSpPr>
        <p:grpSpPr>
          <a:xfrm>
            <a:off x="2343531" y="6114155"/>
            <a:ext cx="1926021" cy="688864"/>
            <a:chOff x="3398511" y="5289456"/>
            <a:chExt cx="2452143" cy="866844"/>
          </a:xfrm>
        </p:grpSpPr>
        <p:sp>
          <p:nvSpPr>
            <p:cNvPr id="82" name="Kotak Teks 81">
              <a:extLst>
                <a:ext uri="{FF2B5EF4-FFF2-40B4-BE49-F238E27FC236}">
                  <a16:creationId xmlns:a16="http://schemas.microsoft.com/office/drawing/2014/main" xmlns="" id="{326A685C-7A7C-4F3B-B2EA-FB97121A7123}"/>
                </a:ext>
              </a:extLst>
            </p:cNvPr>
            <p:cNvSpPr txBox="1"/>
            <p:nvPr/>
          </p:nvSpPr>
          <p:spPr>
            <a:xfrm>
              <a:off x="4019284" y="5454566"/>
              <a:ext cx="1831370" cy="32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Konektor Lurus 82">
              <a:extLst>
                <a:ext uri="{FF2B5EF4-FFF2-40B4-BE49-F238E27FC236}">
                  <a16:creationId xmlns:a16="http://schemas.microsoft.com/office/drawing/2014/main" xmlns="" id="{A7FDA210-95E3-4B55-AC66-E68A5751DDFC}"/>
                </a:ext>
              </a:extLst>
            </p:cNvPr>
            <p:cNvCxnSpPr>
              <a:cxnSpLocks/>
            </p:cNvCxnSpPr>
            <p:nvPr/>
          </p:nvCxnSpPr>
          <p:spPr>
            <a:xfrm>
              <a:off x="3398511" y="5724849"/>
              <a:ext cx="18707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Konektor Lurus 83">
              <a:extLst>
                <a:ext uri="{FF2B5EF4-FFF2-40B4-BE49-F238E27FC236}">
                  <a16:creationId xmlns:a16="http://schemas.microsoft.com/office/drawing/2014/main" xmlns="" id="{F1843D32-2E58-4822-9626-B52C1B159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259" y="5289456"/>
              <a:ext cx="0" cy="86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up 84">
              <a:extLst>
                <a:ext uri="{FF2B5EF4-FFF2-40B4-BE49-F238E27FC236}">
                  <a16:creationId xmlns:a16="http://schemas.microsoft.com/office/drawing/2014/main" xmlns="" id="{B7C2E538-1591-4647-938E-FC786C100096}"/>
                </a:ext>
              </a:extLst>
            </p:cNvPr>
            <p:cNvGrpSpPr/>
            <p:nvPr/>
          </p:nvGrpSpPr>
          <p:grpSpPr>
            <a:xfrm>
              <a:off x="3546830" y="5456996"/>
              <a:ext cx="493565" cy="523496"/>
              <a:chOff x="3389047" y="5634437"/>
              <a:chExt cx="843560" cy="835153"/>
            </a:xfrm>
          </p:grpSpPr>
          <p:sp>
            <p:nvSpPr>
              <p:cNvPr id="87" name="Lingkaran Sebagian 86">
                <a:extLst>
                  <a:ext uri="{FF2B5EF4-FFF2-40B4-BE49-F238E27FC236}">
                    <a16:creationId xmlns:a16="http://schemas.microsoft.com/office/drawing/2014/main" xmlns="" id="{C99E4842-5D12-4D19-8AD8-3CBD43F643BA}"/>
                  </a:ext>
                </a:extLst>
              </p:cNvPr>
              <p:cNvSpPr/>
              <p:nvPr/>
            </p:nvSpPr>
            <p:spPr>
              <a:xfrm>
                <a:off x="3398982" y="5635963"/>
                <a:ext cx="831272" cy="833627"/>
              </a:xfrm>
              <a:prstGeom prst="pie">
                <a:avLst>
                  <a:gd name="adj1" fmla="val 10799996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xmlns="" id="{824139BE-FF94-4FB4-8680-F00369F3F83A}"/>
                  </a:ext>
                </a:extLst>
              </p:cNvPr>
              <p:cNvSpPr/>
              <p:nvPr/>
            </p:nvSpPr>
            <p:spPr>
              <a:xfrm>
                <a:off x="3389047" y="5635963"/>
                <a:ext cx="832104" cy="832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Lingkaran Sebagian 88">
                <a:extLst>
                  <a:ext uri="{FF2B5EF4-FFF2-40B4-BE49-F238E27FC236}">
                    <a16:creationId xmlns:a16="http://schemas.microsoft.com/office/drawing/2014/main" xmlns="" id="{68A0010B-F743-4732-8746-DF515677540A}"/>
                  </a:ext>
                </a:extLst>
              </p:cNvPr>
              <p:cNvSpPr/>
              <p:nvPr/>
            </p:nvSpPr>
            <p:spPr>
              <a:xfrm rot="16200000" flipV="1">
                <a:off x="3400157" y="5633259"/>
                <a:ext cx="831271" cy="833628"/>
              </a:xfrm>
              <a:prstGeom prst="pie">
                <a:avLst>
                  <a:gd name="adj1" fmla="val 10799996"/>
                  <a:gd name="adj2" fmla="val 16200000"/>
                </a:avLst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Kotak Teks 85">
              <a:extLst>
                <a:ext uri="{FF2B5EF4-FFF2-40B4-BE49-F238E27FC236}">
                  <a16:creationId xmlns:a16="http://schemas.microsoft.com/office/drawing/2014/main" xmlns="" id="{C0D1FDB6-5A3D-4000-B6CE-9AB7CEB2A91A}"/>
                </a:ext>
              </a:extLst>
            </p:cNvPr>
            <p:cNvSpPr txBox="1"/>
            <p:nvPr/>
          </p:nvSpPr>
          <p:spPr>
            <a:xfrm>
              <a:off x="4032704" y="5692231"/>
              <a:ext cx="969382" cy="326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Unscaled</a:t>
              </a:r>
              <a:endParaRPr lang="id-ID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Persegi Panjang 65">
            <a:extLst>
              <a:ext uri="{FF2B5EF4-FFF2-40B4-BE49-F238E27FC236}">
                <a16:creationId xmlns:a16="http://schemas.microsoft.com/office/drawing/2014/main" xmlns="" id="{AFAAA3D9-51DD-40A3-9C37-FDC38D1ADEC5}"/>
              </a:ext>
            </a:extLst>
          </p:cNvPr>
          <p:cNvSpPr/>
          <p:nvPr/>
        </p:nvSpPr>
        <p:spPr>
          <a:xfrm>
            <a:off x="5930292" y="3745760"/>
            <a:ext cx="153576" cy="2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5" name="Straight Connector 58">
            <a:extLst>
              <a:ext uri="{FF2B5EF4-FFF2-40B4-BE49-F238E27FC236}">
                <a16:creationId xmlns:a16="http://schemas.microsoft.com/office/drawing/2014/main" xmlns="" id="{13F13A70-355D-4BFC-AF9A-DFE041500E3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874654" y="4923476"/>
            <a:ext cx="16979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2">
            <a:extLst>
              <a:ext uri="{FF2B5EF4-FFF2-40B4-BE49-F238E27FC236}">
                <a16:creationId xmlns:a16="http://schemas.microsoft.com/office/drawing/2014/main" xmlns="" id="{CBFDB6C4-67A9-460E-9D77-C28905F7BB7D}"/>
              </a:ext>
            </a:extLst>
          </p:cNvPr>
          <p:cNvSpPr/>
          <p:nvPr/>
        </p:nvSpPr>
        <p:spPr>
          <a:xfrm>
            <a:off x="267868" y="79666"/>
            <a:ext cx="6162386" cy="249932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cxnSp>
        <p:nvCxnSpPr>
          <p:cNvPr id="93" name="Connector: Elbow 17">
            <a:extLst>
              <a:ext uri="{FF2B5EF4-FFF2-40B4-BE49-F238E27FC236}">
                <a16:creationId xmlns:a16="http://schemas.microsoft.com/office/drawing/2014/main" xmlns="" id="{B12C192E-CE36-41D1-9795-99173FE51A9C}"/>
              </a:ext>
            </a:extLst>
          </p:cNvPr>
          <p:cNvCxnSpPr>
            <a:cxnSpLocks/>
            <a:stCxn id="92" idx="3"/>
            <a:endCxn id="23" idx="1"/>
          </p:cNvCxnSpPr>
          <p:nvPr/>
        </p:nvCxnSpPr>
        <p:spPr>
          <a:xfrm flipV="1">
            <a:off x="6430254" y="1100922"/>
            <a:ext cx="976186" cy="2284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Kotak Teks 93">
            <a:extLst>
              <a:ext uri="{FF2B5EF4-FFF2-40B4-BE49-F238E27FC236}">
                <a16:creationId xmlns:a16="http://schemas.microsoft.com/office/drawing/2014/main" xmlns="" id="{2D888299-EAF3-4937-889E-7C4F007A0C97}"/>
              </a:ext>
            </a:extLst>
          </p:cNvPr>
          <p:cNvSpPr txBox="1"/>
          <p:nvPr/>
        </p:nvSpPr>
        <p:spPr>
          <a:xfrm>
            <a:off x="266197" y="154354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ambar 2">
            <a:extLst>
              <a:ext uri="{FF2B5EF4-FFF2-40B4-BE49-F238E27FC236}">
                <a16:creationId xmlns:a16="http://schemas.microsoft.com/office/drawing/2014/main" xmlns="" id="{3A9393A4-B558-E87F-B5E4-1738AB21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1" y="147616"/>
            <a:ext cx="10320053" cy="4131392"/>
          </a:xfrm>
          <a:prstGeom prst="rect">
            <a:avLst/>
          </a:prstGeom>
        </p:spPr>
      </p:pic>
      <p:sp>
        <p:nvSpPr>
          <p:cNvPr id="68" name="Rectangle 22">
            <a:extLst>
              <a:ext uri="{FF2B5EF4-FFF2-40B4-BE49-F238E27FC236}">
                <a16:creationId xmlns:a16="http://schemas.microsoft.com/office/drawing/2014/main" xmlns="" id="{4EF1994A-F066-8915-E083-229857867C13}"/>
              </a:ext>
            </a:extLst>
          </p:cNvPr>
          <p:cNvSpPr/>
          <p:nvPr/>
        </p:nvSpPr>
        <p:spPr>
          <a:xfrm>
            <a:off x="267868" y="79666"/>
            <a:ext cx="11046838" cy="442872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0" name="Kotak Teks 93">
            <a:extLst>
              <a:ext uri="{FF2B5EF4-FFF2-40B4-BE49-F238E27FC236}">
                <a16:creationId xmlns:a16="http://schemas.microsoft.com/office/drawing/2014/main" xmlns="" id="{53D7B50D-6013-402F-9117-D9D02F7EEE02}"/>
              </a:ext>
            </a:extLst>
          </p:cNvPr>
          <p:cNvSpPr txBox="1"/>
          <p:nvPr/>
        </p:nvSpPr>
        <p:spPr>
          <a:xfrm>
            <a:off x="266197" y="154354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911E6AF-B644-E329-3F13-C56A1D85E924}"/>
              </a:ext>
            </a:extLst>
          </p:cNvPr>
          <p:cNvGrpSpPr/>
          <p:nvPr/>
        </p:nvGrpSpPr>
        <p:grpSpPr>
          <a:xfrm>
            <a:off x="2343531" y="2023926"/>
            <a:ext cx="8777811" cy="4779093"/>
            <a:chOff x="2343531" y="2023926"/>
            <a:chExt cx="8777811" cy="4779093"/>
          </a:xfrm>
        </p:grpSpPr>
        <p:pic>
          <p:nvPicPr>
            <p:cNvPr id="13" name="Gambar 12">
              <a:extLst>
                <a:ext uri="{FF2B5EF4-FFF2-40B4-BE49-F238E27FC236}">
                  <a16:creationId xmlns:a16="http://schemas.microsoft.com/office/drawing/2014/main" xmlns="" id="{BB2172C3-8D40-4522-B9B7-41233AB5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921" y="2870538"/>
              <a:ext cx="2048713" cy="2904552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A4A5BF8-E8EF-44A0-A61C-41669DD24040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006626" y="5021813"/>
              <a:ext cx="15104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56DAD1C-A992-4600-854E-EF0E53FDD025}"/>
                </a:ext>
              </a:extLst>
            </p:cNvPr>
            <p:cNvSpPr txBox="1"/>
            <p:nvPr/>
          </p:nvSpPr>
          <p:spPr>
            <a:xfrm>
              <a:off x="7517112" y="4900215"/>
              <a:ext cx="147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Termokopel</a:t>
              </a:r>
              <a:endParaRPr lang="id-ID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636D557A-3EBA-4FDD-9F2F-A72B8250B3A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497028" y="5353024"/>
              <a:ext cx="1086640" cy="8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8B3C71-6D65-4EA2-9142-2EAFABA2E1DF}"/>
                </a:ext>
              </a:extLst>
            </p:cNvPr>
            <p:cNvSpPr txBox="1"/>
            <p:nvPr/>
          </p:nvSpPr>
          <p:spPr>
            <a:xfrm>
              <a:off x="7583668" y="5207992"/>
              <a:ext cx="14127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Insulasi</a:t>
              </a:r>
              <a:r>
                <a:rPr lang="en-US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gabus</a:t>
              </a:r>
              <a:endParaRPr lang="id-ID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53240ECE-D671-49C0-B2DB-50513BE65514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6247309" y="4627206"/>
              <a:ext cx="123285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ADBB344-25CE-4336-B5A4-CE0811D7AAE8}"/>
                </a:ext>
              </a:extLst>
            </p:cNvPr>
            <p:cNvSpPr txBox="1"/>
            <p:nvPr/>
          </p:nvSpPr>
          <p:spPr>
            <a:xfrm>
              <a:off x="7480168" y="4473318"/>
              <a:ext cx="10131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 </a:t>
              </a:r>
              <a:r>
                <a:rPr lang="en-US" sz="14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Beton</a:t>
              </a:r>
              <a:endParaRPr lang="id-ID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xmlns="" id="{AF12F5C0-BDCB-40DC-9665-20B715C8774C}"/>
                </a:ext>
              </a:extLst>
            </p:cNvPr>
            <p:cNvGrpSpPr/>
            <p:nvPr/>
          </p:nvGrpSpPr>
          <p:grpSpPr>
            <a:xfrm>
              <a:off x="5153064" y="6112573"/>
              <a:ext cx="1608805" cy="690446"/>
              <a:chOff x="3398511" y="5289456"/>
              <a:chExt cx="1832098" cy="866844"/>
            </a:xfrm>
          </p:grpSpPr>
          <p:sp>
            <p:nvSpPr>
              <p:cNvPr id="53" name="Kotak Teks 52">
                <a:extLst>
                  <a:ext uri="{FF2B5EF4-FFF2-40B4-BE49-F238E27FC236}">
                    <a16:creationId xmlns:a16="http://schemas.microsoft.com/office/drawing/2014/main" xmlns="" id="{BD43FD5A-54A0-4DE2-871A-450264BF4572}"/>
                  </a:ext>
                </a:extLst>
              </p:cNvPr>
              <p:cNvSpPr txBox="1"/>
              <p:nvPr/>
            </p:nvSpPr>
            <p:spPr>
              <a:xfrm>
                <a:off x="4019284" y="5454565"/>
                <a:ext cx="1211325" cy="347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Potongan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A-A</a:t>
                </a:r>
                <a:endPara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Konektor Lurus 26">
                <a:extLst>
                  <a:ext uri="{FF2B5EF4-FFF2-40B4-BE49-F238E27FC236}">
                    <a16:creationId xmlns:a16="http://schemas.microsoft.com/office/drawing/2014/main" xmlns="" id="{9827E205-6307-43F6-924C-C267FE0951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511" y="5717528"/>
                <a:ext cx="1816493" cy="73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Konektor Lurus 53">
                <a:extLst>
                  <a:ext uri="{FF2B5EF4-FFF2-40B4-BE49-F238E27FC236}">
                    <a16:creationId xmlns:a16="http://schemas.microsoft.com/office/drawing/2014/main" xmlns="" id="{6EC35DA8-4C5D-4DC0-9366-6AAA8230F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0259" y="5289456"/>
                <a:ext cx="0" cy="86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up 59">
                <a:extLst>
                  <a:ext uri="{FF2B5EF4-FFF2-40B4-BE49-F238E27FC236}">
                    <a16:creationId xmlns:a16="http://schemas.microsoft.com/office/drawing/2014/main" xmlns="" id="{067DBA8C-F6D2-4C0C-A9CA-7697D956DD18}"/>
                  </a:ext>
                </a:extLst>
              </p:cNvPr>
              <p:cNvGrpSpPr/>
              <p:nvPr/>
            </p:nvGrpSpPr>
            <p:grpSpPr>
              <a:xfrm>
                <a:off x="3546828" y="5456997"/>
                <a:ext cx="493565" cy="523494"/>
                <a:chOff x="3389047" y="5634440"/>
                <a:chExt cx="843561" cy="835150"/>
              </a:xfrm>
            </p:grpSpPr>
            <p:sp>
              <p:nvSpPr>
                <p:cNvPr id="55" name="Lingkaran Sebagian 54">
                  <a:extLst>
                    <a:ext uri="{FF2B5EF4-FFF2-40B4-BE49-F238E27FC236}">
                      <a16:creationId xmlns:a16="http://schemas.microsoft.com/office/drawing/2014/main" xmlns="" id="{A1EBF76F-6718-4CF4-A206-22B5B2F367C4}"/>
                    </a:ext>
                  </a:extLst>
                </p:cNvPr>
                <p:cNvSpPr/>
                <p:nvPr/>
              </p:nvSpPr>
              <p:spPr>
                <a:xfrm>
                  <a:off x="3398982" y="5635963"/>
                  <a:ext cx="831272" cy="833627"/>
                </a:xfrm>
                <a:prstGeom prst="pie">
                  <a:avLst>
                    <a:gd name="adj1" fmla="val 10799996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xmlns="" id="{1FDCCFFD-7E36-448A-A7DE-841F648D1C05}"/>
                    </a:ext>
                  </a:extLst>
                </p:cNvPr>
                <p:cNvSpPr/>
                <p:nvPr/>
              </p:nvSpPr>
              <p:spPr>
                <a:xfrm>
                  <a:off x="3389047" y="5635963"/>
                  <a:ext cx="832104" cy="8321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3" name="Lingkaran Sebagian 62">
                  <a:extLst>
                    <a:ext uri="{FF2B5EF4-FFF2-40B4-BE49-F238E27FC236}">
                      <a16:creationId xmlns:a16="http://schemas.microsoft.com/office/drawing/2014/main" xmlns="" id="{A17EAB66-91C5-40E4-98BD-86842038B12B}"/>
                    </a:ext>
                  </a:extLst>
                </p:cNvPr>
                <p:cNvSpPr/>
                <p:nvPr/>
              </p:nvSpPr>
              <p:spPr>
                <a:xfrm rot="16200000" flipV="1">
                  <a:off x="3400159" y="5633262"/>
                  <a:ext cx="831272" cy="833627"/>
                </a:xfrm>
                <a:prstGeom prst="pie">
                  <a:avLst>
                    <a:gd name="adj1" fmla="val 10799996"/>
                    <a:gd name="adj2" fmla="val 16200000"/>
                  </a:avLst>
                </a:prstGeom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Kotak Teks 115">
                <a:extLst>
                  <a:ext uri="{FF2B5EF4-FFF2-40B4-BE49-F238E27FC236}">
                    <a16:creationId xmlns:a16="http://schemas.microsoft.com/office/drawing/2014/main" xmlns="" id="{01C66CAE-DD2C-4203-8A3D-79EB36AB4E45}"/>
                  </a:ext>
                </a:extLst>
              </p:cNvPr>
              <p:cNvSpPr txBox="1"/>
              <p:nvPr/>
            </p:nvSpPr>
            <p:spPr>
              <a:xfrm>
                <a:off x="4032704" y="5692230"/>
                <a:ext cx="867184" cy="347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Unscaled</a:t>
                </a:r>
                <a:endParaRPr lang="id-ID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 30">
              <a:extLst>
                <a:ext uri="{FF2B5EF4-FFF2-40B4-BE49-F238E27FC236}">
                  <a16:creationId xmlns:a16="http://schemas.microsoft.com/office/drawing/2014/main" xmlns="" id="{B0EB475E-6626-45E4-B672-9B943BF5017E}"/>
                </a:ext>
              </a:extLst>
            </p:cNvPr>
            <p:cNvGrpSpPr/>
            <p:nvPr/>
          </p:nvGrpSpPr>
          <p:grpSpPr>
            <a:xfrm>
              <a:off x="2486972" y="2985584"/>
              <a:ext cx="1592882" cy="3010128"/>
              <a:chOff x="1198229" y="2351991"/>
              <a:chExt cx="2413061" cy="3563531"/>
            </a:xfrm>
          </p:grpSpPr>
          <p:pic>
            <p:nvPicPr>
              <p:cNvPr id="15" name="Gambar 14">
                <a:extLst>
                  <a:ext uri="{FF2B5EF4-FFF2-40B4-BE49-F238E27FC236}">
                    <a16:creationId xmlns:a16="http://schemas.microsoft.com/office/drawing/2014/main" xmlns="" id="{EB3D4FE4-022E-4297-BFAE-E81699E3D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229" y="2351991"/>
                <a:ext cx="2413061" cy="3261548"/>
              </a:xfrm>
              <a:prstGeom prst="rect">
                <a:avLst/>
              </a:prstGeom>
            </p:spPr>
          </p:pic>
          <p:cxnSp>
            <p:nvCxnSpPr>
              <p:cNvPr id="17" name="Konektor Lurus 16">
                <a:extLst>
                  <a:ext uri="{FF2B5EF4-FFF2-40B4-BE49-F238E27FC236}">
                    <a16:creationId xmlns:a16="http://schemas.microsoft.com/office/drawing/2014/main" xmlns="" id="{1C4D159A-45ED-498E-AA22-6F5B33A848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45333" y="4726090"/>
                <a:ext cx="1586154" cy="27621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Konektor Lurus 44">
                <a:extLst>
                  <a:ext uri="{FF2B5EF4-FFF2-40B4-BE49-F238E27FC236}">
                    <a16:creationId xmlns:a16="http://schemas.microsoft.com/office/drawing/2014/main" xmlns="" id="{4CB23A1C-91A8-4E85-B084-11F9C797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0002" y="4079061"/>
                <a:ext cx="3373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Konektor Lurus 49">
                <a:extLst>
                  <a:ext uri="{FF2B5EF4-FFF2-40B4-BE49-F238E27FC236}">
                    <a16:creationId xmlns:a16="http://schemas.microsoft.com/office/drawing/2014/main" xmlns="" id="{AD098797-05DF-47DF-B0C6-4CF3615EC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1867" y="5627270"/>
                <a:ext cx="3373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Kotak Teks 29">
                <a:extLst>
                  <a:ext uri="{FF2B5EF4-FFF2-40B4-BE49-F238E27FC236}">
                    <a16:creationId xmlns:a16="http://schemas.microsoft.com/office/drawing/2014/main" xmlns="" id="{EFE66FAC-4508-4B21-A093-353789D66DD3}"/>
                  </a:ext>
                </a:extLst>
              </p:cNvPr>
              <p:cNvSpPr txBox="1"/>
              <p:nvPr/>
            </p:nvSpPr>
            <p:spPr>
              <a:xfrm>
                <a:off x="1647657" y="3731483"/>
                <a:ext cx="476452" cy="36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d-ID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Kotak Teks 51">
                <a:extLst>
                  <a:ext uri="{FF2B5EF4-FFF2-40B4-BE49-F238E27FC236}">
                    <a16:creationId xmlns:a16="http://schemas.microsoft.com/office/drawing/2014/main" xmlns="" id="{065C5059-E3F5-401C-83A0-C13178BBE66F}"/>
                  </a:ext>
                </a:extLst>
              </p:cNvPr>
              <p:cNvSpPr txBox="1"/>
              <p:nvPr/>
            </p:nvSpPr>
            <p:spPr>
              <a:xfrm>
                <a:off x="1890406" y="5551161"/>
                <a:ext cx="476452" cy="36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d-ID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9CDD726-F361-4519-A6F2-D16942552F28}"/>
                </a:ext>
              </a:extLst>
            </p:cNvPr>
            <p:cNvSpPr/>
            <p:nvPr/>
          </p:nvSpPr>
          <p:spPr>
            <a:xfrm>
              <a:off x="7263006" y="3357006"/>
              <a:ext cx="1479309" cy="540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Mikrokontroller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ESP32</a:t>
              </a:r>
              <a:endParaRPr 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4" name="Grup 1043">
              <a:extLst>
                <a:ext uri="{FF2B5EF4-FFF2-40B4-BE49-F238E27FC236}">
                  <a16:creationId xmlns:a16="http://schemas.microsoft.com/office/drawing/2014/main" xmlns="" id="{50D0BBC5-B510-4A92-9720-A2C28EA84799}"/>
                </a:ext>
              </a:extLst>
            </p:cNvPr>
            <p:cNvGrpSpPr/>
            <p:nvPr/>
          </p:nvGrpSpPr>
          <p:grpSpPr>
            <a:xfrm>
              <a:off x="5991756" y="3897684"/>
              <a:ext cx="2010905" cy="1344308"/>
              <a:chOff x="6199980" y="3591645"/>
              <a:chExt cx="2010905" cy="13443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76C4E7E-4E47-4676-BC7A-721737D18B19}"/>
                  </a:ext>
                </a:extLst>
              </p:cNvPr>
              <p:cNvSpPr/>
              <p:nvPr/>
            </p:nvSpPr>
            <p:spPr>
              <a:xfrm>
                <a:off x="6199980" y="4427459"/>
                <a:ext cx="45719" cy="5084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40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xmlns="" id="{3DFD7CCC-CC52-44D6-A907-7E81A41C27BE}"/>
                  </a:ext>
                </a:extLst>
              </p:cNvPr>
              <p:cNvCxnSpPr>
                <a:cxnSpLocks/>
                <a:stCxn id="9" idx="0"/>
                <a:endCxn id="4" idx="2"/>
              </p:cNvCxnSpPr>
              <p:nvPr/>
            </p:nvCxnSpPr>
            <p:spPr>
              <a:xfrm rot="5400000" flipH="1" flipV="1">
                <a:off x="6798955" y="3015530"/>
                <a:ext cx="835815" cy="198804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xmlns="" id="{CA5F1FE5-87FF-4A26-9F86-B5AB8A0734A8}"/>
                </a:ext>
              </a:extLst>
            </p:cNvPr>
            <p:cNvCxnSpPr>
              <a:cxnSpLocks/>
              <a:stCxn id="4" idx="1"/>
              <a:endCxn id="66" idx="3"/>
            </p:cNvCxnSpPr>
            <p:nvPr/>
          </p:nvCxnSpPr>
          <p:spPr>
            <a:xfrm rot="10800000" flipV="1">
              <a:off x="6083868" y="3627344"/>
              <a:ext cx="1179138" cy="2305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Wifi Signal free vector icons designed by Freepik | Wifi icon, Vector icon  design, Icon design">
              <a:extLst>
                <a:ext uri="{FF2B5EF4-FFF2-40B4-BE49-F238E27FC236}">
                  <a16:creationId xmlns:a16="http://schemas.microsoft.com/office/drawing/2014/main" xmlns="" id="{11AC2449-885B-47BC-9D61-057820136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5387" y="2958511"/>
              <a:ext cx="486728" cy="286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xmlns="" id="{5D632DB6-5366-425E-9462-0F657BB6DE30}"/>
                </a:ext>
              </a:extLst>
            </p:cNvPr>
            <p:cNvCxnSpPr>
              <a:cxnSpLocks/>
              <a:stCxn id="4" idx="0"/>
              <a:endCxn id="23" idx="2"/>
            </p:cNvCxnSpPr>
            <p:nvPr/>
          </p:nvCxnSpPr>
          <p:spPr>
            <a:xfrm flipH="1" flipV="1">
              <a:off x="7995474" y="2881567"/>
              <a:ext cx="7187" cy="4754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361DD11-EFCC-45E4-882D-CF21A49674C4}"/>
                </a:ext>
              </a:extLst>
            </p:cNvPr>
            <p:cNvSpPr txBox="1"/>
            <p:nvPr/>
          </p:nvSpPr>
          <p:spPr>
            <a:xfrm>
              <a:off x="3776191" y="3167393"/>
              <a:ext cx="1302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Caliper</a:t>
              </a:r>
              <a:endParaRPr lang="id-ID" sz="1400" i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6" name="Konektor: Siku 1035">
              <a:extLst>
                <a:ext uri="{FF2B5EF4-FFF2-40B4-BE49-F238E27FC236}">
                  <a16:creationId xmlns:a16="http://schemas.microsoft.com/office/drawing/2014/main" xmlns="" id="{81EB9A9B-1A33-4744-9EE6-C8ED20B3E58B}"/>
                </a:ext>
              </a:extLst>
            </p:cNvPr>
            <p:cNvCxnSpPr>
              <a:cxnSpLocks/>
              <a:stCxn id="51" idx="3"/>
              <a:endCxn id="66" idx="1"/>
            </p:cNvCxnSpPr>
            <p:nvPr/>
          </p:nvCxnSpPr>
          <p:spPr>
            <a:xfrm>
              <a:off x="5078400" y="3321282"/>
              <a:ext cx="851892" cy="5366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Konektor: Siku 76">
              <a:extLst>
                <a:ext uri="{FF2B5EF4-FFF2-40B4-BE49-F238E27FC236}">
                  <a16:creationId xmlns:a16="http://schemas.microsoft.com/office/drawing/2014/main" xmlns="" id="{35C3B914-D1AC-4D1F-B18D-5E0EE4495683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rot="10800000" flipV="1">
              <a:off x="3067463" y="3321281"/>
              <a:ext cx="708728" cy="6257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6" name="Grup 1075">
              <a:extLst>
                <a:ext uri="{FF2B5EF4-FFF2-40B4-BE49-F238E27FC236}">
                  <a16:creationId xmlns:a16="http://schemas.microsoft.com/office/drawing/2014/main" xmlns="" id="{DBC7D096-7876-424F-B1AC-16594F915D02}"/>
                </a:ext>
              </a:extLst>
            </p:cNvPr>
            <p:cNvGrpSpPr/>
            <p:nvPr/>
          </p:nvGrpSpPr>
          <p:grpSpPr>
            <a:xfrm>
              <a:off x="9099172" y="3082673"/>
              <a:ext cx="540436" cy="392497"/>
              <a:chOff x="8370142" y="2387280"/>
              <a:chExt cx="540436" cy="392497"/>
            </a:xfrm>
          </p:grpSpPr>
          <p:pic>
            <p:nvPicPr>
              <p:cNvPr id="109" name="Picture 2" descr="Wifi Signal free vector icons designed by Freepik | Wifi icon, Vector icon  design, Icon design">
                <a:extLst>
                  <a:ext uri="{FF2B5EF4-FFF2-40B4-BE49-F238E27FC236}">
                    <a16:creationId xmlns:a16="http://schemas.microsoft.com/office/drawing/2014/main" xmlns="" id="{20DB23A0-0B64-4FA1-A5C3-FD83A69292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0142" y="2422544"/>
                <a:ext cx="531745" cy="357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75" name="Konektor Lurus 1074">
                <a:extLst>
                  <a:ext uri="{FF2B5EF4-FFF2-40B4-BE49-F238E27FC236}">
                    <a16:creationId xmlns:a16="http://schemas.microsoft.com/office/drawing/2014/main" xmlns="" id="{2322C2A2-9D8D-43C3-AFC2-C79CE89D38D1}"/>
                  </a:ext>
                </a:extLst>
              </p:cNvPr>
              <p:cNvCxnSpPr/>
              <p:nvPr/>
            </p:nvCxnSpPr>
            <p:spPr>
              <a:xfrm flipV="1">
                <a:off x="8378833" y="2387280"/>
                <a:ext cx="531745" cy="3911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8" name="Grup 1077">
              <a:extLst>
                <a:ext uri="{FF2B5EF4-FFF2-40B4-BE49-F238E27FC236}">
                  <a16:creationId xmlns:a16="http://schemas.microsoft.com/office/drawing/2014/main" xmlns="" id="{74ABED91-3ED2-4150-AA3F-07603148FFF5}"/>
                </a:ext>
              </a:extLst>
            </p:cNvPr>
            <p:cNvGrpSpPr/>
            <p:nvPr/>
          </p:nvGrpSpPr>
          <p:grpSpPr>
            <a:xfrm>
              <a:off x="9383975" y="2050401"/>
              <a:ext cx="1737367" cy="799504"/>
              <a:chOff x="9272378" y="2022888"/>
              <a:chExt cx="1737367" cy="799504"/>
            </a:xfrm>
          </p:grpSpPr>
          <p:pic>
            <p:nvPicPr>
              <p:cNvPr id="1034" name="Picture 10" descr="Micro Sd Card Vector Art, Icons, and Graphics for Free Download">
                <a:extLst>
                  <a:ext uri="{FF2B5EF4-FFF2-40B4-BE49-F238E27FC236}">
                    <a16:creationId xmlns:a16="http://schemas.microsoft.com/office/drawing/2014/main" xmlns="" id="{4CCD2D0D-F91B-4DF8-A8E7-07FEFD839A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9315" y="2036372"/>
                <a:ext cx="430291" cy="556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1AA91B8E-AC7B-44A5-93F4-0E8EC2951A5B}"/>
                  </a:ext>
                </a:extLst>
              </p:cNvPr>
              <p:cNvSpPr/>
              <p:nvPr/>
            </p:nvSpPr>
            <p:spPr>
              <a:xfrm>
                <a:off x="9272378" y="2022888"/>
                <a:ext cx="1737367" cy="799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400" dirty="0"/>
              </a:p>
            </p:txBody>
          </p:sp>
          <p:sp>
            <p:nvSpPr>
              <p:cNvPr id="1077" name="Kotak Teks 1076">
                <a:extLst>
                  <a:ext uri="{FF2B5EF4-FFF2-40B4-BE49-F238E27FC236}">
                    <a16:creationId xmlns:a16="http://schemas.microsoft.com/office/drawing/2014/main" xmlns="" id="{D5ACF85A-CB07-41F0-89DA-73F9962A91F6}"/>
                  </a:ext>
                </a:extLst>
              </p:cNvPr>
              <p:cNvSpPr txBox="1"/>
              <p:nvPr/>
            </p:nvSpPr>
            <p:spPr>
              <a:xfrm>
                <a:off x="9303829" y="2468065"/>
                <a:ext cx="1705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Penyimpanan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Offline</a:t>
                </a:r>
                <a:endParaRPr lang="id-ID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3" name="Connector: Elbow 41">
              <a:extLst>
                <a:ext uri="{FF2B5EF4-FFF2-40B4-BE49-F238E27FC236}">
                  <a16:creationId xmlns:a16="http://schemas.microsoft.com/office/drawing/2014/main" xmlns="" id="{BE5AAC49-A775-4671-8AC1-58298B489DC1}"/>
                </a:ext>
              </a:extLst>
            </p:cNvPr>
            <p:cNvCxnSpPr>
              <a:cxnSpLocks/>
              <a:stCxn id="39" idx="1"/>
              <a:endCxn id="23" idx="3"/>
            </p:cNvCxnSpPr>
            <p:nvPr/>
          </p:nvCxnSpPr>
          <p:spPr>
            <a:xfrm rot="10800000" flipV="1">
              <a:off x="8735129" y="2450153"/>
              <a:ext cx="648847" cy="2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2" descr="Wifi Signal free vector icons designed by Freepik | Wifi icon, Vector icon  design, Icon design">
              <a:extLst>
                <a:ext uri="{FF2B5EF4-FFF2-40B4-BE49-F238E27FC236}">
                  <a16:creationId xmlns:a16="http://schemas.microsoft.com/office/drawing/2014/main" xmlns="" id="{EDF946DC-4B45-4F51-A70F-8F44E46BC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028" y="2036744"/>
              <a:ext cx="531745" cy="306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Grup 70">
              <a:extLst>
                <a:ext uri="{FF2B5EF4-FFF2-40B4-BE49-F238E27FC236}">
                  <a16:creationId xmlns:a16="http://schemas.microsoft.com/office/drawing/2014/main" xmlns="" id="{39ED97AA-D392-4E6D-83DE-B3C80D703739}"/>
                </a:ext>
              </a:extLst>
            </p:cNvPr>
            <p:cNvGrpSpPr/>
            <p:nvPr/>
          </p:nvGrpSpPr>
          <p:grpSpPr>
            <a:xfrm>
              <a:off x="7255819" y="2023926"/>
              <a:ext cx="1479309" cy="857641"/>
              <a:chOff x="5924089" y="608489"/>
              <a:chExt cx="1479309" cy="85764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FE6691A-4B6A-4F00-B8BB-CE9059FD857A}"/>
                  </a:ext>
                </a:extLst>
              </p:cNvPr>
              <p:cNvSpPr/>
              <p:nvPr/>
            </p:nvSpPr>
            <p:spPr>
              <a:xfrm>
                <a:off x="5924089" y="608489"/>
                <a:ext cx="1479309" cy="85764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400"/>
              </a:p>
            </p:txBody>
          </p:sp>
          <p:pic>
            <p:nvPicPr>
              <p:cNvPr id="1070" name="Gambar 1069">
                <a:extLst>
                  <a:ext uri="{FF2B5EF4-FFF2-40B4-BE49-F238E27FC236}">
                    <a16:creationId xmlns:a16="http://schemas.microsoft.com/office/drawing/2014/main" xmlns="" id="{A5F7F531-A225-4104-93F4-171DE32AD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10"/>
                  </a:ext>
                </a:extLst>
              </a:blip>
              <a:stretch>
                <a:fillRect/>
              </a:stretch>
            </p:blipFill>
            <p:spPr>
              <a:xfrm>
                <a:off x="6389537" y="652665"/>
                <a:ext cx="548412" cy="548412"/>
              </a:xfrm>
              <a:prstGeom prst="rect">
                <a:avLst/>
              </a:prstGeom>
            </p:spPr>
          </p:pic>
          <p:sp>
            <p:nvSpPr>
              <p:cNvPr id="64" name="Kotak Teks 63">
                <a:extLst>
                  <a:ext uri="{FF2B5EF4-FFF2-40B4-BE49-F238E27FC236}">
                    <a16:creationId xmlns:a16="http://schemas.microsoft.com/office/drawing/2014/main" xmlns="" id="{224B86C1-F20F-4604-9869-0E87FE841F72}"/>
                  </a:ext>
                </a:extLst>
              </p:cNvPr>
              <p:cNvSpPr txBox="1"/>
              <p:nvPr/>
            </p:nvSpPr>
            <p:spPr>
              <a:xfrm>
                <a:off x="5982307" y="1129832"/>
                <a:ext cx="1362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Cloud data base</a:t>
                </a:r>
                <a:endParaRPr lang="id-ID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nector: Elbow 41">
              <a:extLst>
                <a:ext uri="{FF2B5EF4-FFF2-40B4-BE49-F238E27FC236}">
                  <a16:creationId xmlns:a16="http://schemas.microsoft.com/office/drawing/2014/main" xmlns="" id="{D0459E84-2803-495C-BD38-97F438127579}"/>
                </a:ext>
              </a:extLst>
            </p:cNvPr>
            <p:cNvCxnSpPr>
              <a:cxnSpLocks/>
              <a:stCxn id="4" idx="3"/>
              <a:endCxn id="39" idx="2"/>
            </p:cNvCxnSpPr>
            <p:nvPr/>
          </p:nvCxnSpPr>
          <p:spPr>
            <a:xfrm flipV="1">
              <a:off x="8742315" y="2849905"/>
              <a:ext cx="1510344" cy="77744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8">
              <a:extLst>
                <a:ext uri="{FF2B5EF4-FFF2-40B4-BE49-F238E27FC236}">
                  <a16:creationId xmlns:a16="http://schemas.microsoft.com/office/drawing/2014/main" xmlns="" id="{392F95A4-B81D-487D-8DAC-DAEFD13A7D9F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5311928" y="4923476"/>
              <a:ext cx="10958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0">
              <a:extLst>
                <a:ext uri="{FF2B5EF4-FFF2-40B4-BE49-F238E27FC236}">
                  <a16:creationId xmlns:a16="http://schemas.microsoft.com/office/drawing/2014/main" xmlns="" id="{D9463680-DEA5-49BC-BEFF-B578259C3643}"/>
                </a:ext>
              </a:extLst>
            </p:cNvPr>
            <p:cNvSpPr txBox="1"/>
            <p:nvPr/>
          </p:nvSpPr>
          <p:spPr>
            <a:xfrm>
              <a:off x="4044445" y="4769587"/>
              <a:ext cx="12674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Cetakan</a:t>
              </a:r>
              <a:r>
                <a:rPr lang="en-US" sz="1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Beton</a:t>
              </a:r>
              <a:endParaRPr lang="id-ID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Grup 80">
              <a:extLst>
                <a:ext uri="{FF2B5EF4-FFF2-40B4-BE49-F238E27FC236}">
                  <a16:creationId xmlns:a16="http://schemas.microsoft.com/office/drawing/2014/main" xmlns="" id="{1163F6CA-C07D-4457-8F99-07A17A637D25}"/>
                </a:ext>
              </a:extLst>
            </p:cNvPr>
            <p:cNvGrpSpPr/>
            <p:nvPr/>
          </p:nvGrpSpPr>
          <p:grpSpPr>
            <a:xfrm>
              <a:off x="2343531" y="6114155"/>
              <a:ext cx="1926021" cy="688864"/>
              <a:chOff x="3398511" y="5289456"/>
              <a:chExt cx="2452143" cy="866844"/>
            </a:xfrm>
          </p:grpSpPr>
          <p:sp>
            <p:nvSpPr>
              <p:cNvPr id="82" name="Kotak Teks 81">
                <a:extLst>
                  <a:ext uri="{FF2B5EF4-FFF2-40B4-BE49-F238E27FC236}">
                    <a16:creationId xmlns:a16="http://schemas.microsoft.com/office/drawing/2014/main" xmlns="" id="{326A685C-7A7C-4F3B-B2EA-FB97121A7123}"/>
                  </a:ext>
                </a:extLst>
              </p:cNvPr>
              <p:cNvSpPr txBox="1"/>
              <p:nvPr/>
            </p:nvSpPr>
            <p:spPr>
              <a:xfrm>
                <a:off x="4019284" y="5454566"/>
                <a:ext cx="1831370" cy="326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Tampak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Depan</a:t>
                </a:r>
                <a:endPara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Konektor Lurus 82">
                <a:extLst>
                  <a:ext uri="{FF2B5EF4-FFF2-40B4-BE49-F238E27FC236}">
                    <a16:creationId xmlns:a16="http://schemas.microsoft.com/office/drawing/2014/main" xmlns="" id="{A7FDA210-95E3-4B55-AC66-E68A5751D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511" y="5724849"/>
                <a:ext cx="18707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Konektor Lurus 83">
                <a:extLst>
                  <a:ext uri="{FF2B5EF4-FFF2-40B4-BE49-F238E27FC236}">
                    <a16:creationId xmlns:a16="http://schemas.microsoft.com/office/drawing/2014/main" xmlns="" id="{F1843D32-2E58-4822-9626-B52C1B159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0259" y="5289456"/>
                <a:ext cx="0" cy="866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up 84">
                <a:extLst>
                  <a:ext uri="{FF2B5EF4-FFF2-40B4-BE49-F238E27FC236}">
                    <a16:creationId xmlns:a16="http://schemas.microsoft.com/office/drawing/2014/main" xmlns="" id="{B7C2E538-1591-4647-938E-FC786C100096}"/>
                  </a:ext>
                </a:extLst>
              </p:cNvPr>
              <p:cNvGrpSpPr/>
              <p:nvPr/>
            </p:nvGrpSpPr>
            <p:grpSpPr>
              <a:xfrm>
                <a:off x="3546830" y="5456996"/>
                <a:ext cx="493565" cy="523496"/>
                <a:chOff x="3389047" y="5634437"/>
                <a:chExt cx="843560" cy="835153"/>
              </a:xfrm>
            </p:grpSpPr>
            <p:sp>
              <p:nvSpPr>
                <p:cNvPr id="87" name="Lingkaran Sebagian 86">
                  <a:extLst>
                    <a:ext uri="{FF2B5EF4-FFF2-40B4-BE49-F238E27FC236}">
                      <a16:creationId xmlns:a16="http://schemas.microsoft.com/office/drawing/2014/main" xmlns="" id="{C99E4842-5D12-4D19-8AD8-3CBD43F643BA}"/>
                    </a:ext>
                  </a:extLst>
                </p:cNvPr>
                <p:cNvSpPr/>
                <p:nvPr/>
              </p:nvSpPr>
              <p:spPr>
                <a:xfrm>
                  <a:off x="3398982" y="5635963"/>
                  <a:ext cx="831272" cy="833627"/>
                </a:xfrm>
                <a:prstGeom prst="pie">
                  <a:avLst>
                    <a:gd name="adj1" fmla="val 10799996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xmlns="" id="{824139BE-FF94-4FB4-8680-F00369F3F83A}"/>
                    </a:ext>
                  </a:extLst>
                </p:cNvPr>
                <p:cNvSpPr/>
                <p:nvPr/>
              </p:nvSpPr>
              <p:spPr>
                <a:xfrm>
                  <a:off x="3389047" y="5635963"/>
                  <a:ext cx="832104" cy="8321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9" name="Lingkaran Sebagian 88">
                  <a:extLst>
                    <a:ext uri="{FF2B5EF4-FFF2-40B4-BE49-F238E27FC236}">
                      <a16:creationId xmlns:a16="http://schemas.microsoft.com/office/drawing/2014/main" xmlns="" id="{68A0010B-F743-4732-8746-DF515677540A}"/>
                    </a:ext>
                  </a:extLst>
                </p:cNvPr>
                <p:cNvSpPr/>
                <p:nvPr/>
              </p:nvSpPr>
              <p:spPr>
                <a:xfrm rot="16200000" flipV="1">
                  <a:off x="3400157" y="5633259"/>
                  <a:ext cx="831271" cy="833628"/>
                </a:xfrm>
                <a:prstGeom prst="pie">
                  <a:avLst>
                    <a:gd name="adj1" fmla="val 10799996"/>
                    <a:gd name="adj2" fmla="val 16200000"/>
                  </a:avLst>
                </a:prstGeom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Kotak Teks 85">
                <a:extLst>
                  <a:ext uri="{FF2B5EF4-FFF2-40B4-BE49-F238E27FC236}">
                    <a16:creationId xmlns:a16="http://schemas.microsoft.com/office/drawing/2014/main" xmlns="" id="{C0D1FDB6-5A3D-4000-B6CE-9AB7CEB2A91A}"/>
                  </a:ext>
                </a:extLst>
              </p:cNvPr>
              <p:cNvSpPr txBox="1"/>
              <p:nvPr/>
            </p:nvSpPr>
            <p:spPr>
              <a:xfrm>
                <a:off x="4032704" y="5692231"/>
                <a:ext cx="969382" cy="326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Unscaled</a:t>
                </a:r>
                <a:endParaRPr lang="id-ID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Persegi Panjang 65">
              <a:extLst>
                <a:ext uri="{FF2B5EF4-FFF2-40B4-BE49-F238E27FC236}">
                  <a16:creationId xmlns:a16="http://schemas.microsoft.com/office/drawing/2014/main" xmlns="" id="{AFAAA3D9-51DD-40A3-9C37-FDC38D1ADEC5}"/>
                </a:ext>
              </a:extLst>
            </p:cNvPr>
            <p:cNvSpPr/>
            <p:nvPr/>
          </p:nvSpPr>
          <p:spPr>
            <a:xfrm>
              <a:off x="5930292" y="3745760"/>
              <a:ext cx="153576" cy="224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5" name="Straight Connector 58">
              <a:extLst>
                <a:ext uri="{FF2B5EF4-FFF2-40B4-BE49-F238E27FC236}">
                  <a16:creationId xmlns:a16="http://schemas.microsoft.com/office/drawing/2014/main" xmlns="" id="{13F13A70-355D-4BFC-AF9A-DFE041500E36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H="1">
              <a:off x="3874654" y="4923476"/>
              <a:ext cx="169791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79F95AB6-8C1E-468C-9D31-1EC69777880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78499" y="2448091"/>
              <a:ext cx="1077320" cy="46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6876E20-331A-25F2-D31B-7783058D17A7}"/>
                </a:ext>
              </a:extLst>
            </p:cNvPr>
            <p:cNvSpPr/>
            <p:nvPr/>
          </p:nvSpPr>
          <p:spPr>
            <a:xfrm>
              <a:off x="4698512" y="2126241"/>
              <a:ext cx="1479309" cy="540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Algoritma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Perhitungan</a:t>
              </a:r>
              <a:endParaRPr 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13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5FE29-7E51-4130-8060-569BFA56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E8344-99D4-47C1-9117-0F9F347F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ambar 5">
            <a:extLst>
              <a:ext uri="{FF2B5EF4-FFF2-40B4-BE49-F238E27FC236}">
                <a16:creationId xmlns:a16="http://schemas.microsoft.com/office/drawing/2014/main" xmlns="" id="{ECD01948-D50B-4030-A9F7-E372F23F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108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ambar 8">
            <a:extLst>
              <a:ext uri="{FF2B5EF4-FFF2-40B4-BE49-F238E27FC236}">
                <a16:creationId xmlns:a16="http://schemas.microsoft.com/office/drawing/2014/main" xmlns="" id="{A1EB3290-38D5-4A0A-85A7-F533FCAA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81" y="379187"/>
            <a:ext cx="3642076" cy="5509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847DEB-19BA-47D6-95EA-ED1A91AD71E1}"/>
              </a:ext>
            </a:extLst>
          </p:cNvPr>
          <p:cNvSpPr txBox="1"/>
          <p:nvPr/>
        </p:nvSpPr>
        <p:spPr>
          <a:xfrm>
            <a:off x="8084451" y="29492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Insulasi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3DFE09-57E8-4F4E-BBA9-10F571730B79}"/>
              </a:ext>
            </a:extLst>
          </p:cNvPr>
          <p:cNvSpPr txBox="1"/>
          <p:nvPr/>
        </p:nvSpPr>
        <p:spPr>
          <a:xfrm>
            <a:off x="6271339" y="196166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Beton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82C7C2-B57D-4860-A48D-6878372DBB86}"/>
              </a:ext>
            </a:extLst>
          </p:cNvPr>
          <p:cNvSpPr txBox="1"/>
          <p:nvPr/>
        </p:nvSpPr>
        <p:spPr>
          <a:xfrm>
            <a:off x="6271339" y="121329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Caliper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8780BC-5C46-4E26-9AFB-9B64CD51B7B9}"/>
              </a:ext>
            </a:extLst>
          </p:cNvPr>
          <p:cNvSpPr txBox="1"/>
          <p:nvPr/>
        </p:nvSpPr>
        <p:spPr>
          <a:xfrm>
            <a:off x="7519533" y="559036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Beton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xmlns="" id="{F35FE565-0C57-4A76-8385-0BCCC5FD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55" y="1178989"/>
            <a:ext cx="3235470" cy="44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0BA0483-2D45-4674-A451-13AFDA9EE733}"/>
              </a:ext>
            </a:extLst>
          </p:cNvPr>
          <p:cNvGrpSpPr/>
          <p:nvPr/>
        </p:nvGrpSpPr>
        <p:grpSpPr>
          <a:xfrm>
            <a:off x="4306235" y="220468"/>
            <a:ext cx="4969291" cy="3818139"/>
            <a:chOff x="2115128" y="0"/>
            <a:chExt cx="8837692" cy="70473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742EFC-87FA-4961-AB32-A8317C88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128" y="0"/>
              <a:ext cx="8837692" cy="704734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3201C97-D43B-4B45-A136-D12D816039C1}"/>
                </a:ext>
              </a:extLst>
            </p:cNvPr>
            <p:cNvSpPr/>
            <p:nvPr/>
          </p:nvSpPr>
          <p:spPr>
            <a:xfrm>
              <a:off x="6037010" y="889635"/>
              <a:ext cx="1542473" cy="12809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1D6CD7B-3BDA-400B-AFA8-9AAB20ED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279" y="220466"/>
            <a:ext cx="2818696" cy="142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F6F04D-C815-4746-84B5-0CE2D8A4A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15" y="4560679"/>
            <a:ext cx="3037385" cy="1860697"/>
          </a:xfrm>
          <a:prstGeom prst="rect">
            <a:avLst/>
          </a:prstGeom>
        </p:spPr>
      </p:pic>
      <p:grpSp>
        <p:nvGrpSpPr>
          <p:cNvPr id="14" name="Grup 34">
            <a:extLst>
              <a:ext uri="{FF2B5EF4-FFF2-40B4-BE49-F238E27FC236}">
                <a16:creationId xmlns:a16="http://schemas.microsoft.com/office/drawing/2014/main" xmlns="" id="{76D265D2-1A8A-45B0-ACBE-C276F7D3CE82}"/>
              </a:ext>
            </a:extLst>
          </p:cNvPr>
          <p:cNvGrpSpPr/>
          <p:nvPr/>
        </p:nvGrpSpPr>
        <p:grpSpPr>
          <a:xfrm>
            <a:off x="7217564" y="1522797"/>
            <a:ext cx="1961433" cy="1213479"/>
            <a:chOff x="5273196" y="2292713"/>
            <a:chExt cx="1961433" cy="1213479"/>
          </a:xfrm>
        </p:grpSpPr>
        <p:sp>
          <p:nvSpPr>
            <p:cNvPr id="17" name="Persegi Panjang 38">
              <a:extLst>
                <a:ext uri="{FF2B5EF4-FFF2-40B4-BE49-F238E27FC236}">
                  <a16:creationId xmlns:a16="http://schemas.microsoft.com/office/drawing/2014/main" xmlns="" id="{84E8BDDE-5BC6-474E-9406-479E39BF23DC}"/>
                </a:ext>
              </a:extLst>
            </p:cNvPr>
            <p:cNvSpPr/>
            <p:nvPr/>
          </p:nvSpPr>
          <p:spPr>
            <a:xfrm>
              <a:off x="5273196" y="2292713"/>
              <a:ext cx="1961433" cy="1213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5" name="Gambar 10">
              <a:extLst>
                <a:ext uri="{FF2B5EF4-FFF2-40B4-BE49-F238E27FC236}">
                  <a16:creationId xmlns:a16="http://schemas.microsoft.com/office/drawing/2014/main" xmlns="" id="{1239758B-E540-49B6-8F8C-16E6E336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7720" y="2392956"/>
              <a:ext cx="1763740" cy="465352"/>
            </a:xfrm>
            <a:prstGeom prst="rect">
              <a:avLst/>
            </a:prstGeom>
          </p:spPr>
        </p:pic>
        <p:pic>
          <p:nvPicPr>
            <p:cNvPr id="16" name="Gambar 22">
              <a:extLst>
                <a:ext uri="{FF2B5EF4-FFF2-40B4-BE49-F238E27FC236}">
                  <a16:creationId xmlns:a16="http://schemas.microsoft.com/office/drawing/2014/main" xmlns="" id="{903D09DD-A8D4-4905-BA90-9D3E7D8E7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6191" y="2899453"/>
              <a:ext cx="1735269" cy="50997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7342155-57FB-473D-808D-34B02396C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50" y="4544999"/>
            <a:ext cx="3168082" cy="186069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xmlns="" id="{BCFDCDDF-9BE2-4686-9714-3CBE80CC2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r="12468"/>
          <a:stretch/>
        </p:blipFill>
        <p:spPr bwMode="auto">
          <a:xfrm>
            <a:off x="2474366" y="695197"/>
            <a:ext cx="2134637" cy="16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AC6522-23D1-4F1A-B706-67FA48122BE5}"/>
              </a:ext>
            </a:extLst>
          </p:cNvPr>
          <p:cNvSpPr/>
          <p:nvPr/>
        </p:nvSpPr>
        <p:spPr>
          <a:xfrm>
            <a:off x="4239491" y="2639507"/>
            <a:ext cx="1961433" cy="1426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A36589E6-E50C-4DF1-A350-9495A3E3904B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rot="16200000" flipH="1">
            <a:off x="5075754" y="4210024"/>
            <a:ext cx="495109" cy="206200"/>
          </a:xfrm>
          <a:prstGeom prst="bentConnector3">
            <a:avLst>
              <a:gd name="adj1" fmla="val 47948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CCEFDF84-FD9C-4504-9F7B-CB841785487E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5400000">
            <a:off x="3409936" y="2734726"/>
            <a:ext cx="479429" cy="314111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86D1FCA-76D0-465C-89BF-5FB16AF86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2088" y="4660543"/>
            <a:ext cx="2818696" cy="1613011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91F7FEF4-4206-42A7-BE37-31AC607E9959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rot="16200000" flipH="1">
            <a:off x="6678336" y="2607442"/>
            <a:ext cx="594973" cy="3511228"/>
          </a:xfrm>
          <a:prstGeom prst="bentConnector3">
            <a:avLst>
              <a:gd name="adj1" fmla="val 40686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B46DAF-7005-4EA9-943B-5B3798AB2F70}"/>
              </a:ext>
            </a:extLst>
          </p:cNvPr>
          <p:cNvSpPr txBox="1"/>
          <p:nvPr/>
        </p:nvSpPr>
        <p:spPr>
          <a:xfrm>
            <a:off x="6043548" y="129117"/>
            <a:ext cx="21895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Pengukuran suhu Dengan alat yang sudah dibuat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9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18DC1C7E-0CBC-4C14-B605-8714BB125F9E}"/>
              </a:ext>
            </a:extLst>
          </p:cNvPr>
          <p:cNvSpPr/>
          <p:nvPr/>
        </p:nvSpPr>
        <p:spPr>
          <a:xfrm>
            <a:off x="1028337" y="4553528"/>
            <a:ext cx="655782" cy="1182254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B7EB0EFE-C709-4CD6-9263-6454215B3B9C}"/>
              </a:ext>
            </a:extLst>
          </p:cNvPr>
          <p:cNvSpPr/>
          <p:nvPr/>
        </p:nvSpPr>
        <p:spPr>
          <a:xfrm>
            <a:off x="1759811" y="4553528"/>
            <a:ext cx="655782" cy="1182254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007FFB8A-17BE-4728-9B64-C3298A8B66CF}"/>
              </a:ext>
            </a:extLst>
          </p:cNvPr>
          <p:cNvSpPr/>
          <p:nvPr/>
        </p:nvSpPr>
        <p:spPr>
          <a:xfrm>
            <a:off x="2491285" y="4553528"/>
            <a:ext cx="655782" cy="1182254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72DA39-D7A1-4167-A834-7695B68E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00" y="729672"/>
            <a:ext cx="3487268" cy="4396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9662104-F383-490C-B381-509AE70B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42" y="484910"/>
            <a:ext cx="3263078" cy="4553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91D234D-E4CF-46AE-971D-FB6F4771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0" y="324425"/>
            <a:ext cx="2962479" cy="39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5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152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</dc:creator>
  <cp:lastModifiedBy>ADE</cp:lastModifiedBy>
  <cp:revision>5</cp:revision>
  <dcterms:created xsi:type="dcterms:W3CDTF">2022-01-28T06:44:53Z</dcterms:created>
  <dcterms:modified xsi:type="dcterms:W3CDTF">2022-09-08T12:42:46Z</dcterms:modified>
</cp:coreProperties>
</file>