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5" r:id="rId7"/>
    <p:sldId id="266" r:id="rId8"/>
    <p:sldId id="269" r:id="rId9"/>
    <p:sldId id="271" r:id="rId10"/>
    <p:sldId id="272" r:id="rId11"/>
    <p:sldId id="276" r:id="rId12"/>
    <p:sldId id="277" r:id="rId13"/>
    <p:sldId id="280" r:id="rId14"/>
    <p:sldId id="281" r:id="rId15"/>
    <p:sldId id="26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8DE17-BEBB-4E2E-A5EA-2E160540C9F0}" v="264" dt="2022-11-25T20:16:14.686"/>
    <p1510:client id="{96F08399-D155-4265-8D6C-A356640C035E}" v="214" dt="2022-11-25T20:14:57.355"/>
    <p1510:client id="{E27F3704-B151-4DE2-9080-ECABF078AA48}" v="52" dt="2022-11-25T19:58:29.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Faris Zuhairi" userId="1806bbdb-9647-4cf7-a40c-5c5435e908bd" providerId="ADAL" clId="{E27F3704-B151-4DE2-9080-ECABF078AA48}"/>
    <pc:docChg chg="custSel modSld">
      <pc:chgData name="Muhammad Faris Zuhairi" userId="1806bbdb-9647-4cf7-a40c-5c5435e908bd" providerId="ADAL" clId="{E27F3704-B151-4DE2-9080-ECABF078AA48}" dt="2022-11-25T19:58:29.508" v="51" actId="1076"/>
      <pc:docMkLst>
        <pc:docMk/>
      </pc:docMkLst>
      <pc:sldChg chg="addSp delSp modSp mod">
        <pc:chgData name="Muhammad Faris Zuhairi" userId="1806bbdb-9647-4cf7-a40c-5c5435e908bd" providerId="ADAL" clId="{E27F3704-B151-4DE2-9080-ECABF078AA48}" dt="2022-11-25T19:38:06.838" v="13" actId="1076"/>
        <pc:sldMkLst>
          <pc:docMk/>
          <pc:sldMk cId="3395255772" sldId="266"/>
        </pc:sldMkLst>
        <pc:grpChg chg="mod">
          <ac:chgData name="Muhammad Faris Zuhairi" userId="1806bbdb-9647-4cf7-a40c-5c5435e908bd" providerId="ADAL" clId="{E27F3704-B151-4DE2-9080-ECABF078AA48}" dt="2022-11-25T19:37:03.996" v="2" actId="1076"/>
          <ac:grpSpMkLst>
            <pc:docMk/>
            <pc:sldMk cId="3395255772" sldId="266"/>
            <ac:grpSpMk id="34" creationId="{25B4E933-9366-6190-A534-E6502DB6BED1}"/>
          </ac:grpSpMkLst>
        </pc:grpChg>
        <pc:grpChg chg="mod">
          <ac:chgData name="Muhammad Faris Zuhairi" userId="1806bbdb-9647-4cf7-a40c-5c5435e908bd" providerId="ADAL" clId="{E27F3704-B151-4DE2-9080-ECABF078AA48}" dt="2022-11-25T19:38:02.109" v="12" actId="1076"/>
          <ac:grpSpMkLst>
            <pc:docMk/>
            <pc:sldMk cId="3395255772" sldId="266"/>
            <ac:grpSpMk id="40" creationId="{5CAECA0E-1936-638C-9F22-AB05DF131A6C}"/>
          </ac:grpSpMkLst>
        </pc:grpChg>
        <pc:picChg chg="add mod">
          <ac:chgData name="Muhammad Faris Zuhairi" userId="1806bbdb-9647-4cf7-a40c-5c5435e908bd" providerId="ADAL" clId="{E27F3704-B151-4DE2-9080-ECABF078AA48}" dt="2022-11-25T19:38:06.838" v="13" actId="1076"/>
          <ac:picMkLst>
            <pc:docMk/>
            <pc:sldMk cId="3395255772" sldId="266"/>
            <ac:picMk id="3" creationId="{0DDAD34B-126B-14A7-5E95-35A6A5E667A2}"/>
          </ac:picMkLst>
        </pc:picChg>
        <pc:picChg chg="del">
          <ac:chgData name="Muhammad Faris Zuhairi" userId="1806bbdb-9647-4cf7-a40c-5c5435e908bd" providerId="ADAL" clId="{E27F3704-B151-4DE2-9080-ECABF078AA48}" dt="2022-11-25T19:37:32.241" v="7" actId="478"/>
          <ac:picMkLst>
            <pc:docMk/>
            <pc:sldMk cId="3395255772" sldId="266"/>
            <ac:picMk id="37" creationId="{152E01AF-9740-9FF8-5580-C9A933BBDB7E}"/>
          </ac:picMkLst>
        </pc:picChg>
      </pc:sldChg>
      <pc:sldChg chg="addSp delSp modSp mod">
        <pc:chgData name="Muhammad Faris Zuhairi" userId="1806bbdb-9647-4cf7-a40c-5c5435e908bd" providerId="ADAL" clId="{E27F3704-B151-4DE2-9080-ECABF078AA48}" dt="2022-11-25T19:45:44.332" v="17" actId="1076"/>
        <pc:sldMkLst>
          <pc:docMk/>
          <pc:sldMk cId="407983168" sldId="269"/>
        </pc:sldMkLst>
        <pc:grpChg chg="del">
          <ac:chgData name="Muhammad Faris Zuhairi" userId="1806bbdb-9647-4cf7-a40c-5c5435e908bd" providerId="ADAL" clId="{E27F3704-B151-4DE2-9080-ECABF078AA48}" dt="2022-11-25T19:45:40.061" v="15" actId="478"/>
          <ac:grpSpMkLst>
            <pc:docMk/>
            <pc:sldMk cId="407983168" sldId="269"/>
            <ac:grpSpMk id="13" creationId="{560CD303-7F31-A0D1-A9AB-E6956B968B95}"/>
          </ac:grpSpMkLst>
        </pc:grpChg>
        <pc:picChg chg="add mod">
          <ac:chgData name="Muhammad Faris Zuhairi" userId="1806bbdb-9647-4cf7-a40c-5c5435e908bd" providerId="ADAL" clId="{E27F3704-B151-4DE2-9080-ECABF078AA48}" dt="2022-11-25T19:45:44.332" v="17" actId="1076"/>
          <ac:picMkLst>
            <pc:docMk/>
            <pc:sldMk cId="407983168" sldId="269"/>
            <ac:picMk id="3" creationId="{DF526F2F-3E12-0D94-F31A-03C60E8B4D63}"/>
          </ac:picMkLst>
        </pc:picChg>
        <pc:picChg chg="del">
          <ac:chgData name="Muhammad Faris Zuhairi" userId="1806bbdb-9647-4cf7-a40c-5c5435e908bd" providerId="ADAL" clId="{E27F3704-B151-4DE2-9080-ECABF078AA48}" dt="2022-11-25T19:45:38.324" v="14" actId="478"/>
          <ac:picMkLst>
            <pc:docMk/>
            <pc:sldMk cId="407983168" sldId="269"/>
            <ac:picMk id="12" creationId="{3AFD1516-BD88-739B-EBE4-0B755E619467}"/>
          </ac:picMkLst>
        </pc:picChg>
        <pc:picChg chg="topLvl">
          <ac:chgData name="Muhammad Faris Zuhairi" userId="1806bbdb-9647-4cf7-a40c-5c5435e908bd" providerId="ADAL" clId="{E27F3704-B151-4DE2-9080-ECABF078AA48}" dt="2022-11-25T19:45:40.061" v="15" actId="478"/>
          <ac:picMkLst>
            <pc:docMk/>
            <pc:sldMk cId="407983168" sldId="269"/>
            <ac:picMk id="14" creationId="{03A71EFD-BD2B-4974-320E-F38620CE0BAE}"/>
          </ac:picMkLst>
        </pc:picChg>
        <pc:picChg chg="del topLvl">
          <ac:chgData name="Muhammad Faris Zuhairi" userId="1806bbdb-9647-4cf7-a40c-5c5435e908bd" providerId="ADAL" clId="{E27F3704-B151-4DE2-9080-ECABF078AA48}" dt="2022-11-25T19:45:40.061" v="15" actId="478"/>
          <ac:picMkLst>
            <pc:docMk/>
            <pc:sldMk cId="407983168" sldId="269"/>
            <ac:picMk id="15" creationId="{70CFA755-4FD7-C719-59D0-38C108DFD9FC}"/>
          </ac:picMkLst>
        </pc:picChg>
      </pc:sldChg>
      <pc:sldChg chg="addSp modSp mod">
        <pc:chgData name="Muhammad Faris Zuhairi" userId="1806bbdb-9647-4cf7-a40c-5c5435e908bd" providerId="ADAL" clId="{E27F3704-B151-4DE2-9080-ECABF078AA48}" dt="2022-11-25T19:49:35.871" v="27" actId="1076"/>
        <pc:sldMkLst>
          <pc:docMk/>
          <pc:sldMk cId="737888392" sldId="271"/>
        </pc:sldMkLst>
        <pc:grpChg chg="mod">
          <ac:chgData name="Muhammad Faris Zuhairi" userId="1806bbdb-9647-4cf7-a40c-5c5435e908bd" providerId="ADAL" clId="{E27F3704-B151-4DE2-9080-ECABF078AA48}" dt="2022-11-25T19:48:45.637" v="20" actId="1076"/>
          <ac:grpSpMkLst>
            <pc:docMk/>
            <pc:sldMk cId="737888392" sldId="271"/>
            <ac:grpSpMk id="7" creationId="{FE91164D-2006-3885-CE35-93305DE326FB}"/>
          </ac:grpSpMkLst>
        </pc:grpChg>
        <pc:grpChg chg="mod">
          <ac:chgData name="Muhammad Faris Zuhairi" userId="1806bbdb-9647-4cf7-a40c-5c5435e908bd" providerId="ADAL" clId="{E27F3704-B151-4DE2-9080-ECABF078AA48}" dt="2022-11-25T19:48:48.140" v="21" actId="1076"/>
          <ac:grpSpMkLst>
            <pc:docMk/>
            <pc:sldMk cId="737888392" sldId="271"/>
            <ac:grpSpMk id="8" creationId="{423AB5C9-92D6-598E-C70F-B18D24BCF294}"/>
          </ac:grpSpMkLst>
        </pc:grpChg>
        <pc:picChg chg="add mod modCrop">
          <ac:chgData name="Muhammad Faris Zuhairi" userId="1806bbdb-9647-4cf7-a40c-5c5435e908bd" providerId="ADAL" clId="{E27F3704-B151-4DE2-9080-ECABF078AA48}" dt="2022-11-25T19:49:35.871" v="27" actId="1076"/>
          <ac:picMkLst>
            <pc:docMk/>
            <pc:sldMk cId="737888392" sldId="271"/>
            <ac:picMk id="5" creationId="{971619FE-D031-1AB7-7005-815098F08F10}"/>
          </ac:picMkLst>
        </pc:picChg>
        <pc:picChg chg="mod modCrop">
          <ac:chgData name="Muhammad Faris Zuhairi" userId="1806bbdb-9647-4cf7-a40c-5c5435e908bd" providerId="ADAL" clId="{E27F3704-B151-4DE2-9080-ECABF078AA48}" dt="2022-11-25T19:37:17.153" v="4" actId="18131"/>
          <ac:picMkLst>
            <pc:docMk/>
            <pc:sldMk cId="737888392" sldId="271"/>
            <ac:picMk id="11" creationId="{3B99CB73-88E4-D73B-86EF-A392F441675C}"/>
          </ac:picMkLst>
        </pc:picChg>
        <pc:picChg chg="mod">
          <ac:chgData name="Muhammad Faris Zuhairi" userId="1806bbdb-9647-4cf7-a40c-5c5435e908bd" providerId="ADAL" clId="{E27F3704-B151-4DE2-9080-ECABF078AA48}" dt="2022-11-25T19:37:24.740" v="6" actId="1076"/>
          <ac:picMkLst>
            <pc:docMk/>
            <pc:sldMk cId="737888392" sldId="271"/>
            <ac:picMk id="13" creationId="{4219070C-82CB-A144-FF80-9A130A2A81B6}"/>
          </ac:picMkLst>
        </pc:picChg>
      </pc:sldChg>
      <pc:sldChg chg="addSp delSp modSp mod">
        <pc:chgData name="Muhammad Faris Zuhairi" userId="1806bbdb-9647-4cf7-a40c-5c5435e908bd" providerId="ADAL" clId="{E27F3704-B151-4DE2-9080-ECABF078AA48}" dt="2022-11-25T19:49:58.406" v="32" actId="1076"/>
        <pc:sldMkLst>
          <pc:docMk/>
          <pc:sldMk cId="743071795" sldId="272"/>
        </pc:sldMkLst>
        <pc:grpChg chg="del">
          <ac:chgData name="Muhammad Faris Zuhairi" userId="1806bbdb-9647-4cf7-a40c-5c5435e908bd" providerId="ADAL" clId="{E27F3704-B151-4DE2-9080-ECABF078AA48}" dt="2022-11-25T19:49:50.049" v="30" actId="478"/>
          <ac:grpSpMkLst>
            <pc:docMk/>
            <pc:sldMk cId="743071795" sldId="272"/>
            <ac:grpSpMk id="13" creationId="{5830A156-B71C-5126-659C-DC2564E7A1AE}"/>
          </ac:grpSpMkLst>
        </pc:grpChg>
        <pc:grpChg chg="del">
          <ac:chgData name="Muhammad Faris Zuhairi" userId="1806bbdb-9647-4cf7-a40c-5c5435e908bd" providerId="ADAL" clId="{E27F3704-B151-4DE2-9080-ECABF078AA48}" dt="2022-11-25T19:49:53.557" v="31" actId="478"/>
          <ac:grpSpMkLst>
            <pc:docMk/>
            <pc:sldMk cId="743071795" sldId="272"/>
            <ac:grpSpMk id="16" creationId="{BAC55E45-D877-6636-5708-CA2F9E899905}"/>
          </ac:grpSpMkLst>
        </pc:grpChg>
        <pc:picChg chg="add mod modCrop">
          <ac:chgData name="Muhammad Faris Zuhairi" userId="1806bbdb-9647-4cf7-a40c-5c5435e908bd" providerId="ADAL" clId="{E27F3704-B151-4DE2-9080-ECABF078AA48}" dt="2022-11-25T19:49:58.406" v="32" actId="1076"/>
          <ac:picMkLst>
            <pc:docMk/>
            <pc:sldMk cId="743071795" sldId="272"/>
            <ac:picMk id="2" creationId="{08A40C8C-012D-8A06-0086-39116B493C76}"/>
          </ac:picMkLst>
        </pc:picChg>
        <pc:picChg chg="topLvl">
          <ac:chgData name="Muhammad Faris Zuhairi" userId="1806bbdb-9647-4cf7-a40c-5c5435e908bd" providerId="ADAL" clId="{E27F3704-B151-4DE2-9080-ECABF078AA48}" dt="2022-11-25T19:49:50.049" v="30" actId="478"/>
          <ac:picMkLst>
            <pc:docMk/>
            <pc:sldMk cId="743071795" sldId="272"/>
            <ac:picMk id="14" creationId="{E8481C07-D8ED-DD3E-95AB-4A2BFC5AFDA7}"/>
          </ac:picMkLst>
        </pc:picChg>
        <pc:picChg chg="del topLvl">
          <ac:chgData name="Muhammad Faris Zuhairi" userId="1806bbdb-9647-4cf7-a40c-5c5435e908bd" providerId="ADAL" clId="{E27F3704-B151-4DE2-9080-ECABF078AA48}" dt="2022-11-25T19:49:50.049" v="30" actId="478"/>
          <ac:picMkLst>
            <pc:docMk/>
            <pc:sldMk cId="743071795" sldId="272"/>
            <ac:picMk id="15" creationId="{118B3084-FA24-AAD7-51ED-DD17EA74D36E}"/>
          </ac:picMkLst>
        </pc:picChg>
        <pc:picChg chg="topLvl">
          <ac:chgData name="Muhammad Faris Zuhairi" userId="1806bbdb-9647-4cf7-a40c-5c5435e908bd" providerId="ADAL" clId="{E27F3704-B151-4DE2-9080-ECABF078AA48}" dt="2022-11-25T19:49:53.557" v="31" actId="478"/>
          <ac:picMkLst>
            <pc:docMk/>
            <pc:sldMk cId="743071795" sldId="272"/>
            <ac:picMk id="17" creationId="{35CD7840-CBF8-09E9-A09E-E4DA4A9179C8}"/>
          </ac:picMkLst>
        </pc:picChg>
        <pc:picChg chg="del topLvl">
          <ac:chgData name="Muhammad Faris Zuhairi" userId="1806bbdb-9647-4cf7-a40c-5c5435e908bd" providerId="ADAL" clId="{E27F3704-B151-4DE2-9080-ECABF078AA48}" dt="2022-11-25T19:49:53.557" v="31" actId="478"/>
          <ac:picMkLst>
            <pc:docMk/>
            <pc:sldMk cId="743071795" sldId="272"/>
            <ac:picMk id="18" creationId="{49F8F0C9-3F7F-1A42-919B-98C6522DBA49}"/>
          </ac:picMkLst>
        </pc:picChg>
      </pc:sldChg>
      <pc:sldChg chg="addSp delSp modSp mod">
        <pc:chgData name="Muhammad Faris Zuhairi" userId="1806bbdb-9647-4cf7-a40c-5c5435e908bd" providerId="ADAL" clId="{E27F3704-B151-4DE2-9080-ECABF078AA48}" dt="2022-11-25T19:55:23.474" v="35" actId="1076"/>
        <pc:sldMkLst>
          <pc:docMk/>
          <pc:sldMk cId="3315623306" sldId="276"/>
        </pc:sldMkLst>
        <pc:grpChg chg="del">
          <ac:chgData name="Muhammad Faris Zuhairi" userId="1806bbdb-9647-4cf7-a40c-5c5435e908bd" providerId="ADAL" clId="{E27F3704-B151-4DE2-9080-ECABF078AA48}" dt="2022-11-25T19:55:19.726" v="33" actId="478"/>
          <ac:grpSpMkLst>
            <pc:docMk/>
            <pc:sldMk cId="3315623306" sldId="276"/>
            <ac:grpSpMk id="8" creationId="{4CC302CF-4A4F-B888-E9DF-D8822D7F5DEF}"/>
          </ac:grpSpMkLst>
        </pc:grpChg>
        <pc:grpChg chg="topLvl">
          <ac:chgData name="Muhammad Faris Zuhairi" userId="1806bbdb-9647-4cf7-a40c-5c5435e908bd" providerId="ADAL" clId="{E27F3704-B151-4DE2-9080-ECABF078AA48}" dt="2022-11-25T19:55:19.726" v="33" actId="478"/>
          <ac:grpSpMkLst>
            <pc:docMk/>
            <pc:sldMk cId="3315623306" sldId="276"/>
            <ac:grpSpMk id="9" creationId="{FC0E0717-431B-D739-BEBD-22494DAFE9F3}"/>
          </ac:grpSpMkLst>
        </pc:grpChg>
        <pc:picChg chg="add mod">
          <ac:chgData name="Muhammad Faris Zuhairi" userId="1806bbdb-9647-4cf7-a40c-5c5435e908bd" providerId="ADAL" clId="{E27F3704-B151-4DE2-9080-ECABF078AA48}" dt="2022-11-25T19:55:23.474" v="35" actId="1076"/>
          <ac:picMkLst>
            <pc:docMk/>
            <pc:sldMk cId="3315623306" sldId="276"/>
            <ac:picMk id="5" creationId="{07746773-DF3A-6040-0C02-0E5346815510}"/>
          </ac:picMkLst>
        </pc:picChg>
        <pc:picChg chg="del topLvl">
          <ac:chgData name="Muhammad Faris Zuhairi" userId="1806bbdb-9647-4cf7-a40c-5c5435e908bd" providerId="ADAL" clId="{E27F3704-B151-4DE2-9080-ECABF078AA48}" dt="2022-11-25T19:55:19.726" v="33" actId="478"/>
          <ac:picMkLst>
            <pc:docMk/>
            <pc:sldMk cId="3315623306" sldId="276"/>
            <ac:picMk id="10" creationId="{434BD3C7-04F1-D236-CC2A-F4DE22EBBE00}"/>
          </ac:picMkLst>
        </pc:picChg>
      </pc:sldChg>
      <pc:sldChg chg="addSp delSp modSp mod">
        <pc:chgData name="Muhammad Faris Zuhairi" userId="1806bbdb-9647-4cf7-a40c-5c5435e908bd" providerId="ADAL" clId="{E27F3704-B151-4DE2-9080-ECABF078AA48}" dt="2022-11-25T19:56:34.093" v="42" actId="1076"/>
        <pc:sldMkLst>
          <pc:docMk/>
          <pc:sldMk cId="1197897469" sldId="277"/>
        </pc:sldMkLst>
        <pc:spChg chg="mod">
          <ac:chgData name="Muhammad Faris Zuhairi" userId="1806bbdb-9647-4cf7-a40c-5c5435e908bd" providerId="ADAL" clId="{E27F3704-B151-4DE2-9080-ECABF078AA48}" dt="2022-11-25T19:56:32.680" v="41" actId="14100"/>
          <ac:spMkLst>
            <pc:docMk/>
            <pc:sldMk cId="1197897469" sldId="277"/>
            <ac:spMk id="4" creationId="{DDD10471-6BAC-70E3-91CC-A9EE8EF85D9A}"/>
          </ac:spMkLst>
        </pc:spChg>
        <pc:grpChg chg="del">
          <ac:chgData name="Muhammad Faris Zuhairi" userId="1806bbdb-9647-4cf7-a40c-5c5435e908bd" providerId="ADAL" clId="{E27F3704-B151-4DE2-9080-ECABF078AA48}" dt="2022-11-25T19:56:17.581" v="36" actId="478"/>
          <ac:grpSpMkLst>
            <pc:docMk/>
            <pc:sldMk cId="1197897469" sldId="277"/>
            <ac:grpSpMk id="11" creationId="{C4DF9527-AD94-1526-EFF2-76D13D1DD367}"/>
          </ac:grpSpMkLst>
        </pc:grpChg>
        <pc:grpChg chg="del">
          <ac:chgData name="Muhammad Faris Zuhairi" userId="1806bbdb-9647-4cf7-a40c-5c5435e908bd" providerId="ADAL" clId="{E27F3704-B151-4DE2-9080-ECABF078AA48}" dt="2022-11-25T19:56:19.200" v="37" actId="478"/>
          <ac:grpSpMkLst>
            <pc:docMk/>
            <pc:sldMk cId="1197897469" sldId="277"/>
            <ac:grpSpMk id="14" creationId="{A235A64C-BFAF-E2B4-E4F5-23403F4DABB2}"/>
          </ac:grpSpMkLst>
        </pc:grpChg>
        <pc:picChg chg="add mod">
          <ac:chgData name="Muhammad Faris Zuhairi" userId="1806bbdb-9647-4cf7-a40c-5c5435e908bd" providerId="ADAL" clId="{E27F3704-B151-4DE2-9080-ECABF078AA48}" dt="2022-11-25T19:56:25.581" v="39" actId="1076"/>
          <ac:picMkLst>
            <pc:docMk/>
            <pc:sldMk cId="1197897469" sldId="277"/>
            <ac:picMk id="3" creationId="{F22763F2-E491-D002-ADFA-1B4A2807D11D}"/>
          </ac:picMkLst>
        </pc:picChg>
        <pc:picChg chg="mod topLvl">
          <ac:chgData name="Muhammad Faris Zuhairi" userId="1806bbdb-9647-4cf7-a40c-5c5435e908bd" providerId="ADAL" clId="{E27F3704-B151-4DE2-9080-ECABF078AA48}" dt="2022-11-25T19:56:29.448" v="40" actId="1076"/>
          <ac:picMkLst>
            <pc:docMk/>
            <pc:sldMk cId="1197897469" sldId="277"/>
            <ac:picMk id="12" creationId="{F01B8FF8-6305-D4E2-9D3A-550E03B9F3B5}"/>
          </ac:picMkLst>
        </pc:picChg>
        <pc:picChg chg="del topLvl">
          <ac:chgData name="Muhammad Faris Zuhairi" userId="1806bbdb-9647-4cf7-a40c-5c5435e908bd" providerId="ADAL" clId="{E27F3704-B151-4DE2-9080-ECABF078AA48}" dt="2022-11-25T19:56:17.581" v="36" actId="478"/>
          <ac:picMkLst>
            <pc:docMk/>
            <pc:sldMk cId="1197897469" sldId="277"/>
            <ac:picMk id="13" creationId="{C1BF88E3-8D85-88E1-E046-BB9255C1F97C}"/>
          </ac:picMkLst>
        </pc:picChg>
        <pc:picChg chg="mod topLvl">
          <ac:chgData name="Muhammad Faris Zuhairi" userId="1806bbdb-9647-4cf7-a40c-5c5435e908bd" providerId="ADAL" clId="{E27F3704-B151-4DE2-9080-ECABF078AA48}" dt="2022-11-25T19:56:34.093" v="42" actId="1076"/>
          <ac:picMkLst>
            <pc:docMk/>
            <pc:sldMk cId="1197897469" sldId="277"/>
            <ac:picMk id="15" creationId="{9420D6DA-D5E1-4A47-ED31-E9E19867B3FE}"/>
          </ac:picMkLst>
        </pc:picChg>
        <pc:picChg chg="del topLvl">
          <ac:chgData name="Muhammad Faris Zuhairi" userId="1806bbdb-9647-4cf7-a40c-5c5435e908bd" providerId="ADAL" clId="{E27F3704-B151-4DE2-9080-ECABF078AA48}" dt="2022-11-25T19:56:19.200" v="37" actId="478"/>
          <ac:picMkLst>
            <pc:docMk/>
            <pc:sldMk cId="1197897469" sldId="277"/>
            <ac:picMk id="16" creationId="{1562B281-AA2C-1B3C-64E8-01A3EE0223CC}"/>
          </ac:picMkLst>
        </pc:picChg>
      </pc:sldChg>
      <pc:sldChg chg="addSp delSp modSp mod">
        <pc:chgData name="Muhammad Faris Zuhairi" userId="1806bbdb-9647-4cf7-a40c-5c5435e908bd" providerId="ADAL" clId="{E27F3704-B151-4DE2-9080-ECABF078AA48}" dt="2022-11-25T19:57:53.180" v="45" actId="1076"/>
        <pc:sldMkLst>
          <pc:docMk/>
          <pc:sldMk cId="157634096" sldId="280"/>
        </pc:sldMkLst>
        <pc:grpChg chg="del">
          <ac:chgData name="Muhammad Faris Zuhairi" userId="1806bbdb-9647-4cf7-a40c-5c5435e908bd" providerId="ADAL" clId="{E27F3704-B151-4DE2-9080-ECABF078AA48}" dt="2022-11-25T19:57:48.469" v="43" actId="478"/>
          <ac:grpSpMkLst>
            <pc:docMk/>
            <pc:sldMk cId="157634096" sldId="280"/>
            <ac:grpSpMk id="8" creationId="{0FFC2F79-CF89-7601-988B-2A8A327EA799}"/>
          </ac:grpSpMkLst>
        </pc:grpChg>
        <pc:grpChg chg="topLvl">
          <ac:chgData name="Muhammad Faris Zuhairi" userId="1806bbdb-9647-4cf7-a40c-5c5435e908bd" providerId="ADAL" clId="{E27F3704-B151-4DE2-9080-ECABF078AA48}" dt="2022-11-25T19:57:48.469" v="43" actId="478"/>
          <ac:grpSpMkLst>
            <pc:docMk/>
            <pc:sldMk cId="157634096" sldId="280"/>
            <ac:grpSpMk id="9" creationId="{AE32ABBA-6EBB-D108-4CE8-5054305F8D1D}"/>
          </ac:grpSpMkLst>
        </pc:grpChg>
        <pc:picChg chg="add mod">
          <ac:chgData name="Muhammad Faris Zuhairi" userId="1806bbdb-9647-4cf7-a40c-5c5435e908bd" providerId="ADAL" clId="{E27F3704-B151-4DE2-9080-ECABF078AA48}" dt="2022-11-25T19:57:53.180" v="45" actId="1076"/>
          <ac:picMkLst>
            <pc:docMk/>
            <pc:sldMk cId="157634096" sldId="280"/>
            <ac:picMk id="5" creationId="{824DF1A7-03A3-4DC7-78B2-4E12C71C5A7D}"/>
          </ac:picMkLst>
        </pc:picChg>
        <pc:picChg chg="del topLvl">
          <ac:chgData name="Muhammad Faris Zuhairi" userId="1806bbdb-9647-4cf7-a40c-5c5435e908bd" providerId="ADAL" clId="{E27F3704-B151-4DE2-9080-ECABF078AA48}" dt="2022-11-25T19:57:48.469" v="43" actId="478"/>
          <ac:picMkLst>
            <pc:docMk/>
            <pc:sldMk cId="157634096" sldId="280"/>
            <ac:picMk id="10" creationId="{5ECBB45E-5508-8F5B-7FDC-DF06E0F1268A}"/>
          </ac:picMkLst>
        </pc:picChg>
      </pc:sldChg>
      <pc:sldChg chg="addSp delSp modSp mod">
        <pc:chgData name="Muhammad Faris Zuhairi" userId="1806bbdb-9647-4cf7-a40c-5c5435e908bd" providerId="ADAL" clId="{E27F3704-B151-4DE2-9080-ECABF078AA48}" dt="2022-11-25T19:58:29.508" v="51" actId="1076"/>
        <pc:sldMkLst>
          <pc:docMk/>
          <pc:sldMk cId="765843206" sldId="281"/>
        </pc:sldMkLst>
        <pc:grpChg chg="del">
          <ac:chgData name="Muhammad Faris Zuhairi" userId="1806bbdb-9647-4cf7-a40c-5c5435e908bd" providerId="ADAL" clId="{E27F3704-B151-4DE2-9080-ECABF078AA48}" dt="2022-11-25T19:58:20.545" v="46" actId="478"/>
          <ac:grpSpMkLst>
            <pc:docMk/>
            <pc:sldMk cId="765843206" sldId="281"/>
            <ac:grpSpMk id="11" creationId="{02ADAE92-4647-F21B-32DF-DA03E65A35BA}"/>
          </ac:grpSpMkLst>
        </pc:grpChg>
        <pc:grpChg chg="del">
          <ac:chgData name="Muhammad Faris Zuhairi" userId="1806bbdb-9647-4cf7-a40c-5c5435e908bd" providerId="ADAL" clId="{E27F3704-B151-4DE2-9080-ECABF078AA48}" dt="2022-11-25T19:58:21.813" v="47" actId="478"/>
          <ac:grpSpMkLst>
            <pc:docMk/>
            <pc:sldMk cId="765843206" sldId="281"/>
            <ac:grpSpMk id="14" creationId="{0E6D20B9-94BD-9C6B-BC48-C3D732A5649E}"/>
          </ac:grpSpMkLst>
        </pc:grpChg>
        <pc:picChg chg="add mod">
          <ac:chgData name="Muhammad Faris Zuhairi" userId="1806bbdb-9647-4cf7-a40c-5c5435e908bd" providerId="ADAL" clId="{E27F3704-B151-4DE2-9080-ECABF078AA48}" dt="2022-11-25T19:58:25.526" v="49" actId="1076"/>
          <ac:picMkLst>
            <pc:docMk/>
            <pc:sldMk cId="765843206" sldId="281"/>
            <ac:picMk id="3" creationId="{78D3F315-340C-FF02-22F4-A60779F59262}"/>
          </ac:picMkLst>
        </pc:picChg>
        <pc:picChg chg="mod topLvl">
          <ac:chgData name="Muhammad Faris Zuhairi" userId="1806bbdb-9647-4cf7-a40c-5c5435e908bd" providerId="ADAL" clId="{E27F3704-B151-4DE2-9080-ECABF078AA48}" dt="2022-11-25T19:58:29.508" v="51" actId="1076"/>
          <ac:picMkLst>
            <pc:docMk/>
            <pc:sldMk cId="765843206" sldId="281"/>
            <ac:picMk id="12" creationId="{12BE97E9-FBBC-1F15-9C72-058813020CB3}"/>
          </ac:picMkLst>
        </pc:picChg>
        <pc:picChg chg="del topLvl">
          <ac:chgData name="Muhammad Faris Zuhairi" userId="1806bbdb-9647-4cf7-a40c-5c5435e908bd" providerId="ADAL" clId="{E27F3704-B151-4DE2-9080-ECABF078AA48}" dt="2022-11-25T19:58:20.545" v="46" actId="478"/>
          <ac:picMkLst>
            <pc:docMk/>
            <pc:sldMk cId="765843206" sldId="281"/>
            <ac:picMk id="13" creationId="{509FD95A-7ACD-2814-A7A2-8A4ED6044EB1}"/>
          </ac:picMkLst>
        </pc:picChg>
        <pc:picChg chg="topLvl">
          <ac:chgData name="Muhammad Faris Zuhairi" userId="1806bbdb-9647-4cf7-a40c-5c5435e908bd" providerId="ADAL" clId="{E27F3704-B151-4DE2-9080-ECABF078AA48}" dt="2022-11-25T19:58:21.813" v="47" actId="478"/>
          <ac:picMkLst>
            <pc:docMk/>
            <pc:sldMk cId="765843206" sldId="281"/>
            <ac:picMk id="15" creationId="{E656EAA8-E962-85BC-6565-25B146B63617}"/>
          </ac:picMkLst>
        </pc:picChg>
        <pc:picChg chg="del topLvl">
          <ac:chgData name="Muhammad Faris Zuhairi" userId="1806bbdb-9647-4cf7-a40c-5c5435e908bd" providerId="ADAL" clId="{E27F3704-B151-4DE2-9080-ECABF078AA48}" dt="2022-11-25T19:58:21.813" v="47" actId="478"/>
          <ac:picMkLst>
            <pc:docMk/>
            <pc:sldMk cId="765843206" sldId="281"/>
            <ac:picMk id="16" creationId="{7E525807-4E19-7CD7-AAB1-308CE84055DD}"/>
          </ac:picMkLst>
        </pc:picChg>
      </pc:sldChg>
    </pc:docChg>
  </pc:docChgLst>
  <pc:docChgLst>
    <pc:chgData name="Vanny Ezhaan Nur Sandika" userId="0a164a45-e537-4ce7-8770-2a6360bee01c" providerId="ADAL" clId="{96F08399-D155-4265-8D6C-A356640C035E}"/>
    <pc:docChg chg="undo custSel addSld delSld modSld">
      <pc:chgData name="Vanny Ezhaan Nur Sandika" userId="0a164a45-e537-4ce7-8770-2a6360bee01c" providerId="ADAL" clId="{96F08399-D155-4265-8D6C-A356640C035E}" dt="2022-11-26T01:55:59.178" v="355" actId="20577"/>
      <pc:docMkLst>
        <pc:docMk/>
      </pc:docMkLst>
      <pc:sldChg chg="addSp modSp mod">
        <pc:chgData name="Vanny Ezhaan Nur Sandika" userId="0a164a45-e537-4ce7-8770-2a6360bee01c" providerId="ADAL" clId="{96F08399-D155-4265-8D6C-A356640C035E}" dt="2022-11-25T20:14:14.272" v="330" actId="1036"/>
        <pc:sldMkLst>
          <pc:docMk/>
          <pc:sldMk cId="3513436671" sldId="257"/>
        </pc:sldMkLst>
        <pc:spChg chg="mod">
          <ac:chgData name="Vanny Ezhaan Nur Sandika" userId="0a164a45-e537-4ce7-8770-2a6360bee01c" providerId="ADAL" clId="{96F08399-D155-4265-8D6C-A356640C035E}" dt="2022-11-25T20:13:45.752" v="327" actId="255"/>
          <ac:spMkLst>
            <pc:docMk/>
            <pc:sldMk cId="3513436671" sldId="257"/>
            <ac:spMk id="2" creationId="{D4AD02D6-C369-7C31-D786-695AE3D32BF9}"/>
          </ac:spMkLst>
        </pc:spChg>
        <pc:picChg chg="add mod">
          <ac:chgData name="Vanny Ezhaan Nur Sandika" userId="0a164a45-e537-4ce7-8770-2a6360bee01c" providerId="ADAL" clId="{96F08399-D155-4265-8D6C-A356640C035E}" dt="2022-11-25T20:14:14.272" v="330" actId="1036"/>
          <ac:picMkLst>
            <pc:docMk/>
            <pc:sldMk cId="3513436671" sldId="257"/>
            <ac:picMk id="4" creationId="{37423D93-7DC6-8EFE-1144-2234193103EA}"/>
          </ac:picMkLst>
        </pc:picChg>
        <pc:picChg chg="mod">
          <ac:chgData name="Vanny Ezhaan Nur Sandika" userId="0a164a45-e537-4ce7-8770-2a6360bee01c" providerId="ADAL" clId="{96F08399-D155-4265-8D6C-A356640C035E}" dt="2022-11-25T20:13:38.481" v="326" actId="1076"/>
          <ac:picMkLst>
            <pc:docMk/>
            <pc:sldMk cId="3513436671" sldId="257"/>
            <ac:picMk id="5" creationId="{6CA9B6DA-679E-F29F-659C-E911664F7CA0}"/>
          </ac:picMkLst>
        </pc:picChg>
      </pc:sldChg>
      <pc:sldChg chg="modSp mod">
        <pc:chgData name="Vanny Ezhaan Nur Sandika" userId="0a164a45-e537-4ce7-8770-2a6360bee01c" providerId="ADAL" clId="{96F08399-D155-4265-8D6C-A356640C035E}" dt="2022-11-25T14:00:13.960" v="10" actId="20577"/>
        <pc:sldMkLst>
          <pc:docMk/>
          <pc:sldMk cId="960639850" sldId="260"/>
        </pc:sldMkLst>
        <pc:spChg chg="mod">
          <ac:chgData name="Vanny Ezhaan Nur Sandika" userId="0a164a45-e537-4ce7-8770-2a6360bee01c" providerId="ADAL" clId="{96F08399-D155-4265-8D6C-A356640C035E}" dt="2022-11-25T14:00:13.960" v="10" actId="20577"/>
          <ac:spMkLst>
            <pc:docMk/>
            <pc:sldMk cId="960639850" sldId="260"/>
            <ac:spMk id="3" creationId="{63981AC7-E7AC-096A-60E0-52A6665D50C2}"/>
          </ac:spMkLst>
        </pc:spChg>
      </pc:sldChg>
      <pc:sldChg chg="modSp mod">
        <pc:chgData name="Vanny Ezhaan Nur Sandika" userId="0a164a45-e537-4ce7-8770-2a6360bee01c" providerId="ADAL" clId="{96F08399-D155-4265-8D6C-A356640C035E}" dt="2022-11-26T01:55:59.178" v="355" actId="20577"/>
        <pc:sldMkLst>
          <pc:docMk/>
          <pc:sldMk cId="3466543306" sldId="261"/>
        </pc:sldMkLst>
        <pc:spChg chg="mod">
          <ac:chgData name="Vanny Ezhaan Nur Sandika" userId="0a164a45-e537-4ce7-8770-2a6360bee01c" providerId="ADAL" clId="{96F08399-D155-4265-8D6C-A356640C035E}" dt="2022-11-26T01:55:59.178" v="355" actId="20577"/>
          <ac:spMkLst>
            <pc:docMk/>
            <pc:sldMk cId="3466543306" sldId="261"/>
            <ac:spMk id="3" creationId="{63981AC7-E7AC-096A-60E0-52A6665D50C2}"/>
          </ac:spMkLst>
        </pc:spChg>
      </pc:sldChg>
      <pc:sldChg chg="addSp delSp modSp mod">
        <pc:chgData name="Vanny Ezhaan Nur Sandika" userId="0a164a45-e537-4ce7-8770-2a6360bee01c" providerId="ADAL" clId="{96F08399-D155-4265-8D6C-A356640C035E}" dt="2022-11-25T16:25:45.260" v="295" actId="1076"/>
        <pc:sldMkLst>
          <pc:docMk/>
          <pc:sldMk cId="1406336114" sldId="265"/>
        </pc:sldMkLst>
        <pc:spChg chg="del">
          <ac:chgData name="Vanny Ezhaan Nur Sandika" userId="0a164a45-e537-4ce7-8770-2a6360bee01c" providerId="ADAL" clId="{96F08399-D155-4265-8D6C-A356640C035E}" dt="2022-11-25T10:14:16.045" v="0" actId="22"/>
          <ac:spMkLst>
            <pc:docMk/>
            <pc:sldMk cId="1406336114" sldId="265"/>
            <ac:spMk id="3" creationId="{63981AC7-E7AC-096A-60E0-52A6665D50C2}"/>
          </ac:spMkLst>
        </pc:spChg>
        <pc:picChg chg="add mod ord">
          <ac:chgData name="Vanny Ezhaan Nur Sandika" userId="0a164a45-e537-4ce7-8770-2a6360bee01c" providerId="ADAL" clId="{96F08399-D155-4265-8D6C-A356640C035E}" dt="2022-11-25T16:25:45.260" v="295" actId="1076"/>
          <ac:picMkLst>
            <pc:docMk/>
            <pc:sldMk cId="1406336114" sldId="265"/>
            <ac:picMk id="5" creationId="{71AAD130-2B2E-3BA0-3B34-4185F4AA018D}"/>
          </ac:picMkLst>
        </pc:picChg>
        <pc:picChg chg="add del mod">
          <ac:chgData name="Vanny Ezhaan Nur Sandika" userId="0a164a45-e537-4ce7-8770-2a6360bee01c" providerId="ADAL" clId="{96F08399-D155-4265-8D6C-A356640C035E}" dt="2022-11-25T16:25:05.935" v="291" actId="478"/>
          <ac:picMkLst>
            <pc:docMk/>
            <pc:sldMk cId="1406336114" sldId="265"/>
            <ac:picMk id="7" creationId="{9A994A33-C275-FDB7-C608-38F641A3C0A5}"/>
          </ac:picMkLst>
        </pc:picChg>
      </pc:sldChg>
      <pc:sldChg chg="addSp delSp modSp new mod">
        <pc:chgData name="Vanny Ezhaan Nur Sandika" userId="0a164a45-e537-4ce7-8770-2a6360bee01c" providerId="ADAL" clId="{96F08399-D155-4265-8D6C-A356640C035E}" dt="2022-11-25T19:59:00.415" v="296" actId="1076"/>
        <pc:sldMkLst>
          <pc:docMk/>
          <pc:sldMk cId="3395255772" sldId="266"/>
        </pc:sldMkLst>
        <pc:spChg chg="del mod">
          <ac:chgData name="Vanny Ezhaan Nur Sandika" userId="0a164a45-e537-4ce7-8770-2a6360bee01c" providerId="ADAL" clId="{96F08399-D155-4265-8D6C-A356640C035E}" dt="2022-11-25T14:03:11.516" v="23" actId="478"/>
          <ac:spMkLst>
            <pc:docMk/>
            <pc:sldMk cId="3395255772" sldId="266"/>
            <ac:spMk id="2" creationId="{E08C538B-55BC-2612-B807-ADFD95147F34}"/>
          </ac:spMkLst>
        </pc:spChg>
        <pc:spChg chg="del">
          <ac:chgData name="Vanny Ezhaan Nur Sandika" userId="0a164a45-e537-4ce7-8770-2a6360bee01c" providerId="ADAL" clId="{96F08399-D155-4265-8D6C-A356640C035E}" dt="2022-11-25T14:03:19.267" v="24" actId="478"/>
          <ac:spMkLst>
            <pc:docMk/>
            <pc:sldMk cId="3395255772" sldId="266"/>
            <ac:spMk id="3" creationId="{ADD21DCE-0A9C-03C7-B22F-E3DDF058E2BD}"/>
          </ac:spMkLst>
        </pc:spChg>
        <pc:spChg chg="add mod">
          <ac:chgData name="Vanny Ezhaan Nur Sandika" userId="0a164a45-e537-4ce7-8770-2a6360bee01c" providerId="ADAL" clId="{96F08399-D155-4265-8D6C-A356640C035E}" dt="2022-11-25T14:08:18.792" v="64" actId="20577"/>
          <ac:spMkLst>
            <pc:docMk/>
            <pc:sldMk cId="3395255772" sldId="266"/>
            <ac:spMk id="4" creationId="{DDD10471-6BAC-70E3-91CC-A9EE8EF85D9A}"/>
          </ac:spMkLst>
        </pc:spChg>
        <pc:grpChg chg="add del mod">
          <ac:chgData name="Vanny Ezhaan Nur Sandika" userId="0a164a45-e537-4ce7-8770-2a6360bee01c" providerId="ADAL" clId="{96F08399-D155-4265-8D6C-A356640C035E}" dt="2022-11-25T14:17:53.759" v="108" actId="21"/>
          <ac:grpSpMkLst>
            <pc:docMk/>
            <pc:sldMk cId="3395255772" sldId="266"/>
            <ac:grpSpMk id="21" creationId="{73353CF4-3C54-A110-F75D-D9C5391CD1D6}"/>
          </ac:grpSpMkLst>
        </pc:grpChg>
        <pc:grpChg chg="add mod">
          <ac:chgData name="Vanny Ezhaan Nur Sandika" userId="0a164a45-e537-4ce7-8770-2a6360bee01c" providerId="ADAL" clId="{96F08399-D155-4265-8D6C-A356640C035E}" dt="2022-11-25T16:15:47.493" v="229" actId="1076"/>
          <ac:grpSpMkLst>
            <pc:docMk/>
            <pc:sldMk cId="3395255772" sldId="266"/>
            <ac:grpSpMk id="34" creationId="{25B4E933-9366-6190-A534-E6502DB6BED1}"/>
          </ac:grpSpMkLst>
        </pc:grpChg>
        <pc:grpChg chg="mod">
          <ac:chgData name="Vanny Ezhaan Nur Sandika" userId="0a164a45-e537-4ce7-8770-2a6360bee01c" providerId="ADAL" clId="{96F08399-D155-4265-8D6C-A356640C035E}" dt="2022-11-25T16:15:45.386" v="228"/>
          <ac:grpSpMkLst>
            <pc:docMk/>
            <pc:sldMk cId="3395255772" sldId="266"/>
            <ac:grpSpMk id="36" creationId="{DDCA2F8D-ED4A-2974-0083-C8EC30F8A8DF}"/>
          </ac:grpSpMkLst>
        </pc:grpChg>
        <pc:grpChg chg="add mod">
          <ac:chgData name="Vanny Ezhaan Nur Sandika" userId="0a164a45-e537-4ce7-8770-2a6360bee01c" providerId="ADAL" clId="{96F08399-D155-4265-8D6C-A356640C035E}" dt="2022-11-25T16:15:55.181" v="232" actId="164"/>
          <ac:grpSpMkLst>
            <pc:docMk/>
            <pc:sldMk cId="3395255772" sldId="266"/>
            <ac:grpSpMk id="40" creationId="{5CAECA0E-1936-638C-9F22-AB05DF131A6C}"/>
          </ac:grpSpMkLst>
        </pc:grpChg>
        <pc:picChg chg="mod">
          <ac:chgData name="Vanny Ezhaan Nur Sandika" userId="0a164a45-e537-4ce7-8770-2a6360bee01c" providerId="ADAL" clId="{96F08399-D155-4265-8D6C-A356640C035E}" dt="2022-11-25T19:59:00.415" v="296" actId="1076"/>
          <ac:picMkLst>
            <pc:docMk/>
            <pc:sldMk cId="3395255772" sldId="266"/>
            <ac:picMk id="3" creationId="{0DDAD34B-126B-14A7-5E95-35A6A5E667A2}"/>
          </ac:picMkLst>
        </pc:picChg>
        <pc:picChg chg="add del mod">
          <ac:chgData name="Vanny Ezhaan Nur Sandika" userId="0a164a45-e537-4ce7-8770-2a6360bee01c" providerId="ADAL" clId="{96F08399-D155-4265-8D6C-A356640C035E}" dt="2022-11-25T14:04:31.096" v="29" actId="478"/>
          <ac:picMkLst>
            <pc:docMk/>
            <pc:sldMk cId="3395255772" sldId="266"/>
            <ac:picMk id="6" creationId="{8D4A2AC6-0EAD-ACFA-05AF-C2172B972A5F}"/>
          </ac:picMkLst>
        </pc:picChg>
        <pc:picChg chg="add del mod">
          <ac:chgData name="Vanny Ezhaan Nur Sandika" userId="0a164a45-e537-4ce7-8770-2a6360bee01c" providerId="ADAL" clId="{96F08399-D155-4265-8D6C-A356640C035E}" dt="2022-11-25T14:08:23.735" v="65" actId="478"/>
          <ac:picMkLst>
            <pc:docMk/>
            <pc:sldMk cId="3395255772" sldId="266"/>
            <ac:picMk id="8" creationId="{0C688C4A-085B-67F5-3F0C-4CC6AFF208C0}"/>
          </ac:picMkLst>
        </pc:picChg>
        <pc:picChg chg="add del mod">
          <ac:chgData name="Vanny Ezhaan Nur Sandika" userId="0a164a45-e537-4ce7-8770-2a6360bee01c" providerId="ADAL" clId="{96F08399-D155-4265-8D6C-A356640C035E}" dt="2022-11-25T14:08:23.735" v="65" actId="478"/>
          <ac:picMkLst>
            <pc:docMk/>
            <pc:sldMk cId="3395255772" sldId="266"/>
            <ac:picMk id="10" creationId="{0B65798A-8778-A030-1659-F9DA37519D80}"/>
          </ac:picMkLst>
        </pc:picChg>
        <pc:picChg chg="add mod">
          <ac:chgData name="Vanny Ezhaan Nur Sandika" userId="0a164a45-e537-4ce7-8770-2a6360bee01c" providerId="ADAL" clId="{96F08399-D155-4265-8D6C-A356640C035E}" dt="2022-11-25T16:15:55.181" v="232" actId="164"/>
          <ac:picMkLst>
            <pc:docMk/>
            <pc:sldMk cId="3395255772" sldId="266"/>
            <ac:picMk id="12" creationId="{6D9C044C-D5E5-D2EA-7226-F3F35CCC4BBC}"/>
          </ac:picMkLst>
        </pc:picChg>
        <pc:picChg chg="add mod">
          <ac:chgData name="Vanny Ezhaan Nur Sandika" userId="0a164a45-e537-4ce7-8770-2a6360bee01c" providerId="ADAL" clId="{96F08399-D155-4265-8D6C-A356640C035E}" dt="2022-11-25T16:15:55.181" v="232" actId="164"/>
          <ac:picMkLst>
            <pc:docMk/>
            <pc:sldMk cId="3395255772" sldId="266"/>
            <ac:picMk id="14" creationId="{ED096745-382E-FB3B-17B2-CB01F2066891}"/>
          </ac:picMkLst>
        </pc:picChg>
        <pc:picChg chg="add del mod">
          <ac:chgData name="Vanny Ezhaan Nur Sandika" userId="0a164a45-e537-4ce7-8770-2a6360bee01c" providerId="ADAL" clId="{96F08399-D155-4265-8D6C-A356640C035E}" dt="2022-11-25T14:17:53.759" v="108" actId="21"/>
          <ac:picMkLst>
            <pc:docMk/>
            <pc:sldMk cId="3395255772" sldId="266"/>
            <ac:picMk id="16" creationId="{449BB456-2A0F-FC57-908E-4C85321C520F}"/>
          </ac:picMkLst>
        </pc:picChg>
        <pc:picChg chg="add mod">
          <ac:chgData name="Vanny Ezhaan Nur Sandika" userId="0a164a45-e537-4ce7-8770-2a6360bee01c" providerId="ADAL" clId="{96F08399-D155-4265-8D6C-A356640C035E}" dt="2022-11-25T14:14:58.039" v="85" actId="164"/>
          <ac:picMkLst>
            <pc:docMk/>
            <pc:sldMk cId="3395255772" sldId="266"/>
            <ac:picMk id="18" creationId="{099525C4-D1FD-432A-C774-93ECD8AFB158}"/>
          </ac:picMkLst>
        </pc:picChg>
        <pc:picChg chg="add mod">
          <ac:chgData name="Vanny Ezhaan Nur Sandika" userId="0a164a45-e537-4ce7-8770-2a6360bee01c" providerId="ADAL" clId="{96F08399-D155-4265-8D6C-A356640C035E}" dt="2022-11-25T14:14:58.039" v="85" actId="164"/>
          <ac:picMkLst>
            <pc:docMk/>
            <pc:sldMk cId="3395255772" sldId="266"/>
            <ac:picMk id="20" creationId="{555A6065-5A3C-D2A4-B13A-26D44A53BC2F}"/>
          </ac:picMkLst>
        </pc:picChg>
        <pc:picChg chg="add del mod">
          <ac:chgData name="Vanny Ezhaan Nur Sandika" userId="0a164a45-e537-4ce7-8770-2a6360bee01c" providerId="ADAL" clId="{96F08399-D155-4265-8D6C-A356640C035E}" dt="2022-11-25T14:17:53.759" v="108" actId="21"/>
          <ac:picMkLst>
            <pc:docMk/>
            <pc:sldMk cId="3395255772" sldId="266"/>
            <ac:picMk id="23" creationId="{4AAA55B9-E3AA-83FD-3B1D-7984E3064CBA}"/>
          </ac:picMkLst>
        </pc:picChg>
        <pc:picChg chg="add del mod">
          <ac:chgData name="Vanny Ezhaan Nur Sandika" userId="0a164a45-e537-4ce7-8770-2a6360bee01c" providerId="ADAL" clId="{96F08399-D155-4265-8D6C-A356640C035E}" dt="2022-11-25T14:17:34.977" v="104" actId="21"/>
          <ac:picMkLst>
            <pc:docMk/>
            <pc:sldMk cId="3395255772" sldId="266"/>
            <ac:picMk id="25" creationId="{0EA6AD7A-1D5F-1701-EC34-6254E512E52F}"/>
          </ac:picMkLst>
        </pc:picChg>
        <pc:picChg chg="add del mod">
          <ac:chgData name="Vanny Ezhaan Nur Sandika" userId="0a164a45-e537-4ce7-8770-2a6360bee01c" providerId="ADAL" clId="{96F08399-D155-4265-8D6C-A356640C035E}" dt="2022-11-25T14:17:34.977" v="104" actId="21"/>
          <ac:picMkLst>
            <pc:docMk/>
            <pc:sldMk cId="3395255772" sldId="266"/>
            <ac:picMk id="27" creationId="{255FF1A3-6009-678C-09A5-A986BF0A4064}"/>
          </ac:picMkLst>
        </pc:picChg>
        <pc:picChg chg="add del mod">
          <ac:chgData name="Vanny Ezhaan Nur Sandika" userId="0a164a45-e537-4ce7-8770-2a6360bee01c" providerId="ADAL" clId="{96F08399-D155-4265-8D6C-A356640C035E}" dt="2022-11-25T14:17:34.977" v="104" actId="21"/>
          <ac:picMkLst>
            <pc:docMk/>
            <pc:sldMk cId="3395255772" sldId="266"/>
            <ac:picMk id="29" creationId="{00AD6DD0-70C1-DEBD-AF76-FB12ACCA1DC2}"/>
          </ac:picMkLst>
        </pc:picChg>
        <pc:picChg chg="add del mod">
          <ac:chgData name="Vanny Ezhaan Nur Sandika" userId="0a164a45-e537-4ce7-8770-2a6360bee01c" providerId="ADAL" clId="{96F08399-D155-4265-8D6C-A356640C035E}" dt="2022-11-25T14:17:25.337" v="102" actId="21"/>
          <ac:picMkLst>
            <pc:docMk/>
            <pc:sldMk cId="3395255772" sldId="266"/>
            <ac:picMk id="31" creationId="{0708E471-645D-1A27-B1A9-93CDDD8942AF}"/>
          </ac:picMkLst>
        </pc:picChg>
        <pc:picChg chg="add del mod">
          <ac:chgData name="Vanny Ezhaan Nur Sandika" userId="0a164a45-e537-4ce7-8770-2a6360bee01c" providerId="ADAL" clId="{96F08399-D155-4265-8D6C-A356640C035E}" dt="2022-11-25T14:17:25.337" v="102" actId="21"/>
          <ac:picMkLst>
            <pc:docMk/>
            <pc:sldMk cId="3395255772" sldId="266"/>
            <ac:picMk id="33" creationId="{176CE172-E0FF-10F1-FA90-18343EE7EBA3}"/>
          </ac:picMkLst>
        </pc:picChg>
        <pc:picChg chg="mod">
          <ac:chgData name="Vanny Ezhaan Nur Sandika" userId="0a164a45-e537-4ce7-8770-2a6360bee01c" providerId="ADAL" clId="{96F08399-D155-4265-8D6C-A356640C035E}" dt="2022-11-25T16:15:45.386" v="228"/>
          <ac:picMkLst>
            <pc:docMk/>
            <pc:sldMk cId="3395255772" sldId="266"/>
            <ac:picMk id="35" creationId="{F5D1EB32-B84E-725B-D705-32847ED6E345}"/>
          </ac:picMkLst>
        </pc:picChg>
        <pc:picChg chg="mod">
          <ac:chgData name="Vanny Ezhaan Nur Sandika" userId="0a164a45-e537-4ce7-8770-2a6360bee01c" providerId="ADAL" clId="{96F08399-D155-4265-8D6C-A356640C035E}" dt="2022-11-25T16:15:45.386" v="228"/>
          <ac:picMkLst>
            <pc:docMk/>
            <pc:sldMk cId="3395255772" sldId="266"/>
            <ac:picMk id="37" creationId="{152E01AF-9740-9FF8-5580-C9A933BBDB7E}"/>
          </ac:picMkLst>
        </pc:picChg>
        <pc:picChg chg="mod">
          <ac:chgData name="Vanny Ezhaan Nur Sandika" userId="0a164a45-e537-4ce7-8770-2a6360bee01c" providerId="ADAL" clId="{96F08399-D155-4265-8D6C-A356640C035E}" dt="2022-11-25T16:15:45.386" v="228"/>
          <ac:picMkLst>
            <pc:docMk/>
            <pc:sldMk cId="3395255772" sldId="266"/>
            <ac:picMk id="38" creationId="{E9F37E58-78C6-04A3-3F9D-ABBF0FAE135F}"/>
          </ac:picMkLst>
        </pc:picChg>
        <pc:picChg chg="mod">
          <ac:chgData name="Vanny Ezhaan Nur Sandika" userId="0a164a45-e537-4ce7-8770-2a6360bee01c" providerId="ADAL" clId="{96F08399-D155-4265-8D6C-A356640C035E}" dt="2022-11-25T16:15:45.386" v="228"/>
          <ac:picMkLst>
            <pc:docMk/>
            <pc:sldMk cId="3395255772" sldId="266"/>
            <ac:picMk id="39" creationId="{87E7F259-2B44-476E-C384-77989D0DA0CF}"/>
          </ac:picMkLst>
        </pc:picChg>
      </pc:sldChg>
      <pc:sldChg chg="addSp modSp new del mod">
        <pc:chgData name="Vanny Ezhaan Nur Sandika" userId="0a164a45-e537-4ce7-8770-2a6360bee01c" providerId="ADAL" clId="{96F08399-D155-4265-8D6C-A356640C035E}" dt="2022-11-25T16:14:13.771" v="213" actId="47"/>
        <pc:sldMkLst>
          <pc:docMk/>
          <pc:sldMk cId="607851898" sldId="267"/>
        </pc:sldMkLst>
        <pc:spChg chg="add mod">
          <ac:chgData name="Vanny Ezhaan Nur Sandika" userId="0a164a45-e537-4ce7-8770-2a6360bee01c" providerId="ADAL" clId="{96F08399-D155-4265-8D6C-A356640C035E}" dt="2022-11-25T14:01:46.735" v="20"/>
          <ac:spMkLst>
            <pc:docMk/>
            <pc:sldMk cId="607851898" sldId="267"/>
            <ac:spMk id="4" creationId="{C821AFDE-CD5D-6733-CDF3-859347480F43}"/>
          </ac:spMkLst>
        </pc:spChg>
      </pc:sldChg>
      <pc:sldChg chg="addSp modSp new del mod">
        <pc:chgData name="Vanny Ezhaan Nur Sandika" userId="0a164a45-e537-4ce7-8770-2a6360bee01c" providerId="ADAL" clId="{96F08399-D155-4265-8D6C-A356640C035E}" dt="2022-11-25T16:14:19.698" v="214" actId="47"/>
        <pc:sldMkLst>
          <pc:docMk/>
          <pc:sldMk cId="3654242326" sldId="268"/>
        </pc:sldMkLst>
        <pc:spChg chg="add mod">
          <ac:chgData name="Vanny Ezhaan Nur Sandika" userId="0a164a45-e537-4ce7-8770-2a6360bee01c" providerId="ADAL" clId="{96F08399-D155-4265-8D6C-A356640C035E}" dt="2022-11-25T14:02:03.914" v="21"/>
          <ac:spMkLst>
            <pc:docMk/>
            <pc:sldMk cId="3654242326" sldId="268"/>
            <ac:spMk id="4" creationId="{754445B3-8BD0-3DDA-8F31-2328C66969F9}"/>
          </ac:spMkLst>
        </pc:spChg>
      </pc:sldChg>
      <pc:sldChg chg="addSp delSp modSp add mod">
        <pc:chgData name="Vanny Ezhaan Nur Sandika" userId="0a164a45-e537-4ce7-8770-2a6360bee01c" providerId="ADAL" clId="{96F08399-D155-4265-8D6C-A356640C035E}" dt="2022-11-25T19:59:17.053" v="300" actId="1076"/>
        <pc:sldMkLst>
          <pc:docMk/>
          <pc:sldMk cId="407983168" sldId="269"/>
        </pc:sldMkLst>
        <pc:grpChg chg="add mod">
          <ac:chgData name="Vanny Ezhaan Nur Sandika" userId="0a164a45-e537-4ce7-8770-2a6360bee01c" providerId="ADAL" clId="{96F08399-D155-4265-8D6C-A356640C035E}" dt="2022-11-25T16:14:59.379" v="217" actId="164"/>
          <ac:grpSpMkLst>
            <pc:docMk/>
            <pc:sldMk cId="407983168" sldId="269"/>
            <ac:grpSpMk id="3" creationId="{1588E587-CDCD-A294-18E3-DA26846316A1}"/>
          </ac:grpSpMkLst>
        </pc:grpChg>
        <pc:grpChg chg="add del mod">
          <ac:chgData name="Vanny Ezhaan Nur Sandika" userId="0a164a45-e537-4ce7-8770-2a6360bee01c" providerId="ADAL" clId="{96F08399-D155-4265-8D6C-A356640C035E}" dt="2022-11-25T16:15:43.034" v="227" actId="21"/>
          <ac:grpSpMkLst>
            <pc:docMk/>
            <pc:sldMk cId="407983168" sldId="269"/>
            <ac:grpSpMk id="8" creationId="{8EDAD9EE-3016-CF6A-877C-A4790C5B59E3}"/>
          </ac:grpSpMkLst>
        </pc:grpChg>
        <pc:grpChg chg="add mod">
          <ac:chgData name="Vanny Ezhaan Nur Sandika" userId="0a164a45-e537-4ce7-8770-2a6360bee01c" providerId="ADAL" clId="{96F08399-D155-4265-8D6C-A356640C035E}" dt="2022-11-25T16:16:01.534" v="234"/>
          <ac:grpSpMkLst>
            <pc:docMk/>
            <pc:sldMk cId="407983168" sldId="269"/>
            <ac:grpSpMk id="9" creationId="{8224EDD2-7C9F-A322-D5AF-EE0881D7C0BF}"/>
          </ac:grpSpMkLst>
        </pc:grpChg>
        <pc:grpChg chg="add mod">
          <ac:chgData name="Vanny Ezhaan Nur Sandika" userId="0a164a45-e537-4ce7-8770-2a6360bee01c" providerId="ADAL" clId="{96F08399-D155-4265-8D6C-A356640C035E}" dt="2022-11-25T16:16:09.879" v="237" actId="1076"/>
          <ac:grpSpMkLst>
            <pc:docMk/>
            <pc:sldMk cId="407983168" sldId="269"/>
            <ac:grpSpMk id="13" creationId="{560CD303-7F31-A0D1-A9AB-E6956B968B95}"/>
          </ac:grpSpMkLst>
        </pc:grpChg>
        <pc:picChg chg="add mod">
          <ac:chgData name="Vanny Ezhaan Nur Sandika" userId="0a164a45-e537-4ce7-8770-2a6360bee01c" providerId="ADAL" clId="{96F08399-D155-4265-8D6C-A356640C035E}" dt="2022-11-25T16:14:59.379" v="217" actId="164"/>
          <ac:picMkLst>
            <pc:docMk/>
            <pc:sldMk cId="407983168" sldId="269"/>
            <ac:picMk id="2" creationId="{00F4A7BC-9531-A876-8A83-4BC09C6B1292}"/>
          </ac:picMkLst>
        </pc:picChg>
        <pc:picChg chg="mod">
          <ac:chgData name="Vanny Ezhaan Nur Sandika" userId="0a164a45-e537-4ce7-8770-2a6360bee01c" providerId="ADAL" clId="{96F08399-D155-4265-8D6C-A356640C035E}" dt="2022-11-25T19:59:17.053" v="300" actId="1076"/>
          <ac:picMkLst>
            <pc:docMk/>
            <pc:sldMk cId="407983168" sldId="269"/>
            <ac:picMk id="3" creationId="{DF526F2F-3E12-0D94-F31A-03C60E8B4D63}"/>
          </ac:picMkLst>
        </pc:picChg>
        <pc:picChg chg="mod">
          <ac:chgData name="Vanny Ezhaan Nur Sandika" userId="0a164a45-e537-4ce7-8770-2a6360bee01c" providerId="ADAL" clId="{96F08399-D155-4265-8D6C-A356640C035E}" dt="2022-11-25T14:17:55.934" v="109"/>
          <ac:picMkLst>
            <pc:docMk/>
            <pc:sldMk cId="407983168" sldId="269"/>
            <ac:picMk id="5" creationId="{D654DFA2-01BF-1582-8D35-91B411A5463B}"/>
          </ac:picMkLst>
        </pc:picChg>
        <pc:picChg chg="mod">
          <ac:chgData name="Vanny Ezhaan Nur Sandika" userId="0a164a45-e537-4ce7-8770-2a6360bee01c" providerId="ADAL" clId="{96F08399-D155-4265-8D6C-A356640C035E}" dt="2022-11-25T14:17:55.934" v="109"/>
          <ac:picMkLst>
            <pc:docMk/>
            <pc:sldMk cId="407983168" sldId="269"/>
            <ac:picMk id="6" creationId="{39D4B96B-1222-0092-80D3-4FA13ACF9B5E}"/>
          </ac:picMkLst>
        </pc:picChg>
        <pc:picChg chg="add mod">
          <ac:chgData name="Vanny Ezhaan Nur Sandika" userId="0a164a45-e537-4ce7-8770-2a6360bee01c" providerId="ADAL" clId="{96F08399-D155-4265-8D6C-A356640C035E}" dt="2022-11-25T16:14:59.379" v="217" actId="164"/>
          <ac:picMkLst>
            <pc:docMk/>
            <pc:sldMk cId="407983168" sldId="269"/>
            <ac:picMk id="7" creationId="{010EA180-B948-11FE-D56F-A4FD1954F3EC}"/>
          </ac:picMkLst>
        </pc:picChg>
        <pc:picChg chg="mod">
          <ac:chgData name="Vanny Ezhaan Nur Sandika" userId="0a164a45-e537-4ce7-8770-2a6360bee01c" providerId="ADAL" clId="{96F08399-D155-4265-8D6C-A356640C035E}" dt="2022-11-25T16:16:01.534" v="234"/>
          <ac:picMkLst>
            <pc:docMk/>
            <pc:sldMk cId="407983168" sldId="269"/>
            <ac:picMk id="10" creationId="{3E69EF05-0889-4714-ACB4-21923B44316A}"/>
          </ac:picMkLst>
        </pc:picChg>
        <pc:picChg chg="mod">
          <ac:chgData name="Vanny Ezhaan Nur Sandika" userId="0a164a45-e537-4ce7-8770-2a6360bee01c" providerId="ADAL" clId="{96F08399-D155-4265-8D6C-A356640C035E}" dt="2022-11-25T16:16:01.534" v="234"/>
          <ac:picMkLst>
            <pc:docMk/>
            <pc:sldMk cId="407983168" sldId="269"/>
            <ac:picMk id="11" creationId="{02A3DF82-CD6C-2DEE-3A34-9EEC899F0DD7}"/>
          </ac:picMkLst>
        </pc:picChg>
        <pc:picChg chg="mod">
          <ac:chgData name="Vanny Ezhaan Nur Sandika" userId="0a164a45-e537-4ce7-8770-2a6360bee01c" providerId="ADAL" clId="{96F08399-D155-4265-8D6C-A356640C035E}" dt="2022-11-25T16:16:01.534" v="234"/>
          <ac:picMkLst>
            <pc:docMk/>
            <pc:sldMk cId="407983168" sldId="269"/>
            <ac:picMk id="12" creationId="{3AFD1516-BD88-739B-EBE4-0B755E619467}"/>
          </ac:picMkLst>
        </pc:picChg>
        <pc:picChg chg="mod">
          <ac:chgData name="Vanny Ezhaan Nur Sandika" userId="0a164a45-e537-4ce7-8770-2a6360bee01c" providerId="ADAL" clId="{96F08399-D155-4265-8D6C-A356640C035E}" dt="2022-11-25T16:16:06.579" v="236"/>
          <ac:picMkLst>
            <pc:docMk/>
            <pc:sldMk cId="407983168" sldId="269"/>
            <ac:picMk id="14" creationId="{03A71EFD-BD2B-4974-320E-F38620CE0BAE}"/>
          </ac:picMkLst>
        </pc:picChg>
        <pc:picChg chg="mod">
          <ac:chgData name="Vanny Ezhaan Nur Sandika" userId="0a164a45-e537-4ce7-8770-2a6360bee01c" providerId="ADAL" clId="{96F08399-D155-4265-8D6C-A356640C035E}" dt="2022-11-25T16:16:06.579" v="236"/>
          <ac:picMkLst>
            <pc:docMk/>
            <pc:sldMk cId="407983168" sldId="269"/>
            <ac:picMk id="15" creationId="{70CFA755-4FD7-C719-59D0-38C108DFD9FC}"/>
          </ac:picMkLst>
        </pc:picChg>
      </pc:sldChg>
      <pc:sldChg chg="addSp delSp modSp add del mod">
        <pc:chgData name="Vanny Ezhaan Nur Sandika" userId="0a164a45-e537-4ce7-8770-2a6360bee01c" providerId="ADAL" clId="{96F08399-D155-4265-8D6C-A356640C035E}" dt="2022-11-25T16:16:15.507" v="238" actId="47"/>
        <pc:sldMkLst>
          <pc:docMk/>
          <pc:sldMk cId="2570619658" sldId="270"/>
        </pc:sldMkLst>
        <pc:grpChg chg="add del mod">
          <ac:chgData name="Vanny Ezhaan Nur Sandika" userId="0a164a45-e537-4ce7-8770-2a6360bee01c" providerId="ADAL" clId="{96F08399-D155-4265-8D6C-A356640C035E}" dt="2022-11-25T16:16:04.363" v="235" actId="21"/>
          <ac:grpSpMkLst>
            <pc:docMk/>
            <pc:sldMk cId="2570619658" sldId="270"/>
            <ac:grpSpMk id="5" creationId="{02950D2D-AFCB-7610-4F25-A49165450A1E}"/>
          </ac:grpSpMkLst>
        </pc:grpChg>
        <pc:picChg chg="add mod">
          <ac:chgData name="Vanny Ezhaan Nur Sandika" userId="0a164a45-e537-4ce7-8770-2a6360bee01c" providerId="ADAL" clId="{96F08399-D155-4265-8D6C-A356640C035E}" dt="2022-11-25T16:15:34.374" v="225" actId="164"/>
          <ac:picMkLst>
            <pc:docMk/>
            <pc:sldMk cId="2570619658" sldId="270"/>
            <ac:picMk id="2" creationId="{FC2DF4D2-5E8E-4C41-A576-AAF45A4B601B}"/>
          </ac:picMkLst>
        </pc:picChg>
        <pc:picChg chg="add mod">
          <ac:chgData name="Vanny Ezhaan Nur Sandika" userId="0a164a45-e537-4ce7-8770-2a6360bee01c" providerId="ADAL" clId="{96F08399-D155-4265-8D6C-A356640C035E}" dt="2022-11-25T16:15:34.374" v="225" actId="164"/>
          <ac:picMkLst>
            <pc:docMk/>
            <pc:sldMk cId="2570619658" sldId="270"/>
            <ac:picMk id="3" creationId="{B6AE22E5-5F14-9B83-5539-0F7B5CEE76E5}"/>
          </ac:picMkLst>
        </pc:picChg>
      </pc:sldChg>
      <pc:sldChg chg="addSp modSp add mod">
        <pc:chgData name="Vanny Ezhaan Nur Sandika" userId="0a164a45-e537-4ce7-8770-2a6360bee01c" providerId="ADAL" clId="{96F08399-D155-4265-8D6C-A356640C035E}" dt="2022-11-25T20:14:57.355" v="331" actId="1076"/>
        <pc:sldMkLst>
          <pc:docMk/>
          <pc:sldMk cId="737888392" sldId="271"/>
        </pc:sldMkLst>
        <pc:spChg chg="mod">
          <ac:chgData name="Vanny Ezhaan Nur Sandika" userId="0a164a45-e537-4ce7-8770-2a6360bee01c" providerId="ADAL" clId="{96F08399-D155-4265-8D6C-A356640C035E}" dt="2022-11-25T14:18:14.219" v="113" actId="20577"/>
          <ac:spMkLst>
            <pc:docMk/>
            <pc:sldMk cId="737888392" sldId="271"/>
            <ac:spMk id="4" creationId="{DDD10471-6BAC-70E3-91CC-A9EE8EF85D9A}"/>
          </ac:spMkLst>
        </pc:spChg>
        <pc:grpChg chg="add mod">
          <ac:chgData name="Vanny Ezhaan Nur Sandika" userId="0a164a45-e537-4ce7-8770-2a6360bee01c" providerId="ADAL" clId="{96F08399-D155-4265-8D6C-A356640C035E}" dt="2022-11-25T16:16:24.789" v="240" actId="1076"/>
          <ac:grpSpMkLst>
            <pc:docMk/>
            <pc:sldMk cId="737888392" sldId="271"/>
            <ac:grpSpMk id="7" creationId="{FE91164D-2006-3885-CE35-93305DE326FB}"/>
          </ac:grpSpMkLst>
        </pc:grpChg>
        <pc:grpChg chg="add mod">
          <ac:chgData name="Vanny Ezhaan Nur Sandika" userId="0a164a45-e537-4ce7-8770-2a6360bee01c" providerId="ADAL" clId="{96F08399-D155-4265-8D6C-A356640C035E}" dt="2022-11-25T20:14:57.355" v="331" actId="1076"/>
          <ac:grpSpMkLst>
            <pc:docMk/>
            <pc:sldMk cId="737888392" sldId="271"/>
            <ac:grpSpMk id="8" creationId="{423AB5C9-92D6-598E-C70F-B18D24BCF294}"/>
          </ac:grpSpMkLst>
        </pc:grpChg>
        <pc:grpChg chg="mod">
          <ac:chgData name="Vanny Ezhaan Nur Sandika" userId="0a164a45-e537-4ce7-8770-2a6360bee01c" providerId="ADAL" clId="{96F08399-D155-4265-8D6C-A356640C035E}" dt="2022-11-25T16:17:46.550" v="250"/>
          <ac:grpSpMkLst>
            <pc:docMk/>
            <pc:sldMk cId="737888392" sldId="271"/>
            <ac:grpSpMk id="10" creationId="{824BDEE5-7D1F-0FF9-CA38-8B80147B14FA}"/>
          </ac:grpSpMkLst>
        </pc:grpChg>
        <pc:picChg chg="add mod">
          <ac:chgData name="Vanny Ezhaan Nur Sandika" userId="0a164a45-e537-4ce7-8770-2a6360bee01c" providerId="ADAL" clId="{96F08399-D155-4265-8D6C-A356640C035E}" dt="2022-11-25T16:16:23.038" v="239" actId="164"/>
          <ac:picMkLst>
            <pc:docMk/>
            <pc:sldMk cId="737888392" sldId="271"/>
            <ac:picMk id="3" creationId="{E3B7143C-6FD9-CF2C-B2C3-58E237286252}"/>
          </ac:picMkLst>
        </pc:picChg>
        <pc:picChg chg="mod">
          <ac:chgData name="Vanny Ezhaan Nur Sandika" userId="0a164a45-e537-4ce7-8770-2a6360bee01c" providerId="ADAL" clId="{96F08399-D155-4265-8D6C-A356640C035E}" dt="2022-11-25T19:59:36.434" v="301" actId="1076"/>
          <ac:picMkLst>
            <pc:docMk/>
            <pc:sldMk cId="737888392" sldId="271"/>
            <ac:picMk id="5" creationId="{971619FE-D031-1AB7-7005-815098F08F10}"/>
          </ac:picMkLst>
        </pc:picChg>
        <pc:picChg chg="add mod">
          <ac:chgData name="Vanny Ezhaan Nur Sandika" userId="0a164a45-e537-4ce7-8770-2a6360bee01c" providerId="ADAL" clId="{96F08399-D155-4265-8D6C-A356640C035E}" dt="2022-11-25T16:16:23.038" v="239" actId="164"/>
          <ac:picMkLst>
            <pc:docMk/>
            <pc:sldMk cId="737888392" sldId="271"/>
            <ac:picMk id="6" creationId="{6C68AEA7-BEBC-B82B-D30C-6DF39778FC66}"/>
          </ac:picMkLst>
        </pc:picChg>
        <pc:picChg chg="mod">
          <ac:chgData name="Vanny Ezhaan Nur Sandika" userId="0a164a45-e537-4ce7-8770-2a6360bee01c" providerId="ADAL" clId="{96F08399-D155-4265-8D6C-A356640C035E}" dt="2022-11-25T16:17:46.550" v="250"/>
          <ac:picMkLst>
            <pc:docMk/>
            <pc:sldMk cId="737888392" sldId="271"/>
            <ac:picMk id="9" creationId="{55F5E2CB-9473-388A-C22F-24A643D0BDA5}"/>
          </ac:picMkLst>
        </pc:picChg>
        <pc:picChg chg="mod">
          <ac:chgData name="Vanny Ezhaan Nur Sandika" userId="0a164a45-e537-4ce7-8770-2a6360bee01c" providerId="ADAL" clId="{96F08399-D155-4265-8D6C-A356640C035E}" dt="2022-11-25T16:17:46.550" v="250"/>
          <ac:picMkLst>
            <pc:docMk/>
            <pc:sldMk cId="737888392" sldId="271"/>
            <ac:picMk id="11" creationId="{3B99CB73-88E4-D73B-86EF-A392F441675C}"/>
          </ac:picMkLst>
        </pc:picChg>
        <pc:picChg chg="mod">
          <ac:chgData name="Vanny Ezhaan Nur Sandika" userId="0a164a45-e537-4ce7-8770-2a6360bee01c" providerId="ADAL" clId="{96F08399-D155-4265-8D6C-A356640C035E}" dt="2022-11-25T16:17:46.550" v="250"/>
          <ac:picMkLst>
            <pc:docMk/>
            <pc:sldMk cId="737888392" sldId="271"/>
            <ac:picMk id="12" creationId="{54E11A9F-F647-0CA0-4D81-9DAD707D79A2}"/>
          </ac:picMkLst>
        </pc:picChg>
        <pc:picChg chg="mod">
          <ac:chgData name="Vanny Ezhaan Nur Sandika" userId="0a164a45-e537-4ce7-8770-2a6360bee01c" providerId="ADAL" clId="{96F08399-D155-4265-8D6C-A356640C035E}" dt="2022-11-25T16:17:46.550" v="250"/>
          <ac:picMkLst>
            <pc:docMk/>
            <pc:sldMk cId="737888392" sldId="271"/>
            <ac:picMk id="13" creationId="{4219070C-82CB-A144-FF80-9A130A2A81B6}"/>
          </ac:picMkLst>
        </pc:picChg>
      </pc:sldChg>
      <pc:sldChg chg="addSp delSp modSp add mod">
        <pc:chgData name="Vanny Ezhaan Nur Sandika" userId="0a164a45-e537-4ce7-8770-2a6360bee01c" providerId="ADAL" clId="{96F08399-D155-4265-8D6C-A356640C035E}" dt="2022-11-25T19:59:45.388" v="303" actId="1076"/>
        <pc:sldMkLst>
          <pc:docMk/>
          <pc:sldMk cId="743071795" sldId="272"/>
        </pc:sldMkLst>
        <pc:spChg chg="mod">
          <ac:chgData name="Vanny Ezhaan Nur Sandika" userId="0a164a45-e537-4ce7-8770-2a6360bee01c" providerId="ADAL" clId="{96F08399-D155-4265-8D6C-A356640C035E}" dt="2022-11-25T16:00:28.938" v="134" actId="20577"/>
          <ac:spMkLst>
            <pc:docMk/>
            <pc:sldMk cId="743071795" sldId="272"/>
            <ac:spMk id="4" creationId="{DDD10471-6BAC-70E3-91CC-A9EE8EF85D9A}"/>
          </ac:spMkLst>
        </pc:spChg>
        <pc:grpChg chg="add mod">
          <ac:chgData name="Vanny Ezhaan Nur Sandika" userId="0a164a45-e537-4ce7-8770-2a6360bee01c" providerId="ADAL" clId="{96F08399-D155-4265-8D6C-A356640C035E}" dt="2022-11-25T16:17:28.980" v="246" actId="164"/>
          <ac:grpSpMkLst>
            <pc:docMk/>
            <pc:sldMk cId="743071795" sldId="272"/>
            <ac:grpSpMk id="9" creationId="{9447E705-A8FC-824D-5BAD-66DBA7C74588}"/>
          </ac:grpSpMkLst>
        </pc:grpChg>
        <pc:grpChg chg="add del mod">
          <ac:chgData name="Vanny Ezhaan Nur Sandika" userId="0a164a45-e537-4ce7-8770-2a6360bee01c" providerId="ADAL" clId="{96F08399-D155-4265-8D6C-A356640C035E}" dt="2022-11-25T16:17:44.510" v="249" actId="21"/>
          <ac:grpSpMkLst>
            <pc:docMk/>
            <pc:sldMk cId="743071795" sldId="272"/>
            <ac:grpSpMk id="12" creationId="{9C2357A0-82DC-8C29-F172-9F645651B24C}"/>
          </ac:grpSpMkLst>
        </pc:grpChg>
        <pc:grpChg chg="add mod">
          <ac:chgData name="Vanny Ezhaan Nur Sandika" userId="0a164a45-e537-4ce7-8770-2a6360bee01c" providerId="ADAL" clId="{96F08399-D155-4265-8D6C-A356640C035E}" dt="2022-11-25T16:17:55.017" v="254" actId="1076"/>
          <ac:grpSpMkLst>
            <pc:docMk/>
            <pc:sldMk cId="743071795" sldId="272"/>
            <ac:grpSpMk id="13" creationId="{5830A156-B71C-5126-659C-DC2564E7A1AE}"/>
          </ac:grpSpMkLst>
        </pc:grpChg>
        <pc:grpChg chg="add mod">
          <ac:chgData name="Vanny Ezhaan Nur Sandika" userId="0a164a45-e537-4ce7-8770-2a6360bee01c" providerId="ADAL" clId="{96F08399-D155-4265-8D6C-A356640C035E}" dt="2022-11-25T16:18:12.196" v="258" actId="1076"/>
          <ac:grpSpMkLst>
            <pc:docMk/>
            <pc:sldMk cId="743071795" sldId="272"/>
            <ac:grpSpMk id="16" creationId="{BAC55E45-D877-6636-5708-CA2F9E899905}"/>
          </ac:grpSpMkLst>
        </pc:grpChg>
        <pc:picChg chg="mod">
          <ac:chgData name="Vanny Ezhaan Nur Sandika" userId="0a164a45-e537-4ce7-8770-2a6360bee01c" providerId="ADAL" clId="{96F08399-D155-4265-8D6C-A356640C035E}" dt="2022-11-25T19:59:45.388" v="303" actId="1076"/>
          <ac:picMkLst>
            <pc:docMk/>
            <pc:sldMk cId="743071795" sldId="272"/>
            <ac:picMk id="2" creationId="{08A40C8C-012D-8A06-0086-39116B493C76}"/>
          </ac:picMkLst>
        </pc:picChg>
        <pc:picChg chg="add mod">
          <ac:chgData name="Vanny Ezhaan Nur Sandika" userId="0a164a45-e537-4ce7-8770-2a6360bee01c" providerId="ADAL" clId="{96F08399-D155-4265-8D6C-A356640C035E}" dt="2022-11-25T16:17:28.980" v="246" actId="164"/>
          <ac:picMkLst>
            <pc:docMk/>
            <pc:sldMk cId="743071795" sldId="272"/>
            <ac:picMk id="3" creationId="{7E10DFA0-EC53-FE84-8307-74D03852C7D8}"/>
          </ac:picMkLst>
        </pc:picChg>
        <pc:picChg chg="add mod">
          <ac:chgData name="Vanny Ezhaan Nur Sandika" userId="0a164a45-e537-4ce7-8770-2a6360bee01c" providerId="ADAL" clId="{96F08399-D155-4265-8D6C-A356640C035E}" dt="2022-11-25T14:20:28.858" v="125" actId="164"/>
          <ac:picMkLst>
            <pc:docMk/>
            <pc:sldMk cId="743071795" sldId="272"/>
            <ac:picMk id="6" creationId="{B94F4DCE-13EB-E751-2FD6-E1C47B156AB4}"/>
          </ac:picMkLst>
        </pc:picChg>
        <pc:picChg chg="add mod">
          <ac:chgData name="Vanny Ezhaan Nur Sandika" userId="0a164a45-e537-4ce7-8770-2a6360bee01c" providerId="ADAL" clId="{96F08399-D155-4265-8D6C-A356640C035E}" dt="2022-11-25T14:20:28.858" v="125" actId="164"/>
          <ac:picMkLst>
            <pc:docMk/>
            <pc:sldMk cId="743071795" sldId="272"/>
            <ac:picMk id="8" creationId="{00B7DD1B-813B-590F-598A-17EB391B97DD}"/>
          </ac:picMkLst>
        </pc:picChg>
        <pc:picChg chg="add mod modCrop">
          <ac:chgData name="Vanny Ezhaan Nur Sandika" userId="0a164a45-e537-4ce7-8770-2a6360bee01c" providerId="ADAL" clId="{96F08399-D155-4265-8D6C-A356640C035E}" dt="2022-11-25T16:17:28.980" v="246" actId="164"/>
          <ac:picMkLst>
            <pc:docMk/>
            <pc:sldMk cId="743071795" sldId="272"/>
            <ac:picMk id="11" creationId="{95AB8273-A161-9701-4FA1-EACF74F7C78F}"/>
          </ac:picMkLst>
        </pc:picChg>
        <pc:picChg chg="mod">
          <ac:chgData name="Vanny Ezhaan Nur Sandika" userId="0a164a45-e537-4ce7-8770-2a6360bee01c" providerId="ADAL" clId="{96F08399-D155-4265-8D6C-A356640C035E}" dt="2022-11-25T16:17:53.288" v="253"/>
          <ac:picMkLst>
            <pc:docMk/>
            <pc:sldMk cId="743071795" sldId="272"/>
            <ac:picMk id="14" creationId="{E8481C07-D8ED-DD3E-95AB-4A2BFC5AFDA7}"/>
          </ac:picMkLst>
        </pc:picChg>
        <pc:picChg chg="mod">
          <ac:chgData name="Vanny Ezhaan Nur Sandika" userId="0a164a45-e537-4ce7-8770-2a6360bee01c" providerId="ADAL" clId="{96F08399-D155-4265-8D6C-A356640C035E}" dt="2022-11-25T16:17:53.288" v="253"/>
          <ac:picMkLst>
            <pc:docMk/>
            <pc:sldMk cId="743071795" sldId="272"/>
            <ac:picMk id="15" creationId="{118B3084-FA24-AAD7-51ED-DD17EA74D36E}"/>
          </ac:picMkLst>
        </pc:picChg>
        <pc:picChg chg="mod">
          <ac:chgData name="Vanny Ezhaan Nur Sandika" userId="0a164a45-e537-4ce7-8770-2a6360bee01c" providerId="ADAL" clId="{96F08399-D155-4265-8D6C-A356640C035E}" dt="2022-11-25T16:18:10.187" v="257"/>
          <ac:picMkLst>
            <pc:docMk/>
            <pc:sldMk cId="743071795" sldId="272"/>
            <ac:picMk id="17" creationId="{35CD7840-CBF8-09E9-A09E-E4DA4A9179C8}"/>
          </ac:picMkLst>
        </pc:picChg>
        <pc:picChg chg="mod">
          <ac:chgData name="Vanny Ezhaan Nur Sandika" userId="0a164a45-e537-4ce7-8770-2a6360bee01c" providerId="ADAL" clId="{96F08399-D155-4265-8D6C-A356640C035E}" dt="2022-11-25T16:18:10.187" v="257"/>
          <ac:picMkLst>
            <pc:docMk/>
            <pc:sldMk cId="743071795" sldId="272"/>
            <ac:picMk id="18" creationId="{49F8F0C9-3F7F-1A42-919B-98C6522DBA49}"/>
          </ac:picMkLst>
        </pc:picChg>
      </pc:sldChg>
      <pc:sldChg chg="addSp delSp modSp add del mod">
        <pc:chgData name="Vanny Ezhaan Nur Sandika" userId="0a164a45-e537-4ce7-8770-2a6360bee01c" providerId="ADAL" clId="{96F08399-D155-4265-8D6C-A356640C035E}" dt="2022-11-25T16:18:15.610" v="259" actId="47"/>
        <pc:sldMkLst>
          <pc:docMk/>
          <pc:sldMk cId="3108850550" sldId="273"/>
        </pc:sldMkLst>
        <pc:spChg chg="mod">
          <ac:chgData name="Vanny Ezhaan Nur Sandika" userId="0a164a45-e537-4ce7-8770-2a6360bee01c" providerId="ADAL" clId="{96F08399-D155-4265-8D6C-A356640C035E}" dt="2022-11-25T16:03:14.735" v="136" actId="20577"/>
          <ac:spMkLst>
            <pc:docMk/>
            <pc:sldMk cId="3108850550" sldId="273"/>
            <ac:spMk id="4" creationId="{DDD10471-6BAC-70E3-91CC-A9EE8EF85D9A}"/>
          </ac:spMkLst>
        </pc:spChg>
        <pc:grpChg chg="add del mod">
          <ac:chgData name="Vanny Ezhaan Nur Sandika" userId="0a164a45-e537-4ce7-8770-2a6360bee01c" providerId="ADAL" clId="{96F08399-D155-4265-8D6C-A356640C035E}" dt="2022-11-25T16:17:50.996" v="252" actId="21"/>
          <ac:grpSpMkLst>
            <pc:docMk/>
            <pc:sldMk cId="3108850550" sldId="273"/>
            <ac:grpSpMk id="7" creationId="{9CFAED98-861A-71E6-2954-EECBAB1D0237}"/>
          </ac:grpSpMkLst>
        </pc:grpChg>
        <pc:picChg chg="add mod">
          <ac:chgData name="Vanny Ezhaan Nur Sandika" userId="0a164a45-e537-4ce7-8770-2a6360bee01c" providerId="ADAL" clId="{96F08399-D155-4265-8D6C-A356640C035E}" dt="2022-11-25T16:17:40.572" v="248" actId="164"/>
          <ac:picMkLst>
            <pc:docMk/>
            <pc:sldMk cId="3108850550" sldId="273"/>
            <ac:picMk id="3" creationId="{EDF573CE-177B-4ECB-6DD8-05CB5815F335}"/>
          </ac:picMkLst>
        </pc:picChg>
        <pc:picChg chg="add mod">
          <ac:chgData name="Vanny Ezhaan Nur Sandika" userId="0a164a45-e537-4ce7-8770-2a6360bee01c" providerId="ADAL" clId="{96F08399-D155-4265-8D6C-A356640C035E}" dt="2022-11-25T16:17:40.572" v="248" actId="164"/>
          <ac:picMkLst>
            <pc:docMk/>
            <pc:sldMk cId="3108850550" sldId="273"/>
            <ac:picMk id="6" creationId="{A428E776-47B9-16A1-D9EE-665C7E0A0045}"/>
          </ac:picMkLst>
        </pc:picChg>
      </pc:sldChg>
      <pc:sldChg chg="addSp delSp modSp add del mod">
        <pc:chgData name="Vanny Ezhaan Nur Sandika" userId="0a164a45-e537-4ce7-8770-2a6360bee01c" providerId="ADAL" clId="{96F08399-D155-4265-8D6C-A356640C035E}" dt="2022-11-25T16:16:15.507" v="238" actId="47"/>
        <pc:sldMkLst>
          <pc:docMk/>
          <pc:sldMk cId="3262720586" sldId="274"/>
        </pc:sldMkLst>
        <pc:grpChg chg="add del mod">
          <ac:chgData name="Vanny Ezhaan Nur Sandika" userId="0a164a45-e537-4ce7-8770-2a6360bee01c" providerId="ADAL" clId="{96F08399-D155-4265-8D6C-A356640C035E}" dt="2022-11-25T16:15:59.284" v="233" actId="21"/>
          <ac:grpSpMkLst>
            <pc:docMk/>
            <pc:sldMk cId="3262720586" sldId="274"/>
            <ac:grpSpMk id="6" creationId="{4D4DFE62-F217-4CAA-0E26-2A2FF778A5A9}"/>
          </ac:grpSpMkLst>
        </pc:grpChg>
        <pc:picChg chg="add mod">
          <ac:chgData name="Vanny Ezhaan Nur Sandika" userId="0a164a45-e537-4ce7-8770-2a6360bee01c" providerId="ADAL" clId="{96F08399-D155-4265-8D6C-A356640C035E}" dt="2022-11-25T16:15:15.526" v="221" actId="164"/>
          <ac:picMkLst>
            <pc:docMk/>
            <pc:sldMk cId="3262720586" sldId="274"/>
            <ac:picMk id="2" creationId="{03E3B082-C739-2D22-DC77-C7D6B825EC1A}"/>
          </ac:picMkLst>
        </pc:picChg>
        <pc:picChg chg="add mod">
          <ac:chgData name="Vanny Ezhaan Nur Sandika" userId="0a164a45-e537-4ce7-8770-2a6360bee01c" providerId="ADAL" clId="{96F08399-D155-4265-8D6C-A356640C035E}" dt="2022-11-25T16:15:15.526" v="221" actId="164"/>
          <ac:picMkLst>
            <pc:docMk/>
            <pc:sldMk cId="3262720586" sldId="274"/>
            <ac:picMk id="3" creationId="{1CD67117-6082-A235-53F2-4542C6C93883}"/>
          </ac:picMkLst>
        </pc:picChg>
        <pc:picChg chg="add mod">
          <ac:chgData name="Vanny Ezhaan Nur Sandika" userId="0a164a45-e537-4ce7-8770-2a6360bee01c" providerId="ADAL" clId="{96F08399-D155-4265-8D6C-A356640C035E}" dt="2022-11-25T16:15:15.526" v="221" actId="164"/>
          <ac:picMkLst>
            <pc:docMk/>
            <pc:sldMk cId="3262720586" sldId="274"/>
            <ac:picMk id="5" creationId="{4896B766-F5D7-7001-B1F7-770F390389C9}"/>
          </ac:picMkLst>
        </pc:picChg>
      </pc:sldChg>
      <pc:sldChg chg="addSp delSp modSp add del mod">
        <pc:chgData name="Vanny Ezhaan Nur Sandika" userId="0a164a45-e537-4ce7-8770-2a6360bee01c" providerId="ADAL" clId="{96F08399-D155-4265-8D6C-A356640C035E}" dt="2022-11-25T16:18:15.610" v="259" actId="47"/>
        <pc:sldMkLst>
          <pc:docMk/>
          <pc:sldMk cId="1482625872" sldId="275"/>
        </pc:sldMkLst>
        <pc:grpChg chg="add del mod">
          <ac:chgData name="Vanny Ezhaan Nur Sandika" userId="0a164a45-e537-4ce7-8770-2a6360bee01c" providerId="ADAL" clId="{96F08399-D155-4265-8D6C-A356640C035E}" dt="2022-11-25T16:18:07.867" v="256" actId="21"/>
          <ac:grpSpMkLst>
            <pc:docMk/>
            <pc:sldMk cId="1482625872" sldId="275"/>
            <ac:grpSpMk id="9" creationId="{29EC6439-EB59-F9FF-2021-AC97EC05F422}"/>
          </ac:grpSpMkLst>
        </pc:grpChg>
        <pc:picChg chg="del">
          <ac:chgData name="Vanny Ezhaan Nur Sandika" userId="0a164a45-e537-4ce7-8770-2a6360bee01c" providerId="ADAL" clId="{96F08399-D155-4265-8D6C-A356640C035E}" dt="2022-11-25T16:04:56.714" v="147" actId="478"/>
          <ac:picMkLst>
            <pc:docMk/>
            <pc:sldMk cId="1482625872" sldId="275"/>
            <ac:picMk id="3" creationId="{EDF573CE-177B-4ECB-6DD8-05CB5815F335}"/>
          </ac:picMkLst>
        </pc:picChg>
        <pc:picChg chg="add mod">
          <ac:chgData name="Vanny Ezhaan Nur Sandika" userId="0a164a45-e537-4ce7-8770-2a6360bee01c" providerId="ADAL" clId="{96F08399-D155-4265-8D6C-A356640C035E}" dt="2022-11-25T16:18:07.105" v="255" actId="164"/>
          <ac:picMkLst>
            <pc:docMk/>
            <pc:sldMk cId="1482625872" sldId="275"/>
            <ac:picMk id="5" creationId="{1B4C0067-C1C6-FBD3-A19F-F8A4582EFC90}"/>
          </ac:picMkLst>
        </pc:picChg>
        <pc:picChg chg="del">
          <ac:chgData name="Vanny Ezhaan Nur Sandika" userId="0a164a45-e537-4ce7-8770-2a6360bee01c" providerId="ADAL" clId="{96F08399-D155-4265-8D6C-A356640C035E}" dt="2022-11-25T16:04:58.405" v="148" actId="478"/>
          <ac:picMkLst>
            <pc:docMk/>
            <pc:sldMk cId="1482625872" sldId="275"/>
            <ac:picMk id="6" creationId="{A428E776-47B9-16A1-D9EE-665C7E0A0045}"/>
          </ac:picMkLst>
        </pc:picChg>
        <pc:picChg chg="add mod">
          <ac:chgData name="Vanny Ezhaan Nur Sandika" userId="0a164a45-e537-4ce7-8770-2a6360bee01c" providerId="ADAL" clId="{96F08399-D155-4265-8D6C-A356640C035E}" dt="2022-11-25T16:18:07.105" v="255" actId="164"/>
          <ac:picMkLst>
            <pc:docMk/>
            <pc:sldMk cId="1482625872" sldId="275"/>
            <ac:picMk id="8" creationId="{909B6150-4F45-5847-A26F-51568C182866}"/>
          </ac:picMkLst>
        </pc:picChg>
      </pc:sldChg>
      <pc:sldChg chg="add del">
        <pc:chgData name="Vanny Ezhaan Nur Sandika" userId="0a164a45-e537-4ce7-8770-2a6360bee01c" providerId="ADAL" clId="{96F08399-D155-4265-8D6C-A356640C035E}" dt="2022-11-25T16:05:02.380" v="149" actId="47"/>
        <pc:sldMkLst>
          <pc:docMk/>
          <pc:sldMk cId="771218325" sldId="276"/>
        </pc:sldMkLst>
      </pc:sldChg>
      <pc:sldChg chg="addSp modSp add mod">
        <pc:chgData name="Vanny Ezhaan Nur Sandika" userId="0a164a45-e537-4ce7-8770-2a6360bee01c" providerId="ADAL" clId="{96F08399-D155-4265-8D6C-A356640C035E}" dt="2022-11-25T20:00:34.984" v="305" actId="1076"/>
        <pc:sldMkLst>
          <pc:docMk/>
          <pc:sldMk cId="3315623306" sldId="276"/>
        </pc:sldMkLst>
        <pc:spChg chg="mod">
          <ac:chgData name="Vanny Ezhaan Nur Sandika" userId="0a164a45-e537-4ce7-8770-2a6360bee01c" providerId="ADAL" clId="{96F08399-D155-4265-8D6C-A356640C035E}" dt="2022-11-25T16:06:04.141" v="160" actId="20577"/>
          <ac:spMkLst>
            <pc:docMk/>
            <pc:sldMk cId="3315623306" sldId="276"/>
            <ac:spMk id="4" creationId="{DDD10471-6BAC-70E3-91CC-A9EE8EF85D9A}"/>
          </ac:spMkLst>
        </pc:spChg>
        <pc:grpChg chg="add mod">
          <ac:chgData name="Vanny Ezhaan Nur Sandika" userId="0a164a45-e537-4ce7-8770-2a6360bee01c" providerId="ADAL" clId="{96F08399-D155-4265-8D6C-A356640C035E}" dt="2022-11-25T16:18:25.760" v="261" actId="1076"/>
          <ac:grpSpMkLst>
            <pc:docMk/>
            <pc:sldMk cId="3315623306" sldId="276"/>
            <ac:grpSpMk id="7" creationId="{DA87EB0C-47E1-E42B-0127-94F531030D9D}"/>
          </ac:grpSpMkLst>
        </pc:grpChg>
        <pc:grpChg chg="add mod">
          <ac:chgData name="Vanny Ezhaan Nur Sandika" userId="0a164a45-e537-4ce7-8770-2a6360bee01c" providerId="ADAL" clId="{96F08399-D155-4265-8D6C-A356640C035E}" dt="2022-11-25T16:18:38.039" v="265" actId="1076"/>
          <ac:grpSpMkLst>
            <pc:docMk/>
            <pc:sldMk cId="3315623306" sldId="276"/>
            <ac:grpSpMk id="8" creationId="{4CC302CF-4A4F-B888-E9DF-D8822D7F5DEF}"/>
          </ac:grpSpMkLst>
        </pc:grpChg>
        <pc:grpChg chg="mod">
          <ac:chgData name="Vanny Ezhaan Nur Sandika" userId="0a164a45-e537-4ce7-8770-2a6360bee01c" providerId="ADAL" clId="{96F08399-D155-4265-8D6C-A356640C035E}" dt="2022-11-25T16:18:35.652" v="264"/>
          <ac:grpSpMkLst>
            <pc:docMk/>
            <pc:sldMk cId="3315623306" sldId="276"/>
            <ac:grpSpMk id="9" creationId="{FC0E0717-431B-D739-BEBD-22494DAFE9F3}"/>
          </ac:grpSpMkLst>
        </pc:grpChg>
        <pc:picChg chg="add mod">
          <ac:chgData name="Vanny Ezhaan Nur Sandika" userId="0a164a45-e537-4ce7-8770-2a6360bee01c" providerId="ADAL" clId="{96F08399-D155-4265-8D6C-A356640C035E}" dt="2022-11-25T16:18:23.741" v="260" actId="164"/>
          <ac:picMkLst>
            <pc:docMk/>
            <pc:sldMk cId="3315623306" sldId="276"/>
            <ac:picMk id="3" creationId="{1E68D96A-B5DE-6DF1-FAA6-9B2D9417F5F8}"/>
          </ac:picMkLst>
        </pc:picChg>
        <pc:picChg chg="mod">
          <ac:chgData name="Vanny Ezhaan Nur Sandika" userId="0a164a45-e537-4ce7-8770-2a6360bee01c" providerId="ADAL" clId="{96F08399-D155-4265-8D6C-A356640C035E}" dt="2022-11-25T20:00:34.984" v="305" actId="1076"/>
          <ac:picMkLst>
            <pc:docMk/>
            <pc:sldMk cId="3315623306" sldId="276"/>
            <ac:picMk id="5" creationId="{07746773-DF3A-6040-0C02-0E5346815510}"/>
          </ac:picMkLst>
        </pc:picChg>
        <pc:picChg chg="add mod">
          <ac:chgData name="Vanny Ezhaan Nur Sandika" userId="0a164a45-e537-4ce7-8770-2a6360bee01c" providerId="ADAL" clId="{96F08399-D155-4265-8D6C-A356640C035E}" dt="2022-11-25T16:18:23.741" v="260" actId="164"/>
          <ac:picMkLst>
            <pc:docMk/>
            <pc:sldMk cId="3315623306" sldId="276"/>
            <ac:picMk id="6" creationId="{A7D9DDDA-4453-D2EA-3B50-CE853B656D30}"/>
          </ac:picMkLst>
        </pc:picChg>
        <pc:picChg chg="mod">
          <ac:chgData name="Vanny Ezhaan Nur Sandika" userId="0a164a45-e537-4ce7-8770-2a6360bee01c" providerId="ADAL" clId="{96F08399-D155-4265-8D6C-A356640C035E}" dt="2022-11-25T16:18:35.652" v="264"/>
          <ac:picMkLst>
            <pc:docMk/>
            <pc:sldMk cId="3315623306" sldId="276"/>
            <ac:picMk id="10" creationId="{434BD3C7-04F1-D236-CC2A-F4DE22EBBE00}"/>
          </ac:picMkLst>
        </pc:picChg>
        <pc:picChg chg="mod">
          <ac:chgData name="Vanny Ezhaan Nur Sandika" userId="0a164a45-e537-4ce7-8770-2a6360bee01c" providerId="ADAL" clId="{96F08399-D155-4265-8D6C-A356640C035E}" dt="2022-11-25T16:18:35.652" v="264"/>
          <ac:picMkLst>
            <pc:docMk/>
            <pc:sldMk cId="3315623306" sldId="276"/>
            <ac:picMk id="11" creationId="{75C79EEC-631F-A4AD-B9F3-160F9D01174A}"/>
          </ac:picMkLst>
        </pc:picChg>
        <pc:picChg chg="mod">
          <ac:chgData name="Vanny Ezhaan Nur Sandika" userId="0a164a45-e537-4ce7-8770-2a6360bee01c" providerId="ADAL" clId="{96F08399-D155-4265-8D6C-A356640C035E}" dt="2022-11-25T16:18:35.652" v="264"/>
          <ac:picMkLst>
            <pc:docMk/>
            <pc:sldMk cId="3315623306" sldId="276"/>
            <ac:picMk id="12" creationId="{DD18446F-833F-A0E0-EBF1-964F75F314C5}"/>
          </ac:picMkLst>
        </pc:picChg>
      </pc:sldChg>
      <pc:sldChg chg="addSp delSp modSp add mod">
        <pc:chgData name="Vanny Ezhaan Nur Sandika" userId="0a164a45-e537-4ce7-8770-2a6360bee01c" providerId="ADAL" clId="{96F08399-D155-4265-8D6C-A356640C035E}" dt="2022-11-25T20:00:46.589" v="307" actId="1076"/>
        <pc:sldMkLst>
          <pc:docMk/>
          <pc:sldMk cId="1197897469" sldId="277"/>
        </pc:sldMkLst>
        <pc:spChg chg="mod">
          <ac:chgData name="Vanny Ezhaan Nur Sandika" userId="0a164a45-e537-4ce7-8770-2a6360bee01c" providerId="ADAL" clId="{96F08399-D155-4265-8D6C-A356640C035E}" dt="2022-11-25T16:06:08.966" v="162" actId="20577"/>
          <ac:spMkLst>
            <pc:docMk/>
            <pc:sldMk cId="1197897469" sldId="277"/>
            <ac:spMk id="4" creationId="{DDD10471-6BAC-70E3-91CC-A9EE8EF85D9A}"/>
          </ac:spMkLst>
        </pc:spChg>
        <pc:grpChg chg="add mod">
          <ac:chgData name="Vanny Ezhaan Nur Sandika" userId="0a164a45-e537-4ce7-8770-2a6360bee01c" providerId="ADAL" clId="{96F08399-D155-4265-8D6C-A356640C035E}" dt="2022-11-25T16:18:31.883" v="262" actId="164"/>
          <ac:grpSpMkLst>
            <pc:docMk/>
            <pc:sldMk cId="1197897469" sldId="277"/>
            <ac:grpSpMk id="7" creationId="{0F95CE58-BDD2-3F67-B91D-474C176FDCA3}"/>
          </ac:grpSpMkLst>
        </pc:grpChg>
        <pc:grpChg chg="add del mod">
          <ac:chgData name="Vanny Ezhaan Nur Sandika" userId="0a164a45-e537-4ce7-8770-2a6360bee01c" providerId="ADAL" clId="{96F08399-D155-4265-8D6C-A356640C035E}" dt="2022-11-25T16:18:33.159" v="263" actId="21"/>
          <ac:grpSpMkLst>
            <pc:docMk/>
            <pc:sldMk cId="1197897469" sldId="277"/>
            <ac:grpSpMk id="10" creationId="{D3D47916-3FE7-7908-5543-E7F39FF1D8E8}"/>
          </ac:grpSpMkLst>
        </pc:grpChg>
        <pc:grpChg chg="add mod">
          <ac:chgData name="Vanny Ezhaan Nur Sandika" userId="0a164a45-e537-4ce7-8770-2a6360bee01c" providerId="ADAL" clId="{96F08399-D155-4265-8D6C-A356640C035E}" dt="2022-11-25T16:18:53.403" v="269" actId="1076"/>
          <ac:grpSpMkLst>
            <pc:docMk/>
            <pc:sldMk cId="1197897469" sldId="277"/>
            <ac:grpSpMk id="11" creationId="{C4DF9527-AD94-1526-EFF2-76D13D1DD367}"/>
          </ac:grpSpMkLst>
        </pc:grpChg>
        <pc:grpChg chg="add mod">
          <ac:chgData name="Vanny Ezhaan Nur Sandika" userId="0a164a45-e537-4ce7-8770-2a6360bee01c" providerId="ADAL" clId="{96F08399-D155-4265-8D6C-A356640C035E}" dt="2022-11-25T16:19:04.340" v="273" actId="1076"/>
          <ac:grpSpMkLst>
            <pc:docMk/>
            <pc:sldMk cId="1197897469" sldId="277"/>
            <ac:grpSpMk id="14" creationId="{A235A64C-BFAF-E2B4-E4F5-23403F4DABB2}"/>
          </ac:grpSpMkLst>
        </pc:grpChg>
        <pc:picChg chg="add mod">
          <ac:chgData name="Vanny Ezhaan Nur Sandika" userId="0a164a45-e537-4ce7-8770-2a6360bee01c" providerId="ADAL" clId="{96F08399-D155-4265-8D6C-A356640C035E}" dt="2022-11-25T16:08:22.300" v="171" actId="164"/>
          <ac:picMkLst>
            <pc:docMk/>
            <pc:sldMk cId="1197897469" sldId="277"/>
            <ac:picMk id="3" creationId="{EBB60F92-A206-8B6B-7AD9-2329156B74D1}"/>
          </ac:picMkLst>
        </pc:picChg>
        <pc:picChg chg="mod">
          <ac:chgData name="Vanny Ezhaan Nur Sandika" userId="0a164a45-e537-4ce7-8770-2a6360bee01c" providerId="ADAL" clId="{96F08399-D155-4265-8D6C-A356640C035E}" dt="2022-11-25T20:00:46.589" v="307" actId="1076"/>
          <ac:picMkLst>
            <pc:docMk/>
            <pc:sldMk cId="1197897469" sldId="277"/>
            <ac:picMk id="3" creationId="{F22763F2-E491-D002-ADFA-1B4A2807D11D}"/>
          </ac:picMkLst>
        </pc:picChg>
        <pc:picChg chg="add mod">
          <ac:chgData name="Vanny Ezhaan Nur Sandika" userId="0a164a45-e537-4ce7-8770-2a6360bee01c" providerId="ADAL" clId="{96F08399-D155-4265-8D6C-A356640C035E}" dt="2022-11-25T16:08:22.300" v="171" actId="164"/>
          <ac:picMkLst>
            <pc:docMk/>
            <pc:sldMk cId="1197897469" sldId="277"/>
            <ac:picMk id="6" creationId="{E22931ED-2BFE-7482-07BA-D2FE030B7B35}"/>
          </ac:picMkLst>
        </pc:picChg>
        <pc:picChg chg="add mod">
          <ac:chgData name="Vanny Ezhaan Nur Sandika" userId="0a164a45-e537-4ce7-8770-2a6360bee01c" providerId="ADAL" clId="{96F08399-D155-4265-8D6C-A356640C035E}" dt="2022-11-25T16:18:31.883" v="262" actId="164"/>
          <ac:picMkLst>
            <pc:docMk/>
            <pc:sldMk cId="1197897469" sldId="277"/>
            <ac:picMk id="9" creationId="{BC7F829B-5953-FCA3-2A7B-319F0DBD55EC}"/>
          </ac:picMkLst>
        </pc:picChg>
        <pc:picChg chg="mod">
          <ac:chgData name="Vanny Ezhaan Nur Sandika" userId="0a164a45-e537-4ce7-8770-2a6360bee01c" providerId="ADAL" clId="{96F08399-D155-4265-8D6C-A356640C035E}" dt="2022-11-25T16:18:51.678" v="268"/>
          <ac:picMkLst>
            <pc:docMk/>
            <pc:sldMk cId="1197897469" sldId="277"/>
            <ac:picMk id="12" creationId="{F01B8FF8-6305-D4E2-9D3A-550E03B9F3B5}"/>
          </ac:picMkLst>
        </pc:picChg>
        <pc:picChg chg="mod">
          <ac:chgData name="Vanny Ezhaan Nur Sandika" userId="0a164a45-e537-4ce7-8770-2a6360bee01c" providerId="ADAL" clId="{96F08399-D155-4265-8D6C-A356640C035E}" dt="2022-11-25T16:18:51.678" v="268"/>
          <ac:picMkLst>
            <pc:docMk/>
            <pc:sldMk cId="1197897469" sldId="277"/>
            <ac:picMk id="13" creationId="{C1BF88E3-8D85-88E1-E046-BB9255C1F97C}"/>
          </ac:picMkLst>
        </pc:picChg>
        <pc:picChg chg="mod">
          <ac:chgData name="Vanny Ezhaan Nur Sandika" userId="0a164a45-e537-4ce7-8770-2a6360bee01c" providerId="ADAL" clId="{96F08399-D155-4265-8D6C-A356640C035E}" dt="2022-11-25T16:19:02.291" v="272"/>
          <ac:picMkLst>
            <pc:docMk/>
            <pc:sldMk cId="1197897469" sldId="277"/>
            <ac:picMk id="15" creationId="{9420D6DA-D5E1-4A47-ED31-E9E19867B3FE}"/>
          </ac:picMkLst>
        </pc:picChg>
        <pc:picChg chg="mod">
          <ac:chgData name="Vanny Ezhaan Nur Sandika" userId="0a164a45-e537-4ce7-8770-2a6360bee01c" providerId="ADAL" clId="{96F08399-D155-4265-8D6C-A356640C035E}" dt="2022-11-25T16:19:02.291" v="272"/>
          <ac:picMkLst>
            <pc:docMk/>
            <pc:sldMk cId="1197897469" sldId="277"/>
            <ac:picMk id="16" creationId="{1562B281-AA2C-1B3C-64E8-01A3EE0223CC}"/>
          </ac:picMkLst>
        </pc:picChg>
      </pc:sldChg>
      <pc:sldChg chg="add del">
        <pc:chgData name="Vanny Ezhaan Nur Sandika" userId="0a164a45-e537-4ce7-8770-2a6360bee01c" providerId="ADAL" clId="{96F08399-D155-4265-8D6C-A356640C035E}" dt="2022-11-25T16:05:02.380" v="149" actId="47"/>
        <pc:sldMkLst>
          <pc:docMk/>
          <pc:sldMk cId="2236842662" sldId="277"/>
        </pc:sldMkLst>
      </pc:sldChg>
      <pc:sldChg chg="add del">
        <pc:chgData name="Vanny Ezhaan Nur Sandika" userId="0a164a45-e537-4ce7-8770-2a6360bee01c" providerId="ADAL" clId="{96F08399-D155-4265-8D6C-A356640C035E}" dt="2022-11-25T16:05:02.380" v="149" actId="47"/>
        <pc:sldMkLst>
          <pc:docMk/>
          <pc:sldMk cId="734741472" sldId="278"/>
        </pc:sldMkLst>
      </pc:sldChg>
      <pc:sldChg chg="addSp delSp modSp add del mod">
        <pc:chgData name="Vanny Ezhaan Nur Sandika" userId="0a164a45-e537-4ce7-8770-2a6360bee01c" providerId="ADAL" clId="{96F08399-D155-4265-8D6C-A356640C035E}" dt="2022-11-25T16:19:07.918" v="274" actId="47"/>
        <pc:sldMkLst>
          <pc:docMk/>
          <pc:sldMk cId="1562094952" sldId="278"/>
        </pc:sldMkLst>
        <pc:spChg chg="mod">
          <ac:chgData name="Vanny Ezhaan Nur Sandika" userId="0a164a45-e537-4ce7-8770-2a6360bee01c" providerId="ADAL" clId="{96F08399-D155-4265-8D6C-A356640C035E}" dt="2022-11-25T16:10:17.931" v="187" actId="20577"/>
          <ac:spMkLst>
            <pc:docMk/>
            <pc:sldMk cId="1562094952" sldId="278"/>
            <ac:spMk id="4" creationId="{DDD10471-6BAC-70E3-91CC-A9EE8EF85D9A}"/>
          </ac:spMkLst>
        </pc:spChg>
        <pc:grpChg chg="add del mod">
          <ac:chgData name="Vanny Ezhaan Nur Sandika" userId="0a164a45-e537-4ce7-8770-2a6360bee01c" providerId="ADAL" clId="{96F08399-D155-4265-8D6C-A356640C035E}" dt="2022-11-25T16:18:49.167" v="267" actId="21"/>
          <ac:grpSpMkLst>
            <pc:docMk/>
            <pc:sldMk cId="1562094952" sldId="278"/>
            <ac:grpSpMk id="7" creationId="{FC878CF6-5277-3BB4-26EB-9DB6CC817496}"/>
          </ac:grpSpMkLst>
        </pc:grpChg>
        <pc:picChg chg="add mod">
          <ac:chgData name="Vanny Ezhaan Nur Sandika" userId="0a164a45-e537-4ce7-8770-2a6360bee01c" providerId="ADAL" clId="{96F08399-D155-4265-8D6C-A356640C035E}" dt="2022-11-25T16:18:48.388" v="266" actId="164"/>
          <ac:picMkLst>
            <pc:docMk/>
            <pc:sldMk cId="1562094952" sldId="278"/>
            <ac:picMk id="3" creationId="{B11DBBC6-E4D1-6522-DD4C-D0847B1F5913}"/>
          </ac:picMkLst>
        </pc:picChg>
        <pc:picChg chg="add mod">
          <ac:chgData name="Vanny Ezhaan Nur Sandika" userId="0a164a45-e537-4ce7-8770-2a6360bee01c" providerId="ADAL" clId="{96F08399-D155-4265-8D6C-A356640C035E}" dt="2022-11-25T16:18:48.388" v="266" actId="164"/>
          <ac:picMkLst>
            <pc:docMk/>
            <pc:sldMk cId="1562094952" sldId="278"/>
            <ac:picMk id="6" creationId="{585EDB09-FD95-27F4-8CE4-DB0398FDEE48}"/>
          </ac:picMkLst>
        </pc:picChg>
      </pc:sldChg>
      <pc:sldChg chg="addSp delSp modSp add del mod">
        <pc:chgData name="Vanny Ezhaan Nur Sandika" userId="0a164a45-e537-4ce7-8770-2a6360bee01c" providerId="ADAL" clId="{96F08399-D155-4265-8D6C-A356640C035E}" dt="2022-11-25T16:19:07.918" v="274" actId="47"/>
        <pc:sldMkLst>
          <pc:docMk/>
          <pc:sldMk cId="136815576" sldId="279"/>
        </pc:sldMkLst>
        <pc:spChg chg="mod">
          <ac:chgData name="Vanny Ezhaan Nur Sandika" userId="0a164a45-e537-4ce7-8770-2a6360bee01c" providerId="ADAL" clId="{96F08399-D155-4265-8D6C-A356640C035E}" dt="2022-11-25T16:10:13.265" v="185" actId="20577"/>
          <ac:spMkLst>
            <pc:docMk/>
            <pc:sldMk cId="136815576" sldId="279"/>
            <ac:spMk id="4" creationId="{DDD10471-6BAC-70E3-91CC-A9EE8EF85D9A}"/>
          </ac:spMkLst>
        </pc:spChg>
        <pc:grpChg chg="add del mod">
          <ac:chgData name="Vanny Ezhaan Nur Sandika" userId="0a164a45-e537-4ce7-8770-2a6360bee01c" providerId="ADAL" clId="{96F08399-D155-4265-8D6C-A356640C035E}" dt="2022-11-25T16:18:59.781" v="271" actId="21"/>
          <ac:grpSpMkLst>
            <pc:docMk/>
            <pc:sldMk cId="136815576" sldId="279"/>
            <ac:grpSpMk id="9" creationId="{73041918-F8BA-6EAA-D671-63C6FF49D39F}"/>
          </ac:grpSpMkLst>
        </pc:grpChg>
        <pc:picChg chg="add del mod">
          <ac:chgData name="Vanny Ezhaan Nur Sandika" userId="0a164a45-e537-4ce7-8770-2a6360bee01c" providerId="ADAL" clId="{96F08399-D155-4265-8D6C-A356640C035E}" dt="2022-11-25T16:09:45.070" v="180" actId="22"/>
          <ac:picMkLst>
            <pc:docMk/>
            <pc:sldMk cId="136815576" sldId="279"/>
            <ac:picMk id="3" creationId="{0B1D67EA-61D2-2750-6E01-A135595BF762}"/>
          </ac:picMkLst>
        </pc:picChg>
        <pc:picChg chg="add mod">
          <ac:chgData name="Vanny Ezhaan Nur Sandika" userId="0a164a45-e537-4ce7-8770-2a6360bee01c" providerId="ADAL" clId="{96F08399-D155-4265-8D6C-A356640C035E}" dt="2022-11-25T16:18:58.973" v="270" actId="164"/>
          <ac:picMkLst>
            <pc:docMk/>
            <pc:sldMk cId="136815576" sldId="279"/>
            <ac:picMk id="6" creationId="{28D1B258-87A5-A42D-246B-873D88FF0611}"/>
          </ac:picMkLst>
        </pc:picChg>
        <pc:picChg chg="add mod">
          <ac:chgData name="Vanny Ezhaan Nur Sandika" userId="0a164a45-e537-4ce7-8770-2a6360bee01c" providerId="ADAL" clId="{96F08399-D155-4265-8D6C-A356640C035E}" dt="2022-11-25T16:18:58.973" v="270" actId="164"/>
          <ac:picMkLst>
            <pc:docMk/>
            <pc:sldMk cId="136815576" sldId="279"/>
            <ac:picMk id="8" creationId="{E0CB9E9B-E20A-C483-FD86-3E9E52285E68}"/>
          </ac:picMkLst>
        </pc:picChg>
      </pc:sldChg>
      <pc:sldChg chg="add del">
        <pc:chgData name="Vanny Ezhaan Nur Sandika" userId="0a164a45-e537-4ce7-8770-2a6360bee01c" providerId="ADAL" clId="{96F08399-D155-4265-8D6C-A356640C035E}" dt="2022-11-25T16:05:02.380" v="149" actId="47"/>
        <pc:sldMkLst>
          <pc:docMk/>
          <pc:sldMk cId="2745786049" sldId="279"/>
        </pc:sldMkLst>
      </pc:sldChg>
      <pc:sldChg chg="addSp modSp add mod">
        <pc:chgData name="Vanny Ezhaan Nur Sandika" userId="0a164a45-e537-4ce7-8770-2a6360bee01c" providerId="ADAL" clId="{96F08399-D155-4265-8D6C-A356640C035E}" dt="2022-11-25T16:19:27.109" v="281" actId="1076"/>
        <pc:sldMkLst>
          <pc:docMk/>
          <pc:sldMk cId="157634096" sldId="280"/>
        </pc:sldMkLst>
        <pc:spChg chg="mod">
          <ac:chgData name="Vanny Ezhaan Nur Sandika" userId="0a164a45-e537-4ce7-8770-2a6360bee01c" providerId="ADAL" clId="{96F08399-D155-4265-8D6C-A356640C035E}" dt="2022-11-25T16:10:26.579" v="189" actId="20577"/>
          <ac:spMkLst>
            <pc:docMk/>
            <pc:sldMk cId="157634096" sldId="280"/>
            <ac:spMk id="4" creationId="{DDD10471-6BAC-70E3-91CC-A9EE8EF85D9A}"/>
          </ac:spMkLst>
        </pc:spChg>
        <pc:grpChg chg="add mod">
          <ac:chgData name="Vanny Ezhaan Nur Sandika" userId="0a164a45-e537-4ce7-8770-2a6360bee01c" providerId="ADAL" clId="{96F08399-D155-4265-8D6C-A356640C035E}" dt="2022-11-25T16:19:15.900" v="276" actId="1076"/>
          <ac:grpSpMkLst>
            <pc:docMk/>
            <pc:sldMk cId="157634096" sldId="280"/>
            <ac:grpSpMk id="7" creationId="{B06A5B33-9705-23B8-46AE-C40784480F66}"/>
          </ac:grpSpMkLst>
        </pc:grpChg>
        <pc:grpChg chg="add mod">
          <ac:chgData name="Vanny Ezhaan Nur Sandika" userId="0a164a45-e537-4ce7-8770-2a6360bee01c" providerId="ADAL" clId="{96F08399-D155-4265-8D6C-A356640C035E}" dt="2022-11-25T16:19:27.109" v="281" actId="1076"/>
          <ac:grpSpMkLst>
            <pc:docMk/>
            <pc:sldMk cId="157634096" sldId="280"/>
            <ac:grpSpMk id="8" creationId="{0FFC2F79-CF89-7601-988B-2A8A327EA799}"/>
          </ac:grpSpMkLst>
        </pc:grpChg>
        <pc:grpChg chg="mod">
          <ac:chgData name="Vanny Ezhaan Nur Sandika" userId="0a164a45-e537-4ce7-8770-2a6360bee01c" providerId="ADAL" clId="{96F08399-D155-4265-8D6C-A356640C035E}" dt="2022-11-25T16:19:25.584" v="280"/>
          <ac:grpSpMkLst>
            <pc:docMk/>
            <pc:sldMk cId="157634096" sldId="280"/>
            <ac:grpSpMk id="9" creationId="{AE32ABBA-6EBB-D108-4CE8-5054305F8D1D}"/>
          </ac:grpSpMkLst>
        </pc:grpChg>
        <pc:picChg chg="add mod">
          <ac:chgData name="Vanny Ezhaan Nur Sandika" userId="0a164a45-e537-4ce7-8770-2a6360bee01c" providerId="ADAL" clId="{96F08399-D155-4265-8D6C-A356640C035E}" dt="2022-11-25T16:19:13.504" v="275" actId="164"/>
          <ac:picMkLst>
            <pc:docMk/>
            <pc:sldMk cId="157634096" sldId="280"/>
            <ac:picMk id="3" creationId="{94DFF983-F84C-972D-08A0-23D30CD9E330}"/>
          </ac:picMkLst>
        </pc:picChg>
        <pc:picChg chg="add mod">
          <ac:chgData name="Vanny Ezhaan Nur Sandika" userId="0a164a45-e537-4ce7-8770-2a6360bee01c" providerId="ADAL" clId="{96F08399-D155-4265-8D6C-A356640C035E}" dt="2022-11-25T16:19:13.504" v="275" actId="164"/>
          <ac:picMkLst>
            <pc:docMk/>
            <pc:sldMk cId="157634096" sldId="280"/>
            <ac:picMk id="6" creationId="{9E0B29FF-F188-DB88-A238-0B6C06A239D2}"/>
          </ac:picMkLst>
        </pc:picChg>
        <pc:picChg chg="mod">
          <ac:chgData name="Vanny Ezhaan Nur Sandika" userId="0a164a45-e537-4ce7-8770-2a6360bee01c" providerId="ADAL" clId="{96F08399-D155-4265-8D6C-A356640C035E}" dt="2022-11-25T16:19:25.584" v="280"/>
          <ac:picMkLst>
            <pc:docMk/>
            <pc:sldMk cId="157634096" sldId="280"/>
            <ac:picMk id="10" creationId="{5ECBB45E-5508-8F5B-7FDC-DF06E0F1268A}"/>
          </ac:picMkLst>
        </pc:picChg>
        <pc:picChg chg="mod">
          <ac:chgData name="Vanny Ezhaan Nur Sandika" userId="0a164a45-e537-4ce7-8770-2a6360bee01c" providerId="ADAL" clId="{96F08399-D155-4265-8D6C-A356640C035E}" dt="2022-11-25T16:19:25.584" v="280"/>
          <ac:picMkLst>
            <pc:docMk/>
            <pc:sldMk cId="157634096" sldId="280"/>
            <ac:picMk id="11" creationId="{46229B13-EF22-D1F7-0822-C00F3503E947}"/>
          </ac:picMkLst>
        </pc:picChg>
        <pc:picChg chg="mod">
          <ac:chgData name="Vanny Ezhaan Nur Sandika" userId="0a164a45-e537-4ce7-8770-2a6360bee01c" providerId="ADAL" clId="{96F08399-D155-4265-8D6C-A356640C035E}" dt="2022-11-25T16:19:25.584" v="280"/>
          <ac:picMkLst>
            <pc:docMk/>
            <pc:sldMk cId="157634096" sldId="280"/>
            <ac:picMk id="12" creationId="{2A0B2320-084A-5E45-79BB-23CF7AA63635}"/>
          </ac:picMkLst>
        </pc:picChg>
      </pc:sldChg>
      <pc:sldChg chg="add del">
        <pc:chgData name="Vanny Ezhaan Nur Sandika" userId="0a164a45-e537-4ce7-8770-2a6360bee01c" providerId="ADAL" clId="{96F08399-D155-4265-8D6C-A356640C035E}" dt="2022-11-25T16:05:02.380" v="149" actId="47"/>
        <pc:sldMkLst>
          <pc:docMk/>
          <pc:sldMk cId="3935132373" sldId="280"/>
        </pc:sldMkLst>
      </pc:sldChg>
      <pc:sldChg chg="addSp delSp modSp add mod">
        <pc:chgData name="Vanny Ezhaan Nur Sandika" userId="0a164a45-e537-4ce7-8770-2a6360bee01c" providerId="ADAL" clId="{96F08399-D155-4265-8D6C-A356640C035E}" dt="2022-11-25T20:02:05.402" v="322" actId="1076"/>
        <pc:sldMkLst>
          <pc:docMk/>
          <pc:sldMk cId="765843206" sldId="281"/>
        </pc:sldMkLst>
        <pc:spChg chg="mod">
          <ac:chgData name="Vanny Ezhaan Nur Sandika" userId="0a164a45-e537-4ce7-8770-2a6360bee01c" providerId="ADAL" clId="{96F08399-D155-4265-8D6C-A356640C035E}" dt="2022-11-25T16:10:30.752" v="191" actId="20577"/>
          <ac:spMkLst>
            <pc:docMk/>
            <pc:sldMk cId="765843206" sldId="281"/>
            <ac:spMk id="4" creationId="{DDD10471-6BAC-70E3-91CC-A9EE8EF85D9A}"/>
          </ac:spMkLst>
        </pc:spChg>
        <pc:grpChg chg="add mod">
          <ac:chgData name="Vanny Ezhaan Nur Sandika" userId="0a164a45-e537-4ce7-8770-2a6360bee01c" providerId="ADAL" clId="{96F08399-D155-4265-8D6C-A356640C035E}" dt="2022-11-25T16:19:22.333" v="278" actId="164"/>
          <ac:grpSpMkLst>
            <pc:docMk/>
            <pc:sldMk cId="765843206" sldId="281"/>
            <ac:grpSpMk id="7" creationId="{1012D15C-5F93-35AB-65B1-451B4482AA27}"/>
          </ac:grpSpMkLst>
        </pc:grpChg>
        <pc:grpChg chg="add del mod">
          <ac:chgData name="Vanny Ezhaan Nur Sandika" userId="0a164a45-e537-4ce7-8770-2a6360bee01c" providerId="ADAL" clId="{96F08399-D155-4265-8D6C-A356640C035E}" dt="2022-11-25T16:19:23.176" v="279" actId="21"/>
          <ac:grpSpMkLst>
            <pc:docMk/>
            <pc:sldMk cId="765843206" sldId="281"/>
            <ac:grpSpMk id="10" creationId="{FA9D5A12-8FB8-7A4C-3D09-343FE85892EF}"/>
          </ac:grpSpMkLst>
        </pc:grpChg>
        <pc:grpChg chg="add mod">
          <ac:chgData name="Vanny Ezhaan Nur Sandika" userId="0a164a45-e537-4ce7-8770-2a6360bee01c" providerId="ADAL" clId="{96F08399-D155-4265-8D6C-A356640C035E}" dt="2022-11-25T16:19:39.181" v="285" actId="1076"/>
          <ac:grpSpMkLst>
            <pc:docMk/>
            <pc:sldMk cId="765843206" sldId="281"/>
            <ac:grpSpMk id="11" creationId="{02ADAE92-4647-F21B-32DF-DA03E65A35BA}"/>
          </ac:grpSpMkLst>
        </pc:grpChg>
        <pc:grpChg chg="add mod">
          <ac:chgData name="Vanny Ezhaan Nur Sandika" userId="0a164a45-e537-4ce7-8770-2a6360bee01c" providerId="ADAL" clId="{96F08399-D155-4265-8D6C-A356640C035E}" dt="2022-11-25T16:19:50.802" v="289" actId="1076"/>
          <ac:grpSpMkLst>
            <pc:docMk/>
            <pc:sldMk cId="765843206" sldId="281"/>
            <ac:grpSpMk id="14" creationId="{0E6D20B9-94BD-9C6B-BC48-C3D732A5649E}"/>
          </ac:grpSpMkLst>
        </pc:grpChg>
        <pc:picChg chg="mod">
          <ac:chgData name="Vanny Ezhaan Nur Sandika" userId="0a164a45-e537-4ce7-8770-2a6360bee01c" providerId="ADAL" clId="{96F08399-D155-4265-8D6C-A356640C035E}" dt="2022-11-25T20:02:05.402" v="322" actId="1076"/>
          <ac:picMkLst>
            <pc:docMk/>
            <pc:sldMk cId="765843206" sldId="281"/>
            <ac:picMk id="3" creationId="{78D3F315-340C-FF02-22F4-A60779F59262}"/>
          </ac:picMkLst>
        </pc:picChg>
        <pc:picChg chg="add mod">
          <ac:chgData name="Vanny Ezhaan Nur Sandika" userId="0a164a45-e537-4ce7-8770-2a6360bee01c" providerId="ADAL" clId="{96F08399-D155-4265-8D6C-A356640C035E}" dt="2022-11-25T16:12:21.963" v="204" actId="164"/>
          <ac:picMkLst>
            <pc:docMk/>
            <pc:sldMk cId="765843206" sldId="281"/>
            <ac:picMk id="3" creationId="{83ECA43B-A6EF-80A0-191D-287806AF4D9B}"/>
          </ac:picMkLst>
        </pc:picChg>
        <pc:picChg chg="add mod">
          <ac:chgData name="Vanny Ezhaan Nur Sandika" userId="0a164a45-e537-4ce7-8770-2a6360bee01c" providerId="ADAL" clId="{96F08399-D155-4265-8D6C-A356640C035E}" dt="2022-11-25T16:12:21.963" v="204" actId="164"/>
          <ac:picMkLst>
            <pc:docMk/>
            <pc:sldMk cId="765843206" sldId="281"/>
            <ac:picMk id="6" creationId="{673E958A-CC73-C89B-29EF-560AD60E72DC}"/>
          </ac:picMkLst>
        </pc:picChg>
        <pc:picChg chg="add mod">
          <ac:chgData name="Vanny Ezhaan Nur Sandika" userId="0a164a45-e537-4ce7-8770-2a6360bee01c" providerId="ADAL" clId="{96F08399-D155-4265-8D6C-A356640C035E}" dt="2022-11-25T16:19:22.333" v="278" actId="164"/>
          <ac:picMkLst>
            <pc:docMk/>
            <pc:sldMk cId="765843206" sldId="281"/>
            <ac:picMk id="9" creationId="{07BBDD42-E968-C3B4-A36A-67D4B1B49BDF}"/>
          </ac:picMkLst>
        </pc:picChg>
        <pc:picChg chg="mod modCrop">
          <ac:chgData name="Vanny Ezhaan Nur Sandika" userId="0a164a45-e537-4ce7-8770-2a6360bee01c" providerId="ADAL" clId="{96F08399-D155-4265-8D6C-A356640C035E}" dt="2022-11-25T20:02:01.417" v="321" actId="1076"/>
          <ac:picMkLst>
            <pc:docMk/>
            <pc:sldMk cId="765843206" sldId="281"/>
            <ac:picMk id="12" creationId="{12BE97E9-FBBC-1F15-9C72-058813020CB3}"/>
          </ac:picMkLst>
        </pc:picChg>
        <pc:picChg chg="mod">
          <ac:chgData name="Vanny Ezhaan Nur Sandika" userId="0a164a45-e537-4ce7-8770-2a6360bee01c" providerId="ADAL" clId="{96F08399-D155-4265-8D6C-A356640C035E}" dt="2022-11-25T16:19:37.322" v="284"/>
          <ac:picMkLst>
            <pc:docMk/>
            <pc:sldMk cId="765843206" sldId="281"/>
            <ac:picMk id="13" creationId="{509FD95A-7ACD-2814-A7A2-8A4ED6044EB1}"/>
          </ac:picMkLst>
        </pc:picChg>
        <pc:picChg chg="mod">
          <ac:chgData name="Vanny Ezhaan Nur Sandika" userId="0a164a45-e537-4ce7-8770-2a6360bee01c" providerId="ADAL" clId="{96F08399-D155-4265-8D6C-A356640C035E}" dt="2022-11-25T20:01:10.484" v="311" actId="1076"/>
          <ac:picMkLst>
            <pc:docMk/>
            <pc:sldMk cId="765843206" sldId="281"/>
            <ac:picMk id="15" creationId="{E656EAA8-E962-85BC-6565-25B146B63617}"/>
          </ac:picMkLst>
        </pc:picChg>
        <pc:picChg chg="mod">
          <ac:chgData name="Vanny Ezhaan Nur Sandika" userId="0a164a45-e537-4ce7-8770-2a6360bee01c" providerId="ADAL" clId="{96F08399-D155-4265-8D6C-A356640C035E}" dt="2022-11-25T16:19:48.763" v="288"/>
          <ac:picMkLst>
            <pc:docMk/>
            <pc:sldMk cId="765843206" sldId="281"/>
            <ac:picMk id="16" creationId="{7E525807-4E19-7CD7-AAB1-308CE84055DD}"/>
          </ac:picMkLst>
        </pc:picChg>
      </pc:sldChg>
      <pc:sldChg chg="addSp delSp modSp add del mod">
        <pc:chgData name="Vanny Ezhaan Nur Sandika" userId="0a164a45-e537-4ce7-8770-2a6360bee01c" providerId="ADAL" clId="{96F08399-D155-4265-8D6C-A356640C035E}" dt="2022-11-25T16:19:55.113" v="290" actId="47"/>
        <pc:sldMkLst>
          <pc:docMk/>
          <pc:sldMk cId="968584540" sldId="282"/>
        </pc:sldMkLst>
        <pc:grpChg chg="add del mod">
          <ac:chgData name="Vanny Ezhaan Nur Sandika" userId="0a164a45-e537-4ce7-8770-2a6360bee01c" providerId="ADAL" clId="{96F08399-D155-4265-8D6C-A356640C035E}" dt="2022-11-25T16:19:35.065" v="283" actId="21"/>
          <ac:grpSpMkLst>
            <pc:docMk/>
            <pc:sldMk cId="968584540" sldId="282"/>
            <ac:grpSpMk id="7" creationId="{05B2B148-BF47-1885-96E9-704782059467}"/>
          </ac:grpSpMkLst>
        </pc:grpChg>
        <pc:picChg chg="add mod">
          <ac:chgData name="Vanny Ezhaan Nur Sandika" userId="0a164a45-e537-4ce7-8770-2a6360bee01c" providerId="ADAL" clId="{96F08399-D155-4265-8D6C-A356640C035E}" dt="2022-11-25T16:19:34.280" v="282" actId="164"/>
          <ac:picMkLst>
            <pc:docMk/>
            <pc:sldMk cId="968584540" sldId="282"/>
            <ac:picMk id="3" creationId="{48BCAD57-B8CA-E47B-18A8-ADD7AFD8956A}"/>
          </ac:picMkLst>
        </pc:picChg>
        <pc:picChg chg="add mod">
          <ac:chgData name="Vanny Ezhaan Nur Sandika" userId="0a164a45-e537-4ce7-8770-2a6360bee01c" providerId="ADAL" clId="{96F08399-D155-4265-8D6C-A356640C035E}" dt="2022-11-25T16:19:34.280" v="282" actId="164"/>
          <ac:picMkLst>
            <pc:docMk/>
            <pc:sldMk cId="968584540" sldId="282"/>
            <ac:picMk id="6" creationId="{C79AC77E-239F-CC12-430C-07CAFC16668F}"/>
          </ac:picMkLst>
        </pc:picChg>
      </pc:sldChg>
      <pc:sldChg chg="addSp delSp modSp add del mod">
        <pc:chgData name="Vanny Ezhaan Nur Sandika" userId="0a164a45-e537-4ce7-8770-2a6360bee01c" providerId="ADAL" clId="{96F08399-D155-4265-8D6C-A356640C035E}" dt="2022-11-25T16:19:55.113" v="290" actId="47"/>
        <pc:sldMkLst>
          <pc:docMk/>
          <pc:sldMk cId="182822129" sldId="283"/>
        </pc:sldMkLst>
        <pc:grpChg chg="add del mod">
          <ac:chgData name="Vanny Ezhaan Nur Sandika" userId="0a164a45-e537-4ce7-8770-2a6360bee01c" providerId="ADAL" clId="{96F08399-D155-4265-8D6C-A356640C035E}" dt="2022-11-25T16:19:46.424" v="287" actId="21"/>
          <ac:grpSpMkLst>
            <pc:docMk/>
            <pc:sldMk cId="182822129" sldId="283"/>
            <ac:grpSpMk id="7" creationId="{3942A4C1-F4F1-8EB5-0697-EB2D6D8EAF74}"/>
          </ac:grpSpMkLst>
        </pc:grpChg>
        <pc:picChg chg="add mod">
          <ac:chgData name="Vanny Ezhaan Nur Sandika" userId="0a164a45-e537-4ce7-8770-2a6360bee01c" providerId="ADAL" clId="{96F08399-D155-4265-8D6C-A356640C035E}" dt="2022-11-25T16:19:45.622" v="286" actId="164"/>
          <ac:picMkLst>
            <pc:docMk/>
            <pc:sldMk cId="182822129" sldId="283"/>
            <ac:picMk id="3" creationId="{F6AD0940-3C46-6C45-522B-62F7A19E0413}"/>
          </ac:picMkLst>
        </pc:picChg>
        <pc:picChg chg="add mod">
          <ac:chgData name="Vanny Ezhaan Nur Sandika" userId="0a164a45-e537-4ce7-8770-2a6360bee01c" providerId="ADAL" clId="{96F08399-D155-4265-8D6C-A356640C035E}" dt="2022-11-25T16:19:45.622" v="286" actId="164"/>
          <ac:picMkLst>
            <pc:docMk/>
            <pc:sldMk cId="182822129" sldId="283"/>
            <ac:picMk id="6" creationId="{F2598EDC-4161-C4C6-BCE7-837F38B23114}"/>
          </ac:picMkLst>
        </pc:picChg>
      </pc:sldChg>
      <pc:sldChg chg="add del">
        <pc:chgData name="Vanny Ezhaan Nur Sandika" userId="0a164a45-e537-4ce7-8770-2a6360bee01c" providerId="ADAL" clId="{96F08399-D155-4265-8D6C-A356640C035E}" dt="2022-11-25T16:14:13.771" v="213" actId="47"/>
        <pc:sldMkLst>
          <pc:docMk/>
          <pc:sldMk cId="4213852546" sldId="284"/>
        </pc:sldMkLst>
      </pc:sldChg>
    </pc:docChg>
  </pc:docChgLst>
  <pc:docChgLst>
    <pc:chgData name="Hakhi Gya Yektianto" userId="9ad897d1-5b52-4f08-af7f-d1165d843747" providerId="ADAL" clId="{7728DE17-BEBB-4E2E-A5EA-2E160540C9F0}"/>
    <pc:docChg chg="undo redo custSel addSld delSld modSld sldOrd">
      <pc:chgData name="Hakhi Gya Yektianto" userId="9ad897d1-5b52-4f08-af7f-d1165d843747" providerId="ADAL" clId="{7728DE17-BEBB-4E2E-A5EA-2E160540C9F0}" dt="2022-11-25T20:16:14.686" v="1219" actId="20577"/>
      <pc:docMkLst>
        <pc:docMk/>
      </pc:docMkLst>
      <pc:sldChg chg="new del">
        <pc:chgData name="Hakhi Gya Yektianto" userId="9ad897d1-5b52-4f08-af7f-d1165d843747" providerId="ADAL" clId="{7728DE17-BEBB-4E2E-A5EA-2E160540C9F0}" dt="2022-11-24T14:15:53.791" v="2" actId="47"/>
        <pc:sldMkLst>
          <pc:docMk/>
          <pc:sldMk cId="1545068321" sldId="256"/>
        </pc:sldMkLst>
      </pc:sldChg>
      <pc:sldChg chg="addSp delSp modSp new mod setBg">
        <pc:chgData name="Hakhi Gya Yektianto" userId="9ad897d1-5b52-4f08-af7f-d1165d843747" providerId="ADAL" clId="{7728DE17-BEBB-4E2E-A5EA-2E160540C9F0}" dt="2022-11-24T14:29:11.006" v="113" actId="26606"/>
        <pc:sldMkLst>
          <pc:docMk/>
          <pc:sldMk cId="3513436671" sldId="257"/>
        </pc:sldMkLst>
        <pc:spChg chg="mod">
          <ac:chgData name="Hakhi Gya Yektianto" userId="9ad897d1-5b52-4f08-af7f-d1165d843747" providerId="ADAL" clId="{7728DE17-BEBB-4E2E-A5EA-2E160540C9F0}" dt="2022-11-24T14:29:11.006" v="113" actId="26606"/>
          <ac:spMkLst>
            <pc:docMk/>
            <pc:sldMk cId="3513436671" sldId="257"/>
            <ac:spMk id="2" creationId="{D4AD02D6-C369-7C31-D786-695AE3D32BF9}"/>
          </ac:spMkLst>
        </pc:spChg>
        <pc:spChg chg="del">
          <ac:chgData name="Hakhi Gya Yektianto" userId="9ad897d1-5b52-4f08-af7f-d1165d843747" providerId="ADAL" clId="{7728DE17-BEBB-4E2E-A5EA-2E160540C9F0}" dt="2022-11-24T14:29:04.121" v="111" actId="22"/>
          <ac:spMkLst>
            <pc:docMk/>
            <pc:sldMk cId="3513436671" sldId="257"/>
            <ac:spMk id="3" creationId="{5B012E75-CB92-FECF-E308-EAD4B35DF36A}"/>
          </ac:spMkLst>
        </pc:spChg>
        <pc:spChg chg="add">
          <ac:chgData name="Hakhi Gya Yektianto" userId="9ad897d1-5b52-4f08-af7f-d1165d843747" providerId="ADAL" clId="{7728DE17-BEBB-4E2E-A5EA-2E160540C9F0}" dt="2022-11-24T14:29:11.006" v="113" actId="26606"/>
          <ac:spMkLst>
            <pc:docMk/>
            <pc:sldMk cId="3513436671" sldId="257"/>
            <ac:spMk id="10" creationId="{4845A0EE-C4C8-4AE1-B3C6-1261368AC036}"/>
          </ac:spMkLst>
        </pc:spChg>
        <pc:picChg chg="add mod ord">
          <ac:chgData name="Hakhi Gya Yektianto" userId="9ad897d1-5b52-4f08-af7f-d1165d843747" providerId="ADAL" clId="{7728DE17-BEBB-4E2E-A5EA-2E160540C9F0}" dt="2022-11-24T14:29:11.006" v="113" actId="26606"/>
          <ac:picMkLst>
            <pc:docMk/>
            <pc:sldMk cId="3513436671" sldId="257"/>
            <ac:picMk id="5" creationId="{6CA9B6DA-679E-F29F-659C-E911664F7CA0}"/>
          </ac:picMkLst>
        </pc:picChg>
      </pc:sldChg>
      <pc:sldChg chg="addSp delSp modSp new mod setBg">
        <pc:chgData name="Hakhi Gya Yektianto" userId="9ad897d1-5b52-4f08-af7f-d1165d843747" providerId="ADAL" clId="{7728DE17-BEBB-4E2E-A5EA-2E160540C9F0}" dt="2022-11-25T20:11:31.162" v="1186" actId="26606"/>
        <pc:sldMkLst>
          <pc:docMk/>
          <pc:sldMk cId="3587908907" sldId="258"/>
        </pc:sldMkLst>
        <pc:spChg chg="mod">
          <ac:chgData name="Hakhi Gya Yektianto" userId="9ad897d1-5b52-4f08-af7f-d1165d843747" providerId="ADAL" clId="{7728DE17-BEBB-4E2E-A5EA-2E160540C9F0}" dt="2022-11-25T20:11:31.162" v="1186" actId="26606"/>
          <ac:spMkLst>
            <pc:docMk/>
            <pc:sldMk cId="3587908907" sldId="258"/>
            <ac:spMk id="2" creationId="{D85CD91D-DFB2-9334-FCB5-D32AC2194889}"/>
          </ac:spMkLst>
        </pc:spChg>
        <pc:spChg chg="del mod">
          <ac:chgData name="Hakhi Gya Yektianto" userId="9ad897d1-5b52-4f08-af7f-d1165d843747" providerId="ADAL" clId="{7728DE17-BEBB-4E2E-A5EA-2E160540C9F0}" dt="2022-11-25T20:11:31.162" v="1186" actId="26606"/>
          <ac:spMkLst>
            <pc:docMk/>
            <pc:sldMk cId="3587908907" sldId="258"/>
            <ac:spMk id="3" creationId="{63981AC7-E7AC-096A-60E0-52A6665D50C2}"/>
          </ac:spMkLst>
        </pc:spChg>
        <pc:spChg chg="add">
          <ac:chgData name="Hakhi Gya Yektianto" userId="9ad897d1-5b52-4f08-af7f-d1165d843747" providerId="ADAL" clId="{7728DE17-BEBB-4E2E-A5EA-2E160540C9F0}" dt="2022-11-25T20:11:31.162" v="1186" actId="26606"/>
          <ac:spMkLst>
            <pc:docMk/>
            <pc:sldMk cId="3587908907" sldId="258"/>
            <ac:spMk id="9" creationId="{B819A166-7571-4003-A6B8-B62034C3ED30}"/>
          </ac:spMkLst>
        </pc:spChg>
        <pc:graphicFrameChg chg="add">
          <ac:chgData name="Hakhi Gya Yektianto" userId="9ad897d1-5b52-4f08-af7f-d1165d843747" providerId="ADAL" clId="{7728DE17-BEBB-4E2E-A5EA-2E160540C9F0}" dt="2022-11-25T20:11:31.162" v="1186" actId="26606"/>
          <ac:graphicFrameMkLst>
            <pc:docMk/>
            <pc:sldMk cId="3587908907" sldId="258"/>
            <ac:graphicFrameMk id="5" creationId="{E24852B6-8E6C-033E-3A3A-96C2AB95DFC9}"/>
          </ac:graphicFrameMkLst>
        </pc:graphicFrameChg>
      </pc:sldChg>
      <pc:sldChg chg="addSp delSp modSp add mod setBg">
        <pc:chgData name="Hakhi Gya Yektianto" userId="9ad897d1-5b52-4f08-af7f-d1165d843747" providerId="ADAL" clId="{7728DE17-BEBB-4E2E-A5EA-2E160540C9F0}" dt="2022-11-25T20:11:42.213" v="1187" actId="26606"/>
        <pc:sldMkLst>
          <pc:docMk/>
          <pc:sldMk cId="886941087" sldId="259"/>
        </pc:sldMkLst>
        <pc:spChg chg="mod">
          <ac:chgData name="Hakhi Gya Yektianto" userId="9ad897d1-5b52-4f08-af7f-d1165d843747" providerId="ADAL" clId="{7728DE17-BEBB-4E2E-A5EA-2E160540C9F0}" dt="2022-11-25T20:11:42.213" v="1187" actId="26606"/>
          <ac:spMkLst>
            <pc:docMk/>
            <pc:sldMk cId="886941087" sldId="259"/>
            <ac:spMk id="2" creationId="{D85CD91D-DFB2-9334-FCB5-D32AC2194889}"/>
          </ac:spMkLst>
        </pc:spChg>
        <pc:spChg chg="del">
          <ac:chgData name="Hakhi Gya Yektianto" userId="9ad897d1-5b52-4f08-af7f-d1165d843747" providerId="ADAL" clId="{7728DE17-BEBB-4E2E-A5EA-2E160540C9F0}" dt="2022-11-24T14:34:27.400" v="179" actId="22"/>
          <ac:spMkLst>
            <pc:docMk/>
            <pc:sldMk cId="886941087" sldId="259"/>
            <ac:spMk id="3" creationId="{63981AC7-E7AC-096A-60E0-52A6665D50C2}"/>
          </ac:spMkLst>
        </pc:spChg>
        <pc:spChg chg="add mod ord">
          <ac:chgData name="Hakhi Gya Yektianto" userId="9ad897d1-5b52-4f08-af7f-d1165d843747" providerId="ADAL" clId="{7728DE17-BEBB-4E2E-A5EA-2E160540C9F0}" dt="2022-11-25T20:11:42.213" v="1187" actId="26606"/>
          <ac:spMkLst>
            <pc:docMk/>
            <pc:sldMk cId="886941087" sldId="259"/>
            <ac:spMk id="9" creationId="{4C7EDFE4-19B5-321B-3293-53BE45030784}"/>
          </ac:spMkLst>
        </pc:spChg>
        <pc:spChg chg="add del">
          <ac:chgData name="Hakhi Gya Yektianto" userId="9ad897d1-5b52-4f08-af7f-d1165d843747" providerId="ADAL" clId="{7728DE17-BEBB-4E2E-A5EA-2E160540C9F0}" dt="2022-11-24T14:35:24.656" v="195" actId="26606"/>
          <ac:spMkLst>
            <pc:docMk/>
            <pc:sldMk cId="886941087" sldId="259"/>
            <ac:spMk id="12" creationId="{2B566528-1B12-4246-9431-5C2D7D081168}"/>
          </ac:spMkLst>
        </pc:spChg>
        <pc:spChg chg="add del">
          <ac:chgData name="Hakhi Gya Yektianto" userId="9ad897d1-5b52-4f08-af7f-d1165d843747" providerId="ADAL" clId="{7728DE17-BEBB-4E2E-A5EA-2E160540C9F0}" dt="2022-11-24T14:35:36.278" v="197" actId="26606"/>
          <ac:spMkLst>
            <pc:docMk/>
            <pc:sldMk cId="886941087" sldId="259"/>
            <ac:spMk id="25" creationId="{352BEC0E-22F8-46D0-9632-375DB541B06C}"/>
          </ac:spMkLst>
        </pc:spChg>
        <pc:spChg chg="add del">
          <ac:chgData name="Hakhi Gya Yektianto" userId="9ad897d1-5b52-4f08-af7f-d1165d843747" providerId="ADAL" clId="{7728DE17-BEBB-4E2E-A5EA-2E160540C9F0}" dt="2022-11-24T14:35:36.278" v="197" actId="26606"/>
          <ac:spMkLst>
            <pc:docMk/>
            <pc:sldMk cId="886941087" sldId="259"/>
            <ac:spMk id="27" creationId="{3FCFB1DE-0B7E-48CC-BA90-B2AB0889F9D6}"/>
          </ac:spMkLst>
        </pc:spChg>
        <pc:spChg chg="add del">
          <ac:chgData name="Hakhi Gya Yektianto" userId="9ad897d1-5b52-4f08-af7f-d1165d843747" providerId="ADAL" clId="{7728DE17-BEBB-4E2E-A5EA-2E160540C9F0}" dt="2022-11-25T20:11:42.213" v="1187" actId="26606"/>
          <ac:spMkLst>
            <pc:docMk/>
            <pc:sldMk cId="886941087" sldId="259"/>
            <ac:spMk id="32" creationId="{743AA782-23D1-4521-8CAD-47662984AA08}"/>
          </ac:spMkLst>
        </pc:spChg>
        <pc:spChg chg="add del">
          <ac:chgData name="Hakhi Gya Yektianto" userId="9ad897d1-5b52-4f08-af7f-d1165d843747" providerId="ADAL" clId="{7728DE17-BEBB-4E2E-A5EA-2E160540C9F0}" dt="2022-11-25T20:11:42.213" v="1187" actId="26606"/>
          <ac:spMkLst>
            <pc:docMk/>
            <pc:sldMk cId="886941087" sldId="259"/>
            <ac:spMk id="34" creationId="{71877DBC-BB60-40F0-AC93-2ACDBAAE60CE}"/>
          </ac:spMkLst>
        </pc:spChg>
        <pc:spChg chg="add">
          <ac:chgData name="Hakhi Gya Yektianto" userId="9ad897d1-5b52-4f08-af7f-d1165d843747" providerId="ADAL" clId="{7728DE17-BEBB-4E2E-A5EA-2E160540C9F0}" dt="2022-11-25T20:11:42.213" v="1187" actId="26606"/>
          <ac:spMkLst>
            <pc:docMk/>
            <pc:sldMk cId="886941087" sldId="259"/>
            <ac:spMk id="39" creationId="{2EB492CD-616E-47F8-933B-5E2D952A0593}"/>
          </ac:spMkLst>
        </pc:spChg>
        <pc:spChg chg="add">
          <ac:chgData name="Hakhi Gya Yektianto" userId="9ad897d1-5b52-4f08-af7f-d1165d843747" providerId="ADAL" clId="{7728DE17-BEBB-4E2E-A5EA-2E160540C9F0}" dt="2022-11-25T20:11:42.213" v="1187" actId="26606"/>
          <ac:spMkLst>
            <pc:docMk/>
            <pc:sldMk cId="886941087" sldId="259"/>
            <ac:spMk id="41" creationId="{59383CF9-23B5-4335-9B21-1791C4CF1C75}"/>
          </ac:spMkLst>
        </pc:spChg>
        <pc:spChg chg="add">
          <ac:chgData name="Hakhi Gya Yektianto" userId="9ad897d1-5b52-4f08-af7f-d1165d843747" providerId="ADAL" clId="{7728DE17-BEBB-4E2E-A5EA-2E160540C9F0}" dt="2022-11-25T20:11:42.213" v="1187" actId="26606"/>
          <ac:spMkLst>
            <pc:docMk/>
            <pc:sldMk cId="886941087" sldId="259"/>
            <ac:spMk id="43" creationId="{0007FE00-9498-4706-B255-6437B0252C02}"/>
          </ac:spMkLst>
        </pc:spChg>
        <pc:grpChg chg="add del">
          <ac:chgData name="Hakhi Gya Yektianto" userId="9ad897d1-5b52-4f08-af7f-d1165d843747" providerId="ADAL" clId="{7728DE17-BEBB-4E2E-A5EA-2E160540C9F0}" dt="2022-11-24T14:35:24.656" v="195" actId="26606"/>
          <ac:grpSpMkLst>
            <pc:docMk/>
            <pc:sldMk cId="886941087" sldId="259"/>
            <ac:grpSpMk id="14" creationId="{828A5161-06F1-46CF-8AD7-844680A59E13}"/>
          </ac:grpSpMkLst>
        </pc:grpChg>
        <pc:grpChg chg="add del">
          <ac:chgData name="Hakhi Gya Yektianto" userId="9ad897d1-5b52-4f08-af7f-d1165d843747" providerId="ADAL" clId="{7728DE17-BEBB-4E2E-A5EA-2E160540C9F0}" dt="2022-11-24T14:35:24.656" v="195" actId="26606"/>
          <ac:grpSpMkLst>
            <pc:docMk/>
            <pc:sldMk cId="886941087" sldId="259"/>
            <ac:grpSpMk id="18" creationId="{5995D10D-E9C9-47DB-AE7E-801FEF38F5C9}"/>
          </ac:grpSpMkLst>
        </pc:grpChg>
        <pc:picChg chg="add del mod ord">
          <ac:chgData name="Hakhi Gya Yektianto" userId="9ad897d1-5b52-4f08-af7f-d1165d843747" providerId="ADAL" clId="{7728DE17-BEBB-4E2E-A5EA-2E160540C9F0}" dt="2022-11-24T14:35:19.665" v="194" actId="478"/>
          <ac:picMkLst>
            <pc:docMk/>
            <pc:sldMk cId="886941087" sldId="259"/>
            <ac:picMk id="5" creationId="{7F94ECEE-0E1F-C64F-B1FE-2C235368B70E}"/>
          </ac:picMkLst>
        </pc:picChg>
        <pc:picChg chg="add mod">
          <ac:chgData name="Hakhi Gya Yektianto" userId="9ad897d1-5b52-4f08-af7f-d1165d843747" providerId="ADAL" clId="{7728DE17-BEBB-4E2E-A5EA-2E160540C9F0}" dt="2022-11-25T20:11:42.213" v="1187" actId="26606"/>
          <ac:picMkLst>
            <pc:docMk/>
            <pc:sldMk cId="886941087" sldId="259"/>
            <ac:picMk id="7" creationId="{9B6D3C70-543F-166B-A09C-A280D0C52DE8}"/>
          </ac:picMkLst>
        </pc:picChg>
        <pc:picChg chg="add del">
          <ac:chgData name="Hakhi Gya Yektianto" userId="9ad897d1-5b52-4f08-af7f-d1165d843747" providerId="ADAL" clId="{7728DE17-BEBB-4E2E-A5EA-2E160540C9F0}" dt="2022-11-24T14:35:32.877" v="196" actId="478"/>
          <ac:picMkLst>
            <pc:docMk/>
            <pc:sldMk cId="886941087" sldId="259"/>
            <ac:picMk id="22" creationId="{7F94ECEE-0E1F-C64F-B1FE-2C235368B70E}"/>
          </ac:picMkLst>
        </pc:picChg>
      </pc:sldChg>
      <pc:sldChg chg="addSp modSp add mod setBg">
        <pc:chgData name="Hakhi Gya Yektianto" userId="9ad897d1-5b52-4f08-af7f-d1165d843747" providerId="ADAL" clId="{7728DE17-BEBB-4E2E-A5EA-2E160540C9F0}" dt="2022-11-25T20:11:54.673" v="1188" actId="26606"/>
        <pc:sldMkLst>
          <pc:docMk/>
          <pc:sldMk cId="960639850" sldId="260"/>
        </pc:sldMkLst>
        <pc:spChg chg="mod">
          <ac:chgData name="Hakhi Gya Yektianto" userId="9ad897d1-5b52-4f08-af7f-d1165d843747" providerId="ADAL" clId="{7728DE17-BEBB-4E2E-A5EA-2E160540C9F0}" dt="2022-11-25T20:11:54.673" v="1188" actId="26606"/>
          <ac:spMkLst>
            <pc:docMk/>
            <pc:sldMk cId="960639850" sldId="260"/>
            <ac:spMk id="2" creationId="{D85CD91D-DFB2-9334-FCB5-D32AC2194889}"/>
          </ac:spMkLst>
        </pc:spChg>
        <pc:spChg chg="mod">
          <ac:chgData name="Hakhi Gya Yektianto" userId="9ad897d1-5b52-4f08-af7f-d1165d843747" providerId="ADAL" clId="{7728DE17-BEBB-4E2E-A5EA-2E160540C9F0}" dt="2022-11-25T20:11:54.673" v="1188" actId="26606"/>
          <ac:spMkLst>
            <pc:docMk/>
            <pc:sldMk cId="960639850" sldId="260"/>
            <ac:spMk id="3" creationId="{63981AC7-E7AC-096A-60E0-52A6665D50C2}"/>
          </ac:spMkLst>
        </pc:spChg>
        <pc:spChg chg="add">
          <ac:chgData name="Hakhi Gya Yektianto" userId="9ad897d1-5b52-4f08-af7f-d1165d843747" providerId="ADAL" clId="{7728DE17-BEBB-4E2E-A5EA-2E160540C9F0}" dt="2022-11-25T20:11:54.673" v="1188" actId="26606"/>
          <ac:spMkLst>
            <pc:docMk/>
            <pc:sldMk cId="960639850" sldId="260"/>
            <ac:spMk id="8" creationId="{907EF6B7-1338-4443-8C46-6A318D952DFD}"/>
          </ac:spMkLst>
        </pc:spChg>
        <pc:spChg chg="add">
          <ac:chgData name="Hakhi Gya Yektianto" userId="9ad897d1-5b52-4f08-af7f-d1165d843747" providerId="ADAL" clId="{7728DE17-BEBB-4E2E-A5EA-2E160540C9F0}" dt="2022-11-25T20:11:54.673" v="1188" actId="26606"/>
          <ac:spMkLst>
            <pc:docMk/>
            <pc:sldMk cId="960639850" sldId="260"/>
            <ac:spMk id="10" creationId="{DAAE4CDD-124C-4DCF-9584-B6033B545DD5}"/>
          </ac:spMkLst>
        </pc:spChg>
        <pc:spChg chg="add">
          <ac:chgData name="Hakhi Gya Yektianto" userId="9ad897d1-5b52-4f08-af7f-d1165d843747" providerId="ADAL" clId="{7728DE17-BEBB-4E2E-A5EA-2E160540C9F0}" dt="2022-11-25T20:11:54.673" v="1188" actId="26606"/>
          <ac:spMkLst>
            <pc:docMk/>
            <pc:sldMk cId="960639850" sldId="260"/>
            <ac:spMk id="12" creationId="{081E4A58-353D-44AE-B2FC-2A74E2E400F7}"/>
          </ac:spMkLst>
        </pc:spChg>
      </pc:sldChg>
      <pc:sldChg chg="modSp add mod">
        <pc:chgData name="Hakhi Gya Yektianto" userId="9ad897d1-5b52-4f08-af7f-d1165d843747" providerId="ADAL" clId="{7728DE17-BEBB-4E2E-A5EA-2E160540C9F0}" dt="2022-11-24T14:27:02.910" v="84" actId="20577"/>
        <pc:sldMkLst>
          <pc:docMk/>
          <pc:sldMk cId="3466543306" sldId="261"/>
        </pc:sldMkLst>
        <pc:spChg chg="mod">
          <ac:chgData name="Hakhi Gya Yektianto" userId="9ad897d1-5b52-4f08-af7f-d1165d843747" providerId="ADAL" clId="{7728DE17-BEBB-4E2E-A5EA-2E160540C9F0}" dt="2022-11-24T14:27:02.910" v="84" actId="20577"/>
          <ac:spMkLst>
            <pc:docMk/>
            <pc:sldMk cId="3466543306" sldId="261"/>
            <ac:spMk id="2" creationId="{D85CD91D-DFB2-9334-FCB5-D32AC2194889}"/>
          </ac:spMkLst>
        </pc:spChg>
      </pc:sldChg>
      <pc:sldChg chg="addSp delSp modSp add del mod">
        <pc:chgData name="Hakhi Gya Yektianto" userId="9ad897d1-5b52-4f08-af7f-d1165d843747" providerId="ADAL" clId="{7728DE17-BEBB-4E2E-A5EA-2E160540C9F0}" dt="2022-11-25T20:10:36.244" v="1184" actId="47"/>
        <pc:sldMkLst>
          <pc:docMk/>
          <pc:sldMk cId="310147266" sldId="262"/>
        </pc:sldMkLst>
        <pc:spChg chg="mod">
          <ac:chgData name="Hakhi Gya Yektianto" userId="9ad897d1-5b52-4f08-af7f-d1165d843747" providerId="ADAL" clId="{7728DE17-BEBB-4E2E-A5EA-2E160540C9F0}" dt="2022-11-24T14:27:17.269" v="86"/>
          <ac:spMkLst>
            <pc:docMk/>
            <pc:sldMk cId="310147266" sldId="262"/>
            <ac:spMk id="2" creationId="{D85CD91D-DFB2-9334-FCB5-D32AC2194889}"/>
          </ac:spMkLst>
        </pc:spChg>
        <pc:spChg chg="del">
          <ac:chgData name="Hakhi Gya Yektianto" userId="9ad897d1-5b52-4f08-af7f-d1165d843747" providerId="ADAL" clId="{7728DE17-BEBB-4E2E-A5EA-2E160540C9F0}" dt="2022-11-25T20:09:01.765" v="1169"/>
          <ac:spMkLst>
            <pc:docMk/>
            <pc:sldMk cId="310147266" sldId="262"/>
            <ac:spMk id="3" creationId="{63981AC7-E7AC-096A-60E0-52A6665D50C2}"/>
          </ac:spMkLst>
        </pc:spChg>
        <pc:spChg chg="add del mod">
          <ac:chgData name="Hakhi Gya Yektianto" userId="9ad897d1-5b52-4f08-af7f-d1165d843747" providerId="ADAL" clId="{7728DE17-BEBB-4E2E-A5EA-2E160540C9F0}" dt="2022-11-25T20:08:52.003" v="1166"/>
          <ac:spMkLst>
            <pc:docMk/>
            <pc:sldMk cId="310147266" sldId="262"/>
            <ac:spMk id="4" creationId="{85ACE6E1-32DA-3FFD-24E7-43B1CAA4891D}"/>
          </ac:spMkLst>
        </pc:spChg>
        <pc:spChg chg="add del mod">
          <ac:chgData name="Hakhi Gya Yektianto" userId="9ad897d1-5b52-4f08-af7f-d1165d843747" providerId="ADAL" clId="{7728DE17-BEBB-4E2E-A5EA-2E160540C9F0}" dt="2022-11-25T20:08:52.003" v="1166"/>
          <ac:spMkLst>
            <pc:docMk/>
            <pc:sldMk cId="310147266" sldId="262"/>
            <ac:spMk id="5" creationId="{DB7ADE66-ACDE-6CF2-8918-B81D13175DA8}"/>
          </ac:spMkLst>
        </pc:spChg>
        <pc:spChg chg="add del mod">
          <ac:chgData name="Hakhi Gya Yektianto" userId="9ad897d1-5b52-4f08-af7f-d1165d843747" providerId="ADAL" clId="{7728DE17-BEBB-4E2E-A5EA-2E160540C9F0}" dt="2022-11-25T20:08:52.003" v="1166"/>
          <ac:spMkLst>
            <pc:docMk/>
            <pc:sldMk cId="310147266" sldId="262"/>
            <ac:spMk id="6" creationId="{80BF03A5-9537-FC70-5B29-610F39928316}"/>
          </ac:spMkLst>
        </pc:spChg>
        <pc:spChg chg="add del mod">
          <ac:chgData name="Hakhi Gya Yektianto" userId="9ad897d1-5b52-4f08-af7f-d1165d843747" providerId="ADAL" clId="{7728DE17-BEBB-4E2E-A5EA-2E160540C9F0}" dt="2022-11-25T20:08:52.003" v="1166"/>
          <ac:spMkLst>
            <pc:docMk/>
            <pc:sldMk cId="310147266" sldId="262"/>
            <ac:spMk id="7" creationId="{1FD48C47-929E-29E2-E95E-2506593D7E88}"/>
          </ac:spMkLst>
        </pc:spChg>
        <pc:spChg chg="add del mod">
          <ac:chgData name="Hakhi Gya Yektianto" userId="9ad897d1-5b52-4f08-af7f-d1165d843747" providerId="ADAL" clId="{7728DE17-BEBB-4E2E-A5EA-2E160540C9F0}" dt="2022-11-25T20:08:56.073" v="1168"/>
          <ac:spMkLst>
            <pc:docMk/>
            <pc:sldMk cId="310147266" sldId="262"/>
            <ac:spMk id="8" creationId="{E918163E-5744-3E15-FC64-D9DA3AB9E346}"/>
          </ac:spMkLst>
        </pc:spChg>
        <pc:spChg chg="add del mod">
          <ac:chgData name="Hakhi Gya Yektianto" userId="9ad897d1-5b52-4f08-af7f-d1165d843747" providerId="ADAL" clId="{7728DE17-BEBB-4E2E-A5EA-2E160540C9F0}" dt="2022-11-25T20:08:56.073" v="1168"/>
          <ac:spMkLst>
            <pc:docMk/>
            <pc:sldMk cId="310147266" sldId="262"/>
            <ac:spMk id="9" creationId="{4AE30D05-08D2-8DD4-90ED-EA627C325E28}"/>
          </ac:spMkLst>
        </pc:spChg>
        <pc:spChg chg="add del mod">
          <ac:chgData name="Hakhi Gya Yektianto" userId="9ad897d1-5b52-4f08-af7f-d1165d843747" providerId="ADAL" clId="{7728DE17-BEBB-4E2E-A5EA-2E160540C9F0}" dt="2022-11-25T20:08:56.073" v="1168"/>
          <ac:spMkLst>
            <pc:docMk/>
            <pc:sldMk cId="310147266" sldId="262"/>
            <ac:spMk id="10" creationId="{3F5B3B2E-615C-BA34-61B2-285BBA8A1473}"/>
          </ac:spMkLst>
        </pc:spChg>
        <pc:spChg chg="add del mod">
          <ac:chgData name="Hakhi Gya Yektianto" userId="9ad897d1-5b52-4f08-af7f-d1165d843747" providerId="ADAL" clId="{7728DE17-BEBB-4E2E-A5EA-2E160540C9F0}" dt="2022-11-25T20:08:56.073" v="1168"/>
          <ac:spMkLst>
            <pc:docMk/>
            <pc:sldMk cId="310147266" sldId="262"/>
            <ac:spMk id="11" creationId="{A472741B-3D99-D195-4564-F3B19A384F85}"/>
          </ac:spMkLst>
        </pc:spChg>
        <pc:picChg chg="add mod">
          <ac:chgData name="Hakhi Gya Yektianto" userId="9ad897d1-5b52-4f08-af7f-d1165d843747" providerId="ADAL" clId="{7728DE17-BEBB-4E2E-A5EA-2E160540C9F0}" dt="2022-11-25T20:10:14.513" v="1182" actId="14100"/>
          <ac:picMkLst>
            <pc:docMk/>
            <pc:sldMk cId="310147266" sldId="262"/>
            <ac:picMk id="12" creationId="{C3F315AA-4523-6C8F-2C7D-FAA01A4FD665}"/>
          </ac:picMkLst>
        </pc:picChg>
        <pc:picChg chg="add del mod">
          <ac:chgData name="Hakhi Gya Yektianto" userId="9ad897d1-5b52-4f08-af7f-d1165d843747" providerId="ADAL" clId="{7728DE17-BEBB-4E2E-A5EA-2E160540C9F0}" dt="2022-11-25T20:10:02.693" v="1179" actId="478"/>
          <ac:picMkLst>
            <pc:docMk/>
            <pc:sldMk cId="310147266" sldId="262"/>
            <ac:picMk id="13" creationId="{C24ECDC7-A1DA-D33E-1859-619AB05B5EB4}"/>
          </ac:picMkLst>
        </pc:picChg>
        <pc:picChg chg="add mod">
          <ac:chgData name="Hakhi Gya Yektianto" userId="9ad897d1-5b52-4f08-af7f-d1165d843747" providerId="ADAL" clId="{7728DE17-BEBB-4E2E-A5EA-2E160540C9F0}" dt="2022-11-25T20:09:31.388" v="1175" actId="1076"/>
          <ac:picMkLst>
            <pc:docMk/>
            <pc:sldMk cId="310147266" sldId="262"/>
            <ac:picMk id="14" creationId="{A2017549-ECFF-E857-D623-C6F9DF7DE90D}"/>
          </ac:picMkLst>
        </pc:picChg>
        <pc:picChg chg="add mod">
          <ac:chgData name="Hakhi Gya Yektianto" userId="9ad897d1-5b52-4f08-af7f-d1165d843747" providerId="ADAL" clId="{7728DE17-BEBB-4E2E-A5EA-2E160540C9F0}" dt="2022-11-25T20:10:17.970" v="1183" actId="14100"/>
          <ac:picMkLst>
            <pc:docMk/>
            <pc:sldMk cId="310147266" sldId="262"/>
            <ac:picMk id="15" creationId="{504C6FBA-E7FF-3C79-18EA-6D3AA116780D}"/>
          </ac:picMkLst>
        </pc:picChg>
        <pc:picChg chg="add del mod">
          <ac:chgData name="Hakhi Gya Yektianto" userId="9ad897d1-5b52-4f08-af7f-d1165d843747" providerId="ADAL" clId="{7728DE17-BEBB-4E2E-A5EA-2E160540C9F0}" dt="2022-11-25T20:08:52.003" v="1166"/>
          <ac:picMkLst>
            <pc:docMk/>
            <pc:sldMk cId="310147266" sldId="262"/>
            <ac:picMk id="2049" creationId="{F1EEC545-8234-67B6-94C5-EF051FEF3DC7}"/>
          </ac:picMkLst>
        </pc:picChg>
        <pc:picChg chg="add del mod">
          <ac:chgData name="Hakhi Gya Yektianto" userId="9ad897d1-5b52-4f08-af7f-d1165d843747" providerId="ADAL" clId="{7728DE17-BEBB-4E2E-A5EA-2E160540C9F0}" dt="2022-11-25T20:08:52.003" v="1166"/>
          <ac:picMkLst>
            <pc:docMk/>
            <pc:sldMk cId="310147266" sldId="262"/>
            <ac:picMk id="2050" creationId="{F5DBC450-CE21-1AA6-5446-8A14B93ADE5B}"/>
          </ac:picMkLst>
        </pc:picChg>
        <pc:picChg chg="add del mod">
          <ac:chgData name="Hakhi Gya Yektianto" userId="9ad897d1-5b52-4f08-af7f-d1165d843747" providerId="ADAL" clId="{7728DE17-BEBB-4E2E-A5EA-2E160540C9F0}" dt="2022-11-25T20:08:52.003" v="1166"/>
          <ac:picMkLst>
            <pc:docMk/>
            <pc:sldMk cId="310147266" sldId="262"/>
            <ac:picMk id="2051" creationId="{C99B9E17-920C-5F19-8996-5F52776F214C}"/>
          </ac:picMkLst>
        </pc:picChg>
        <pc:picChg chg="add del mod">
          <ac:chgData name="Hakhi Gya Yektianto" userId="9ad897d1-5b52-4f08-af7f-d1165d843747" providerId="ADAL" clId="{7728DE17-BEBB-4E2E-A5EA-2E160540C9F0}" dt="2022-11-25T20:08:56.073" v="1168"/>
          <ac:picMkLst>
            <pc:docMk/>
            <pc:sldMk cId="310147266" sldId="262"/>
            <ac:picMk id="2056" creationId="{94FFC617-E287-1912-75DF-1A2C70A42208}"/>
          </ac:picMkLst>
        </pc:picChg>
        <pc:picChg chg="add del mod">
          <ac:chgData name="Hakhi Gya Yektianto" userId="9ad897d1-5b52-4f08-af7f-d1165d843747" providerId="ADAL" clId="{7728DE17-BEBB-4E2E-A5EA-2E160540C9F0}" dt="2022-11-25T20:08:56.073" v="1168"/>
          <ac:picMkLst>
            <pc:docMk/>
            <pc:sldMk cId="310147266" sldId="262"/>
            <ac:picMk id="2057" creationId="{2F45BC44-F0CC-EBB3-1468-3F85658CDA6B}"/>
          </ac:picMkLst>
        </pc:picChg>
        <pc:picChg chg="add del mod">
          <ac:chgData name="Hakhi Gya Yektianto" userId="9ad897d1-5b52-4f08-af7f-d1165d843747" providerId="ADAL" clId="{7728DE17-BEBB-4E2E-A5EA-2E160540C9F0}" dt="2022-11-25T20:08:56.073" v="1168"/>
          <ac:picMkLst>
            <pc:docMk/>
            <pc:sldMk cId="310147266" sldId="262"/>
            <ac:picMk id="2058" creationId="{AE486188-6292-8702-44D2-D6D24D8FF078}"/>
          </ac:picMkLst>
        </pc:picChg>
      </pc:sldChg>
      <pc:sldChg chg="addSp modSp add mod setBg">
        <pc:chgData name="Hakhi Gya Yektianto" userId="9ad897d1-5b52-4f08-af7f-d1165d843747" providerId="ADAL" clId="{7728DE17-BEBB-4E2E-A5EA-2E160540C9F0}" dt="2022-11-25T20:15:03.940" v="1203" actId="20577"/>
        <pc:sldMkLst>
          <pc:docMk/>
          <pc:sldMk cId="1831202702" sldId="263"/>
        </pc:sldMkLst>
        <pc:spChg chg="mod">
          <ac:chgData name="Hakhi Gya Yektianto" userId="9ad897d1-5b52-4f08-af7f-d1165d843747" providerId="ADAL" clId="{7728DE17-BEBB-4E2E-A5EA-2E160540C9F0}" dt="2022-11-25T20:11:03.191" v="1185" actId="26606"/>
          <ac:spMkLst>
            <pc:docMk/>
            <pc:sldMk cId="1831202702" sldId="263"/>
            <ac:spMk id="2" creationId="{D85CD91D-DFB2-9334-FCB5-D32AC2194889}"/>
          </ac:spMkLst>
        </pc:spChg>
        <pc:spChg chg="mod">
          <ac:chgData name="Hakhi Gya Yektianto" userId="9ad897d1-5b52-4f08-af7f-d1165d843747" providerId="ADAL" clId="{7728DE17-BEBB-4E2E-A5EA-2E160540C9F0}" dt="2022-11-25T20:15:03.940" v="1203" actId="20577"/>
          <ac:spMkLst>
            <pc:docMk/>
            <pc:sldMk cId="1831202702" sldId="263"/>
            <ac:spMk id="3" creationId="{63981AC7-E7AC-096A-60E0-52A6665D50C2}"/>
          </ac:spMkLst>
        </pc:spChg>
        <pc:spChg chg="add">
          <ac:chgData name="Hakhi Gya Yektianto" userId="9ad897d1-5b52-4f08-af7f-d1165d843747" providerId="ADAL" clId="{7728DE17-BEBB-4E2E-A5EA-2E160540C9F0}" dt="2022-11-25T20:11:03.191" v="1185" actId="26606"/>
          <ac:spMkLst>
            <pc:docMk/>
            <pc:sldMk cId="1831202702" sldId="263"/>
            <ac:spMk id="8" creationId="{907EF6B7-1338-4443-8C46-6A318D952DFD}"/>
          </ac:spMkLst>
        </pc:spChg>
        <pc:spChg chg="add">
          <ac:chgData name="Hakhi Gya Yektianto" userId="9ad897d1-5b52-4f08-af7f-d1165d843747" providerId="ADAL" clId="{7728DE17-BEBB-4E2E-A5EA-2E160540C9F0}" dt="2022-11-25T20:11:03.191" v="1185" actId="26606"/>
          <ac:spMkLst>
            <pc:docMk/>
            <pc:sldMk cId="1831202702" sldId="263"/>
            <ac:spMk id="10" creationId="{DAAE4CDD-124C-4DCF-9584-B6033B545DD5}"/>
          </ac:spMkLst>
        </pc:spChg>
        <pc:spChg chg="add">
          <ac:chgData name="Hakhi Gya Yektianto" userId="9ad897d1-5b52-4f08-af7f-d1165d843747" providerId="ADAL" clId="{7728DE17-BEBB-4E2E-A5EA-2E160540C9F0}" dt="2022-11-25T20:11:03.191" v="1185" actId="26606"/>
          <ac:spMkLst>
            <pc:docMk/>
            <pc:sldMk cId="1831202702" sldId="263"/>
            <ac:spMk id="12" creationId="{081E4A58-353D-44AE-B2FC-2A74E2E400F7}"/>
          </ac:spMkLst>
        </pc:spChg>
      </pc:sldChg>
      <pc:sldChg chg="modSp add del mod">
        <pc:chgData name="Hakhi Gya Yektianto" userId="9ad897d1-5b52-4f08-af7f-d1165d843747" providerId="ADAL" clId="{7728DE17-BEBB-4E2E-A5EA-2E160540C9F0}" dt="2022-11-24T14:33:42.380" v="178" actId="47"/>
        <pc:sldMkLst>
          <pc:docMk/>
          <pc:sldMk cId="251148733" sldId="264"/>
        </pc:sldMkLst>
        <pc:spChg chg="mod">
          <ac:chgData name="Hakhi Gya Yektianto" userId="9ad897d1-5b52-4f08-af7f-d1165d843747" providerId="ADAL" clId="{7728DE17-BEBB-4E2E-A5EA-2E160540C9F0}" dt="2022-11-24T14:32:51.569" v="159" actId="21"/>
          <ac:spMkLst>
            <pc:docMk/>
            <pc:sldMk cId="251148733" sldId="264"/>
            <ac:spMk id="3" creationId="{63981AC7-E7AC-096A-60E0-52A6665D50C2}"/>
          </ac:spMkLst>
        </pc:spChg>
      </pc:sldChg>
      <pc:sldChg chg="addSp delSp modSp add mod setBg setClrOvrMap">
        <pc:chgData name="Hakhi Gya Yektianto" userId="9ad897d1-5b52-4f08-af7f-d1165d843747" providerId="ADAL" clId="{7728DE17-BEBB-4E2E-A5EA-2E160540C9F0}" dt="2022-11-25T20:16:14.686" v="1219" actId="20577"/>
        <pc:sldMkLst>
          <pc:docMk/>
          <pc:sldMk cId="1977318708" sldId="264"/>
        </pc:sldMkLst>
        <pc:spChg chg="mod">
          <ac:chgData name="Hakhi Gya Yektianto" userId="9ad897d1-5b52-4f08-af7f-d1165d843747" providerId="ADAL" clId="{7728DE17-BEBB-4E2E-A5EA-2E160540C9F0}" dt="2022-11-25T20:16:14.686" v="1219" actId="20577"/>
          <ac:spMkLst>
            <pc:docMk/>
            <pc:sldMk cId="1977318708" sldId="264"/>
            <ac:spMk id="2" creationId="{D85CD91D-DFB2-9334-FCB5-D32AC2194889}"/>
          </ac:spMkLst>
        </pc:spChg>
        <pc:spChg chg="add del mod">
          <ac:chgData name="Hakhi Gya Yektianto" userId="9ad897d1-5b52-4f08-af7f-d1165d843747" providerId="ADAL" clId="{7728DE17-BEBB-4E2E-A5EA-2E160540C9F0}" dt="2022-11-24T14:49:26.073" v="578" actId="3680"/>
          <ac:spMkLst>
            <pc:docMk/>
            <pc:sldMk cId="1977318708" sldId="264"/>
            <ac:spMk id="3" creationId="{63981AC7-E7AC-096A-60E0-52A6665D50C2}"/>
          </ac:spMkLst>
        </pc:spChg>
        <pc:spChg chg="add del mod">
          <ac:chgData name="Hakhi Gya Yektianto" userId="9ad897d1-5b52-4f08-af7f-d1165d843747" providerId="ADAL" clId="{7728DE17-BEBB-4E2E-A5EA-2E160540C9F0}" dt="2022-11-24T14:56:28.259" v="777"/>
          <ac:spMkLst>
            <pc:docMk/>
            <pc:sldMk cId="1977318708" sldId="264"/>
            <ac:spMk id="7" creationId="{39EA9AA7-8C58-E275-B601-BBE5718278DD}"/>
          </ac:spMkLst>
        </pc:spChg>
        <pc:spChg chg="mod">
          <ac:chgData name="Hakhi Gya Yektianto" userId="9ad897d1-5b52-4f08-af7f-d1165d843747" providerId="ADAL" clId="{7728DE17-BEBB-4E2E-A5EA-2E160540C9F0}" dt="2022-11-24T14:55:48.424" v="766"/>
          <ac:spMkLst>
            <pc:docMk/>
            <pc:sldMk cId="1977318708" sldId="264"/>
            <ac:spMk id="10" creationId="{00000000-0008-0000-0000-000034000000}"/>
          </ac:spMkLst>
        </pc:spChg>
        <pc:spChg chg="mod">
          <ac:chgData name="Hakhi Gya Yektianto" userId="9ad897d1-5b52-4f08-af7f-d1165d843747" providerId="ADAL" clId="{7728DE17-BEBB-4E2E-A5EA-2E160540C9F0}" dt="2022-11-24T14:55:48.424" v="766"/>
          <ac:spMkLst>
            <pc:docMk/>
            <pc:sldMk cId="1977318708" sldId="264"/>
            <ac:spMk id="11" creationId="{00000000-0008-0000-0000-000035000000}"/>
          </ac:spMkLst>
        </pc:spChg>
        <pc:spChg chg="mod">
          <ac:chgData name="Hakhi Gya Yektianto" userId="9ad897d1-5b52-4f08-af7f-d1165d843747" providerId="ADAL" clId="{7728DE17-BEBB-4E2E-A5EA-2E160540C9F0}" dt="2022-11-24T14:55:48.424" v="766"/>
          <ac:spMkLst>
            <pc:docMk/>
            <pc:sldMk cId="1977318708" sldId="264"/>
            <ac:spMk id="12" creationId="{00000000-0008-0000-0000-000036000000}"/>
          </ac:spMkLst>
        </pc:spChg>
        <pc:spChg chg="mod">
          <ac:chgData name="Hakhi Gya Yektianto" userId="9ad897d1-5b52-4f08-af7f-d1165d843747" providerId="ADAL" clId="{7728DE17-BEBB-4E2E-A5EA-2E160540C9F0}" dt="2022-11-24T14:55:48.424" v="766"/>
          <ac:spMkLst>
            <pc:docMk/>
            <pc:sldMk cId="1977318708" sldId="264"/>
            <ac:spMk id="13" creationId="{00000000-0008-0000-0000-000037000000}"/>
          </ac:spMkLst>
        </pc:spChg>
        <pc:spChg chg="mod">
          <ac:chgData name="Hakhi Gya Yektianto" userId="9ad897d1-5b52-4f08-af7f-d1165d843747" providerId="ADAL" clId="{7728DE17-BEBB-4E2E-A5EA-2E160540C9F0}" dt="2022-11-24T14:55:48.424" v="766"/>
          <ac:spMkLst>
            <pc:docMk/>
            <pc:sldMk cId="1977318708" sldId="264"/>
            <ac:spMk id="14" creationId="{00000000-0008-0000-0000-000038000000}"/>
          </ac:spMkLst>
        </pc:spChg>
        <pc:spChg chg="mod">
          <ac:chgData name="Hakhi Gya Yektianto" userId="9ad897d1-5b52-4f08-af7f-d1165d843747" providerId="ADAL" clId="{7728DE17-BEBB-4E2E-A5EA-2E160540C9F0}" dt="2022-11-24T14:55:48.424" v="766"/>
          <ac:spMkLst>
            <pc:docMk/>
            <pc:sldMk cId="1977318708" sldId="264"/>
            <ac:spMk id="15" creationId="{00000000-0008-0000-0000-000039000000}"/>
          </ac:spMkLst>
        </pc:spChg>
        <pc:spChg chg="mod">
          <ac:chgData name="Hakhi Gya Yektianto" userId="9ad897d1-5b52-4f08-af7f-d1165d843747" providerId="ADAL" clId="{7728DE17-BEBB-4E2E-A5EA-2E160540C9F0}" dt="2022-11-24T14:55:48.424" v="766"/>
          <ac:spMkLst>
            <pc:docMk/>
            <pc:sldMk cId="1977318708" sldId="264"/>
            <ac:spMk id="16" creationId="{00000000-0008-0000-0000-00003A000000}"/>
          </ac:spMkLst>
        </pc:spChg>
        <pc:spChg chg="mod">
          <ac:chgData name="Hakhi Gya Yektianto" userId="9ad897d1-5b52-4f08-af7f-d1165d843747" providerId="ADAL" clId="{7728DE17-BEBB-4E2E-A5EA-2E160540C9F0}" dt="2022-11-24T14:55:48.424" v="766"/>
          <ac:spMkLst>
            <pc:docMk/>
            <pc:sldMk cId="1977318708" sldId="264"/>
            <ac:spMk id="17" creationId="{00000000-0008-0000-0000-00003B000000}"/>
          </ac:spMkLst>
        </pc:spChg>
        <pc:spChg chg="mod">
          <ac:chgData name="Hakhi Gya Yektianto" userId="9ad897d1-5b52-4f08-af7f-d1165d843747" providerId="ADAL" clId="{7728DE17-BEBB-4E2E-A5EA-2E160540C9F0}" dt="2022-11-24T14:55:48.424" v="766"/>
          <ac:spMkLst>
            <pc:docMk/>
            <pc:sldMk cId="1977318708" sldId="264"/>
            <ac:spMk id="18" creationId="{00000000-0008-0000-0000-00003C000000}"/>
          </ac:spMkLst>
        </pc:spChg>
        <pc:spChg chg="mod">
          <ac:chgData name="Hakhi Gya Yektianto" userId="9ad897d1-5b52-4f08-af7f-d1165d843747" providerId="ADAL" clId="{7728DE17-BEBB-4E2E-A5EA-2E160540C9F0}" dt="2022-11-24T14:55:48.424" v="766"/>
          <ac:spMkLst>
            <pc:docMk/>
            <pc:sldMk cId="1977318708" sldId="264"/>
            <ac:spMk id="19" creationId="{00000000-0008-0000-0000-00003D000000}"/>
          </ac:spMkLst>
        </pc:spChg>
        <pc:spChg chg="mod">
          <ac:chgData name="Hakhi Gya Yektianto" userId="9ad897d1-5b52-4f08-af7f-d1165d843747" providerId="ADAL" clId="{7728DE17-BEBB-4E2E-A5EA-2E160540C9F0}" dt="2022-11-24T14:55:48.424" v="766"/>
          <ac:spMkLst>
            <pc:docMk/>
            <pc:sldMk cId="1977318708" sldId="264"/>
            <ac:spMk id="20" creationId="{00000000-0008-0000-0000-00003E000000}"/>
          </ac:spMkLst>
        </pc:spChg>
        <pc:spChg chg="mod">
          <ac:chgData name="Hakhi Gya Yektianto" userId="9ad897d1-5b52-4f08-af7f-d1165d843747" providerId="ADAL" clId="{7728DE17-BEBB-4E2E-A5EA-2E160540C9F0}" dt="2022-11-24T14:55:48.424" v="766"/>
          <ac:spMkLst>
            <pc:docMk/>
            <pc:sldMk cId="1977318708" sldId="264"/>
            <ac:spMk id="21" creationId="{00000000-0008-0000-0000-00003F000000}"/>
          </ac:spMkLst>
        </pc:spChg>
        <pc:spChg chg="mod">
          <ac:chgData name="Hakhi Gya Yektianto" userId="9ad897d1-5b52-4f08-af7f-d1165d843747" providerId="ADAL" clId="{7728DE17-BEBB-4E2E-A5EA-2E160540C9F0}" dt="2022-11-24T14:55:48.424" v="766"/>
          <ac:spMkLst>
            <pc:docMk/>
            <pc:sldMk cId="1977318708" sldId="264"/>
            <ac:spMk id="22" creationId="{00000000-0008-0000-0000-000040000000}"/>
          </ac:spMkLst>
        </pc:spChg>
        <pc:spChg chg="add del mod">
          <ac:chgData name="Hakhi Gya Yektianto" userId="9ad897d1-5b52-4f08-af7f-d1165d843747" providerId="ADAL" clId="{7728DE17-BEBB-4E2E-A5EA-2E160540C9F0}" dt="2022-11-24T14:57:26.113" v="795"/>
          <ac:spMkLst>
            <pc:docMk/>
            <pc:sldMk cId="1977318708" sldId="264"/>
            <ac:spMk id="26" creationId="{ED7A84A2-C9E8-6159-8A16-EAA1A656E817}"/>
          </ac:spMkLst>
        </pc:spChg>
        <pc:spChg chg="add del">
          <ac:chgData name="Hakhi Gya Yektianto" userId="9ad897d1-5b52-4f08-af7f-d1165d843747" providerId="ADAL" clId="{7728DE17-BEBB-4E2E-A5EA-2E160540C9F0}" dt="2022-11-25T20:15:48.260" v="1206" actId="26606"/>
          <ac:spMkLst>
            <pc:docMk/>
            <pc:sldMk cId="1977318708" sldId="264"/>
            <ac:spMk id="31" creationId="{A4AC5506-6312-4701-8D3C-40187889A947}"/>
          </ac:spMkLst>
        </pc:spChg>
        <pc:spChg chg="add del">
          <ac:chgData name="Hakhi Gya Yektianto" userId="9ad897d1-5b52-4f08-af7f-d1165d843747" providerId="ADAL" clId="{7728DE17-BEBB-4E2E-A5EA-2E160540C9F0}" dt="2022-11-25T20:15:43.755" v="1205" actId="26606"/>
          <ac:spMkLst>
            <pc:docMk/>
            <pc:sldMk cId="1977318708" sldId="264"/>
            <ac:spMk id="33" creationId="{3B0DF90E-6BAD-4E82-8FDF-717C9A357378}"/>
          </ac:spMkLst>
        </pc:spChg>
        <pc:spChg chg="add del">
          <ac:chgData name="Hakhi Gya Yektianto" userId="9ad897d1-5b52-4f08-af7f-d1165d843747" providerId="ADAL" clId="{7728DE17-BEBB-4E2E-A5EA-2E160540C9F0}" dt="2022-11-25T20:13:06.281" v="1190" actId="26606"/>
          <ac:spMkLst>
            <pc:docMk/>
            <pc:sldMk cId="1977318708" sldId="264"/>
            <ac:spMk id="34" creationId="{3B47FC9C-2ED3-4100-A4EF-E8CDFEE106C9}"/>
          </ac:spMkLst>
        </pc:spChg>
        <pc:spChg chg="add del">
          <ac:chgData name="Hakhi Gya Yektianto" userId="9ad897d1-5b52-4f08-af7f-d1165d843747" providerId="ADAL" clId="{7728DE17-BEBB-4E2E-A5EA-2E160540C9F0}" dt="2022-11-25T20:15:43.755" v="1205" actId="26606"/>
          <ac:spMkLst>
            <pc:docMk/>
            <pc:sldMk cId="1977318708" sldId="264"/>
            <ac:spMk id="35" creationId="{13DCC859-0434-4BB8-B6C5-09C88AE698FB}"/>
          </ac:spMkLst>
        </pc:spChg>
        <pc:spChg chg="add del">
          <ac:chgData name="Hakhi Gya Yektianto" userId="9ad897d1-5b52-4f08-af7f-d1165d843747" providerId="ADAL" clId="{7728DE17-BEBB-4E2E-A5EA-2E160540C9F0}" dt="2022-11-25T20:13:07.359" v="1192" actId="26606"/>
          <ac:spMkLst>
            <pc:docMk/>
            <pc:sldMk cId="1977318708" sldId="264"/>
            <ac:spMk id="36" creationId="{53F29798-D584-4792-9B62-3F5F5C36D619}"/>
          </ac:spMkLst>
        </pc:spChg>
        <pc:spChg chg="add del">
          <ac:chgData name="Hakhi Gya Yektianto" userId="9ad897d1-5b52-4f08-af7f-d1165d843747" providerId="ADAL" clId="{7728DE17-BEBB-4E2E-A5EA-2E160540C9F0}" dt="2022-11-25T20:15:43.755" v="1205" actId="26606"/>
          <ac:spMkLst>
            <pc:docMk/>
            <pc:sldMk cId="1977318708" sldId="264"/>
            <ac:spMk id="37" creationId="{08E7ACFB-B791-4C23-8B17-013FEDC09A89}"/>
          </ac:spMkLst>
        </pc:spChg>
        <pc:spChg chg="add del">
          <ac:chgData name="Hakhi Gya Yektianto" userId="9ad897d1-5b52-4f08-af7f-d1165d843747" providerId="ADAL" clId="{7728DE17-BEBB-4E2E-A5EA-2E160540C9F0}" dt="2022-11-25T20:13:09.806" v="1194" actId="26606"/>
          <ac:spMkLst>
            <pc:docMk/>
            <pc:sldMk cId="1977318708" sldId="264"/>
            <ac:spMk id="38" creationId="{3B47FC9C-2ED3-4100-A4EF-E8CDFEE106C9}"/>
          </ac:spMkLst>
        </pc:spChg>
        <pc:spChg chg="add">
          <ac:chgData name="Hakhi Gya Yektianto" userId="9ad897d1-5b52-4f08-af7f-d1165d843747" providerId="ADAL" clId="{7728DE17-BEBB-4E2E-A5EA-2E160540C9F0}" dt="2022-11-25T20:15:48.260" v="1206" actId="26606"/>
          <ac:spMkLst>
            <pc:docMk/>
            <pc:sldMk cId="1977318708" sldId="264"/>
            <ac:spMk id="39" creationId="{DB66F6E8-4D4A-4907-940A-774703A2D0FE}"/>
          </ac:spMkLst>
        </pc:spChg>
        <pc:spChg chg="add del">
          <ac:chgData name="Hakhi Gya Yektianto" userId="9ad897d1-5b52-4f08-af7f-d1165d843747" providerId="ADAL" clId="{7728DE17-BEBB-4E2E-A5EA-2E160540C9F0}" dt="2022-11-25T20:13:11.291" v="1196" actId="26606"/>
          <ac:spMkLst>
            <pc:docMk/>
            <pc:sldMk cId="1977318708" sldId="264"/>
            <ac:spMk id="40" creationId="{53F29798-D584-4792-9B62-3F5F5C36D619}"/>
          </ac:spMkLst>
        </pc:spChg>
        <pc:spChg chg="add">
          <ac:chgData name="Hakhi Gya Yektianto" userId="9ad897d1-5b52-4f08-af7f-d1165d843747" providerId="ADAL" clId="{7728DE17-BEBB-4E2E-A5EA-2E160540C9F0}" dt="2022-11-25T20:15:48.260" v="1206" actId="26606"/>
          <ac:spMkLst>
            <pc:docMk/>
            <pc:sldMk cId="1977318708" sldId="264"/>
            <ac:spMk id="41" creationId="{8F1F5A56-E82B-4FD5-9025-B72896FFBB6D}"/>
          </ac:spMkLst>
        </pc:spChg>
        <pc:spChg chg="add del">
          <ac:chgData name="Hakhi Gya Yektianto" userId="9ad897d1-5b52-4f08-af7f-d1165d843747" providerId="ADAL" clId="{7728DE17-BEBB-4E2E-A5EA-2E160540C9F0}" dt="2022-11-25T20:13:21.845" v="1198" actId="26606"/>
          <ac:spMkLst>
            <pc:docMk/>
            <pc:sldMk cId="1977318708" sldId="264"/>
            <ac:spMk id="42" creationId="{A4AC5506-6312-4701-8D3C-40187889A947}"/>
          </ac:spMkLst>
        </pc:spChg>
        <pc:grpChg chg="add del mod">
          <ac:chgData name="Hakhi Gya Yektianto" userId="9ad897d1-5b52-4f08-af7f-d1165d843747" providerId="ADAL" clId="{7728DE17-BEBB-4E2E-A5EA-2E160540C9F0}" dt="2022-11-24T14:56:13.455" v="776"/>
          <ac:grpSpMkLst>
            <pc:docMk/>
            <pc:sldMk cId="1977318708" sldId="264"/>
            <ac:grpSpMk id="9" creationId="{124F6251-3749-E7AA-B367-408EBE02F5AB}"/>
          </ac:grpSpMkLst>
        </pc:grpChg>
        <pc:graphicFrameChg chg="add del mod ord modGraphic">
          <ac:chgData name="Hakhi Gya Yektianto" userId="9ad897d1-5b52-4f08-af7f-d1165d843747" providerId="ADAL" clId="{7728DE17-BEBB-4E2E-A5EA-2E160540C9F0}" dt="2022-11-24T14:49:15.674" v="577" actId="3680"/>
          <ac:graphicFrameMkLst>
            <pc:docMk/>
            <pc:sldMk cId="1977318708" sldId="264"/>
            <ac:graphicFrameMk id="4" creationId="{FC14FA1F-65A7-97AC-6DE2-9DF7BD9BA5E6}"/>
          </ac:graphicFrameMkLst>
        </pc:graphicFrameChg>
        <pc:graphicFrameChg chg="add del mod ord modGraphic">
          <ac:chgData name="Hakhi Gya Yektianto" userId="9ad897d1-5b52-4f08-af7f-d1165d843747" providerId="ADAL" clId="{7728DE17-BEBB-4E2E-A5EA-2E160540C9F0}" dt="2022-11-24T14:55:45.375" v="765" actId="478"/>
          <ac:graphicFrameMkLst>
            <pc:docMk/>
            <pc:sldMk cId="1977318708" sldId="264"/>
            <ac:graphicFrameMk id="5" creationId="{F0CE9513-2882-91E4-6E74-D72C4F4F459A}"/>
          </ac:graphicFrameMkLst>
        </pc:graphicFrameChg>
        <pc:graphicFrameChg chg="add del mod modGraphic">
          <ac:chgData name="Hakhi Gya Yektianto" userId="9ad897d1-5b52-4f08-af7f-d1165d843747" providerId="ADAL" clId="{7728DE17-BEBB-4E2E-A5EA-2E160540C9F0}" dt="2022-11-24T14:56:13.455" v="776"/>
          <ac:graphicFrameMkLst>
            <pc:docMk/>
            <pc:sldMk cId="1977318708" sldId="264"/>
            <ac:graphicFrameMk id="8" creationId="{CF605C8B-5100-C29D-3472-B567C0B673D3}"/>
          </ac:graphicFrameMkLst>
        </pc:graphicFrameChg>
        <pc:graphicFrameChg chg="add del mod">
          <ac:chgData name="Hakhi Gya Yektianto" userId="9ad897d1-5b52-4f08-af7f-d1165d843747" providerId="ADAL" clId="{7728DE17-BEBB-4E2E-A5EA-2E160540C9F0}" dt="2022-11-24T14:56:33.855" v="779" actId="478"/>
          <ac:graphicFrameMkLst>
            <pc:docMk/>
            <pc:sldMk cId="1977318708" sldId="264"/>
            <ac:graphicFrameMk id="23" creationId="{D20BAACC-8577-E22B-4030-6501BA2A7284}"/>
          </ac:graphicFrameMkLst>
        </pc:graphicFrameChg>
        <pc:graphicFrameChg chg="add del mod modGraphic">
          <ac:chgData name="Hakhi Gya Yektianto" userId="9ad897d1-5b52-4f08-af7f-d1165d843747" providerId="ADAL" clId="{7728DE17-BEBB-4E2E-A5EA-2E160540C9F0}" dt="2022-11-24T14:57:08.866" v="784" actId="478"/>
          <ac:graphicFrameMkLst>
            <pc:docMk/>
            <pc:sldMk cId="1977318708" sldId="264"/>
            <ac:graphicFrameMk id="24" creationId="{4306EF8B-FB2E-86BA-9D46-34769F1B3FBD}"/>
          </ac:graphicFrameMkLst>
        </pc:graphicFrameChg>
        <pc:graphicFrameChg chg="add del mod modGraphic">
          <ac:chgData name="Hakhi Gya Yektianto" userId="9ad897d1-5b52-4f08-af7f-d1165d843747" providerId="ADAL" clId="{7728DE17-BEBB-4E2E-A5EA-2E160540C9F0}" dt="2022-11-25T20:15:48.260" v="1206" actId="26606"/>
          <ac:graphicFrameMkLst>
            <pc:docMk/>
            <pc:sldMk cId="1977318708" sldId="264"/>
            <ac:graphicFrameMk id="27" creationId="{C80680B6-CE73-3358-6116-616E1DCBF12A}"/>
          </ac:graphicFrameMkLst>
        </pc:graphicFrameChg>
        <pc:graphicFrameChg chg="add del mod modGraphic">
          <ac:chgData name="Hakhi Gya Yektianto" userId="9ad897d1-5b52-4f08-af7f-d1165d843747" providerId="ADAL" clId="{7728DE17-BEBB-4E2E-A5EA-2E160540C9F0}" dt="2022-11-24T15:08:04.333" v="874" actId="478"/>
          <ac:graphicFrameMkLst>
            <pc:docMk/>
            <pc:sldMk cId="1977318708" sldId="264"/>
            <ac:graphicFrameMk id="28" creationId="{0AAD0545-1778-7A5F-C0A8-4F208249F913}"/>
          </ac:graphicFrameMkLst>
        </pc:graphicFrameChg>
        <pc:graphicFrameChg chg="add mod ord modGraphic">
          <ac:chgData name="Hakhi Gya Yektianto" userId="9ad897d1-5b52-4f08-af7f-d1165d843747" providerId="ADAL" clId="{7728DE17-BEBB-4E2E-A5EA-2E160540C9F0}" dt="2022-11-25T20:15:48.260" v="1206" actId="26606"/>
          <ac:graphicFrameMkLst>
            <pc:docMk/>
            <pc:sldMk cId="1977318708" sldId="264"/>
            <ac:graphicFrameMk id="29" creationId="{BC7307C0-49D5-6A05-1A96-954292E2F133}"/>
          </ac:graphicFrameMkLst>
        </pc:graphicFrameChg>
      </pc:sldChg>
      <pc:sldChg chg="modSp add mod ord">
        <pc:chgData name="Hakhi Gya Yektianto" userId="9ad897d1-5b52-4f08-af7f-d1165d843747" providerId="ADAL" clId="{7728DE17-BEBB-4E2E-A5EA-2E160540C9F0}" dt="2022-11-24T15:13:27.252" v="955" actId="20577"/>
        <pc:sldMkLst>
          <pc:docMk/>
          <pc:sldMk cId="1406336114" sldId="265"/>
        </pc:sldMkLst>
        <pc:spChg chg="mod">
          <ac:chgData name="Hakhi Gya Yektianto" userId="9ad897d1-5b52-4f08-af7f-d1165d843747" providerId="ADAL" clId="{7728DE17-BEBB-4E2E-A5EA-2E160540C9F0}" dt="2022-11-24T15:13:22.372" v="954" actId="20577"/>
          <ac:spMkLst>
            <pc:docMk/>
            <pc:sldMk cId="1406336114" sldId="265"/>
            <ac:spMk id="2" creationId="{D85CD91D-DFB2-9334-FCB5-D32AC2194889}"/>
          </ac:spMkLst>
        </pc:spChg>
        <pc:spChg chg="mod">
          <ac:chgData name="Hakhi Gya Yektianto" userId="9ad897d1-5b52-4f08-af7f-d1165d843747" providerId="ADAL" clId="{7728DE17-BEBB-4E2E-A5EA-2E160540C9F0}" dt="2022-11-24T15:13:27.252" v="955" actId="20577"/>
          <ac:spMkLst>
            <pc:docMk/>
            <pc:sldMk cId="1406336114" sldId="265"/>
            <ac:spMk id="3" creationId="{63981AC7-E7AC-096A-60E0-52A6665D50C2}"/>
          </ac:spMkLst>
        </pc:spChg>
      </pc:sldChg>
      <pc:sldChg chg="add del">
        <pc:chgData name="Hakhi Gya Yektianto" userId="9ad897d1-5b52-4f08-af7f-d1165d843747" providerId="ADAL" clId="{7728DE17-BEBB-4E2E-A5EA-2E160540C9F0}" dt="2022-11-24T15:12:47.437" v="946" actId="2890"/>
        <pc:sldMkLst>
          <pc:docMk/>
          <pc:sldMk cId="1716590730" sldId="265"/>
        </pc:sldMkLst>
      </pc:sldChg>
      <pc:sldChg chg="add del">
        <pc:chgData name="Hakhi Gya Yektianto" userId="9ad897d1-5b52-4f08-af7f-d1165d843747" providerId="ADAL" clId="{7728DE17-BEBB-4E2E-A5EA-2E160540C9F0}" dt="2022-11-24T15:12:50.699" v="948" actId="2890"/>
        <pc:sldMkLst>
          <pc:docMk/>
          <pc:sldMk cId="3024318087" sldId="26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B3559-7DE4-47CC-8C6F-460F41C14E9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798CAAD-844F-4A3A-BDBB-BAD1B31F9DEA}">
      <dgm:prSet/>
      <dgm:spPr/>
      <dgm:t>
        <a:bodyPr/>
        <a:lstStyle/>
        <a:p>
          <a:r>
            <a:rPr lang="en-ID" b="0" i="0" baseline="0"/>
            <a:t>Modul ini mempelajari tentang pengelompokkan benda</a:t>
          </a:r>
          <a:r>
            <a:rPr lang="en-ID"/>
            <a:t> </a:t>
          </a:r>
          <a:r>
            <a:rPr lang="en-ID" b="0" i="0" baseline="0"/>
            <a:t>berdasarkan ciri-ciri nya. Pada modul ini terdapat konveyor, </a:t>
          </a:r>
          <a:r>
            <a:rPr lang="en-ID" b="0" i="1" baseline="0"/>
            <a:t>feeding tube and feeder system</a:t>
          </a:r>
          <a:r>
            <a:rPr lang="en-ID" b="0" i="0" baseline="0"/>
            <a:t>, dan beberapa </a:t>
          </a:r>
          <a:r>
            <a:rPr lang="en-ID"/>
            <a:t>sensor seperti proximity (inductive dan capacitive), fiber optic, dan photo sensor.</a:t>
          </a:r>
          <a:r>
            <a:rPr lang="en-ID" b="0" i="0" baseline="0"/>
            <a:t> yang mendukung kinerja dari</a:t>
          </a:r>
          <a:r>
            <a:rPr lang="en-ID"/>
            <a:t> </a:t>
          </a:r>
          <a:r>
            <a:rPr lang="en-ID" b="0" i="0" baseline="0"/>
            <a:t>modul ini. </a:t>
          </a:r>
          <a:endParaRPr lang="en-US"/>
        </a:p>
      </dgm:t>
    </dgm:pt>
    <dgm:pt modelId="{2B870846-E644-49FC-92A0-BFB1A8EBD82B}" type="parTrans" cxnId="{9B809B0C-5EE5-48B3-A085-61D6F2FE6ECE}">
      <dgm:prSet/>
      <dgm:spPr/>
      <dgm:t>
        <a:bodyPr/>
        <a:lstStyle/>
        <a:p>
          <a:endParaRPr lang="en-US"/>
        </a:p>
      </dgm:t>
    </dgm:pt>
    <dgm:pt modelId="{A6F5DC6B-6793-4DB1-8F7C-4D7F7F1DDA4E}" type="sibTrans" cxnId="{9B809B0C-5EE5-48B3-A085-61D6F2FE6ECE}">
      <dgm:prSet/>
      <dgm:spPr/>
      <dgm:t>
        <a:bodyPr/>
        <a:lstStyle/>
        <a:p>
          <a:endParaRPr lang="en-US"/>
        </a:p>
      </dgm:t>
    </dgm:pt>
    <dgm:pt modelId="{8B2C8643-B8ED-4502-B29B-0D31C78E4284}">
      <dgm:prSet/>
      <dgm:spPr/>
      <dgm:t>
        <a:bodyPr/>
        <a:lstStyle/>
        <a:p>
          <a:r>
            <a:rPr lang="en-ID" b="0" i="0" baseline="0"/>
            <a:t>Konveyor yang digerakkan dengan motor DC, digunakan</a:t>
          </a:r>
          <a:r>
            <a:rPr lang="en-ID"/>
            <a:t> </a:t>
          </a:r>
          <a:r>
            <a:rPr lang="en-ID" b="0" i="0" baseline="0"/>
            <a:t>sebagai jalur pemindahan untuk benda yang akan dikelompokan. </a:t>
          </a:r>
          <a:r>
            <a:rPr lang="en-ID" b="0" i="1" baseline="0"/>
            <a:t>Feeding tube and feeder system </a:t>
          </a:r>
          <a:r>
            <a:rPr lang="en-ID" b="0" i="0" baseline="0"/>
            <a:t>yang dilengkapi dengan </a:t>
          </a:r>
          <a:r>
            <a:rPr lang="en-ID" b="0" i="1" baseline="0"/>
            <a:t>pneumatic cylinder </a:t>
          </a:r>
          <a:r>
            <a:rPr lang="en-ID" b="0" i="0" baseline="0"/>
            <a:t>digunakan untuk mengeluarkan benda dari tabung</a:t>
          </a:r>
          <a:r>
            <a:rPr lang="en-ID"/>
            <a:t> penampungan menuju konveyor untuk disortir.</a:t>
          </a:r>
          <a:endParaRPr lang="en-US"/>
        </a:p>
      </dgm:t>
    </dgm:pt>
    <dgm:pt modelId="{64A52DB2-6496-455D-8D3A-A7CF95883431}" type="parTrans" cxnId="{84A84B53-EC6B-4241-90F4-5BC83588B83F}">
      <dgm:prSet/>
      <dgm:spPr/>
      <dgm:t>
        <a:bodyPr/>
        <a:lstStyle/>
        <a:p>
          <a:endParaRPr lang="en-US"/>
        </a:p>
      </dgm:t>
    </dgm:pt>
    <dgm:pt modelId="{88EDB7EA-B36D-451A-9CA1-F9D5B3DC691D}" type="sibTrans" cxnId="{84A84B53-EC6B-4241-90F4-5BC83588B83F}">
      <dgm:prSet/>
      <dgm:spPr/>
      <dgm:t>
        <a:bodyPr/>
        <a:lstStyle/>
        <a:p>
          <a:endParaRPr lang="en-US"/>
        </a:p>
      </dgm:t>
    </dgm:pt>
    <dgm:pt modelId="{CB64C1A2-AE17-47B1-A57F-81B4828E9F32}">
      <dgm:prSet/>
      <dgm:spPr/>
      <dgm:t>
        <a:bodyPr/>
        <a:lstStyle/>
        <a:p>
          <a:r>
            <a:rPr lang="en-ID"/>
            <a:t>Setelah disortir oleh sensor, maka selanjutnya benda yang tidak sesuai dengan ciri yang diinginkan akan didorong menuju kotak pembuangan, sedangkan benda yang diinginkan akan jalan terus di konveyor menuju ke modul selanjutnya. </a:t>
          </a:r>
          <a:endParaRPr lang="en-US"/>
        </a:p>
      </dgm:t>
    </dgm:pt>
    <dgm:pt modelId="{BD059AE7-A489-424F-AA8E-8AF65916B50B}" type="parTrans" cxnId="{3D09930C-AF4D-4F20-BA85-BBB4804D91D1}">
      <dgm:prSet/>
      <dgm:spPr/>
      <dgm:t>
        <a:bodyPr/>
        <a:lstStyle/>
        <a:p>
          <a:endParaRPr lang="en-US"/>
        </a:p>
      </dgm:t>
    </dgm:pt>
    <dgm:pt modelId="{5FC23BFB-D453-4399-8E08-2399EB5BAFA1}" type="sibTrans" cxnId="{3D09930C-AF4D-4F20-BA85-BBB4804D91D1}">
      <dgm:prSet/>
      <dgm:spPr/>
      <dgm:t>
        <a:bodyPr/>
        <a:lstStyle/>
        <a:p>
          <a:endParaRPr lang="en-US"/>
        </a:p>
      </dgm:t>
    </dgm:pt>
    <dgm:pt modelId="{5807E099-2406-4E44-A85C-32850395F448}" type="pres">
      <dgm:prSet presAssocID="{7BCB3559-7DE4-47CC-8C6F-460F41C14E9C}" presName="linear" presStyleCnt="0">
        <dgm:presLayoutVars>
          <dgm:animLvl val="lvl"/>
          <dgm:resizeHandles val="exact"/>
        </dgm:presLayoutVars>
      </dgm:prSet>
      <dgm:spPr/>
    </dgm:pt>
    <dgm:pt modelId="{9F2C8EFF-B307-4DB6-B176-920878406AA9}" type="pres">
      <dgm:prSet presAssocID="{0798CAAD-844F-4A3A-BDBB-BAD1B31F9DEA}" presName="parentText" presStyleLbl="node1" presStyleIdx="0" presStyleCnt="3">
        <dgm:presLayoutVars>
          <dgm:chMax val="0"/>
          <dgm:bulletEnabled val="1"/>
        </dgm:presLayoutVars>
      </dgm:prSet>
      <dgm:spPr/>
    </dgm:pt>
    <dgm:pt modelId="{9D5E3F6D-BC70-4A2D-ACDD-524C94790ACF}" type="pres">
      <dgm:prSet presAssocID="{A6F5DC6B-6793-4DB1-8F7C-4D7F7F1DDA4E}" presName="spacer" presStyleCnt="0"/>
      <dgm:spPr/>
    </dgm:pt>
    <dgm:pt modelId="{E8B94CDB-3AAC-4CA2-B09D-6A58848D6377}" type="pres">
      <dgm:prSet presAssocID="{8B2C8643-B8ED-4502-B29B-0D31C78E4284}" presName="parentText" presStyleLbl="node1" presStyleIdx="1" presStyleCnt="3">
        <dgm:presLayoutVars>
          <dgm:chMax val="0"/>
          <dgm:bulletEnabled val="1"/>
        </dgm:presLayoutVars>
      </dgm:prSet>
      <dgm:spPr/>
    </dgm:pt>
    <dgm:pt modelId="{BA7127D4-6B5B-44E0-91BF-C7DFB21C2FC6}" type="pres">
      <dgm:prSet presAssocID="{88EDB7EA-B36D-451A-9CA1-F9D5B3DC691D}" presName="spacer" presStyleCnt="0"/>
      <dgm:spPr/>
    </dgm:pt>
    <dgm:pt modelId="{3F01C870-CDA0-497D-9B54-B2E603E10E1E}" type="pres">
      <dgm:prSet presAssocID="{CB64C1A2-AE17-47B1-A57F-81B4828E9F32}" presName="parentText" presStyleLbl="node1" presStyleIdx="2" presStyleCnt="3">
        <dgm:presLayoutVars>
          <dgm:chMax val="0"/>
          <dgm:bulletEnabled val="1"/>
        </dgm:presLayoutVars>
      </dgm:prSet>
      <dgm:spPr/>
    </dgm:pt>
  </dgm:ptLst>
  <dgm:cxnLst>
    <dgm:cxn modelId="{55748701-DE90-4235-9504-5D7C9CCE227F}" type="presOf" srcId="{8B2C8643-B8ED-4502-B29B-0D31C78E4284}" destId="{E8B94CDB-3AAC-4CA2-B09D-6A58848D6377}" srcOrd="0" destOrd="0" presId="urn:microsoft.com/office/officeart/2005/8/layout/vList2"/>
    <dgm:cxn modelId="{3D09930C-AF4D-4F20-BA85-BBB4804D91D1}" srcId="{7BCB3559-7DE4-47CC-8C6F-460F41C14E9C}" destId="{CB64C1A2-AE17-47B1-A57F-81B4828E9F32}" srcOrd="2" destOrd="0" parTransId="{BD059AE7-A489-424F-AA8E-8AF65916B50B}" sibTransId="{5FC23BFB-D453-4399-8E08-2399EB5BAFA1}"/>
    <dgm:cxn modelId="{9B809B0C-5EE5-48B3-A085-61D6F2FE6ECE}" srcId="{7BCB3559-7DE4-47CC-8C6F-460F41C14E9C}" destId="{0798CAAD-844F-4A3A-BDBB-BAD1B31F9DEA}" srcOrd="0" destOrd="0" parTransId="{2B870846-E644-49FC-92A0-BFB1A8EBD82B}" sibTransId="{A6F5DC6B-6793-4DB1-8F7C-4D7F7F1DDA4E}"/>
    <dgm:cxn modelId="{2D819868-247A-4FEE-9F71-C890C1780A6A}" type="presOf" srcId="{7BCB3559-7DE4-47CC-8C6F-460F41C14E9C}" destId="{5807E099-2406-4E44-A85C-32850395F448}" srcOrd="0" destOrd="0" presId="urn:microsoft.com/office/officeart/2005/8/layout/vList2"/>
    <dgm:cxn modelId="{84A84B53-EC6B-4241-90F4-5BC83588B83F}" srcId="{7BCB3559-7DE4-47CC-8C6F-460F41C14E9C}" destId="{8B2C8643-B8ED-4502-B29B-0D31C78E4284}" srcOrd="1" destOrd="0" parTransId="{64A52DB2-6496-455D-8D3A-A7CF95883431}" sibTransId="{88EDB7EA-B36D-451A-9CA1-F9D5B3DC691D}"/>
    <dgm:cxn modelId="{67BB3EA3-933A-4DEA-9B5D-CD18A0D62D58}" type="presOf" srcId="{CB64C1A2-AE17-47B1-A57F-81B4828E9F32}" destId="{3F01C870-CDA0-497D-9B54-B2E603E10E1E}" srcOrd="0" destOrd="0" presId="urn:microsoft.com/office/officeart/2005/8/layout/vList2"/>
    <dgm:cxn modelId="{ECD90FB7-F73B-48E9-82B6-540A8BFEF102}" type="presOf" srcId="{0798CAAD-844F-4A3A-BDBB-BAD1B31F9DEA}" destId="{9F2C8EFF-B307-4DB6-B176-920878406AA9}" srcOrd="0" destOrd="0" presId="urn:microsoft.com/office/officeart/2005/8/layout/vList2"/>
    <dgm:cxn modelId="{0ECA04FB-D764-425F-A7A1-F59299A6D3C3}" type="presParOf" srcId="{5807E099-2406-4E44-A85C-32850395F448}" destId="{9F2C8EFF-B307-4DB6-B176-920878406AA9}" srcOrd="0" destOrd="0" presId="urn:microsoft.com/office/officeart/2005/8/layout/vList2"/>
    <dgm:cxn modelId="{FE150AA5-414F-4294-B980-7AB06A09E778}" type="presParOf" srcId="{5807E099-2406-4E44-A85C-32850395F448}" destId="{9D5E3F6D-BC70-4A2D-ACDD-524C94790ACF}" srcOrd="1" destOrd="0" presId="urn:microsoft.com/office/officeart/2005/8/layout/vList2"/>
    <dgm:cxn modelId="{94FFB456-C09A-4775-8BED-746786EB09B2}" type="presParOf" srcId="{5807E099-2406-4E44-A85C-32850395F448}" destId="{E8B94CDB-3AAC-4CA2-B09D-6A58848D6377}" srcOrd="2" destOrd="0" presId="urn:microsoft.com/office/officeart/2005/8/layout/vList2"/>
    <dgm:cxn modelId="{390FD637-A390-4AFB-8151-0D8B2377257D}" type="presParOf" srcId="{5807E099-2406-4E44-A85C-32850395F448}" destId="{BA7127D4-6B5B-44E0-91BF-C7DFB21C2FC6}" srcOrd="3" destOrd="0" presId="urn:microsoft.com/office/officeart/2005/8/layout/vList2"/>
    <dgm:cxn modelId="{8E837C2F-2899-44BB-BE48-5D833C34E53A}" type="presParOf" srcId="{5807E099-2406-4E44-A85C-32850395F448}" destId="{3F01C870-CDA0-497D-9B54-B2E603E10E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C8EFF-B307-4DB6-B176-920878406AA9}">
      <dsp:nvSpPr>
        <dsp:cNvPr id="0" name=""/>
        <dsp:cNvSpPr/>
      </dsp:nvSpPr>
      <dsp:spPr>
        <a:xfrm>
          <a:off x="0" y="362844"/>
          <a:ext cx="6263640" cy="15584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b="0" i="0" kern="1200" baseline="0"/>
            <a:t>Modul ini mempelajari tentang pengelompokkan benda</a:t>
          </a:r>
          <a:r>
            <a:rPr lang="en-ID" sz="1800" kern="1200"/>
            <a:t> </a:t>
          </a:r>
          <a:r>
            <a:rPr lang="en-ID" sz="1800" b="0" i="0" kern="1200" baseline="0"/>
            <a:t>berdasarkan ciri-ciri nya. Pada modul ini terdapat konveyor, </a:t>
          </a:r>
          <a:r>
            <a:rPr lang="en-ID" sz="1800" b="0" i="1" kern="1200" baseline="0"/>
            <a:t>feeding tube and feeder system</a:t>
          </a:r>
          <a:r>
            <a:rPr lang="en-ID" sz="1800" b="0" i="0" kern="1200" baseline="0"/>
            <a:t>, dan beberapa </a:t>
          </a:r>
          <a:r>
            <a:rPr lang="en-ID" sz="1800" kern="1200"/>
            <a:t>sensor seperti proximity (inductive dan capacitive), fiber optic, dan photo sensor.</a:t>
          </a:r>
          <a:r>
            <a:rPr lang="en-ID" sz="1800" b="0" i="0" kern="1200" baseline="0"/>
            <a:t> yang mendukung kinerja dari</a:t>
          </a:r>
          <a:r>
            <a:rPr lang="en-ID" sz="1800" kern="1200"/>
            <a:t> </a:t>
          </a:r>
          <a:r>
            <a:rPr lang="en-ID" sz="1800" b="0" i="0" kern="1200" baseline="0"/>
            <a:t>modul ini. </a:t>
          </a:r>
          <a:endParaRPr lang="en-US" sz="1800" kern="1200"/>
        </a:p>
      </dsp:txBody>
      <dsp:txXfrm>
        <a:off x="76077" y="438921"/>
        <a:ext cx="6111486" cy="1406285"/>
      </dsp:txXfrm>
    </dsp:sp>
    <dsp:sp modelId="{E8B94CDB-3AAC-4CA2-B09D-6A58848D6377}">
      <dsp:nvSpPr>
        <dsp:cNvPr id="0" name=""/>
        <dsp:cNvSpPr/>
      </dsp:nvSpPr>
      <dsp:spPr>
        <a:xfrm>
          <a:off x="0" y="1973124"/>
          <a:ext cx="6263640" cy="155843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b="0" i="0" kern="1200" baseline="0"/>
            <a:t>Konveyor yang digerakkan dengan motor DC, digunakan</a:t>
          </a:r>
          <a:r>
            <a:rPr lang="en-ID" sz="1800" kern="1200"/>
            <a:t> </a:t>
          </a:r>
          <a:r>
            <a:rPr lang="en-ID" sz="1800" b="0" i="0" kern="1200" baseline="0"/>
            <a:t>sebagai jalur pemindahan untuk benda yang akan dikelompokan. </a:t>
          </a:r>
          <a:r>
            <a:rPr lang="en-ID" sz="1800" b="0" i="1" kern="1200" baseline="0"/>
            <a:t>Feeding tube and feeder system </a:t>
          </a:r>
          <a:r>
            <a:rPr lang="en-ID" sz="1800" b="0" i="0" kern="1200" baseline="0"/>
            <a:t>yang dilengkapi dengan </a:t>
          </a:r>
          <a:r>
            <a:rPr lang="en-ID" sz="1800" b="0" i="1" kern="1200" baseline="0"/>
            <a:t>pneumatic cylinder </a:t>
          </a:r>
          <a:r>
            <a:rPr lang="en-ID" sz="1800" b="0" i="0" kern="1200" baseline="0"/>
            <a:t>digunakan untuk mengeluarkan benda dari tabung</a:t>
          </a:r>
          <a:r>
            <a:rPr lang="en-ID" sz="1800" kern="1200"/>
            <a:t> penampungan menuju konveyor untuk disortir.</a:t>
          </a:r>
          <a:endParaRPr lang="en-US" sz="1800" kern="1200"/>
        </a:p>
      </dsp:txBody>
      <dsp:txXfrm>
        <a:off x="76077" y="2049201"/>
        <a:ext cx="6111486" cy="1406285"/>
      </dsp:txXfrm>
    </dsp:sp>
    <dsp:sp modelId="{3F01C870-CDA0-497D-9B54-B2E603E10E1E}">
      <dsp:nvSpPr>
        <dsp:cNvPr id="0" name=""/>
        <dsp:cNvSpPr/>
      </dsp:nvSpPr>
      <dsp:spPr>
        <a:xfrm>
          <a:off x="0" y="3583403"/>
          <a:ext cx="6263640" cy="15584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D" sz="1800" kern="1200"/>
            <a:t>Setelah disortir oleh sensor, maka selanjutnya benda yang tidak sesuai dengan ciri yang diinginkan akan didorong menuju kotak pembuangan, sedangkan benda yang diinginkan akan jalan terus di konveyor menuju ke modul selanjutnya. </a:t>
          </a:r>
          <a:endParaRPr lang="en-US" sz="1800" kern="1200"/>
        </a:p>
      </dsp:txBody>
      <dsp:txXfrm>
        <a:off x="76077" y="3659480"/>
        <a:ext cx="6111486" cy="14062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D2BA-3265-24F4-4BB6-3328CF736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E84E70A-DB5F-8815-11B1-66B24CC20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48CCACA-CCDB-801A-1B2D-303684B97026}"/>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5" name="Footer Placeholder 4">
            <a:extLst>
              <a:ext uri="{FF2B5EF4-FFF2-40B4-BE49-F238E27FC236}">
                <a16:creationId xmlns:a16="http://schemas.microsoft.com/office/drawing/2014/main" id="{3992E0B7-EF31-5D01-AA01-0F84A5A05D5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B6955C7-52FD-B426-89DF-8052D82E0B0B}"/>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263725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77F7-D978-BE15-C626-4FAA0DC30CE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D3C3638-9F0D-9BDE-1810-4D7FBEBFA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CDF4F99-0E53-6061-BEE6-AE61100EE6E6}"/>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5" name="Footer Placeholder 4">
            <a:extLst>
              <a:ext uri="{FF2B5EF4-FFF2-40B4-BE49-F238E27FC236}">
                <a16:creationId xmlns:a16="http://schemas.microsoft.com/office/drawing/2014/main" id="{A2DB43E9-7FF5-B902-58E4-F43F2014D9D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15EC86-ED4B-ED9F-3B11-F12F23904EF8}"/>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10879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B2FE4D-B693-D516-1383-EA9553C06C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5293E7-434A-595E-BCA7-3F2FE540B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0A0A67-B46C-64B4-6A12-C6CF366D69E3}"/>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5" name="Footer Placeholder 4">
            <a:extLst>
              <a:ext uri="{FF2B5EF4-FFF2-40B4-BE49-F238E27FC236}">
                <a16:creationId xmlns:a16="http://schemas.microsoft.com/office/drawing/2014/main" id="{21FCF7DB-7EA1-4AC3-D35E-093F34D1AF2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0259B85-A766-1534-1FAD-BA4EAA56080F}"/>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17024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85AD-0EBA-8E76-43D3-06E2A8730E7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51E14B-6993-6595-A9C6-9BBD70B44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303B0A6-26F8-2ABC-4C99-5D68919C3E0D}"/>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5" name="Footer Placeholder 4">
            <a:extLst>
              <a:ext uri="{FF2B5EF4-FFF2-40B4-BE49-F238E27FC236}">
                <a16:creationId xmlns:a16="http://schemas.microsoft.com/office/drawing/2014/main" id="{FAC6DC6A-2617-AD6A-F3C4-0E1EAB187A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89B242-ED71-1E58-8115-25F516980352}"/>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253747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F898-C434-7CA4-2114-FCC66CC49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1044E9B-F2FD-26C0-2C9A-1D9E24C2D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B3F68-2491-21B1-E46A-9AE10117F5DE}"/>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5" name="Footer Placeholder 4">
            <a:extLst>
              <a:ext uri="{FF2B5EF4-FFF2-40B4-BE49-F238E27FC236}">
                <a16:creationId xmlns:a16="http://schemas.microsoft.com/office/drawing/2014/main" id="{AE14C396-AAAD-9991-2457-3C47B99BC5C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513F54-F2F0-1015-0765-25B76BF4E082}"/>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19691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B9ED-0378-B6D1-5273-25DF5D11061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CD6422C-0710-3F2A-5946-EDE7FCB04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ADA3B7E-DC39-3C6E-8F00-A4816BF73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F6E8268-B1CC-B954-15F9-D8CAC5BAD0D4}"/>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6" name="Footer Placeholder 5">
            <a:extLst>
              <a:ext uri="{FF2B5EF4-FFF2-40B4-BE49-F238E27FC236}">
                <a16:creationId xmlns:a16="http://schemas.microsoft.com/office/drawing/2014/main" id="{1DB47AE5-343A-E99A-29C8-D55E9799F14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5B237E7-8AE7-3A1A-5441-343E17E2AFF7}"/>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167930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D038-6B3B-091E-C279-9AAC35658B8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DE64507-FA8A-B560-7F40-0EA3E74A4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6E5CF-B445-E2DD-621E-3BA687BF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EDADFE4-080E-EAB9-621C-F9B157D77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F9A235-27EB-99F6-1E55-E8C79DDD8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F12CD07-A6FD-F13E-223B-1CB7002496A5}"/>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8" name="Footer Placeholder 7">
            <a:extLst>
              <a:ext uri="{FF2B5EF4-FFF2-40B4-BE49-F238E27FC236}">
                <a16:creationId xmlns:a16="http://schemas.microsoft.com/office/drawing/2014/main" id="{76979B97-3A43-55E3-34DD-75279FD411A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A5CB8F0-CAD2-1324-8DA8-747B32A278A6}"/>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356959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0E4-69E3-E0C3-8833-72A881F447B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2AD471B-4D1B-9B52-E75B-F17B4A761CAF}"/>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4" name="Footer Placeholder 3">
            <a:extLst>
              <a:ext uri="{FF2B5EF4-FFF2-40B4-BE49-F238E27FC236}">
                <a16:creationId xmlns:a16="http://schemas.microsoft.com/office/drawing/2014/main" id="{879F249A-C1ED-FFB4-6F83-4B8154EE0029}"/>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5752325-DA29-024D-F04E-81D0DC3A33BE}"/>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403912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B8457-3ADB-A734-F1CE-4F012583B08B}"/>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3" name="Footer Placeholder 2">
            <a:extLst>
              <a:ext uri="{FF2B5EF4-FFF2-40B4-BE49-F238E27FC236}">
                <a16:creationId xmlns:a16="http://schemas.microsoft.com/office/drawing/2014/main" id="{D1D619B7-6098-C7F2-D0D6-4CE1085DF5C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20698B3-5A78-CF96-6053-5EEDA92CFFFC}"/>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401269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770B-3F27-41F0-7E6E-81CCF39B9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0FAED7D-CF0A-7028-BC28-5A70BFE14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11A5E20-E5C8-8395-90A3-3E65499C6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AACC9-5800-3C84-21F3-FFB9CF8BD6E7}"/>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6" name="Footer Placeholder 5">
            <a:extLst>
              <a:ext uri="{FF2B5EF4-FFF2-40B4-BE49-F238E27FC236}">
                <a16:creationId xmlns:a16="http://schemas.microsoft.com/office/drawing/2014/main" id="{A11DCA57-C1CB-3030-8074-FD1898B6100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C0DFB29-F8D9-6881-54E0-92B882E5E64E}"/>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294339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4DDB-7BDA-54CA-04BB-020488952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F37662F-C32B-D475-267B-9F71B0500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ECA9F6B-25F5-9D8C-517E-F310F2369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79E69-9A34-F760-44D8-E28B46747099}"/>
              </a:ext>
            </a:extLst>
          </p:cNvPr>
          <p:cNvSpPr>
            <a:spLocks noGrp="1"/>
          </p:cNvSpPr>
          <p:nvPr>
            <p:ph type="dt" sz="half" idx="10"/>
          </p:nvPr>
        </p:nvSpPr>
        <p:spPr/>
        <p:txBody>
          <a:bodyPr/>
          <a:lstStyle/>
          <a:p>
            <a:fld id="{EE15B826-150E-423E-9EBF-BAEF89261F98}" type="datetimeFigureOut">
              <a:rPr lang="en-ID" smtClean="0"/>
              <a:t>25/11/2022</a:t>
            </a:fld>
            <a:endParaRPr lang="en-ID"/>
          </a:p>
        </p:txBody>
      </p:sp>
      <p:sp>
        <p:nvSpPr>
          <p:cNvPr id="6" name="Footer Placeholder 5">
            <a:extLst>
              <a:ext uri="{FF2B5EF4-FFF2-40B4-BE49-F238E27FC236}">
                <a16:creationId xmlns:a16="http://schemas.microsoft.com/office/drawing/2014/main" id="{D1B4D591-E556-0AA2-0C3A-F560C4CFD3B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813300F-3CDC-3F71-EA13-B85F070ABE37}"/>
              </a:ext>
            </a:extLst>
          </p:cNvPr>
          <p:cNvSpPr>
            <a:spLocks noGrp="1"/>
          </p:cNvSpPr>
          <p:nvPr>
            <p:ph type="sldNum" sz="quarter" idx="12"/>
          </p:nvPr>
        </p:nvSpPr>
        <p:spPr/>
        <p:txBody>
          <a:bodyPr/>
          <a:lstStyle/>
          <a:p>
            <a:fld id="{B6D517D3-2C56-4420-B61F-B25E699223A8}" type="slidenum">
              <a:rPr lang="en-ID" smtClean="0"/>
              <a:t>‹#›</a:t>
            </a:fld>
            <a:endParaRPr lang="en-ID"/>
          </a:p>
        </p:txBody>
      </p:sp>
    </p:spTree>
    <p:extLst>
      <p:ext uri="{BB962C8B-B14F-4D97-AF65-F5344CB8AC3E}">
        <p14:creationId xmlns:p14="http://schemas.microsoft.com/office/powerpoint/2010/main" val="549325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D6EBD-883E-79FD-4D75-B8B1ADEEA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3B1B0A0-0E24-ED9F-F41A-004B0E427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3B4C527-46E9-BB5D-FCAF-2FA724EB2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5B826-150E-423E-9EBF-BAEF89261F98}" type="datetimeFigureOut">
              <a:rPr lang="en-ID" smtClean="0"/>
              <a:t>25/11/2022</a:t>
            </a:fld>
            <a:endParaRPr lang="en-ID"/>
          </a:p>
        </p:txBody>
      </p:sp>
      <p:sp>
        <p:nvSpPr>
          <p:cNvPr id="5" name="Footer Placeholder 4">
            <a:extLst>
              <a:ext uri="{FF2B5EF4-FFF2-40B4-BE49-F238E27FC236}">
                <a16:creationId xmlns:a16="http://schemas.microsoft.com/office/drawing/2014/main" id="{03784BA7-4259-F666-2B8F-F3B114C7D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49B5567-7220-91BA-F82B-817B7E094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517D3-2C56-4420-B61F-B25E699223A8}" type="slidenum">
              <a:rPr lang="en-ID" smtClean="0"/>
              <a:t>‹#›</a:t>
            </a:fld>
            <a:endParaRPr lang="en-ID"/>
          </a:p>
        </p:txBody>
      </p:sp>
    </p:spTree>
    <p:extLst>
      <p:ext uri="{BB962C8B-B14F-4D97-AF65-F5344CB8AC3E}">
        <p14:creationId xmlns:p14="http://schemas.microsoft.com/office/powerpoint/2010/main" val="323721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D02D6-C369-7C31-D786-695AE3D32BF9}"/>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3600" b="1" i="0" u="none" strike="noStrike" kern="1200" baseline="0" dirty="0">
                <a:solidFill>
                  <a:srgbClr val="FFFFFF"/>
                </a:solidFill>
                <a:latin typeface="+mj-lt"/>
                <a:ea typeface="+mj-ea"/>
                <a:cs typeface="+mj-cs"/>
              </a:rPr>
              <a:t>KONSTRUKSI DIAGRAM </a:t>
            </a:r>
            <a:r>
              <a:rPr lang="en-US" sz="3600" b="1" i="1" u="none" strike="noStrike" kern="1200" baseline="0" dirty="0">
                <a:solidFill>
                  <a:srgbClr val="FFFFFF"/>
                </a:solidFill>
                <a:latin typeface="+mj-lt"/>
                <a:ea typeface="+mj-ea"/>
                <a:cs typeface="+mj-cs"/>
              </a:rPr>
              <a:t>LADDER </a:t>
            </a:r>
            <a:r>
              <a:rPr lang="en-US" sz="3600" b="1" i="0" u="none" strike="noStrike" kern="1200" baseline="0" dirty="0">
                <a:solidFill>
                  <a:srgbClr val="FFFFFF"/>
                </a:solidFill>
                <a:latin typeface="+mj-lt"/>
                <a:ea typeface="+mj-ea"/>
                <a:cs typeface="+mj-cs"/>
              </a:rPr>
              <a:t>DENGAN METODE </a:t>
            </a:r>
            <a:r>
              <a:rPr lang="en-US" sz="3600" b="1" i="1" u="none" strike="noStrike" kern="1200" baseline="0" dirty="0">
                <a:solidFill>
                  <a:srgbClr val="FFFFFF"/>
                </a:solidFill>
                <a:latin typeface="+mj-lt"/>
                <a:ea typeface="+mj-ea"/>
                <a:cs typeface="+mj-cs"/>
              </a:rPr>
              <a:t>HUFFMAN </a:t>
            </a:r>
            <a:r>
              <a:rPr lang="en-US" sz="3600" b="1" kern="1200" dirty="0">
                <a:solidFill>
                  <a:srgbClr val="FFFFFF"/>
                </a:solidFill>
                <a:latin typeface="+mj-lt"/>
                <a:ea typeface="+mj-ea"/>
                <a:cs typeface="+mj-cs"/>
              </a:rPr>
              <a:t>PADA </a:t>
            </a:r>
            <a:br>
              <a:rPr lang="en-US" sz="3600" b="1" kern="1200" dirty="0">
                <a:solidFill>
                  <a:srgbClr val="FFFFFF"/>
                </a:solidFill>
                <a:latin typeface="+mj-lt"/>
                <a:ea typeface="+mj-ea"/>
                <a:cs typeface="+mj-cs"/>
              </a:rPr>
            </a:br>
            <a:r>
              <a:rPr lang="en-US" sz="3600" b="1" kern="1200" dirty="0">
                <a:solidFill>
                  <a:srgbClr val="FFFFFF"/>
                </a:solidFill>
                <a:latin typeface="+mj-lt"/>
                <a:ea typeface="+mj-ea"/>
                <a:cs typeface="+mj-cs"/>
              </a:rPr>
              <a:t>SEPARATION MODULE</a:t>
            </a:r>
            <a:r>
              <a:rPr lang="en-US" sz="3600" b="1" i="0" u="none" strike="noStrike" kern="1200" baseline="0" dirty="0">
                <a:solidFill>
                  <a:srgbClr val="FFFFFF"/>
                </a:solidFill>
                <a:latin typeface="+mj-lt"/>
                <a:ea typeface="+mj-ea"/>
                <a:cs typeface="+mj-cs"/>
              </a:rPr>
              <a:t> </a:t>
            </a:r>
            <a:r>
              <a:rPr lang="en-US" sz="3600" b="1" i="1" u="none" strike="noStrike" kern="1200" baseline="0" dirty="0">
                <a:solidFill>
                  <a:srgbClr val="FFFFFF"/>
                </a:solidFill>
                <a:latin typeface="+mj-lt"/>
                <a:ea typeface="+mj-ea"/>
                <a:cs typeface="+mj-cs"/>
              </a:rPr>
              <a:t>FACTORY AUTOMATIC TRAINER</a:t>
            </a:r>
            <a:endParaRPr lang="en-US" sz="36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6CA9B6DA-679E-F29F-659C-E911664F7CA0}"/>
              </a:ext>
            </a:extLst>
          </p:cNvPr>
          <p:cNvPicPr>
            <a:picLocks noGrp="1" noChangeAspect="1"/>
          </p:cNvPicPr>
          <p:nvPr>
            <p:ph idx="1"/>
          </p:nvPr>
        </p:nvPicPr>
        <p:blipFill>
          <a:blip r:embed="rId2"/>
          <a:stretch>
            <a:fillRect/>
          </a:stretch>
        </p:blipFill>
        <p:spPr>
          <a:xfrm>
            <a:off x="6312817" y="1673258"/>
            <a:ext cx="5176500" cy="4492809"/>
          </a:xfrm>
          <a:prstGeom prst="rect">
            <a:avLst/>
          </a:prstGeom>
        </p:spPr>
      </p:pic>
      <p:pic>
        <p:nvPicPr>
          <p:cNvPr id="4" name="Picture 3">
            <a:extLst>
              <a:ext uri="{FF2B5EF4-FFF2-40B4-BE49-F238E27FC236}">
                <a16:creationId xmlns:a16="http://schemas.microsoft.com/office/drawing/2014/main" id="{37423D93-7DC6-8EFE-1144-2234193103EA}"/>
              </a:ext>
            </a:extLst>
          </p:cNvPr>
          <p:cNvPicPr>
            <a:picLocks noChangeAspect="1"/>
          </p:cNvPicPr>
          <p:nvPr/>
        </p:nvPicPr>
        <p:blipFill>
          <a:blip r:embed="rId3"/>
          <a:stretch>
            <a:fillRect/>
          </a:stretch>
        </p:blipFill>
        <p:spPr>
          <a:xfrm>
            <a:off x="6090177" y="9427"/>
            <a:ext cx="5182323" cy="1495634"/>
          </a:xfrm>
          <a:prstGeom prst="rect">
            <a:avLst/>
          </a:prstGeom>
        </p:spPr>
      </p:pic>
    </p:spTree>
    <p:extLst>
      <p:ext uri="{BB962C8B-B14F-4D97-AF65-F5344CB8AC3E}">
        <p14:creationId xmlns:p14="http://schemas.microsoft.com/office/powerpoint/2010/main" val="351343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2</a:t>
            </a:r>
          </a:p>
        </p:txBody>
      </p:sp>
      <p:pic>
        <p:nvPicPr>
          <p:cNvPr id="14" name="Picture 13">
            <a:extLst>
              <a:ext uri="{FF2B5EF4-FFF2-40B4-BE49-F238E27FC236}">
                <a16:creationId xmlns:a16="http://schemas.microsoft.com/office/drawing/2014/main" id="{E8481C07-D8ED-DD3E-95AB-4A2BFC5AFDA7}"/>
              </a:ext>
            </a:extLst>
          </p:cNvPr>
          <p:cNvPicPr>
            <a:picLocks noChangeAspect="1"/>
          </p:cNvPicPr>
          <p:nvPr/>
        </p:nvPicPr>
        <p:blipFill>
          <a:blip r:embed="rId2"/>
          <a:stretch>
            <a:fillRect/>
          </a:stretch>
        </p:blipFill>
        <p:spPr>
          <a:xfrm>
            <a:off x="1522139" y="1767032"/>
            <a:ext cx="4867954" cy="3191320"/>
          </a:xfrm>
          <a:prstGeom prst="rect">
            <a:avLst/>
          </a:prstGeom>
        </p:spPr>
      </p:pic>
      <p:pic>
        <p:nvPicPr>
          <p:cNvPr id="17" name="Picture 16">
            <a:extLst>
              <a:ext uri="{FF2B5EF4-FFF2-40B4-BE49-F238E27FC236}">
                <a16:creationId xmlns:a16="http://schemas.microsoft.com/office/drawing/2014/main" id="{35CD7840-CBF8-09E9-A09E-E4DA4A9179C8}"/>
              </a:ext>
            </a:extLst>
          </p:cNvPr>
          <p:cNvPicPr>
            <a:picLocks noChangeAspect="1"/>
          </p:cNvPicPr>
          <p:nvPr/>
        </p:nvPicPr>
        <p:blipFill>
          <a:blip r:embed="rId3"/>
          <a:stretch>
            <a:fillRect/>
          </a:stretch>
        </p:blipFill>
        <p:spPr>
          <a:xfrm>
            <a:off x="7003774" y="1843088"/>
            <a:ext cx="4877481" cy="2448267"/>
          </a:xfrm>
          <a:prstGeom prst="rect">
            <a:avLst/>
          </a:prstGeom>
        </p:spPr>
      </p:pic>
      <p:pic>
        <p:nvPicPr>
          <p:cNvPr id="2" name="Picture 1">
            <a:extLst>
              <a:ext uri="{FF2B5EF4-FFF2-40B4-BE49-F238E27FC236}">
                <a16:creationId xmlns:a16="http://schemas.microsoft.com/office/drawing/2014/main" id="{08A40C8C-012D-8A06-0086-39116B493C76}"/>
              </a:ext>
            </a:extLst>
          </p:cNvPr>
          <p:cNvPicPr>
            <a:picLocks noChangeAspect="1"/>
          </p:cNvPicPr>
          <p:nvPr/>
        </p:nvPicPr>
        <p:blipFill rotWithShape="1">
          <a:blip r:embed="rId4"/>
          <a:srcRect t="37723"/>
          <a:stretch/>
        </p:blipFill>
        <p:spPr>
          <a:xfrm>
            <a:off x="1522139" y="5199985"/>
            <a:ext cx="8788384" cy="1351756"/>
          </a:xfrm>
          <a:prstGeom prst="rect">
            <a:avLst/>
          </a:prstGeom>
        </p:spPr>
      </p:pic>
    </p:spTree>
    <p:extLst>
      <p:ext uri="{BB962C8B-B14F-4D97-AF65-F5344CB8AC3E}">
        <p14:creationId xmlns:p14="http://schemas.microsoft.com/office/powerpoint/2010/main" val="74307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3</a:t>
            </a:r>
          </a:p>
        </p:txBody>
      </p:sp>
      <p:grpSp>
        <p:nvGrpSpPr>
          <p:cNvPr id="7" name="Group 6">
            <a:extLst>
              <a:ext uri="{FF2B5EF4-FFF2-40B4-BE49-F238E27FC236}">
                <a16:creationId xmlns:a16="http://schemas.microsoft.com/office/drawing/2014/main" id="{DA87EB0C-47E1-E42B-0127-94F531030D9D}"/>
              </a:ext>
            </a:extLst>
          </p:cNvPr>
          <p:cNvGrpSpPr/>
          <p:nvPr/>
        </p:nvGrpSpPr>
        <p:grpSpPr>
          <a:xfrm>
            <a:off x="914158" y="2396103"/>
            <a:ext cx="4858428" cy="2485522"/>
            <a:chOff x="3449969" y="1971897"/>
            <a:chExt cx="4858428" cy="2485522"/>
          </a:xfrm>
        </p:grpSpPr>
        <p:pic>
          <p:nvPicPr>
            <p:cNvPr id="3" name="Picture 2">
              <a:extLst>
                <a:ext uri="{FF2B5EF4-FFF2-40B4-BE49-F238E27FC236}">
                  <a16:creationId xmlns:a16="http://schemas.microsoft.com/office/drawing/2014/main" id="{1E68D96A-B5DE-6DF1-FAA6-9B2D9417F5F8}"/>
                </a:ext>
              </a:extLst>
            </p:cNvPr>
            <p:cNvPicPr>
              <a:picLocks noChangeAspect="1"/>
            </p:cNvPicPr>
            <p:nvPr/>
          </p:nvPicPr>
          <p:blipFill>
            <a:blip r:embed="rId2"/>
            <a:stretch>
              <a:fillRect/>
            </a:stretch>
          </p:blipFill>
          <p:spPr>
            <a:xfrm>
              <a:off x="3449969" y="1971897"/>
              <a:ext cx="4858428" cy="1028844"/>
            </a:xfrm>
            <a:prstGeom prst="rect">
              <a:avLst/>
            </a:prstGeom>
          </p:spPr>
        </p:pic>
        <p:pic>
          <p:nvPicPr>
            <p:cNvPr id="6" name="Picture 5">
              <a:extLst>
                <a:ext uri="{FF2B5EF4-FFF2-40B4-BE49-F238E27FC236}">
                  <a16:creationId xmlns:a16="http://schemas.microsoft.com/office/drawing/2014/main" id="{A7D9DDDA-4453-D2EA-3B50-CE853B656D30}"/>
                </a:ext>
              </a:extLst>
            </p:cNvPr>
            <p:cNvPicPr>
              <a:picLocks noChangeAspect="1"/>
            </p:cNvPicPr>
            <p:nvPr/>
          </p:nvPicPr>
          <p:blipFill>
            <a:blip r:embed="rId3"/>
            <a:stretch>
              <a:fillRect/>
            </a:stretch>
          </p:blipFill>
          <p:spPr>
            <a:xfrm>
              <a:off x="3459495" y="3257101"/>
              <a:ext cx="4839375" cy="1200318"/>
            </a:xfrm>
            <a:prstGeom prst="rect">
              <a:avLst/>
            </a:prstGeom>
          </p:spPr>
        </p:pic>
      </p:grpSp>
      <p:grpSp>
        <p:nvGrpSpPr>
          <p:cNvPr id="9" name="Group 8">
            <a:extLst>
              <a:ext uri="{FF2B5EF4-FFF2-40B4-BE49-F238E27FC236}">
                <a16:creationId xmlns:a16="http://schemas.microsoft.com/office/drawing/2014/main" id="{FC0E0717-431B-D739-BEBD-22494DAFE9F3}"/>
              </a:ext>
            </a:extLst>
          </p:cNvPr>
          <p:cNvGrpSpPr/>
          <p:nvPr/>
        </p:nvGrpSpPr>
        <p:grpSpPr>
          <a:xfrm>
            <a:off x="6518245" y="1566034"/>
            <a:ext cx="4887007" cy="3244943"/>
            <a:chOff x="3652496" y="1698009"/>
            <a:chExt cx="4887007" cy="3244943"/>
          </a:xfrm>
        </p:grpSpPr>
        <p:pic>
          <p:nvPicPr>
            <p:cNvPr id="11" name="Picture 10">
              <a:extLst>
                <a:ext uri="{FF2B5EF4-FFF2-40B4-BE49-F238E27FC236}">
                  <a16:creationId xmlns:a16="http://schemas.microsoft.com/office/drawing/2014/main" id="{75C79EEC-631F-A4AD-B9F3-160F9D01174A}"/>
                </a:ext>
              </a:extLst>
            </p:cNvPr>
            <p:cNvPicPr>
              <a:picLocks noChangeAspect="1"/>
            </p:cNvPicPr>
            <p:nvPr/>
          </p:nvPicPr>
          <p:blipFill>
            <a:blip r:embed="rId4"/>
            <a:stretch>
              <a:fillRect/>
            </a:stretch>
          </p:blipFill>
          <p:spPr>
            <a:xfrm>
              <a:off x="3652496" y="1698009"/>
              <a:ext cx="4887007" cy="2029108"/>
            </a:xfrm>
            <a:prstGeom prst="rect">
              <a:avLst/>
            </a:prstGeom>
          </p:spPr>
        </p:pic>
        <p:pic>
          <p:nvPicPr>
            <p:cNvPr id="12" name="Picture 11">
              <a:extLst>
                <a:ext uri="{FF2B5EF4-FFF2-40B4-BE49-F238E27FC236}">
                  <a16:creationId xmlns:a16="http://schemas.microsoft.com/office/drawing/2014/main" id="{DD18446F-833F-A0E0-EBF1-964F75F314C5}"/>
                </a:ext>
              </a:extLst>
            </p:cNvPr>
            <p:cNvPicPr>
              <a:picLocks noChangeAspect="1"/>
            </p:cNvPicPr>
            <p:nvPr/>
          </p:nvPicPr>
          <p:blipFill>
            <a:blip r:embed="rId5"/>
            <a:stretch>
              <a:fillRect/>
            </a:stretch>
          </p:blipFill>
          <p:spPr>
            <a:xfrm>
              <a:off x="3652496" y="3704529"/>
              <a:ext cx="4867954" cy="1238423"/>
            </a:xfrm>
            <a:prstGeom prst="rect">
              <a:avLst/>
            </a:prstGeom>
          </p:spPr>
        </p:pic>
      </p:grpSp>
      <p:pic>
        <p:nvPicPr>
          <p:cNvPr id="5" name="Picture 4">
            <a:extLst>
              <a:ext uri="{FF2B5EF4-FFF2-40B4-BE49-F238E27FC236}">
                <a16:creationId xmlns:a16="http://schemas.microsoft.com/office/drawing/2014/main" id="{07746773-DF3A-6040-0C02-0E5346815510}"/>
              </a:ext>
            </a:extLst>
          </p:cNvPr>
          <p:cNvPicPr>
            <a:picLocks noChangeAspect="1"/>
          </p:cNvPicPr>
          <p:nvPr/>
        </p:nvPicPr>
        <p:blipFill>
          <a:blip r:embed="rId6"/>
          <a:stretch>
            <a:fillRect/>
          </a:stretch>
        </p:blipFill>
        <p:spPr>
          <a:xfrm>
            <a:off x="1202453" y="5324608"/>
            <a:ext cx="9121211" cy="809071"/>
          </a:xfrm>
          <a:prstGeom prst="rect">
            <a:avLst/>
          </a:prstGeom>
        </p:spPr>
      </p:pic>
    </p:spTree>
    <p:extLst>
      <p:ext uri="{BB962C8B-B14F-4D97-AF65-F5344CB8AC3E}">
        <p14:creationId xmlns:p14="http://schemas.microsoft.com/office/powerpoint/2010/main" val="331562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6"/>
            <a:ext cx="10515600"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3</a:t>
            </a:r>
          </a:p>
        </p:txBody>
      </p:sp>
      <p:pic>
        <p:nvPicPr>
          <p:cNvPr id="12" name="Picture 11">
            <a:extLst>
              <a:ext uri="{FF2B5EF4-FFF2-40B4-BE49-F238E27FC236}">
                <a16:creationId xmlns:a16="http://schemas.microsoft.com/office/drawing/2014/main" id="{F01B8FF8-6305-D4E2-9D3A-550E03B9F3B5}"/>
              </a:ext>
            </a:extLst>
          </p:cNvPr>
          <p:cNvPicPr>
            <a:picLocks noChangeAspect="1"/>
          </p:cNvPicPr>
          <p:nvPr/>
        </p:nvPicPr>
        <p:blipFill>
          <a:blip r:embed="rId2"/>
          <a:stretch>
            <a:fillRect/>
          </a:stretch>
        </p:blipFill>
        <p:spPr>
          <a:xfrm>
            <a:off x="1380446" y="1180306"/>
            <a:ext cx="4867954" cy="3248478"/>
          </a:xfrm>
          <a:prstGeom prst="rect">
            <a:avLst/>
          </a:prstGeom>
        </p:spPr>
      </p:pic>
      <p:pic>
        <p:nvPicPr>
          <p:cNvPr id="15" name="Picture 14">
            <a:extLst>
              <a:ext uri="{FF2B5EF4-FFF2-40B4-BE49-F238E27FC236}">
                <a16:creationId xmlns:a16="http://schemas.microsoft.com/office/drawing/2014/main" id="{9420D6DA-D5E1-4A47-ED31-E9E19867B3FE}"/>
              </a:ext>
            </a:extLst>
          </p:cNvPr>
          <p:cNvPicPr>
            <a:picLocks noChangeAspect="1"/>
          </p:cNvPicPr>
          <p:nvPr/>
        </p:nvPicPr>
        <p:blipFill>
          <a:blip r:embed="rId3"/>
          <a:stretch>
            <a:fillRect/>
          </a:stretch>
        </p:blipFill>
        <p:spPr>
          <a:xfrm>
            <a:off x="6638246" y="1317568"/>
            <a:ext cx="4867954" cy="2657846"/>
          </a:xfrm>
          <a:prstGeom prst="rect">
            <a:avLst/>
          </a:prstGeom>
        </p:spPr>
      </p:pic>
      <p:pic>
        <p:nvPicPr>
          <p:cNvPr id="3" name="Picture 2">
            <a:extLst>
              <a:ext uri="{FF2B5EF4-FFF2-40B4-BE49-F238E27FC236}">
                <a16:creationId xmlns:a16="http://schemas.microsoft.com/office/drawing/2014/main" id="{F22763F2-E491-D002-ADFA-1B4A2807D11D}"/>
              </a:ext>
            </a:extLst>
          </p:cNvPr>
          <p:cNvPicPr>
            <a:picLocks noChangeAspect="1"/>
          </p:cNvPicPr>
          <p:nvPr/>
        </p:nvPicPr>
        <p:blipFill>
          <a:blip r:embed="rId4"/>
          <a:stretch>
            <a:fillRect/>
          </a:stretch>
        </p:blipFill>
        <p:spPr>
          <a:xfrm>
            <a:off x="1864494" y="4650003"/>
            <a:ext cx="8463012" cy="1780857"/>
          </a:xfrm>
          <a:prstGeom prst="rect">
            <a:avLst/>
          </a:prstGeom>
        </p:spPr>
      </p:pic>
    </p:spTree>
    <p:extLst>
      <p:ext uri="{BB962C8B-B14F-4D97-AF65-F5344CB8AC3E}">
        <p14:creationId xmlns:p14="http://schemas.microsoft.com/office/powerpoint/2010/main" val="119789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4</a:t>
            </a:r>
          </a:p>
        </p:txBody>
      </p:sp>
      <p:grpSp>
        <p:nvGrpSpPr>
          <p:cNvPr id="7" name="Group 6">
            <a:extLst>
              <a:ext uri="{FF2B5EF4-FFF2-40B4-BE49-F238E27FC236}">
                <a16:creationId xmlns:a16="http://schemas.microsoft.com/office/drawing/2014/main" id="{B06A5B33-9705-23B8-46AE-C40784480F66}"/>
              </a:ext>
            </a:extLst>
          </p:cNvPr>
          <p:cNvGrpSpPr/>
          <p:nvPr/>
        </p:nvGrpSpPr>
        <p:grpSpPr>
          <a:xfrm>
            <a:off x="619930" y="2338346"/>
            <a:ext cx="4639322" cy="2181307"/>
            <a:chOff x="3928738" y="1843088"/>
            <a:chExt cx="4639322" cy="2181307"/>
          </a:xfrm>
        </p:grpSpPr>
        <p:pic>
          <p:nvPicPr>
            <p:cNvPr id="3" name="Picture 2">
              <a:extLst>
                <a:ext uri="{FF2B5EF4-FFF2-40B4-BE49-F238E27FC236}">
                  <a16:creationId xmlns:a16="http://schemas.microsoft.com/office/drawing/2014/main" id="{94DFF983-F84C-972D-08A0-23D30CD9E330}"/>
                </a:ext>
              </a:extLst>
            </p:cNvPr>
            <p:cNvPicPr>
              <a:picLocks noChangeAspect="1"/>
            </p:cNvPicPr>
            <p:nvPr/>
          </p:nvPicPr>
          <p:blipFill>
            <a:blip r:embed="rId2"/>
            <a:stretch>
              <a:fillRect/>
            </a:stretch>
          </p:blipFill>
          <p:spPr>
            <a:xfrm>
              <a:off x="4147844" y="1843088"/>
              <a:ext cx="4201111" cy="809738"/>
            </a:xfrm>
            <a:prstGeom prst="rect">
              <a:avLst/>
            </a:prstGeom>
          </p:spPr>
        </p:pic>
        <p:pic>
          <p:nvPicPr>
            <p:cNvPr id="6" name="Picture 5">
              <a:extLst>
                <a:ext uri="{FF2B5EF4-FFF2-40B4-BE49-F238E27FC236}">
                  <a16:creationId xmlns:a16="http://schemas.microsoft.com/office/drawing/2014/main" id="{9E0B29FF-F188-DB88-A238-0B6C06A239D2}"/>
                </a:ext>
              </a:extLst>
            </p:cNvPr>
            <p:cNvPicPr>
              <a:picLocks noChangeAspect="1"/>
            </p:cNvPicPr>
            <p:nvPr/>
          </p:nvPicPr>
          <p:blipFill>
            <a:blip r:embed="rId3"/>
            <a:stretch>
              <a:fillRect/>
            </a:stretch>
          </p:blipFill>
          <p:spPr>
            <a:xfrm>
              <a:off x="3928738" y="2833604"/>
              <a:ext cx="4639322" cy="1190791"/>
            </a:xfrm>
            <a:prstGeom prst="rect">
              <a:avLst/>
            </a:prstGeom>
          </p:spPr>
        </p:pic>
      </p:grpSp>
      <p:grpSp>
        <p:nvGrpSpPr>
          <p:cNvPr id="9" name="Group 8">
            <a:extLst>
              <a:ext uri="{FF2B5EF4-FFF2-40B4-BE49-F238E27FC236}">
                <a16:creationId xmlns:a16="http://schemas.microsoft.com/office/drawing/2014/main" id="{AE32ABBA-6EBB-D108-4CE8-5054305F8D1D}"/>
              </a:ext>
            </a:extLst>
          </p:cNvPr>
          <p:cNvGrpSpPr/>
          <p:nvPr/>
        </p:nvGrpSpPr>
        <p:grpSpPr>
          <a:xfrm>
            <a:off x="6096000" y="1826822"/>
            <a:ext cx="4867954" cy="2802789"/>
            <a:chOff x="3662023" y="1768759"/>
            <a:chExt cx="4867954" cy="2802789"/>
          </a:xfrm>
        </p:grpSpPr>
        <p:pic>
          <p:nvPicPr>
            <p:cNvPr id="11" name="Picture 10">
              <a:extLst>
                <a:ext uri="{FF2B5EF4-FFF2-40B4-BE49-F238E27FC236}">
                  <a16:creationId xmlns:a16="http://schemas.microsoft.com/office/drawing/2014/main" id="{46229B13-EF22-D1F7-0822-C00F3503E947}"/>
                </a:ext>
              </a:extLst>
            </p:cNvPr>
            <p:cNvPicPr>
              <a:picLocks noChangeAspect="1"/>
            </p:cNvPicPr>
            <p:nvPr/>
          </p:nvPicPr>
          <p:blipFill>
            <a:blip r:embed="rId4"/>
            <a:stretch>
              <a:fillRect/>
            </a:stretch>
          </p:blipFill>
          <p:spPr>
            <a:xfrm>
              <a:off x="3662023" y="1768759"/>
              <a:ext cx="4867954" cy="2019582"/>
            </a:xfrm>
            <a:prstGeom prst="rect">
              <a:avLst/>
            </a:prstGeom>
          </p:spPr>
        </p:pic>
        <p:pic>
          <p:nvPicPr>
            <p:cNvPr id="12" name="Picture 11">
              <a:extLst>
                <a:ext uri="{FF2B5EF4-FFF2-40B4-BE49-F238E27FC236}">
                  <a16:creationId xmlns:a16="http://schemas.microsoft.com/office/drawing/2014/main" id="{2A0B2320-084A-5E45-79BB-23CF7AA63635}"/>
                </a:ext>
              </a:extLst>
            </p:cNvPr>
            <p:cNvPicPr>
              <a:picLocks noChangeAspect="1"/>
            </p:cNvPicPr>
            <p:nvPr/>
          </p:nvPicPr>
          <p:blipFill>
            <a:blip r:embed="rId5"/>
            <a:stretch>
              <a:fillRect/>
            </a:stretch>
          </p:blipFill>
          <p:spPr>
            <a:xfrm>
              <a:off x="3662023" y="3304546"/>
              <a:ext cx="4867954" cy="1267002"/>
            </a:xfrm>
            <a:prstGeom prst="rect">
              <a:avLst/>
            </a:prstGeom>
          </p:spPr>
        </p:pic>
      </p:grpSp>
      <p:pic>
        <p:nvPicPr>
          <p:cNvPr id="5" name="Picture 4">
            <a:extLst>
              <a:ext uri="{FF2B5EF4-FFF2-40B4-BE49-F238E27FC236}">
                <a16:creationId xmlns:a16="http://schemas.microsoft.com/office/drawing/2014/main" id="{824DF1A7-03A3-4DC7-78B2-4E12C71C5A7D}"/>
              </a:ext>
            </a:extLst>
          </p:cNvPr>
          <p:cNvPicPr>
            <a:picLocks noChangeAspect="1"/>
          </p:cNvPicPr>
          <p:nvPr/>
        </p:nvPicPr>
        <p:blipFill>
          <a:blip r:embed="rId6"/>
          <a:stretch>
            <a:fillRect/>
          </a:stretch>
        </p:blipFill>
        <p:spPr>
          <a:xfrm>
            <a:off x="839036" y="5063282"/>
            <a:ext cx="10220325" cy="1085850"/>
          </a:xfrm>
          <a:prstGeom prst="rect">
            <a:avLst/>
          </a:prstGeom>
        </p:spPr>
      </p:pic>
    </p:spTree>
    <p:extLst>
      <p:ext uri="{BB962C8B-B14F-4D97-AF65-F5344CB8AC3E}">
        <p14:creationId xmlns:p14="http://schemas.microsoft.com/office/powerpoint/2010/main" val="15763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4</a:t>
            </a:r>
          </a:p>
        </p:txBody>
      </p:sp>
      <p:pic>
        <p:nvPicPr>
          <p:cNvPr id="12" name="Picture 11">
            <a:extLst>
              <a:ext uri="{FF2B5EF4-FFF2-40B4-BE49-F238E27FC236}">
                <a16:creationId xmlns:a16="http://schemas.microsoft.com/office/drawing/2014/main" id="{12BE97E9-FBBC-1F15-9C72-058813020CB3}"/>
              </a:ext>
            </a:extLst>
          </p:cNvPr>
          <p:cNvPicPr>
            <a:picLocks noChangeAspect="1"/>
          </p:cNvPicPr>
          <p:nvPr/>
        </p:nvPicPr>
        <p:blipFill rotWithShape="1">
          <a:blip r:embed="rId2"/>
          <a:srcRect l="1732" r="1486" b="2627"/>
          <a:stretch/>
        </p:blipFill>
        <p:spPr>
          <a:xfrm>
            <a:off x="775457" y="1571596"/>
            <a:ext cx="4711358" cy="3163166"/>
          </a:xfrm>
          <a:prstGeom prst="rect">
            <a:avLst/>
          </a:prstGeom>
        </p:spPr>
      </p:pic>
      <p:pic>
        <p:nvPicPr>
          <p:cNvPr id="15" name="Picture 14">
            <a:extLst>
              <a:ext uri="{FF2B5EF4-FFF2-40B4-BE49-F238E27FC236}">
                <a16:creationId xmlns:a16="http://schemas.microsoft.com/office/drawing/2014/main" id="{E656EAA8-E962-85BC-6565-25B146B63617}"/>
              </a:ext>
            </a:extLst>
          </p:cNvPr>
          <p:cNvPicPr>
            <a:picLocks noChangeAspect="1"/>
          </p:cNvPicPr>
          <p:nvPr/>
        </p:nvPicPr>
        <p:blipFill>
          <a:blip r:embed="rId3"/>
          <a:stretch>
            <a:fillRect/>
          </a:stretch>
        </p:blipFill>
        <p:spPr>
          <a:xfrm>
            <a:off x="6539062" y="1578516"/>
            <a:ext cx="4877481" cy="2457793"/>
          </a:xfrm>
          <a:prstGeom prst="rect">
            <a:avLst/>
          </a:prstGeom>
        </p:spPr>
      </p:pic>
      <p:pic>
        <p:nvPicPr>
          <p:cNvPr id="3" name="Picture 2">
            <a:extLst>
              <a:ext uri="{FF2B5EF4-FFF2-40B4-BE49-F238E27FC236}">
                <a16:creationId xmlns:a16="http://schemas.microsoft.com/office/drawing/2014/main" id="{78D3F315-340C-FF02-22F4-A60779F59262}"/>
              </a:ext>
            </a:extLst>
          </p:cNvPr>
          <p:cNvPicPr>
            <a:picLocks noChangeAspect="1"/>
          </p:cNvPicPr>
          <p:nvPr/>
        </p:nvPicPr>
        <p:blipFill>
          <a:blip r:embed="rId4"/>
          <a:stretch>
            <a:fillRect/>
          </a:stretch>
        </p:blipFill>
        <p:spPr>
          <a:xfrm>
            <a:off x="2826703" y="4350148"/>
            <a:ext cx="6843394" cy="1632428"/>
          </a:xfrm>
          <a:prstGeom prst="rect">
            <a:avLst/>
          </a:prstGeom>
        </p:spPr>
      </p:pic>
    </p:spTree>
    <p:extLst>
      <p:ext uri="{BB962C8B-B14F-4D97-AF65-F5344CB8AC3E}">
        <p14:creationId xmlns:p14="http://schemas.microsoft.com/office/powerpoint/2010/main" val="76584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p:txBody>
          <a:bodyPr/>
          <a:lstStyle/>
          <a:p>
            <a:r>
              <a:rPr lang="en-US"/>
              <a:t>H</a:t>
            </a:r>
            <a:r>
              <a:rPr lang="en-ID" err="1"/>
              <a:t>asil</a:t>
            </a:r>
            <a:r>
              <a:rPr lang="en-ID"/>
              <a:t> </a:t>
            </a:r>
            <a:r>
              <a:rPr lang="en-ID" err="1"/>
              <a:t>Simulasi</a:t>
            </a:r>
            <a:endParaRPr lang="en-ID"/>
          </a:p>
        </p:txBody>
      </p:sp>
      <p:sp>
        <p:nvSpPr>
          <p:cNvPr id="3" name="Content Placeholder 2">
            <a:extLst>
              <a:ext uri="{FF2B5EF4-FFF2-40B4-BE49-F238E27FC236}">
                <a16:creationId xmlns:a16="http://schemas.microsoft.com/office/drawing/2014/main" id="{63981AC7-E7AC-096A-60E0-52A6665D50C2}"/>
              </a:ext>
            </a:extLst>
          </p:cNvPr>
          <p:cNvSpPr>
            <a:spLocks noGrp="1"/>
          </p:cNvSpPr>
          <p:nvPr>
            <p:ph idx="1"/>
          </p:nvPr>
        </p:nvSpPr>
        <p:spPr/>
        <p:txBody>
          <a:bodyPr/>
          <a:lstStyle/>
          <a:p>
            <a:pPr marL="0" indent="0">
              <a:buNone/>
            </a:pPr>
            <a:r>
              <a:rPr lang="en-US" dirty="0" err="1"/>
              <a:t>Selamat</a:t>
            </a:r>
            <a:r>
              <a:rPr lang="en-US" dirty="0"/>
              <a:t> </a:t>
            </a:r>
            <a:r>
              <a:rPr lang="en-US" dirty="0" err="1"/>
              <a:t>anda</a:t>
            </a:r>
            <a:r>
              <a:rPr lang="en-US" dirty="0"/>
              <a:t> </a:t>
            </a:r>
            <a:r>
              <a:rPr lang="en-US" dirty="0" err="1"/>
              <a:t>kena</a:t>
            </a:r>
            <a:r>
              <a:rPr lang="en-US"/>
              <a:t> prank</a:t>
            </a:r>
            <a:endParaRPr lang="en-ID"/>
          </a:p>
        </p:txBody>
      </p:sp>
    </p:spTree>
    <p:extLst>
      <p:ext uri="{BB962C8B-B14F-4D97-AF65-F5344CB8AC3E}">
        <p14:creationId xmlns:p14="http://schemas.microsoft.com/office/powerpoint/2010/main" val="346654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a:xfrm>
            <a:off x="686834" y="1153572"/>
            <a:ext cx="3200400" cy="4461163"/>
          </a:xfrm>
        </p:spPr>
        <p:txBody>
          <a:bodyPr>
            <a:normAutofit/>
          </a:bodyPr>
          <a:lstStyle/>
          <a:p>
            <a:r>
              <a:rPr lang="en-ID">
                <a:solidFill>
                  <a:srgbClr val="FFFFFF"/>
                </a:solidFill>
              </a:rPr>
              <a:t>Kesimpulan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981AC7-E7AC-096A-60E0-52A6665D50C2}"/>
              </a:ext>
            </a:extLst>
          </p:cNvPr>
          <p:cNvSpPr>
            <a:spLocks noGrp="1"/>
          </p:cNvSpPr>
          <p:nvPr>
            <p:ph idx="1"/>
          </p:nvPr>
        </p:nvSpPr>
        <p:spPr>
          <a:xfrm>
            <a:off x="4447308" y="591344"/>
            <a:ext cx="6906491" cy="5585619"/>
          </a:xfrm>
        </p:spPr>
        <p:txBody>
          <a:bodyPr anchor="ctr">
            <a:normAutofit/>
          </a:bodyPr>
          <a:lstStyle/>
          <a:p>
            <a:pPr marR="223520">
              <a:buSzPts val="1000"/>
              <a:tabLst>
                <a:tab pos="1172210" algn="l"/>
              </a:tabLst>
            </a:pPr>
            <a:r>
              <a:rPr lang="en-US" sz="2000" spc="0" err="1">
                <a:effectLst/>
                <a:latin typeface="Times New Roman" panose="02020603050405020304" pitchFamily="18" charset="0"/>
                <a:ea typeface="Times New Roman" panose="02020603050405020304" pitchFamily="18" charset="0"/>
              </a:rPr>
              <a:t>Berdasarkan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pengujian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sistem</a:t>
            </a:r>
            <a:r>
              <a:rPr lang="en-US" sz="2000" spc="0">
                <a:effectLst/>
                <a:latin typeface="Times New Roman" panose="02020603050405020304" pitchFamily="18" charset="0"/>
                <a:ea typeface="Times New Roman" panose="02020603050405020304" pitchFamily="18" charset="0"/>
              </a:rPr>
              <a:t> yang </a:t>
            </a:r>
            <a:r>
              <a:rPr lang="en-US" sz="2000" spc="0" err="1">
                <a:effectLst/>
                <a:latin typeface="Times New Roman" panose="02020603050405020304" pitchFamily="18" charset="0"/>
                <a:ea typeface="Times New Roman" panose="02020603050405020304" pitchFamily="18" charset="0"/>
              </a:rPr>
              <a:t>telah</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dilakukan,sistem</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dapat</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mendeteksi</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benda</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logam</a:t>
            </a:r>
            <a:r>
              <a:rPr lang="en-US" sz="2000" spc="0">
                <a:effectLst/>
                <a:latin typeface="Times New Roman" panose="02020603050405020304" pitchFamily="18" charset="0"/>
                <a:ea typeface="Times New Roman" panose="02020603050405020304" pitchFamily="18" charset="0"/>
              </a:rPr>
              <a:t> dan non </a:t>
            </a:r>
            <a:r>
              <a:rPr lang="en-US" sz="2000" spc="0" err="1">
                <a:effectLst/>
                <a:latin typeface="Times New Roman" panose="02020603050405020304" pitchFamily="18" charset="0"/>
                <a:ea typeface="Times New Roman" panose="02020603050405020304" pitchFamily="18" charset="0"/>
              </a:rPr>
              <a:t>logam</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dengan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lancar</a:t>
            </a:r>
            <a:r>
              <a:rPr lang="en-US" sz="2000" spc="0">
                <a:effectLst/>
                <a:latin typeface="Times New Roman" panose="02020603050405020304" pitchFamily="18" charset="0"/>
                <a:ea typeface="Times New Roman" panose="02020603050405020304" pitchFamily="18" charset="0"/>
              </a:rPr>
              <a:t>.</a:t>
            </a:r>
            <a:endParaRPr lang="en-ID" sz="2000" spc="0">
              <a:effectLst/>
              <a:latin typeface="Times New Roman" panose="02020603050405020304" pitchFamily="18" charset="0"/>
              <a:ea typeface="Times New Roman" panose="02020603050405020304" pitchFamily="18" charset="0"/>
            </a:endParaRPr>
          </a:p>
          <a:p>
            <a:pPr marR="223520">
              <a:buSzPts val="1000"/>
              <a:tabLst>
                <a:tab pos="1172210" algn="l"/>
              </a:tabLst>
            </a:pPr>
            <a:r>
              <a:rPr lang="en-US" sz="2000" spc="0" err="1">
                <a:effectLst/>
                <a:latin typeface="Times New Roman" panose="02020603050405020304" pitchFamily="18" charset="0"/>
                <a:ea typeface="Times New Roman" panose="02020603050405020304" pitchFamily="18" charset="0"/>
              </a:rPr>
              <a:t>Jumlah</a:t>
            </a:r>
            <a:r>
              <a:rPr lang="en-US" sz="2000" spc="0">
                <a:effectLst/>
                <a:latin typeface="Times New Roman" panose="02020603050405020304" pitchFamily="18" charset="0"/>
                <a:ea typeface="Times New Roman" panose="02020603050405020304" pitchFamily="18" charset="0"/>
              </a:rPr>
              <a:t> relay yang </a:t>
            </a:r>
            <a:r>
              <a:rPr lang="en-US" sz="2000" spc="0" err="1">
                <a:effectLst/>
                <a:latin typeface="Times New Roman" panose="02020603050405020304" pitchFamily="18" charset="0"/>
                <a:ea typeface="Times New Roman" panose="02020603050405020304" pitchFamily="18" charset="0"/>
              </a:rPr>
              <a:t>dihasilkan</a:t>
            </a:r>
            <a:r>
              <a:rPr lang="en-US" sz="2000" spc="0">
                <a:effectLst/>
                <a:latin typeface="Times New Roman" panose="02020603050405020304" pitchFamily="18" charset="0"/>
                <a:ea typeface="Times New Roman" panose="02020603050405020304" pitchFamily="18" charset="0"/>
              </a:rPr>
              <a:t> pada </a:t>
            </a:r>
            <a:r>
              <a:rPr lang="en-US" sz="2000" spc="0" err="1">
                <a:effectLst/>
                <a:latin typeface="Times New Roman" panose="02020603050405020304" pitchFamily="18" charset="0"/>
                <a:ea typeface="Times New Roman" panose="02020603050405020304" pitchFamily="18" charset="0"/>
              </a:rPr>
              <a:t>konstruksi</a:t>
            </a:r>
            <a:r>
              <a:rPr lang="en-US" sz="2000" spc="0">
                <a:effectLst/>
                <a:latin typeface="Times New Roman" panose="02020603050405020304" pitchFamily="18" charset="0"/>
                <a:ea typeface="Times New Roman" panose="02020603050405020304" pitchFamily="18" charset="0"/>
              </a:rPr>
              <a:t> diagram ladder </a:t>
            </a:r>
            <a:r>
              <a:rPr lang="en-US" sz="2000" spc="0" err="1">
                <a:effectLst/>
                <a:latin typeface="Times New Roman" panose="02020603050405020304" pitchFamily="18" charset="0"/>
                <a:ea typeface="Times New Roman" panose="02020603050405020304" pitchFamily="18" charset="0"/>
              </a:rPr>
              <a:t>dengan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metode</a:t>
            </a:r>
            <a:r>
              <a:rPr lang="en-US" sz="2000" spc="0">
                <a:effectLst/>
                <a:latin typeface="Times New Roman" panose="02020603050405020304" pitchFamily="18" charset="0"/>
                <a:ea typeface="Times New Roman" panose="02020603050405020304" pitchFamily="18" charset="0"/>
              </a:rPr>
              <a:t> Huffman </a:t>
            </a:r>
            <a:r>
              <a:rPr lang="en-US" sz="2000" spc="0" err="1">
                <a:effectLst/>
                <a:latin typeface="Times New Roman" panose="02020603050405020304" pitchFamily="18" charset="0"/>
                <a:ea typeface="Times New Roman" panose="02020603050405020304" pitchFamily="18" charset="0"/>
              </a:rPr>
              <a:t>untuk</a:t>
            </a:r>
            <a:r>
              <a:rPr lang="en-US" sz="2000" spc="0">
                <a:effectLst/>
                <a:latin typeface="Times New Roman" panose="02020603050405020304" pitchFamily="18" charset="0"/>
                <a:ea typeface="Times New Roman" panose="02020603050405020304" pitchFamily="18" charset="0"/>
              </a:rPr>
              <a:t> factory automatic trainer module separation </a:t>
            </a:r>
            <a:r>
              <a:rPr lang="en-US" sz="2000" spc="0" err="1">
                <a:effectLst/>
                <a:latin typeface="Times New Roman" panose="02020603050405020304" pitchFamily="18" charset="0"/>
                <a:ea typeface="Times New Roman" panose="02020603050405020304" pitchFamily="18" charset="0"/>
              </a:rPr>
              <a:t>sebanyak</a:t>
            </a:r>
            <a:r>
              <a:rPr lang="en-US" sz="2000" spc="0">
                <a:effectLst/>
                <a:latin typeface="Times New Roman" panose="02020603050405020304" pitchFamily="18" charset="0"/>
                <a:ea typeface="Times New Roman" panose="02020603050405020304" pitchFamily="18" charset="0"/>
              </a:rPr>
              <a:t> 8 relay.</a:t>
            </a:r>
            <a:endParaRPr lang="en-ID" sz="2000" spc="0">
              <a:effectLst/>
              <a:latin typeface="Times New Roman" panose="02020603050405020304" pitchFamily="18" charset="0"/>
              <a:ea typeface="Times New Roman" panose="02020603050405020304" pitchFamily="18" charset="0"/>
            </a:endParaRPr>
          </a:p>
          <a:p>
            <a:pPr marR="262255">
              <a:buSzPts val="1000"/>
              <a:tabLst>
                <a:tab pos="1171575" algn="l"/>
                <a:tab pos="1172210" algn="l"/>
              </a:tabLst>
            </a:pPr>
            <a:r>
              <a:rPr lang="en-US" sz="2000" spc="0" err="1">
                <a:effectLst/>
                <a:latin typeface="Times New Roman" panose="02020603050405020304" pitchFamily="18" charset="0"/>
                <a:ea typeface="Times New Roman" panose="02020603050405020304" pitchFamily="18" charset="0"/>
              </a:rPr>
              <a:t>Jumlah</a:t>
            </a:r>
            <a:r>
              <a:rPr lang="en-US" sz="2000" spc="0">
                <a:effectLst/>
                <a:latin typeface="Times New Roman" panose="02020603050405020304" pitchFamily="18" charset="0"/>
                <a:ea typeface="Times New Roman" panose="02020603050405020304" pitchFamily="18" charset="0"/>
              </a:rPr>
              <a:t> Input, Output, dan Timer yang </a:t>
            </a:r>
            <a:r>
              <a:rPr lang="en-US" sz="2000" spc="0" err="1">
                <a:effectLst/>
                <a:latin typeface="Times New Roman" panose="02020603050405020304" pitchFamily="18" charset="0"/>
                <a:ea typeface="Times New Roman" panose="02020603050405020304" pitchFamily="18" charset="0"/>
              </a:rPr>
              <a:t>digunakan</a:t>
            </a:r>
            <a:r>
              <a:rPr lang="en-US" sz="2000" spc="0">
                <a:effectLst/>
                <a:latin typeface="Times New Roman" panose="02020603050405020304" pitchFamily="18" charset="0"/>
                <a:ea typeface="Times New Roman" panose="02020603050405020304" pitchFamily="18" charset="0"/>
              </a:rPr>
              <a:t> pada </a:t>
            </a:r>
            <a:r>
              <a:rPr lang="en-US" sz="2000" spc="0" err="1">
                <a:effectLst/>
                <a:latin typeface="Times New Roman" panose="02020603050405020304" pitchFamily="18" charset="0"/>
                <a:ea typeface="Times New Roman" panose="02020603050405020304" pitchFamily="18" charset="0"/>
              </a:rPr>
              <a:t>konstruksi</a:t>
            </a:r>
            <a:r>
              <a:rPr lang="en-US" sz="2000" spc="0">
                <a:effectLst/>
                <a:latin typeface="Times New Roman" panose="02020603050405020304" pitchFamily="18" charset="0"/>
                <a:ea typeface="Times New Roman" panose="02020603050405020304" pitchFamily="18" charset="0"/>
              </a:rPr>
              <a:t> diagram ladder </a:t>
            </a:r>
            <a:r>
              <a:rPr lang="en-US" sz="2000" spc="0" err="1">
                <a:effectLst/>
                <a:latin typeface="Times New Roman" panose="02020603050405020304" pitchFamily="18" charset="0"/>
                <a:ea typeface="Times New Roman" panose="02020603050405020304" pitchFamily="18" charset="0"/>
              </a:rPr>
              <a:t>dengan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metode</a:t>
            </a:r>
            <a:r>
              <a:rPr lang="en-US" sz="2000" spc="0">
                <a:effectLst/>
                <a:latin typeface="Times New Roman" panose="02020603050405020304" pitchFamily="18" charset="0"/>
                <a:ea typeface="Times New Roman" panose="02020603050405020304" pitchFamily="18" charset="0"/>
              </a:rPr>
              <a:t> Huffman </a:t>
            </a:r>
            <a:r>
              <a:rPr lang="en-US" sz="2000" spc="0" err="1">
                <a:effectLst/>
                <a:latin typeface="Times New Roman" panose="02020603050405020304" pitchFamily="18" charset="0"/>
                <a:ea typeface="Times New Roman" panose="02020603050405020304" pitchFamily="18" charset="0"/>
              </a:rPr>
              <a:t>untuk</a:t>
            </a:r>
            <a:r>
              <a:rPr lang="en-US" sz="2000" spc="0">
                <a:effectLst/>
                <a:latin typeface="Times New Roman" panose="02020603050405020304" pitchFamily="18" charset="0"/>
                <a:ea typeface="Times New Roman" panose="02020603050405020304" pitchFamily="18" charset="0"/>
              </a:rPr>
              <a:t> factory automatic trainer masing-masing </a:t>
            </a:r>
            <a:r>
              <a:rPr lang="en-US" sz="2000" spc="0" err="1">
                <a:effectLst/>
                <a:latin typeface="Times New Roman" panose="02020603050405020304" pitchFamily="18" charset="0"/>
                <a:ea typeface="Times New Roman" panose="02020603050405020304" pitchFamily="18" charset="0"/>
              </a:rPr>
              <a:t>sebanyak</a:t>
            </a:r>
            <a:r>
              <a:rPr lang="en-US" sz="2000" spc="0">
                <a:effectLst/>
                <a:latin typeface="Times New Roman" panose="02020603050405020304" pitchFamily="18" charset="0"/>
                <a:ea typeface="Times New Roman" panose="02020603050405020304" pitchFamily="18" charset="0"/>
              </a:rPr>
              <a:t> 10 Input, 7 Output, dan 1</a:t>
            </a:r>
            <a:r>
              <a:rPr lang="en-US" sz="2000" spc="25">
                <a:effectLst/>
                <a:latin typeface="Times New Roman" panose="02020603050405020304" pitchFamily="18" charset="0"/>
                <a:ea typeface="Times New Roman" panose="02020603050405020304" pitchFamily="18" charset="0"/>
              </a:rPr>
              <a:t> </a:t>
            </a:r>
            <a:r>
              <a:rPr lang="en-US" sz="2000" spc="0">
                <a:effectLst/>
                <a:latin typeface="Times New Roman" panose="02020603050405020304" pitchFamily="18" charset="0"/>
                <a:ea typeface="Times New Roman" panose="02020603050405020304" pitchFamily="18" charset="0"/>
              </a:rPr>
              <a:t>Timer.</a:t>
            </a:r>
            <a:endParaRPr lang="en-ID" sz="2000" spc="0">
              <a:effectLst/>
              <a:latin typeface="Times New Roman" panose="02020603050405020304" pitchFamily="18" charset="0"/>
              <a:ea typeface="Times New Roman" panose="02020603050405020304" pitchFamily="18" charset="0"/>
            </a:endParaRPr>
          </a:p>
          <a:p>
            <a:pPr marR="226060">
              <a:buSzPts val="1000"/>
              <a:tabLst>
                <a:tab pos="1171575" algn="l"/>
                <a:tab pos="1172210" algn="l"/>
              </a:tabLst>
            </a:pPr>
            <a:r>
              <a:rPr lang="en-US" sz="2000" spc="0">
                <a:effectLst/>
                <a:latin typeface="Times New Roman" panose="02020603050405020304" pitchFamily="18" charset="0"/>
                <a:ea typeface="Times New Roman" panose="02020603050405020304" pitchFamily="18" charset="0"/>
              </a:rPr>
              <a:t>Data program ladder yang </a:t>
            </a:r>
            <a:r>
              <a:rPr lang="en-US" sz="2000" spc="0" err="1">
                <a:effectLst/>
                <a:latin typeface="Times New Roman" panose="02020603050405020304" pitchFamily="18" charset="0"/>
                <a:ea typeface="Times New Roman" panose="02020603050405020304" pitchFamily="18" charset="0"/>
              </a:rPr>
              <a:t>dihasilkan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untuk</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keseluruhan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sistem</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adalah</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sebesar</a:t>
            </a:r>
            <a:r>
              <a:rPr lang="en-US" sz="2000" spc="0">
                <a:effectLst/>
                <a:latin typeface="Times New Roman" panose="02020603050405020304" pitchFamily="18" charset="0"/>
                <a:ea typeface="Times New Roman" panose="02020603050405020304" pitchFamily="18" charset="0"/>
              </a:rPr>
              <a:t> 536B dan </a:t>
            </a:r>
            <a:r>
              <a:rPr lang="en-US" sz="2000" spc="0" err="1">
                <a:effectLst/>
                <a:latin typeface="Times New Roman" panose="02020603050405020304" pitchFamily="18" charset="0"/>
                <a:ea typeface="Times New Roman" panose="02020603050405020304" pitchFamily="18" charset="0"/>
              </a:rPr>
              <a:t>dengan</a:t>
            </a:r>
            <a:r>
              <a:rPr lang="en-US" sz="2000" spc="0">
                <a:effectLst/>
                <a:latin typeface="Times New Roman" panose="02020603050405020304" pitchFamily="18" charset="0"/>
                <a:ea typeface="Times New Roman" panose="02020603050405020304" pitchFamily="18" charset="0"/>
              </a:rPr>
              <a:t> </a:t>
            </a:r>
            <a:r>
              <a:rPr lang="en-US" sz="2000" spc="0" err="1">
                <a:effectLst/>
                <a:latin typeface="Times New Roman" panose="02020603050405020304" pitchFamily="18" charset="0"/>
                <a:ea typeface="Times New Roman" panose="02020603050405020304" pitchFamily="18" charset="0"/>
              </a:rPr>
              <a:t>jumlah</a:t>
            </a:r>
            <a:r>
              <a:rPr lang="en-US" sz="2000" spc="0">
                <a:effectLst/>
                <a:latin typeface="Times New Roman" panose="02020603050405020304" pitchFamily="18" charset="0"/>
                <a:ea typeface="Times New Roman" panose="02020603050405020304" pitchFamily="18" charset="0"/>
              </a:rPr>
              <a:t> rung </a:t>
            </a:r>
            <a:r>
              <a:rPr lang="en-US" sz="2000" spc="0" err="1">
                <a:effectLst/>
                <a:latin typeface="Times New Roman" panose="02020603050405020304" pitchFamily="18" charset="0"/>
                <a:ea typeface="Times New Roman" panose="02020603050405020304" pitchFamily="18" charset="0"/>
              </a:rPr>
              <a:t>sebanyak</a:t>
            </a:r>
            <a:r>
              <a:rPr lang="en-US" sz="2000" spc="0">
                <a:effectLst/>
                <a:latin typeface="Times New Roman" panose="02020603050405020304" pitchFamily="18" charset="0"/>
                <a:ea typeface="Times New Roman" panose="02020603050405020304" pitchFamily="18" charset="0"/>
              </a:rPr>
              <a:t> 14</a:t>
            </a:r>
            <a:r>
              <a:rPr lang="en-US" sz="2000" spc="50">
                <a:effectLst/>
                <a:latin typeface="Times New Roman" panose="02020603050405020304" pitchFamily="18" charset="0"/>
                <a:ea typeface="Times New Roman" panose="02020603050405020304" pitchFamily="18" charset="0"/>
              </a:rPr>
              <a:t> </a:t>
            </a:r>
            <a:r>
              <a:rPr lang="en-US" sz="2000" spc="0">
                <a:effectLst/>
                <a:latin typeface="Times New Roman" panose="02020603050405020304" pitchFamily="18" charset="0"/>
                <a:ea typeface="Times New Roman" panose="02020603050405020304" pitchFamily="18" charset="0"/>
              </a:rPr>
              <a:t>rung.</a:t>
            </a:r>
            <a:endParaRPr lang="en-ID" sz="2000">
              <a:latin typeface="Times New Roman" panose="02020603050405020304" pitchFamily="18" charset="0"/>
              <a:ea typeface="Times New Roman" panose="02020603050405020304" pitchFamily="18" charset="0"/>
            </a:endParaRPr>
          </a:p>
          <a:p>
            <a:pPr marR="226060">
              <a:buSzPts val="1000"/>
              <a:tabLst>
                <a:tab pos="1171575" algn="l"/>
                <a:tab pos="1172210" algn="l"/>
              </a:tabLst>
            </a:pPr>
            <a:r>
              <a:rPr lang="en-US" sz="2000" err="1">
                <a:effectLst/>
                <a:latin typeface="Times New Roman" panose="02020603050405020304" pitchFamily="18" charset="0"/>
                <a:ea typeface="Times New Roman" panose="02020603050405020304" pitchFamily="18" charset="0"/>
              </a:rPr>
              <a:t>Metode</a:t>
            </a:r>
            <a:r>
              <a:rPr lang="en-US" sz="2000">
                <a:effectLst/>
                <a:latin typeface="Times New Roman" panose="02020603050405020304" pitchFamily="18" charset="0"/>
                <a:ea typeface="Times New Roman" panose="02020603050405020304" pitchFamily="18" charset="0"/>
              </a:rPr>
              <a:t> Huffman </a:t>
            </a:r>
            <a:r>
              <a:rPr lang="en-US" sz="2000" err="1">
                <a:effectLst/>
                <a:latin typeface="Times New Roman" panose="02020603050405020304" pitchFamily="18" charset="0"/>
                <a:ea typeface="Times New Roman" panose="02020603050405020304" pitchFamily="18" charset="0"/>
              </a:rPr>
              <a:t>dapat</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menghasilkan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jumlah</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penggunaan</a:t>
            </a:r>
            <a:r>
              <a:rPr lang="en-US" sz="2000">
                <a:effectLst/>
                <a:latin typeface="Times New Roman" panose="02020603050405020304" pitchFamily="18" charset="0"/>
                <a:ea typeface="Times New Roman" panose="02020603050405020304" pitchFamily="18" charset="0"/>
              </a:rPr>
              <a:t> relay yang minimal pada </a:t>
            </a:r>
            <a:r>
              <a:rPr lang="en-US" sz="2000" err="1">
                <a:effectLst/>
                <a:latin typeface="Times New Roman" panose="02020603050405020304" pitchFamily="18" charset="0"/>
                <a:ea typeface="Times New Roman" panose="02020603050405020304" pitchFamily="18" charset="0"/>
              </a:rPr>
              <a:t>suatu</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sistem</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otomasi</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Namun</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untuk</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sistem</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berskala</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kecil</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hal</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ini</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kurang</a:t>
            </a:r>
            <a:r>
              <a:rPr lang="en-US" sz="2000">
                <a:effectLst/>
                <a:latin typeface="Times New Roman" panose="02020603050405020304" pitchFamily="18" charset="0"/>
                <a:ea typeface="Times New Roman" panose="02020603050405020304" pitchFamily="18" charset="0"/>
              </a:rPr>
              <a:t> </a:t>
            </a:r>
            <a:r>
              <a:rPr lang="en-US" sz="2000" err="1">
                <a:effectLst/>
                <a:latin typeface="Times New Roman" panose="02020603050405020304" pitchFamily="18" charset="0"/>
                <a:ea typeface="Times New Roman" panose="02020603050405020304" pitchFamily="18" charset="0"/>
              </a:rPr>
              <a:t>terlihat</a:t>
            </a:r>
            <a:r>
              <a:rPr lang="en-US" sz="2000">
                <a:effectLst/>
                <a:latin typeface="Times New Roman" panose="02020603050405020304" pitchFamily="18" charset="0"/>
                <a:ea typeface="Times New Roman" panose="02020603050405020304" pitchFamily="18" charset="0"/>
              </a:rPr>
              <a:t>.</a:t>
            </a:r>
            <a:endParaRPr lang="en-ID" sz="2000"/>
          </a:p>
        </p:txBody>
      </p:sp>
    </p:spTree>
    <p:extLst>
      <p:ext uri="{BB962C8B-B14F-4D97-AF65-F5344CB8AC3E}">
        <p14:creationId xmlns:p14="http://schemas.microsoft.com/office/powerpoint/2010/main" val="183120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a:xfrm>
            <a:off x="524741" y="620392"/>
            <a:ext cx="3808268" cy="5504688"/>
          </a:xfrm>
        </p:spPr>
        <p:txBody>
          <a:bodyPr>
            <a:normAutofit/>
          </a:bodyPr>
          <a:lstStyle/>
          <a:p>
            <a:r>
              <a:rPr lang="en-ID" sz="6000">
                <a:solidFill>
                  <a:schemeClr val="bg1"/>
                </a:solidFill>
              </a:rPr>
              <a:t>Deskripsi Eksperimen</a:t>
            </a:r>
          </a:p>
        </p:txBody>
      </p:sp>
      <p:graphicFrame>
        <p:nvGraphicFramePr>
          <p:cNvPr id="5" name="Content Placeholder 2">
            <a:extLst>
              <a:ext uri="{FF2B5EF4-FFF2-40B4-BE49-F238E27FC236}">
                <a16:creationId xmlns:a16="http://schemas.microsoft.com/office/drawing/2014/main" id="{E24852B6-8E6C-033E-3A3A-96C2AB95DFC9}"/>
              </a:ext>
            </a:extLst>
          </p:cNvPr>
          <p:cNvGraphicFramePr>
            <a:graphicFrameLocks noGrp="1"/>
          </p:cNvGraphicFramePr>
          <p:nvPr>
            <p:ph idx="1"/>
            <p:extLst>
              <p:ext uri="{D42A27DB-BD31-4B8C-83A1-F6EECF244321}">
                <p14:modId xmlns:p14="http://schemas.microsoft.com/office/powerpoint/2010/main" val="337757402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90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Arc 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a:xfrm>
            <a:off x="5894962" y="479493"/>
            <a:ext cx="5458838" cy="1325563"/>
          </a:xfrm>
        </p:spPr>
        <p:txBody>
          <a:bodyPr>
            <a:normAutofit/>
          </a:bodyPr>
          <a:lstStyle/>
          <a:p>
            <a:r>
              <a:rPr lang="en-US" err="1"/>
              <a:t>Komponen</a:t>
            </a:r>
            <a:r>
              <a:rPr lang="en-US"/>
              <a:t> </a:t>
            </a:r>
            <a:r>
              <a:rPr lang="en-US" err="1"/>
              <a:t>Praktikum</a:t>
            </a:r>
            <a:r>
              <a:rPr lang="en-US"/>
              <a:t> </a:t>
            </a:r>
            <a:endParaRPr lang="en-ID"/>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9B6D3C70-543F-166B-A09C-A280D0C52DE8}"/>
              </a:ext>
            </a:extLst>
          </p:cNvPr>
          <p:cNvPicPr>
            <a:picLocks noChangeAspect="1"/>
          </p:cNvPicPr>
          <p:nvPr/>
        </p:nvPicPr>
        <p:blipFill>
          <a:blip r:embed="rId2"/>
          <a:stretch>
            <a:fillRect/>
          </a:stretch>
        </p:blipFill>
        <p:spPr>
          <a:xfrm>
            <a:off x="703182" y="1270925"/>
            <a:ext cx="4777381" cy="414640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4C7EDFE4-19B5-321B-3293-53BE45030784}"/>
              </a:ext>
            </a:extLst>
          </p:cNvPr>
          <p:cNvSpPr>
            <a:spLocks noGrp="1"/>
          </p:cNvSpPr>
          <p:nvPr>
            <p:ph idx="1"/>
          </p:nvPr>
        </p:nvSpPr>
        <p:spPr>
          <a:xfrm>
            <a:off x="5894962" y="1984443"/>
            <a:ext cx="5458838" cy="4192520"/>
          </a:xfrm>
        </p:spPr>
        <p:txBody>
          <a:bodyPr>
            <a:normAutofit/>
          </a:bodyPr>
          <a:lstStyle/>
          <a:p>
            <a:r>
              <a:rPr lang="en-ID" sz="2400" b="0" i="0" u="none" strike="noStrike" baseline="0">
                <a:latin typeface="TimesNewRoman"/>
              </a:rPr>
              <a:t>1. Control Panel</a:t>
            </a:r>
          </a:p>
          <a:p>
            <a:r>
              <a:rPr lang="en-ID" sz="2400" b="0" i="0" u="none" strike="noStrike" baseline="0">
                <a:latin typeface="TimesNewRoman"/>
              </a:rPr>
              <a:t>2. Conveyor</a:t>
            </a:r>
          </a:p>
          <a:p>
            <a:r>
              <a:rPr lang="en-ID" sz="2400" b="0" i="0" u="none" strike="noStrike" baseline="0">
                <a:latin typeface="TimesNewRoman"/>
              </a:rPr>
              <a:t>3. Magazine (Workpiece</a:t>
            </a:r>
          </a:p>
          <a:p>
            <a:r>
              <a:rPr lang="en-ID" sz="2400" b="0" i="0" u="none" strike="noStrike" baseline="0">
                <a:latin typeface="TimesNewRoman"/>
              </a:rPr>
              <a:t>Inlet)</a:t>
            </a:r>
          </a:p>
          <a:p>
            <a:r>
              <a:rPr lang="en-ID" sz="2400" b="0" i="0" u="none" strike="noStrike" baseline="0">
                <a:latin typeface="TimesNewRoman"/>
              </a:rPr>
              <a:t>4. Sensor (Proximity,</a:t>
            </a:r>
          </a:p>
          <a:p>
            <a:r>
              <a:rPr lang="en-ID" sz="2400" b="0" i="0" u="none" strike="noStrike" baseline="0" err="1">
                <a:latin typeface="TimesNewRoman"/>
              </a:rPr>
              <a:t>Capasitive</a:t>
            </a:r>
            <a:r>
              <a:rPr lang="en-ID" sz="2400" b="0" i="0" u="none" strike="noStrike" baseline="0">
                <a:latin typeface="TimesNewRoman"/>
              </a:rPr>
              <a:t>, Photo Sensor)</a:t>
            </a:r>
          </a:p>
          <a:p>
            <a:r>
              <a:rPr lang="en-ID" sz="2400" b="0" i="0" u="none" strike="noStrike" baseline="0">
                <a:latin typeface="TimesNewRoman"/>
              </a:rPr>
              <a:t>5. Double Cylinder</a:t>
            </a:r>
          </a:p>
          <a:p>
            <a:r>
              <a:rPr lang="en-ID" sz="2400" b="0" i="0" u="none" strike="noStrike" baseline="0">
                <a:latin typeface="TimesNewRoman"/>
              </a:rPr>
              <a:t>6. D-Sub Connector 25 pin</a:t>
            </a:r>
          </a:p>
          <a:p>
            <a:r>
              <a:rPr lang="en-ID" sz="2400" b="0" i="0" u="none" strike="noStrike" baseline="0">
                <a:latin typeface="TimesNewRoman"/>
              </a:rPr>
              <a:t>7. Photo </a:t>
            </a:r>
            <a:r>
              <a:rPr lang="en-ID" sz="2400" b="0" i="0" u="none" strike="noStrike" baseline="0" err="1">
                <a:latin typeface="TimesNewRoman"/>
              </a:rPr>
              <a:t>Fiber</a:t>
            </a:r>
            <a:r>
              <a:rPr lang="en-ID" sz="2400" b="0" i="0" u="none" strike="noStrike" baseline="0">
                <a:latin typeface="TimesNewRoman"/>
              </a:rPr>
              <a:t> Sensor</a:t>
            </a:r>
            <a:endParaRPr lang="en-US" sz="2400"/>
          </a:p>
        </p:txBody>
      </p:sp>
    </p:spTree>
    <p:extLst>
      <p:ext uri="{BB962C8B-B14F-4D97-AF65-F5344CB8AC3E}">
        <p14:creationId xmlns:p14="http://schemas.microsoft.com/office/powerpoint/2010/main" val="88694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a:xfrm>
            <a:off x="686834" y="1153572"/>
            <a:ext cx="3200400" cy="4461163"/>
          </a:xfrm>
        </p:spPr>
        <p:txBody>
          <a:bodyPr>
            <a:normAutofit/>
          </a:bodyPr>
          <a:lstStyle/>
          <a:p>
            <a:r>
              <a:rPr lang="en-ID">
                <a:solidFill>
                  <a:srgbClr val="FFFFFF"/>
                </a:solidFill>
              </a:rPr>
              <a:t>Pengenalan Desain Ladder Diagram (Metode Huffman)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981AC7-E7AC-096A-60E0-52A6665D50C2}"/>
              </a:ext>
            </a:extLst>
          </p:cNvPr>
          <p:cNvSpPr>
            <a:spLocks noGrp="1"/>
          </p:cNvSpPr>
          <p:nvPr>
            <p:ph idx="1"/>
          </p:nvPr>
        </p:nvSpPr>
        <p:spPr>
          <a:xfrm>
            <a:off x="4447308" y="591344"/>
            <a:ext cx="6906491" cy="5585619"/>
          </a:xfrm>
        </p:spPr>
        <p:txBody>
          <a:bodyPr anchor="ctr">
            <a:normAutofit/>
          </a:bodyPr>
          <a:lstStyle/>
          <a:p>
            <a:r>
              <a:rPr lang="en-ID" sz="1500" b="0" i="0" u="none" strike="noStrike" baseline="0" err="1">
                <a:latin typeface="TimesNewRoman"/>
              </a:rPr>
              <a:t>Metode</a:t>
            </a:r>
            <a:r>
              <a:rPr lang="en-ID" sz="1500" b="0" i="0" u="none" strike="noStrike" baseline="0">
                <a:latin typeface="TimesNewRoman"/>
              </a:rPr>
              <a:t> </a:t>
            </a:r>
            <a:r>
              <a:rPr lang="en-ID" sz="1500" b="0" i="1" u="none" strike="noStrike" baseline="0">
                <a:latin typeface="TimesNewRomanItalic"/>
              </a:rPr>
              <a:t>Huffman </a:t>
            </a:r>
            <a:r>
              <a:rPr lang="en-ID" sz="1500" b="0" i="0" u="none" strike="noStrike" baseline="0" err="1">
                <a:latin typeface="TimesNewRoman"/>
              </a:rPr>
              <a:t>merupakan</a:t>
            </a:r>
            <a:r>
              <a:rPr lang="en-ID" sz="1500" b="0" i="0" u="none" strike="noStrike" baseline="0">
                <a:latin typeface="TimesNewRoman"/>
              </a:rPr>
              <a:t> </a:t>
            </a:r>
            <a:r>
              <a:rPr lang="en-ID" sz="1500" b="0" i="0" u="none" strike="noStrike" baseline="0" err="1">
                <a:latin typeface="TimesNewRoman"/>
              </a:rPr>
              <a:t>metode</a:t>
            </a:r>
            <a:r>
              <a:rPr lang="en-ID" sz="1500" b="0" i="0" u="none" strike="noStrike" baseline="0">
                <a:latin typeface="TimesNewRoman"/>
              </a:rPr>
              <a:t> </a:t>
            </a:r>
            <a:r>
              <a:rPr lang="en-ID" sz="1500" b="0" i="0" u="none" strike="noStrike" baseline="0" err="1">
                <a:latin typeface="TimesNewRoman"/>
              </a:rPr>
              <a:t>klasik</a:t>
            </a:r>
            <a:r>
              <a:rPr lang="en-ID" sz="1500" b="0" i="0" u="none" strike="noStrike" baseline="0">
                <a:latin typeface="TimesNewRoman"/>
              </a:rPr>
              <a:t> yang </a:t>
            </a:r>
            <a:r>
              <a:rPr lang="en-ID" sz="1500" b="0" i="0" u="none" strike="noStrike" baseline="0" err="1">
                <a:latin typeface="TimesNewRoman"/>
              </a:rPr>
              <a:t>memiliki</a:t>
            </a:r>
            <a:r>
              <a:rPr lang="en-ID" sz="1500" b="0" i="0" u="none" strike="noStrike" baseline="0">
                <a:latin typeface="TimesNewRoman"/>
              </a:rPr>
              <a:t> </a:t>
            </a:r>
            <a:r>
              <a:rPr lang="en-ID" sz="1500" b="0" i="0" u="none" strike="noStrike" baseline="0" err="1">
                <a:latin typeface="TimesNewRoman"/>
              </a:rPr>
              <a:t>tingkat</a:t>
            </a:r>
            <a:r>
              <a:rPr lang="en-ID" sz="1500">
                <a:latin typeface="TimesNewRoman"/>
              </a:rPr>
              <a:t> </a:t>
            </a:r>
            <a:r>
              <a:rPr lang="en-ID" sz="1500" b="0" i="0" u="none" strike="noStrike" baseline="0" err="1">
                <a:latin typeface="TimesNewRoman"/>
              </a:rPr>
              <a:t>kerumitan</a:t>
            </a:r>
            <a:r>
              <a:rPr lang="en-ID" sz="1500" b="0" i="0" u="none" strike="noStrike" baseline="0">
                <a:latin typeface="TimesNewRoman"/>
              </a:rPr>
              <a:t> </a:t>
            </a:r>
            <a:r>
              <a:rPr lang="en-ID" sz="1500" b="0" i="0" u="none" strike="noStrike" baseline="0" err="1">
                <a:latin typeface="TimesNewRoman"/>
              </a:rPr>
              <a:t>tinggi</a:t>
            </a:r>
            <a:r>
              <a:rPr lang="en-ID" sz="1500" b="0" i="0" u="none" strike="noStrike" baseline="0">
                <a:latin typeface="TimesNewRoman"/>
              </a:rPr>
              <a:t> dan </a:t>
            </a:r>
            <a:r>
              <a:rPr lang="en-ID" sz="1500" b="0" i="0" u="none" strike="noStrike" baseline="0" err="1">
                <a:latin typeface="TimesNewRoman"/>
              </a:rPr>
              <a:t>digunakan</a:t>
            </a:r>
            <a:r>
              <a:rPr lang="en-ID" sz="1500" b="0" i="0" u="none" strike="noStrike" baseline="0">
                <a:latin typeface="TimesNewRoman"/>
              </a:rPr>
              <a:t> </a:t>
            </a:r>
            <a:r>
              <a:rPr lang="en-ID" sz="1500" b="0" i="0" u="none" strike="noStrike" baseline="0" err="1">
                <a:latin typeface="TimesNewRoman"/>
              </a:rPr>
              <a:t>untuk</a:t>
            </a:r>
            <a:r>
              <a:rPr lang="en-ID" sz="1500" b="0" i="0" u="none" strike="noStrike" baseline="0">
                <a:latin typeface="TimesNewRoman"/>
              </a:rPr>
              <a:t> </a:t>
            </a:r>
            <a:r>
              <a:rPr lang="en-ID" sz="1500" b="0" i="0" u="none" strike="noStrike" baseline="0" err="1">
                <a:latin typeface="TimesNewRoman"/>
              </a:rPr>
              <a:t>merancang</a:t>
            </a:r>
            <a:r>
              <a:rPr lang="en-ID" sz="1500" b="0" i="0" u="none" strike="noStrike" baseline="0">
                <a:latin typeface="TimesNewRoman"/>
              </a:rPr>
              <a:t> </a:t>
            </a:r>
            <a:r>
              <a:rPr lang="en-ID" sz="1500" b="0" i="0" u="none" strike="noStrike" baseline="0" err="1">
                <a:latin typeface="TimesNewRoman"/>
              </a:rPr>
              <a:t>suatu</a:t>
            </a:r>
            <a:r>
              <a:rPr lang="en-ID" sz="1500" b="0" i="0" u="none" strike="noStrike" baseline="0">
                <a:latin typeface="TimesNewRoman"/>
              </a:rPr>
              <a:t> system</a:t>
            </a:r>
            <a:r>
              <a:rPr lang="en-ID" sz="1500">
                <a:latin typeface="TimesNewRoman"/>
              </a:rPr>
              <a:t> </a:t>
            </a:r>
            <a:r>
              <a:rPr lang="en-ID" sz="1500" b="0" i="0" u="none" strike="noStrike" baseline="0" err="1">
                <a:latin typeface="TimesNewRoman"/>
              </a:rPr>
              <a:t>sekuensial</a:t>
            </a:r>
            <a:r>
              <a:rPr lang="en-ID" sz="1500" b="0" i="0" u="none" strike="noStrike" baseline="0">
                <a:latin typeface="TimesNewRoman"/>
              </a:rPr>
              <a:t> pada PLC. </a:t>
            </a:r>
            <a:r>
              <a:rPr lang="en-ID" sz="1500" b="0" i="0" u="none" strike="noStrike" baseline="0" err="1">
                <a:latin typeface="TimesNewRoman"/>
              </a:rPr>
              <a:t>Terdapat</a:t>
            </a:r>
            <a:r>
              <a:rPr lang="en-ID" sz="1500" b="0" i="0" u="none" strike="noStrike" baseline="0">
                <a:latin typeface="TimesNewRoman"/>
              </a:rPr>
              <a:t> </a:t>
            </a:r>
            <a:r>
              <a:rPr lang="en-ID" sz="1500" b="0" i="0" u="none" strike="noStrike" baseline="0" err="1">
                <a:latin typeface="TimesNewRoman"/>
              </a:rPr>
              <a:t>beberapa</a:t>
            </a:r>
            <a:r>
              <a:rPr lang="en-ID" sz="1500" b="0" i="0" u="none" strike="noStrike" baseline="0">
                <a:latin typeface="TimesNewRoman"/>
              </a:rPr>
              <a:t> </a:t>
            </a:r>
            <a:r>
              <a:rPr lang="en-ID" sz="1500" b="0" i="0" u="none" strike="noStrike" baseline="0" err="1">
                <a:latin typeface="TimesNewRoman"/>
              </a:rPr>
              <a:t>prosedur</a:t>
            </a:r>
            <a:r>
              <a:rPr lang="en-ID" sz="1500" b="0" i="0" u="none" strike="noStrike" baseline="0">
                <a:latin typeface="TimesNewRoman"/>
              </a:rPr>
              <a:t> yang </a:t>
            </a:r>
            <a:r>
              <a:rPr lang="en-ID" sz="1500" b="0" i="0" u="none" strike="noStrike" baseline="0" err="1">
                <a:latin typeface="TimesNewRoman"/>
              </a:rPr>
              <a:t>harus</a:t>
            </a:r>
            <a:r>
              <a:rPr lang="en-ID" sz="1500" b="0" i="0" u="none" strike="noStrike" baseline="0">
                <a:latin typeface="TimesNewRoman"/>
              </a:rPr>
              <a:t> </a:t>
            </a:r>
            <a:r>
              <a:rPr lang="en-ID" sz="1500" b="0" i="0" u="none" strike="noStrike" baseline="0" err="1">
                <a:latin typeface="TimesNewRoman"/>
              </a:rPr>
              <a:t>dilakukan</a:t>
            </a:r>
            <a:r>
              <a:rPr lang="en-ID" sz="1500">
                <a:latin typeface="TimesNewRoman"/>
              </a:rPr>
              <a:t> </a:t>
            </a:r>
            <a:r>
              <a:rPr lang="en-ID" sz="1500" b="0" i="0" u="none" strike="noStrike" baseline="0">
                <a:latin typeface="TimesNewRoman"/>
              </a:rPr>
              <a:t>pada </a:t>
            </a:r>
            <a:r>
              <a:rPr lang="en-ID" sz="1500" b="0" i="0" u="none" strike="noStrike" baseline="0" err="1">
                <a:latin typeface="TimesNewRoman"/>
              </a:rPr>
              <a:t>metode</a:t>
            </a:r>
            <a:r>
              <a:rPr lang="en-ID" sz="1500" b="0" i="0" u="none" strike="noStrike" baseline="0">
                <a:latin typeface="TimesNewRoman"/>
              </a:rPr>
              <a:t> </a:t>
            </a:r>
            <a:r>
              <a:rPr lang="en-ID" sz="1500" b="0" i="1" u="none" strike="noStrike" baseline="0">
                <a:latin typeface="TimesNewRomanItalic"/>
              </a:rPr>
              <a:t>Huffman</a:t>
            </a:r>
          </a:p>
          <a:p>
            <a:r>
              <a:rPr lang="en-ID" sz="1500" err="1">
                <a:latin typeface="TimesNewRomanItalic"/>
              </a:rPr>
              <a:t>Dalam</a:t>
            </a:r>
            <a:r>
              <a:rPr lang="en-ID" sz="1500">
                <a:latin typeface="TimesNewRomanItalic"/>
              </a:rPr>
              <a:t> </a:t>
            </a:r>
            <a:r>
              <a:rPr lang="en-ID" sz="1500" err="1">
                <a:latin typeface="TimesNewRomanItalic"/>
              </a:rPr>
              <a:t>merancang</a:t>
            </a:r>
            <a:r>
              <a:rPr lang="en-ID" sz="1500">
                <a:latin typeface="TimesNewRomanItalic"/>
              </a:rPr>
              <a:t> </a:t>
            </a:r>
            <a:r>
              <a:rPr lang="en-ID" sz="1500" err="1">
                <a:latin typeface="TimesNewRomanItalic"/>
              </a:rPr>
              <a:t>desain</a:t>
            </a:r>
            <a:r>
              <a:rPr lang="en-ID" sz="1500">
                <a:latin typeface="TimesNewRomanItalic"/>
              </a:rPr>
              <a:t> ladder diagram</a:t>
            </a:r>
            <a:r>
              <a:rPr lang="en-ID" sz="1500"/>
              <a:t> (</a:t>
            </a:r>
            <a:r>
              <a:rPr lang="en-ID" sz="1500" err="1"/>
              <a:t>Metode</a:t>
            </a:r>
            <a:r>
              <a:rPr lang="en-ID" sz="1500"/>
              <a:t> Huffman)</a:t>
            </a:r>
            <a:r>
              <a:rPr lang="en-ID" sz="1500">
                <a:latin typeface="TimesNewRomanItalic"/>
              </a:rPr>
              <a:t> </a:t>
            </a:r>
            <a:r>
              <a:rPr lang="en-ID" sz="1500" err="1">
                <a:latin typeface="TimesNewRomanItalic"/>
              </a:rPr>
              <a:t>diperlukan</a:t>
            </a:r>
            <a:r>
              <a:rPr lang="en-ID" sz="1500">
                <a:latin typeface="TimesNewRomanItalic"/>
              </a:rPr>
              <a:t> </a:t>
            </a:r>
            <a:r>
              <a:rPr lang="en-ID" sz="1500" err="1">
                <a:latin typeface="TimesNewRomanItalic"/>
              </a:rPr>
              <a:t>prosedur</a:t>
            </a:r>
            <a:r>
              <a:rPr lang="en-ID" sz="1500">
                <a:latin typeface="TimesNewRomanItalic"/>
              </a:rPr>
              <a:t> </a:t>
            </a:r>
            <a:r>
              <a:rPr lang="en-ID" sz="1500" err="1">
                <a:latin typeface="TimesNewRomanItalic"/>
              </a:rPr>
              <a:t>sebagai</a:t>
            </a:r>
            <a:r>
              <a:rPr lang="en-ID" sz="1500">
                <a:latin typeface="TimesNewRomanItalic"/>
              </a:rPr>
              <a:t> </a:t>
            </a:r>
            <a:r>
              <a:rPr lang="en-ID" sz="1500" err="1">
                <a:latin typeface="TimesNewRomanItalic"/>
              </a:rPr>
              <a:t>berikut</a:t>
            </a:r>
            <a:r>
              <a:rPr lang="en-ID" sz="1500">
                <a:latin typeface="TimesNewRomanItalic"/>
              </a:rPr>
              <a:t>:</a:t>
            </a:r>
          </a:p>
          <a:p>
            <a:pPr marL="800100" lvl="1" indent="-342900">
              <a:buFont typeface="+mj-lt"/>
              <a:buAutoNum type="arabicPeriod"/>
            </a:pPr>
            <a:r>
              <a:rPr lang="en-ID" sz="1500" err="1">
                <a:latin typeface="TimesNewRoman"/>
              </a:rPr>
              <a:t>Perumusan</a:t>
            </a:r>
            <a:r>
              <a:rPr lang="en-ID" sz="1500">
                <a:latin typeface="TimesNewRoman"/>
              </a:rPr>
              <a:t> Output Input</a:t>
            </a:r>
          </a:p>
          <a:p>
            <a:pPr marL="800100" lvl="1" indent="-342900">
              <a:buFont typeface="+mj-lt"/>
              <a:buAutoNum type="arabicPeriod"/>
            </a:pPr>
            <a:r>
              <a:rPr lang="en-ID" sz="1500" b="0" i="0" u="none" strike="noStrike" baseline="0" err="1">
                <a:latin typeface="TimesNewRoman"/>
              </a:rPr>
              <a:t>Penyusunan</a:t>
            </a:r>
            <a:r>
              <a:rPr lang="en-ID" sz="1500" b="0" i="0" u="none" strike="noStrike" baseline="0">
                <a:latin typeface="TimesNewRoman"/>
              </a:rPr>
              <a:t> Langkah </a:t>
            </a:r>
            <a:r>
              <a:rPr lang="en-ID" sz="1500" b="0" i="0" u="none" strike="noStrike" baseline="0" err="1">
                <a:latin typeface="TimesNewRoman"/>
              </a:rPr>
              <a:t>Kerja</a:t>
            </a:r>
            <a:endParaRPr lang="en-ID" sz="1500" b="0" i="0" u="none" strike="noStrike" baseline="0">
              <a:latin typeface="TimesNewRoman"/>
            </a:endParaRPr>
          </a:p>
          <a:p>
            <a:pPr marL="800100" lvl="1" indent="-342900">
              <a:buFont typeface="+mj-lt"/>
              <a:buAutoNum type="arabicPeriod"/>
            </a:pPr>
            <a:r>
              <a:rPr lang="en-ID" sz="1500" err="1">
                <a:latin typeface="TimesNewRoman"/>
              </a:rPr>
              <a:t>M</a:t>
            </a:r>
            <a:r>
              <a:rPr lang="en-ID" sz="1500" b="0" i="0" u="none" strike="noStrike" baseline="0" err="1">
                <a:latin typeface="TimesNewRoman"/>
              </a:rPr>
              <a:t>embangun</a:t>
            </a:r>
            <a:r>
              <a:rPr lang="en-ID" sz="1500" b="0" i="0" u="none" strike="noStrike" baseline="0">
                <a:latin typeface="TimesNewRoman"/>
              </a:rPr>
              <a:t> </a:t>
            </a:r>
            <a:r>
              <a:rPr lang="en-ID" sz="1500" b="0" i="1" u="none" strike="noStrike" baseline="0">
                <a:latin typeface="TimesNewRomanItalic"/>
              </a:rPr>
              <a:t>Primitive Flow Table</a:t>
            </a:r>
            <a:r>
              <a:rPr lang="en-ID" sz="1500">
                <a:latin typeface="TimesNewRomanItalic"/>
              </a:rPr>
              <a:t> </a:t>
            </a:r>
          </a:p>
          <a:p>
            <a:pPr marL="800100" lvl="1" indent="-342900">
              <a:buFont typeface="+mj-lt"/>
              <a:buAutoNum type="arabicPeriod"/>
            </a:pPr>
            <a:r>
              <a:rPr lang="en-ID" sz="1500" b="0" i="0" u="none" strike="noStrike" baseline="0" err="1">
                <a:latin typeface="TimesNewRoman"/>
              </a:rPr>
              <a:t>Penugasan</a:t>
            </a:r>
            <a:r>
              <a:rPr lang="en-ID" sz="1500" b="0" i="0" u="none" strike="noStrike" baseline="0">
                <a:latin typeface="TimesNewRoman"/>
              </a:rPr>
              <a:t> </a:t>
            </a:r>
            <a:r>
              <a:rPr lang="en-ID" sz="1500" b="0" i="1" u="none" strike="noStrike" baseline="0">
                <a:latin typeface="TimesNewRomanItalic"/>
              </a:rPr>
              <a:t>State</a:t>
            </a:r>
            <a:endParaRPr lang="en-ID" sz="1500" i="1">
              <a:latin typeface="TimesNewRomanItalic"/>
            </a:endParaRPr>
          </a:p>
          <a:p>
            <a:pPr marL="800100" lvl="1" indent="-342900">
              <a:buFont typeface="+mj-lt"/>
              <a:buAutoNum type="arabicPeriod"/>
            </a:pPr>
            <a:r>
              <a:rPr lang="en-ID" sz="1500" b="0" i="0" u="none" strike="noStrike" baseline="0" err="1">
                <a:latin typeface="TimesNewRoman"/>
              </a:rPr>
              <a:t>Penurunan</a:t>
            </a:r>
            <a:r>
              <a:rPr lang="en-ID" sz="1500" b="0" i="0" u="none" strike="noStrike" baseline="0">
                <a:latin typeface="TimesNewRoman"/>
              </a:rPr>
              <a:t> </a:t>
            </a:r>
            <a:r>
              <a:rPr lang="en-ID" sz="1500" b="0" i="0" u="none" strike="noStrike" baseline="0" err="1">
                <a:latin typeface="TimesNewRoman"/>
              </a:rPr>
              <a:t>Fungsi</a:t>
            </a:r>
            <a:r>
              <a:rPr lang="en-ID" sz="1500" b="0" i="0" u="none" strike="noStrike" baseline="0">
                <a:latin typeface="TimesNewRoman"/>
              </a:rPr>
              <a:t> </a:t>
            </a:r>
            <a:r>
              <a:rPr lang="en-ID" sz="1500" b="0" i="0" u="none" strike="noStrike" baseline="0" err="1">
                <a:latin typeface="TimesNewRoman"/>
              </a:rPr>
              <a:t>Eksitasi</a:t>
            </a:r>
            <a:r>
              <a:rPr lang="en-ID" sz="1500" b="0" i="0" u="none" strike="noStrike" baseline="0">
                <a:latin typeface="TimesNewRoman"/>
              </a:rPr>
              <a:t> dan </a:t>
            </a:r>
            <a:r>
              <a:rPr lang="en-ID" sz="1500" b="0" i="0" u="none" strike="noStrike" baseline="0" err="1">
                <a:latin typeface="TimesNewRoman"/>
              </a:rPr>
              <a:t>Fungsi</a:t>
            </a:r>
            <a:r>
              <a:rPr lang="en-ID" sz="1500" b="0" i="0" u="none" strike="noStrike" baseline="0">
                <a:latin typeface="TimesNewRoman"/>
              </a:rPr>
              <a:t> </a:t>
            </a:r>
            <a:r>
              <a:rPr lang="en-ID" sz="1500" b="0" i="1" u="none" strike="noStrike" baseline="0">
                <a:latin typeface="TimesNewRomanItalic"/>
              </a:rPr>
              <a:t>Output</a:t>
            </a:r>
          </a:p>
          <a:p>
            <a:pPr marL="800100" lvl="1" indent="-342900">
              <a:buFont typeface="+mj-lt"/>
              <a:buAutoNum type="arabicPeriod"/>
            </a:pPr>
            <a:r>
              <a:rPr lang="en-ID" sz="1500" b="0" i="0" u="none" strike="noStrike" baseline="0" err="1">
                <a:latin typeface="TimesNewRoman"/>
              </a:rPr>
              <a:t>Penambahan</a:t>
            </a:r>
            <a:r>
              <a:rPr lang="en-ID" sz="1500" b="0" i="0" u="none" strike="noStrike" baseline="0">
                <a:latin typeface="TimesNewRoman"/>
              </a:rPr>
              <a:t> </a:t>
            </a:r>
            <a:r>
              <a:rPr lang="en-ID" sz="1500" b="0" i="0" u="none" strike="noStrike" baseline="0" err="1">
                <a:latin typeface="TimesNewRoman"/>
              </a:rPr>
              <a:t>Sinyal</a:t>
            </a:r>
            <a:r>
              <a:rPr lang="en-ID" sz="1500" b="0" i="0" u="none" strike="noStrike" baseline="0">
                <a:latin typeface="TimesNewRoman"/>
              </a:rPr>
              <a:t> </a:t>
            </a:r>
            <a:r>
              <a:rPr lang="en-ID" sz="1500" b="0" i="1" u="none" strike="noStrike" baseline="0">
                <a:latin typeface="TimesNewRomanItalic"/>
              </a:rPr>
              <a:t>Start</a:t>
            </a:r>
            <a:endParaRPr lang="en-ID" sz="1500" i="1">
              <a:latin typeface="TimesNewRomanItalic"/>
            </a:endParaRPr>
          </a:p>
          <a:p>
            <a:pPr marL="800100" lvl="1" indent="-342900">
              <a:buFont typeface="+mj-lt"/>
              <a:buAutoNum type="arabicPeriod"/>
            </a:pPr>
            <a:r>
              <a:rPr lang="en-ID" sz="1500" err="1">
                <a:latin typeface="TimesNewRoman"/>
              </a:rPr>
              <a:t>Penyusunan</a:t>
            </a:r>
            <a:r>
              <a:rPr lang="en-ID" sz="1500" b="0" i="0" u="none" strike="noStrike" baseline="0">
                <a:latin typeface="TimesNewRoman"/>
              </a:rPr>
              <a:t> </a:t>
            </a:r>
            <a:r>
              <a:rPr lang="en-ID" sz="1500" b="0" i="1" u="none" strike="noStrike" baseline="0">
                <a:latin typeface="TimesNewRomanItalic"/>
              </a:rPr>
              <a:t>Ladder Diagram</a:t>
            </a:r>
            <a:endParaRPr lang="en-ID" sz="1500" i="1">
              <a:latin typeface="TimesNewRomanItalic"/>
            </a:endParaRPr>
          </a:p>
          <a:p>
            <a:pPr marL="457200" lvl="1" indent="0">
              <a:buNone/>
            </a:pPr>
            <a:endParaRPr lang="en-ID" sz="1500" b="0" i="1" u="none" strike="noStrike" baseline="0">
              <a:latin typeface="TimesNewRomanItalic"/>
            </a:endParaRPr>
          </a:p>
        </p:txBody>
      </p:sp>
    </p:spTree>
    <p:extLst>
      <p:ext uri="{BB962C8B-B14F-4D97-AF65-F5344CB8AC3E}">
        <p14:creationId xmlns:p14="http://schemas.microsoft.com/office/powerpoint/2010/main" val="96063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5">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37">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9" name="Table 28">
            <a:extLst>
              <a:ext uri="{FF2B5EF4-FFF2-40B4-BE49-F238E27FC236}">
                <a16:creationId xmlns:a16="http://schemas.microsoft.com/office/drawing/2014/main" id="{BC7307C0-49D5-6A05-1A96-954292E2F133}"/>
              </a:ext>
            </a:extLst>
          </p:cNvPr>
          <p:cNvGraphicFramePr>
            <a:graphicFrameLocks noGrp="1"/>
          </p:cNvGraphicFramePr>
          <p:nvPr>
            <p:extLst>
              <p:ext uri="{D42A27DB-BD31-4B8C-83A1-F6EECF244321}">
                <p14:modId xmlns:p14="http://schemas.microsoft.com/office/powerpoint/2010/main" val="3990642922"/>
              </p:ext>
            </p:extLst>
          </p:nvPr>
        </p:nvGraphicFramePr>
        <p:xfrm>
          <a:off x="6130925" y="642938"/>
          <a:ext cx="5221286" cy="4079873"/>
        </p:xfrm>
        <a:graphic>
          <a:graphicData uri="http://schemas.openxmlformats.org/drawingml/2006/table">
            <a:tbl>
              <a:tblPr>
                <a:tableStyleId>{9D7B26C5-4107-4FEC-AEDC-1716B250A1EF}</a:tableStyleId>
              </a:tblPr>
              <a:tblGrid>
                <a:gridCol w="517589">
                  <a:extLst>
                    <a:ext uri="{9D8B030D-6E8A-4147-A177-3AD203B41FA5}">
                      <a16:colId xmlns:a16="http://schemas.microsoft.com/office/drawing/2014/main" val="1062671602"/>
                    </a:ext>
                  </a:extLst>
                </a:gridCol>
                <a:gridCol w="1664597">
                  <a:extLst>
                    <a:ext uri="{9D8B030D-6E8A-4147-A177-3AD203B41FA5}">
                      <a16:colId xmlns:a16="http://schemas.microsoft.com/office/drawing/2014/main" val="3162172695"/>
                    </a:ext>
                  </a:extLst>
                </a:gridCol>
                <a:gridCol w="1209104">
                  <a:extLst>
                    <a:ext uri="{9D8B030D-6E8A-4147-A177-3AD203B41FA5}">
                      <a16:colId xmlns:a16="http://schemas.microsoft.com/office/drawing/2014/main" val="2499146354"/>
                    </a:ext>
                  </a:extLst>
                </a:gridCol>
                <a:gridCol w="1829996">
                  <a:extLst>
                    <a:ext uri="{9D8B030D-6E8A-4147-A177-3AD203B41FA5}">
                      <a16:colId xmlns:a16="http://schemas.microsoft.com/office/drawing/2014/main" val="2981370812"/>
                    </a:ext>
                  </a:extLst>
                </a:gridCol>
              </a:tblGrid>
              <a:tr h="297479">
                <a:tc>
                  <a:txBody>
                    <a:bodyPr/>
                    <a:lstStyle/>
                    <a:p>
                      <a:pPr algn="r" fontAlgn="t"/>
                      <a:r>
                        <a:rPr lang="en-ID" sz="1100" u="none" strike="noStrike">
                          <a:effectLst/>
                        </a:rPr>
                        <a:t>No.</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Nama</a:t>
                      </a:r>
                      <a:endParaRPr lang="en-ID" sz="1100" b="0" i="0" u="none" strike="noStrike">
                        <a:solidFill>
                          <a:srgbClr val="000000"/>
                        </a:solidFill>
                        <a:effectLst/>
                        <a:latin typeface="Times New Roman" panose="02020603050405020304" pitchFamily="18" charset="0"/>
                      </a:endParaRPr>
                    </a:p>
                  </a:txBody>
                  <a:tcPr marL="248742" marR="6910" marT="6910" marB="0"/>
                </a:tc>
                <a:tc>
                  <a:txBody>
                    <a:bodyPr/>
                    <a:lstStyle/>
                    <a:p>
                      <a:pPr algn="l" fontAlgn="t"/>
                      <a:r>
                        <a:rPr lang="en-ID" sz="1100" u="none" strike="noStrike">
                          <a:effectLst/>
                        </a:rPr>
                        <a:t>Simbol</a:t>
                      </a:r>
                      <a:endParaRPr lang="en-ID" sz="1100" b="0" i="0" u="none" strike="noStrike">
                        <a:solidFill>
                          <a:srgbClr val="000000"/>
                        </a:solidFill>
                        <a:effectLst/>
                        <a:latin typeface="Times New Roman" panose="02020603050405020304" pitchFamily="18" charset="0"/>
                      </a:endParaRPr>
                    </a:p>
                  </a:txBody>
                  <a:tcPr marL="165828" marR="6910" marT="6910" marB="0"/>
                </a:tc>
                <a:tc>
                  <a:txBody>
                    <a:bodyPr/>
                    <a:lstStyle/>
                    <a:p>
                      <a:pPr algn="ctr" fontAlgn="t"/>
                      <a:r>
                        <a:rPr lang="en-ID" sz="1100" u="none" strike="noStrike">
                          <a:effectLst/>
                        </a:rPr>
                        <a:t>Fungsi</a:t>
                      </a:r>
                      <a:endParaRPr lang="en-ID"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4060828447"/>
                  </a:ext>
                </a:extLst>
              </a:tr>
              <a:tr h="540342">
                <a:tc>
                  <a:txBody>
                    <a:bodyPr/>
                    <a:lstStyle/>
                    <a:p>
                      <a:pPr algn="r" fontAlgn="t"/>
                      <a:r>
                        <a:rPr lang="en-ID" sz="1100" u="none" strike="noStrike">
                          <a:effectLst/>
                        </a:rPr>
                        <a:t>1.</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Conveyor 1</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Conv_1</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en-ID" sz="1100" u="none" strike="noStrike">
                          <a:effectLst/>
                        </a:rPr>
                        <a:t>Membawa benda kerja pada</a:t>
                      </a:r>
                      <a:br>
                        <a:rPr lang="en-ID" sz="1100" u="none" strike="noStrike">
                          <a:effectLst/>
                        </a:rPr>
                      </a:br>
                      <a:r>
                        <a:rPr lang="en-ID" sz="1100" u="none" strike="noStrike">
                          <a:effectLst/>
                        </a:rPr>
                        <a:t>modul separation</a:t>
                      </a:r>
                      <a:endParaRPr lang="en-ID"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2509710340"/>
                  </a:ext>
                </a:extLst>
              </a:tr>
              <a:tr h="540342">
                <a:tc>
                  <a:txBody>
                    <a:bodyPr/>
                    <a:lstStyle/>
                    <a:p>
                      <a:pPr algn="r" fontAlgn="t"/>
                      <a:r>
                        <a:rPr lang="en-ID" sz="1100" u="none" strike="noStrike">
                          <a:effectLst/>
                        </a:rPr>
                        <a:t>2.</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Pneumatik</a:t>
                      </a:r>
                      <a:br>
                        <a:rPr lang="en-ID" sz="1100" u="none" strike="noStrike">
                          <a:effectLst/>
                        </a:rPr>
                      </a:br>
                      <a:r>
                        <a:rPr lang="en-ID" sz="1100" u="none" strike="noStrike">
                          <a:effectLst/>
                        </a:rPr>
                        <a:t>Insert Supply</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Ins</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en-ID" sz="1100" u="none" strike="noStrike">
                          <a:effectLst/>
                        </a:rPr>
                        <a:t>Mendorong benda kerja dari</a:t>
                      </a:r>
                      <a:br>
                        <a:rPr lang="en-ID" sz="1100" u="none" strike="noStrike">
                          <a:effectLst/>
                        </a:rPr>
                      </a:br>
                      <a:r>
                        <a:rPr lang="en-ID" sz="1100" u="none" strike="noStrike">
                          <a:effectLst/>
                        </a:rPr>
                        <a:t>magazine ke konveyor</a:t>
                      </a:r>
                      <a:endParaRPr lang="en-ID"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3145324248"/>
                  </a:ext>
                </a:extLst>
              </a:tr>
              <a:tr h="540342">
                <a:tc>
                  <a:txBody>
                    <a:bodyPr/>
                    <a:lstStyle/>
                    <a:p>
                      <a:pPr algn="r" fontAlgn="t"/>
                      <a:r>
                        <a:rPr lang="en-ID" sz="1100" u="none" strike="noStrike">
                          <a:effectLst/>
                        </a:rPr>
                        <a:t>3.</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Pneumatik</a:t>
                      </a:r>
                      <a:br>
                        <a:rPr lang="en-ID" sz="1100" u="none" strike="noStrike">
                          <a:effectLst/>
                        </a:rPr>
                      </a:br>
                      <a:r>
                        <a:rPr lang="en-ID" sz="1100" u="none" strike="noStrike">
                          <a:effectLst/>
                        </a:rPr>
                        <a:t>Return Supply</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Ins_Ret</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en-ID" sz="1100" u="none" strike="noStrike">
                          <a:effectLst/>
                        </a:rPr>
                        <a:t>Kembali dari keadaan insert</a:t>
                      </a:r>
                      <a:endParaRPr lang="en-ID"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3403370955"/>
                  </a:ext>
                </a:extLst>
              </a:tr>
              <a:tr h="540342">
                <a:tc>
                  <a:txBody>
                    <a:bodyPr/>
                    <a:lstStyle/>
                    <a:p>
                      <a:pPr algn="r" fontAlgn="t"/>
                      <a:r>
                        <a:rPr lang="en-ID" sz="1100" u="none" strike="noStrike">
                          <a:effectLst/>
                        </a:rPr>
                        <a:t>4.</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Pneumatik Eject Separation</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err="1">
                          <a:effectLst/>
                        </a:rPr>
                        <a:t>Eje</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en-ID" sz="1100" u="none" strike="noStrike">
                          <a:effectLst/>
                        </a:rPr>
                        <a:t>Menyeleksi benda kerja yang berwarna abu-abu</a:t>
                      </a:r>
                      <a:endParaRPr lang="en-ID"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1568332889"/>
                  </a:ext>
                </a:extLst>
              </a:tr>
              <a:tr h="540342">
                <a:tc>
                  <a:txBody>
                    <a:bodyPr/>
                    <a:lstStyle/>
                    <a:p>
                      <a:pPr algn="r" fontAlgn="t"/>
                      <a:r>
                        <a:rPr lang="en-ID" sz="1100" u="none" strike="noStrike">
                          <a:effectLst/>
                        </a:rPr>
                        <a:t>5.</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Pneumatik Eject</a:t>
                      </a:r>
                      <a:br>
                        <a:rPr lang="en-ID" sz="1100" u="none" strike="noStrike">
                          <a:effectLst/>
                        </a:rPr>
                      </a:br>
                      <a:r>
                        <a:rPr lang="en-ID" sz="1100" u="none" strike="noStrike">
                          <a:effectLst/>
                        </a:rPr>
                        <a:t>Return</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Eje_Ret</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en-ID" sz="1100" u="none" strike="noStrike">
                          <a:effectLst/>
                        </a:rPr>
                        <a:t>Kembali dari keadaan eject</a:t>
                      </a:r>
                      <a:endParaRPr lang="en-ID"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2868855726"/>
                  </a:ext>
                </a:extLst>
              </a:tr>
              <a:tr h="540342">
                <a:tc>
                  <a:txBody>
                    <a:bodyPr/>
                    <a:lstStyle/>
                    <a:p>
                      <a:pPr algn="r" fontAlgn="t"/>
                      <a:r>
                        <a:rPr lang="en-ID" sz="1100" u="none" strike="noStrike">
                          <a:effectLst/>
                        </a:rPr>
                        <a:t>6.</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Rotary Cylinder</a:t>
                      </a:r>
                      <a:br>
                        <a:rPr lang="en-ID" sz="1100" u="none" strike="noStrike">
                          <a:effectLst/>
                        </a:rPr>
                      </a:br>
                      <a:r>
                        <a:rPr lang="en-ID" sz="1100" u="none" strike="noStrike">
                          <a:effectLst/>
                        </a:rPr>
                        <a:t>CW</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Rot_CW</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sv-SE" sz="1100" u="none" strike="noStrike">
                          <a:effectLst/>
                        </a:rPr>
                        <a:t>Rotary Cylinder bergerak searah jarum jam</a:t>
                      </a:r>
                      <a:endParaRPr lang="sv-SE"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2646966632"/>
                  </a:ext>
                </a:extLst>
              </a:tr>
              <a:tr h="540342">
                <a:tc>
                  <a:txBody>
                    <a:bodyPr/>
                    <a:lstStyle/>
                    <a:p>
                      <a:pPr algn="r" fontAlgn="t"/>
                      <a:r>
                        <a:rPr lang="en-ID" sz="1100" u="none" strike="noStrike">
                          <a:effectLst/>
                        </a:rPr>
                        <a:t>7.</a:t>
                      </a:r>
                      <a:endParaRPr lang="en-ID" sz="1100" b="0" i="0" u="none" strike="noStrike">
                        <a:solidFill>
                          <a:srgbClr val="000000"/>
                        </a:solidFill>
                        <a:effectLst/>
                        <a:latin typeface="Times New Roman" panose="02020603050405020304" pitchFamily="18" charset="0"/>
                      </a:endParaRPr>
                    </a:p>
                  </a:txBody>
                  <a:tcPr marL="6910" marR="82914" marT="6910" marB="0"/>
                </a:tc>
                <a:tc>
                  <a:txBody>
                    <a:bodyPr/>
                    <a:lstStyle/>
                    <a:p>
                      <a:pPr algn="l" fontAlgn="t"/>
                      <a:r>
                        <a:rPr lang="en-ID" sz="1100" u="none" strike="noStrike">
                          <a:effectLst/>
                        </a:rPr>
                        <a:t>Rotary Cylinder</a:t>
                      </a:r>
                      <a:br>
                        <a:rPr lang="en-ID" sz="1100" u="none" strike="noStrike">
                          <a:effectLst/>
                        </a:rPr>
                      </a:br>
                      <a:r>
                        <a:rPr lang="en-ID" sz="1100" u="none" strike="noStrike">
                          <a:effectLst/>
                        </a:rPr>
                        <a:t>CCW</a:t>
                      </a:r>
                      <a:endParaRPr lang="en-ID" sz="1100" b="0" i="0" u="none" strike="noStrike">
                        <a:solidFill>
                          <a:srgbClr val="000000"/>
                        </a:solidFill>
                        <a:effectLst/>
                        <a:latin typeface="Times New Roman" panose="02020603050405020304" pitchFamily="18" charset="0"/>
                      </a:endParaRPr>
                    </a:p>
                  </a:txBody>
                  <a:tcPr marL="6910" marR="6910" marT="6910" marB="0"/>
                </a:tc>
                <a:tc>
                  <a:txBody>
                    <a:bodyPr/>
                    <a:lstStyle/>
                    <a:p>
                      <a:pPr algn="l" fontAlgn="t"/>
                      <a:r>
                        <a:rPr lang="en-ID" sz="1100" u="none" strike="noStrike">
                          <a:effectLst/>
                        </a:rPr>
                        <a:t>Rot_CCW</a:t>
                      </a:r>
                      <a:endParaRPr lang="en-ID" sz="1100" b="0" i="0" u="none" strike="noStrike">
                        <a:solidFill>
                          <a:srgbClr val="000000"/>
                        </a:solidFill>
                        <a:effectLst/>
                        <a:latin typeface="Times New Roman" panose="02020603050405020304" pitchFamily="18" charset="0"/>
                      </a:endParaRPr>
                    </a:p>
                  </a:txBody>
                  <a:tcPr marL="82914" marR="6910" marT="6910" marB="0"/>
                </a:tc>
                <a:tc>
                  <a:txBody>
                    <a:bodyPr/>
                    <a:lstStyle/>
                    <a:p>
                      <a:pPr algn="l" fontAlgn="t"/>
                      <a:r>
                        <a:rPr lang="sv-SE" sz="1100" u="none" strike="noStrike">
                          <a:effectLst/>
                        </a:rPr>
                        <a:t>Rotary Cylinder bergerak</a:t>
                      </a:r>
                      <a:br>
                        <a:rPr lang="sv-SE" sz="1100" u="none" strike="noStrike">
                          <a:effectLst/>
                        </a:rPr>
                      </a:br>
                      <a:r>
                        <a:rPr lang="sv-SE" sz="1100" u="none" strike="noStrike">
                          <a:effectLst/>
                        </a:rPr>
                        <a:t>berlawanan jarum jam</a:t>
                      </a:r>
                      <a:endParaRPr lang="sv-SE" sz="1100" b="0" i="0" u="none" strike="noStrike">
                        <a:solidFill>
                          <a:srgbClr val="000000"/>
                        </a:solidFill>
                        <a:effectLst/>
                        <a:latin typeface="Times New Roman" panose="02020603050405020304" pitchFamily="18" charset="0"/>
                      </a:endParaRPr>
                    </a:p>
                  </a:txBody>
                  <a:tcPr marL="6910" marR="6910" marT="6910" marB="0"/>
                </a:tc>
                <a:extLst>
                  <a:ext uri="{0D108BD9-81ED-4DB2-BD59-A6C34878D82A}">
                    <a16:rowId xmlns:a16="http://schemas.microsoft.com/office/drawing/2014/main" val="566856933"/>
                  </a:ext>
                </a:extLst>
              </a:tr>
            </a:tbl>
          </a:graphicData>
        </a:graphic>
      </p:graphicFrame>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a:xfrm>
            <a:off x="838200" y="5529884"/>
            <a:ext cx="8078342" cy="1096331"/>
          </a:xfrm>
        </p:spPr>
        <p:txBody>
          <a:bodyPr vert="horz" lIns="91440" tIns="45720" rIns="91440" bIns="45720" rtlCol="0">
            <a:normAutofit/>
          </a:bodyPr>
          <a:lstStyle/>
          <a:p>
            <a:r>
              <a:rPr lang="en-US" sz="3400" kern="1200">
                <a:latin typeface="+mj-lt"/>
                <a:ea typeface="+mj-ea"/>
                <a:cs typeface="+mj-cs"/>
              </a:rPr>
              <a:t>Desain Ladder Diagram (</a:t>
            </a:r>
            <a:r>
              <a:rPr lang="en-US" sz="3400" kern="1200" err="1">
                <a:latin typeface="+mj-lt"/>
                <a:ea typeface="+mj-ea"/>
                <a:cs typeface="+mj-cs"/>
              </a:rPr>
              <a:t>Perumusan</a:t>
            </a:r>
            <a:r>
              <a:rPr lang="en-US" sz="3400" kern="1200">
                <a:latin typeface="+mj-lt"/>
                <a:ea typeface="+mj-ea"/>
                <a:cs typeface="+mj-cs"/>
              </a:rPr>
              <a:t> </a:t>
            </a:r>
            <a:r>
              <a:rPr lang="en-US" sz="3400"/>
              <a:t>Input</a:t>
            </a:r>
            <a:r>
              <a:rPr lang="en-US" sz="3400" kern="1200">
                <a:latin typeface="+mj-lt"/>
                <a:ea typeface="+mj-ea"/>
                <a:cs typeface="+mj-cs"/>
              </a:rPr>
              <a:t> output)</a:t>
            </a:r>
          </a:p>
        </p:txBody>
      </p:sp>
      <p:graphicFrame>
        <p:nvGraphicFramePr>
          <p:cNvPr id="27" name="Content Placeholder 26">
            <a:extLst>
              <a:ext uri="{FF2B5EF4-FFF2-40B4-BE49-F238E27FC236}">
                <a16:creationId xmlns:a16="http://schemas.microsoft.com/office/drawing/2014/main" id="{C80680B6-CE73-3358-6116-616E1DCBF12A}"/>
              </a:ext>
            </a:extLst>
          </p:cNvPr>
          <p:cNvGraphicFramePr>
            <a:graphicFrameLocks noGrp="1"/>
          </p:cNvGraphicFramePr>
          <p:nvPr>
            <p:ph idx="1"/>
            <p:extLst>
              <p:ext uri="{D42A27DB-BD31-4B8C-83A1-F6EECF244321}">
                <p14:modId xmlns:p14="http://schemas.microsoft.com/office/powerpoint/2010/main" val="994930054"/>
              </p:ext>
            </p:extLst>
          </p:nvPr>
        </p:nvGraphicFramePr>
        <p:xfrm>
          <a:off x="838200" y="642938"/>
          <a:ext cx="5221286" cy="4079871"/>
        </p:xfrm>
        <a:graphic>
          <a:graphicData uri="http://schemas.openxmlformats.org/drawingml/2006/table">
            <a:tbl>
              <a:tblPr>
                <a:tableStyleId>{9D7B26C5-4107-4FEC-AEDC-1716B250A1EF}</a:tableStyleId>
              </a:tblPr>
              <a:tblGrid>
                <a:gridCol w="536150">
                  <a:extLst>
                    <a:ext uri="{9D8B030D-6E8A-4147-A177-3AD203B41FA5}">
                      <a16:colId xmlns:a16="http://schemas.microsoft.com/office/drawing/2014/main" val="3445003328"/>
                    </a:ext>
                  </a:extLst>
                </a:gridCol>
                <a:gridCol w="1260405">
                  <a:extLst>
                    <a:ext uri="{9D8B030D-6E8A-4147-A177-3AD203B41FA5}">
                      <a16:colId xmlns:a16="http://schemas.microsoft.com/office/drawing/2014/main" val="2256699518"/>
                    </a:ext>
                  </a:extLst>
                </a:gridCol>
                <a:gridCol w="1260405">
                  <a:extLst>
                    <a:ext uri="{9D8B030D-6E8A-4147-A177-3AD203B41FA5}">
                      <a16:colId xmlns:a16="http://schemas.microsoft.com/office/drawing/2014/main" val="67307604"/>
                    </a:ext>
                  </a:extLst>
                </a:gridCol>
                <a:gridCol w="2164326">
                  <a:extLst>
                    <a:ext uri="{9D8B030D-6E8A-4147-A177-3AD203B41FA5}">
                      <a16:colId xmlns:a16="http://schemas.microsoft.com/office/drawing/2014/main" val="71243226"/>
                    </a:ext>
                  </a:extLst>
                </a:gridCol>
              </a:tblGrid>
              <a:tr h="216390">
                <a:tc>
                  <a:txBody>
                    <a:bodyPr/>
                    <a:lstStyle/>
                    <a:p>
                      <a:pPr algn="ctr" fontAlgn="t"/>
                      <a:r>
                        <a:rPr lang="en-US" sz="900" b="0" u="none" strike="noStrike">
                          <a:solidFill>
                            <a:srgbClr val="000000"/>
                          </a:solidFill>
                          <a:effectLst/>
                        </a:rPr>
                        <a:t>No.</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en-US" sz="900" b="0" u="none" strike="noStrike">
                          <a:solidFill>
                            <a:srgbClr val="000000"/>
                          </a:solidFill>
                          <a:effectLst/>
                        </a:rPr>
                        <a:t>NAMA</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US" sz="900" b="0" u="none" strike="noStrike">
                          <a:solidFill>
                            <a:srgbClr val="000000"/>
                          </a:solidFill>
                          <a:effectLst/>
                        </a:rPr>
                        <a:t>SIMBOL</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US" sz="900" b="0" u="none" strike="noStrike">
                          <a:solidFill>
                            <a:srgbClr val="000000"/>
                          </a:solidFill>
                          <a:effectLst/>
                        </a:rPr>
                        <a:t>FUNGSI</a:t>
                      </a:r>
                      <a:endParaRPr lang="en-ID" sz="9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177279529"/>
                  </a:ext>
                </a:extLst>
              </a:tr>
              <a:tr h="216390">
                <a:tc>
                  <a:txBody>
                    <a:bodyPr/>
                    <a:lstStyle/>
                    <a:p>
                      <a:pPr algn="ctr" fontAlgn="t"/>
                      <a:r>
                        <a:rPr lang="en-ID" sz="900" b="0" u="none" strike="noStrike">
                          <a:solidFill>
                            <a:srgbClr val="000000"/>
                          </a:solidFill>
                          <a:effectLst/>
                        </a:rPr>
                        <a:t>1.</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en-ID" sz="900" b="0" u="none" strike="noStrike" err="1">
                          <a:solidFill>
                            <a:srgbClr val="000000"/>
                          </a:solidFill>
                          <a:effectLst/>
                        </a:rPr>
                        <a:t>Tombol</a:t>
                      </a:r>
                      <a:r>
                        <a:rPr lang="en-ID" sz="900" b="0" u="none" strike="noStrike">
                          <a:solidFill>
                            <a:srgbClr val="000000"/>
                          </a:solidFill>
                          <a:effectLst/>
                        </a:rPr>
                        <a:t> </a:t>
                      </a:r>
                      <a:r>
                        <a:rPr lang="en-ID" sz="900" b="0" u="none" strike="noStrike" err="1">
                          <a:solidFill>
                            <a:srgbClr val="000000"/>
                          </a:solidFill>
                          <a:effectLst/>
                        </a:rPr>
                        <a:t>Mulai</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a:solidFill>
                            <a:srgbClr val="000000"/>
                          </a:solidFill>
                          <a:effectLst/>
                        </a:rPr>
                        <a:t>Start</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err="1">
                          <a:solidFill>
                            <a:srgbClr val="000000"/>
                          </a:solidFill>
                          <a:effectLst/>
                        </a:rPr>
                        <a:t>Untuk</a:t>
                      </a:r>
                      <a:r>
                        <a:rPr lang="en-ID" sz="900" b="0" u="none" strike="noStrike">
                          <a:solidFill>
                            <a:srgbClr val="000000"/>
                          </a:solidFill>
                          <a:effectLst/>
                        </a:rPr>
                        <a:t> </a:t>
                      </a:r>
                      <a:r>
                        <a:rPr lang="en-ID" sz="900" b="0" u="none" strike="noStrike" err="1">
                          <a:solidFill>
                            <a:srgbClr val="000000"/>
                          </a:solidFill>
                          <a:effectLst/>
                        </a:rPr>
                        <a:t>memulai</a:t>
                      </a:r>
                      <a:r>
                        <a:rPr lang="en-ID" sz="900" b="0" u="none" strike="noStrike">
                          <a:solidFill>
                            <a:srgbClr val="000000"/>
                          </a:solidFill>
                          <a:effectLst/>
                        </a:rPr>
                        <a:t> </a:t>
                      </a:r>
                      <a:r>
                        <a:rPr lang="en-ID" sz="900" b="0" u="none" strike="noStrike" err="1">
                          <a:solidFill>
                            <a:srgbClr val="000000"/>
                          </a:solidFill>
                          <a:effectLst/>
                        </a:rPr>
                        <a:t>keseluruhan</a:t>
                      </a:r>
                      <a:r>
                        <a:rPr lang="en-ID" sz="900" b="0" u="none" strike="noStrike">
                          <a:solidFill>
                            <a:srgbClr val="000000"/>
                          </a:solidFill>
                          <a:effectLst/>
                        </a:rPr>
                        <a:t> proses</a:t>
                      </a:r>
                      <a:endParaRPr lang="en-ID" sz="9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89228735"/>
                  </a:ext>
                </a:extLst>
              </a:tr>
              <a:tr h="377676">
                <a:tc>
                  <a:txBody>
                    <a:bodyPr/>
                    <a:lstStyle/>
                    <a:p>
                      <a:pPr algn="ctr" fontAlgn="t"/>
                      <a:r>
                        <a:rPr lang="en-ID" sz="900" b="0" u="none" strike="noStrike">
                          <a:solidFill>
                            <a:srgbClr val="000000"/>
                          </a:solidFill>
                          <a:effectLst/>
                        </a:rPr>
                        <a:t>2.</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en-ID" sz="900" b="0" u="none" strike="noStrike" err="1">
                          <a:solidFill>
                            <a:srgbClr val="000000"/>
                          </a:solidFill>
                          <a:effectLst/>
                        </a:rPr>
                        <a:t>Tombol</a:t>
                      </a:r>
                      <a:r>
                        <a:rPr lang="en-ID" sz="900" b="0" u="none" strike="noStrike">
                          <a:solidFill>
                            <a:srgbClr val="000000"/>
                          </a:solidFill>
                          <a:effectLst/>
                        </a:rPr>
                        <a:t> Stop</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a:solidFill>
                            <a:srgbClr val="000000"/>
                          </a:solidFill>
                          <a:effectLst/>
                        </a:rPr>
                        <a:t>Stop</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a:solidFill>
                            <a:srgbClr val="000000"/>
                          </a:solidFill>
                          <a:effectLst/>
                        </a:rPr>
                        <a:t>Untuk memberhentikan</a:t>
                      </a:r>
                      <a:br>
                        <a:rPr lang="en-ID" sz="900" b="0" u="none" strike="noStrike">
                          <a:solidFill>
                            <a:srgbClr val="000000"/>
                          </a:solidFill>
                          <a:effectLst/>
                        </a:rPr>
                      </a:br>
                      <a:r>
                        <a:rPr lang="en-ID" sz="900" b="0" u="none" strike="noStrike">
                          <a:solidFill>
                            <a:srgbClr val="000000"/>
                          </a:solidFill>
                          <a:effectLst/>
                        </a:rPr>
                        <a:t>keseluruhan proses</a:t>
                      </a:r>
                      <a:endParaRPr lang="en-ID" sz="9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12528186"/>
                  </a:ext>
                </a:extLst>
              </a:tr>
              <a:tr h="377676">
                <a:tc>
                  <a:txBody>
                    <a:bodyPr/>
                    <a:lstStyle/>
                    <a:p>
                      <a:pPr algn="ctr" fontAlgn="t"/>
                      <a:r>
                        <a:rPr lang="en-ID" sz="900" b="0" u="none" strike="noStrike">
                          <a:solidFill>
                            <a:srgbClr val="000000"/>
                          </a:solidFill>
                          <a:effectLst/>
                        </a:rPr>
                        <a:t>3.</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en-ID" sz="900" b="0" u="none" strike="noStrike">
                          <a:solidFill>
                            <a:srgbClr val="000000"/>
                          </a:solidFill>
                          <a:effectLst/>
                        </a:rPr>
                        <a:t>Magazine Sensor</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a:solidFill>
                            <a:srgbClr val="000000"/>
                          </a:solidFill>
                          <a:effectLst/>
                        </a:rPr>
                        <a:t>Mag</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err="1">
                          <a:solidFill>
                            <a:srgbClr val="000000"/>
                          </a:solidFill>
                          <a:effectLst/>
                        </a:rPr>
                        <a:t>Mendeteksi</a:t>
                      </a:r>
                      <a:r>
                        <a:rPr lang="en-ID" sz="900" b="0" u="none" strike="noStrike">
                          <a:solidFill>
                            <a:srgbClr val="000000"/>
                          </a:solidFill>
                          <a:effectLst/>
                        </a:rPr>
                        <a:t> </a:t>
                      </a:r>
                      <a:r>
                        <a:rPr lang="en-ID" sz="900" b="0" u="none" strike="noStrike" err="1">
                          <a:solidFill>
                            <a:srgbClr val="000000"/>
                          </a:solidFill>
                          <a:effectLst/>
                        </a:rPr>
                        <a:t>ketersediaan</a:t>
                      </a:r>
                      <a:r>
                        <a:rPr lang="en-ID" sz="900" b="0" u="none" strike="noStrike">
                          <a:solidFill>
                            <a:srgbClr val="000000"/>
                          </a:solidFill>
                          <a:effectLst/>
                        </a:rPr>
                        <a:t> </a:t>
                      </a:r>
                      <a:r>
                        <a:rPr lang="en-ID" sz="900" b="0" u="none" strike="noStrike" err="1">
                          <a:solidFill>
                            <a:srgbClr val="000000"/>
                          </a:solidFill>
                          <a:effectLst/>
                        </a:rPr>
                        <a:t>benda</a:t>
                      </a:r>
                      <a:r>
                        <a:rPr lang="en-ID" sz="900" b="0" u="none" strike="noStrike">
                          <a:solidFill>
                            <a:srgbClr val="000000"/>
                          </a:solidFill>
                          <a:effectLst/>
                        </a:rPr>
                        <a:t> </a:t>
                      </a:r>
                      <a:r>
                        <a:rPr lang="en-ID" sz="900" b="0" u="none" strike="noStrike" err="1">
                          <a:solidFill>
                            <a:srgbClr val="000000"/>
                          </a:solidFill>
                          <a:effectLst/>
                        </a:rPr>
                        <a:t>kerja</a:t>
                      </a:r>
                      <a:r>
                        <a:rPr lang="en-ID" sz="900" b="0" u="none" strike="noStrike">
                          <a:solidFill>
                            <a:srgbClr val="000000"/>
                          </a:solidFill>
                          <a:effectLst/>
                        </a:rPr>
                        <a:t> pada magazine</a:t>
                      </a:r>
                      <a:endParaRPr lang="en-ID" sz="9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93718473"/>
                  </a:ext>
                </a:extLst>
              </a:tr>
              <a:tr h="377676">
                <a:tc>
                  <a:txBody>
                    <a:bodyPr/>
                    <a:lstStyle/>
                    <a:p>
                      <a:pPr algn="ctr" fontAlgn="ctr"/>
                      <a:r>
                        <a:rPr lang="en-US" sz="900" b="0" u="none" strike="noStrike">
                          <a:solidFill>
                            <a:srgbClr val="000000"/>
                          </a:solidFill>
                          <a:effectLst/>
                        </a:rPr>
                        <a:t>4</a:t>
                      </a:r>
                      <a:r>
                        <a:rPr lang="en-ID" sz="900" b="0" u="none" strike="noStrike">
                          <a:solidFill>
                            <a:srgbClr val="000000"/>
                          </a:solidFill>
                          <a:effectLst/>
                        </a:rPr>
                        <a:t>.</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PhotoSensor</a:t>
                      </a:r>
                      <a:r>
                        <a:rPr lang="en-ID" sz="900" u="none" strike="noStrike">
                          <a:effectLst/>
                        </a:rPr>
                        <a:t> </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ctr"/>
                      <a:r>
                        <a:rPr lang="en-ID" sz="900" b="0" u="none" strike="noStrike">
                          <a:solidFill>
                            <a:srgbClr val="000000"/>
                          </a:solidFill>
                          <a:effectLst/>
                        </a:rPr>
                        <a:t>Pho</a:t>
                      </a:r>
                      <a:endParaRPr lang="en-ID" sz="9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t"/>
                      <a:r>
                        <a:rPr lang="en-ID" sz="900" b="0" u="none" strike="noStrike" err="1">
                          <a:solidFill>
                            <a:srgbClr val="000000"/>
                          </a:solidFill>
                          <a:effectLst/>
                        </a:rPr>
                        <a:t>Untuk</a:t>
                      </a:r>
                      <a:r>
                        <a:rPr lang="en-ID" sz="900" b="0" u="none" strike="noStrike">
                          <a:solidFill>
                            <a:srgbClr val="000000"/>
                          </a:solidFill>
                          <a:effectLst/>
                        </a:rPr>
                        <a:t> </a:t>
                      </a:r>
                      <a:r>
                        <a:rPr lang="en-ID" sz="900" b="0" u="none" strike="noStrike" err="1">
                          <a:solidFill>
                            <a:srgbClr val="000000"/>
                          </a:solidFill>
                          <a:effectLst/>
                        </a:rPr>
                        <a:t>mendeteksi</a:t>
                      </a:r>
                      <a:r>
                        <a:rPr lang="en-ID" sz="900" b="0" u="none" strike="noStrike">
                          <a:solidFill>
                            <a:srgbClr val="000000"/>
                          </a:solidFill>
                          <a:effectLst/>
                        </a:rPr>
                        <a:t> </a:t>
                      </a:r>
                      <a:r>
                        <a:rPr lang="en-ID" sz="900" b="0" u="none" strike="noStrike" err="1">
                          <a:solidFill>
                            <a:srgbClr val="000000"/>
                          </a:solidFill>
                          <a:effectLst/>
                        </a:rPr>
                        <a:t>benda</a:t>
                      </a:r>
                      <a:br>
                        <a:rPr lang="en-ID" sz="900" b="0" u="none" strike="noStrike">
                          <a:solidFill>
                            <a:srgbClr val="000000"/>
                          </a:solidFill>
                          <a:effectLst/>
                        </a:rPr>
                      </a:br>
                      <a:r>
                        <a:rPr lang="en-ID" sz="900" b="0" u="none" strike="noStrike" err="1">
                          <a:solidFill>
                            <a:srgbClr val="000000"/>
                          </a:solidFill>
                          <a:effectLst/>
                        </a:rPr>
                        <a:t>kerja</a:t>
                      </a:r>
                      <a:r>
                        <a:rPr lang="en-ID" sz="900" b="0" u="none" strike="noStrike">
                          <a:solidFill>
                            <a:srgbClr val="000000"/>
                          </a:solidFill>
                          <a:effectLst/>
                        </a:rPr>
                        <a:t> </a:t>
                      </a:r>
                      <a:r>
                        <a:rPr lang="en-ID" sz="900" b="0" u="none" strike="noStrike" err="1">
                          <a:solidFill>
                            <a:srgbClr val="000000"/>
                          </a:solidFill>
                          <a:effectLst/>
                        </a:rPr>
                        <a:t>berdasarkan</a:t>
                      </a:r>
                      <a:r>
                        <a:rPr lang="en-ID" sz="900" b="0" u="none" strike="noStrike">
                          <a:solidFill>
                            <a:srgbClr val="000000"/>
                          </a:solidFill>
                          <a:effectLst/>
                        </a:rPr>
                        <a:t> </a:t>
                      </a:r>
                      <a:r>
                        <a:rPr lang="en-ID" sz="900" b="0" u="none" strike="noStrike" err="1">
                          <a:solidFill>
                            <a:srgbClr val="000000"/>
                          </a:solidFill>
                          <a:effectLst/>
                        </a:rPr>
                        <a:t>warna</a:t>
                      </a:r>
                      <a:r>
                        <a:rPr lang="en-ID" sz="900" b="0" u="none" strike="noStrike">
                          <a:solidFill>
                            <a:srgbClr val="000000"/>
                          </a:solidFill>
                          <a:effectLst/>
                        </a:rPr>
                        <a:t> (</a:t>
                      </a:r>
                      <a:r>
                        <a:rPr lang="en-ID" sz="900" b="0" u="none" strike="noStrike" err="1">
                          <a:solidFill>
                            <a:srgbClr val="000000"/>
                          </a:solidFill>
                          <a:effectLst/>
                        </a:rPr>
                        <a:t>terang</a:t>
                      </a:r>
                      <a:r>
                        <a:rPr lang="en-ID" sz="900" b="0" u="none" strike="noStrike">
                          <a:solidFill>
                            <a:srgbClr val="000000"/>
                          </a:solidFill>
                          <a:effectLst/>
                        </a:rPr>
                        <a:t>/</a:t>
                      </a:r>
                      <a:r>
                        <a:rPr lang="en-ID" sz="900" b="0" u="none" strike="noStrike" err="1">
                          <a:solidFill>
                            <a:srgbClr val="000000"/>
                          </a:solidFill>
                          <a:effectLst/>
                        </a:rPr>
                        <a:t>gelap</a:t>
                      </a:r>
                      <a:r>
                        <a:rPr lang="en-ID" sz="900" b="0" u="none" strike="noStrike">
                          <a:solidFill>
                            <a:srgbClr val="000000"/>
                          </a:solidFill>
                          <a:effectLst/>
                        </a:rPr>
                        <a:t>)</a:t>
                      </a:r>
                      <a:endParaRPr lang="en-ID" sz="9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436955412"/>
                  </a:ext>
                </a:extLst>
              </a:tr>
              <a:tr h="384995">
                <a:tc>
                  <a:txBody>
                    <a:bodyPr/>
                    <a:lstStyle/>
                    <a:p>
                      <a:pPr algn="ctr" fontAlgn="t"/>
                      <a:r>
                        <a:rPr lang="en-US" sz="900" b="0" u="none" strike="noStrike">
                          <a:solidFill>
                            <a:srgbClr val="000000"/>
                          </a:solidFill>
                          <a:effectLst/>
                        </a:rPr>
                        <a:t>5</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b="0" u="none" strike="noStrike">
                          <a:solidFill>
                            <a:srgbClr val="000000"/>
                          </a:solidFill>
                          <a:effectLst/>
                        </a:rPr>
                        <a:t>Proximity Sensor</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ctr"/>
                      <a:r>
                        <a:rPr lang="en-ID" sz="900" b="0" u="none" strike="noStrike" err="1">
                          <a:solidFill>
                            <a:srgbClr val="000000"/>
                          </a:solidFill>
                          <a:effectLst/>
                        </a:rPr>
                        <a:t>Prox</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en-ID" sz="900" b="0" u="none" strike="noStrike">
                          <a:solidFill>
                            <a:srgbClr val="000000"/>
                          </a:solidFill>
                          <a:effectLst/>
                        </a:rPr>
                        <a:t>Untuk mendeteksi benda kerja berdasarkan bahan dasar (logam/tidak)</a:t>
                      </a:r>
                      <a:endParaRPr lang="en-ID" sz="900" b="0" i="0" u="none" strike="noStrike">
                        <a:solidFill>
                          <a:srgbClr val="000000"/>
                        </a:solidFill>
                        <a:effectLst/>
                        <a:latin typeface="Times New Roman" panose="02020603050405020304" pitchFamily="18" charset="0"/>
                      </a:endParaRPr>
                    </a:p>
                  </a:txBody>
                  <a:tcPr marL="6276" marR="6276" marT="6276" marB="0" anchor="ctr"/>
                </a:tc>
                <a:extLst>
                  <a:ext uri="{0D108BD9-81ED-4DB2-BD59-A6C34878D82A}">
                    <a16:rowId xmlns:a16="http://schemas.microsoft.com/office/drawing/2014/main" val="1927245452"/>
                  </a:ext>
                </a:extLst>
              </a:tr>
              <a:tr h="553601">
                <a:tc>
                  <a:txBody>
                    <a:bodyPr/>
                    <a:lstStyle/>
                    <a:p>
                      <a:pPr algn="ctr" fontAlgn="t"/>
                      <a:r>
                        <a:rPr lang="en-US" sz="900" b="0" u="none" strike="noStrike">
                          <a:solidFill>
                            <a:srgbClr val="000000"/>
                          </a:solidFill>
                          <a:effectLst/>
                        </a:rPr>
                        <a:t>6</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b="0" u="none" strike="noStrike">
                          <a:solidFill>
                            <a:srgbClr val="000000"/>
                          </a:solidFill>
                          <a:effectLst/>
                        </a:rPr>
                        <a:t>Capasitive Sensor</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ctr"/>
                      <a:r>
                        <a:rPr lang="en-ID" sz="900" b="0" u="none" strike="noStrike">
                          <a:solidFill>
                            <a:srgbClr val="000000"/>
                          </a:solidFill>
                          <a:effectLst/>
                        </a:rPr>
                        <a:t>Cap</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sv-SE" sz="900" b="0" u="none" strike="noStrike">
                          <a:solidFill>
                            <a:srgbClr val="000000"/>
                          </a:solidFill>
                          <a:effectLst/>
                        </a:rPr>
                        <a:t>Untuk mendeteksi benda kerja berdasarkan</a:t>
                      </a:r>
                      <a:br>
                        <a:rPr lang="sv-SE" sz="900" b="0" u="none" strike="noStrike">
                          <a:solidFill>
                            <a:srgbClr val="000000"/>
                          </a:solidFill>
                          <a:effectLst/>
                        </a:rPr>
                      </a:br>
                      <a:r>
                        <a:rPr lang="sv-SE" sz="900" b="0" u="none" strike="noStrike">
                          <a:solidFill>
                            <a:srgbClr val="000000"/>
                          </a:solidFill>
                          <a:effectLst/>
                        </a:rPr>
                        <a:t>keberadaan (ada/tidak)</a:t>
                      </a:r>
                      <a:endParaRPr lang="sv-SE" sz="900" b="0" i="0" u="none" strike="noStrike">
                        <a:solidFill>
                          <a:srgbClr val="000000"/>
                        </a:solidFill>
                        <a:effectLst/>
                        <a:latin typeface="Times New Roman" panose="02020603050405020304" pitchFamily="18" charset="0"/>
                      </a:endParaRPr>
                    </a:p>
                  </a:txBody>
                  <a:tcPr marL="6276" marR="6276" marT="6276" marB="0" anchor="ctr"/>
                </a:tc>
                <a:extLst>
                  <a:ext uri="{0D108BD9-81ED-4DB2-BD59-A6C34878D82A}">
                    <a16:rowId xmlns:a16="http://schemas.microsoft.com/office/drawing/2014/main" val="3731010925"/>
                  </a:ext>
                </a:extLst>
              </a:tr>
              <a:tr h="384995">
                <a:tc>
                  <a:txBody>
                    <a:bodyPr/>
                    <a:lstStyle/>
                    <a:p>
                      <a:pPr algn="ctr" fontAlgn="t"/>
                      <a:r>
                        <a:rPr lang="en-ID" sz="900" u="none" strike="noStrike">
                          <a:effectLst/>
                        </a:rPr>
                        <a:t>6.</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b="0" u="none" strike="noStrike">
                          <a:solidFill>
                            <a:srgbClr val="000000"/>
                          </a:solidFill>
                          <a:effectLst/>
                        </a:rPr>
                        <a:t>Photo </a:t>
                      </a:r>
                      <a:r>
                        <a:rPr lang="en-ID" sz="900" b="0" u="none" strike="noStrike" err="1">
                          <a:solidFill>
                            <a:srgbClr val="000000"/>
                          </a:solidFill>
                          <a:effectLst/>
                        </a:rPr>
                        <a:t>Fiber</a:t>
                      </a:r>
                      <a:r>
                        <a:rPr lang="en-ID" sz="900" b="0" u="none" strike="noStrike">
                          <a:solidFill>
                            <a:srgbClr val="000000"/>
                          </a:solidFill>
                          <a:effectLst/>
                        </a:rPr>
                        <a:t> Sensor </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ctr"/>
                      <a:r>
                        <a:rPr lang="en-ID" sz="900" b="0" u="none" strike="noStrike">
                          <a:solidFill>
                            <a:srgbClr val="000000"/>
                          </a:solidFill>
                          <a:effectLst/>
                        </a:rPr>
                        <a:t>End_1</a:t>
                      </a:r>
                      <a:endParaRPr lang="en-ID" sz="900" b="0" i="0" u="none" strike="noStrike">
                        <a:solidFill>
                          <a:srgbClr val="000000"/>
                        </a:solidFill>
                        <a:effectLst/>
                        <a:latin typeface="Times New Roman" panose="02020603050405020304" pitchFamily="18" charset="0"/>
                      </a:endParaRPr>
                    </a:p>
                  </a:txBody>
                  <a:tcPr marL="6276" marR="6276" marT="6276" marB="0" anchor="ctr"/>
                </a:tc>
                <a:tc>
                  <a:txBody>
                    <a:bodyPr/>
                    <a:lstStyle/>
                    <a:p>
                      <a:pPr algn="ctr" fontAlgn="t"/>
                      <a:r>
                        <a:rPr lang="en-ID" sz="900" b="0" u="none" strike="noStrike" err="1">
                          <a:solidFill>
                            <a:srgbClr val="000000"/>
                          </a:solidFill>
                          <a:effectLst/>
                        </a:rPr>
                        <a:t>Mendeteksi</a:t>
                      </a:r>
                      <a:r>
                        <a:rPr lang="en-ID" sz="900" b="0" u="none" strike="noStrike">
                          <a:solidFill>
                            <a:srgbClr val="000000"/>
                          </a:solidFill>
                          <a:effectLst/>
                        </a:rPr>
                        <a:t> </a:t>
                      </a:r>
                      <a:r>
                        <a:rPr lang="en-ID" sz="900" b="0" u="none" strike="noStrike" err="1">
                          <a:solidFill>
                            <a:srgbClr val="000000"/>
                          </a:solidFill>
                          <a:effectLst/>
                        </a:rPr>
                        <a:t>benda</a:t>
                      </a:r>
                      <a:r>
                        <a:rPr lang="en-ID" sz="900" b="0" u="none" strike="noStrike">
                          <a:solidFill>
                            <a:srgbClr val="000000"/>
                          </a:solidFill>
                          <a:effectLst/>
                        </a:rPr>
                        <a:t> </a:t>
                      </a:r>
                      <a:r>
                        <a:rPr lang="en-ID" sz="900" b="0" u="none" strike="noStrike" err="1">
                          <a:solidFill>
                            <a:srgbClr val="000000"/>
                          </a:solidFill>
                          <a:effectLst/>
                        </a:rPr>
                        <a:t>kerja</a:t>
                      </a:r>
                      <a:r>
                        <a:rPr lang="en-ID" sz="900" b="0" u="none" strike="noStrike">
                          <a:solidFill>
                            <a:srgbClr val="000000"/>
                          </a:solidFill>
                          <a:effectLst/>
                        </a:rPr>
                        <a:t> di </a:t>
                      </a:r>
                      <a:r>
                        <a:rPr lang="en-ID" sz="900" b="0" u="none" strike="noStrike" err="1">
                          <a:solidFill>
                            <a:srgbClr val="000000"/>
                          </a:solidFill>
                          <a:effectLst/>
                        </a:rPr>
                        <a:t>akhir</a:t>
                      </a:r>
                      <a:r>
                        <a:rPr lang="en-ID" sz="900" b="0" u="none" strike="noStrike">
                          <a:solidFill>
                            <a:srgbClr val="000000"/>
                          </a:solidFill>
                          <a:effectLst/>
                        </a:rPr>
                        <a:t> proses pada </a:t>
                      </a:r>
                      <a:r>
                        <a:rPr lang="en-ID" sz="900" b="0" u="none" strike="noStrike" err="1">
                          <a:solidFill>
                            <a:srgbClr val="000000"/>
                          </a:solidFill>
                          <a:effectLst/>
                        </a:rPr>
                        <a:t>modul</a:t>
                      </a:r>
                      <a:r>
                        <a:rPr lang="en-ID" sz="900" b="0" u="none" strike="noStrike">
                          <a:solidFill>
                            <a:srgbClr val="000000"/>
                          </a:solidFill>
                          <a:effectLst/>
                        </a:rPr>
                        <a:t> separation</a:t>
                      </a:r>
                      <a:endParaRPr lang="en-ID" sz="900" b="0" i="0" u="none" strike="noStrike">
                        <a:solidFill>
                          <a:srgbClr val="000000"/>
                        </a:solidFill>
                        <a:effectLst/>
                        <a:latin typeface="Times New Roman" panose="02020603050405020304" pitchFamily="18" charset="0"/>
                      </a:endParaRPr>
                    </a:p>
                  </a:txBody>
                  <a:tcPr marL="6276" marR="6276" marT="6276" marB="0" anchor="ctr"/>
                </a:tc>
                <a:extLst>
                  <a:ext uri="{0D108BD9-81ED-4DB2-BD59-A6C34878D82A}">
                    <a16:rowId xmlns:a16="http://schemas.microsoft.com/office/drawing/2014/main" val="1618804847"/>
                  </a:ext>
                </a:extLst>
              </a:tr>
              <a:tr h="381921">
                <a:tc>
                  <a:txBody>
                    <a:bodyPr/>
                    <a:lstStyle/>
                    <a:p>
                      <a:pPr algn="ctr" fontAlgn="t"/>
                      <a:r>
                        <a:rPr lang="en-ID" sz="900" u="none" strike="noStrike">
                          <a:effectLst/>
                        </a:rPr>
                        <a:t>7.</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a:effectLst/>
                        </a:rPr>
                        <a:t>Auto Switch 7</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AS_Ins</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Mendeteksi</a:t>
                      </a:r>
                      <a:r>
                        <a:rPr lang="en-ID" sz="900" u="none" strike="noStrike">
                          <a:effectLst/>
                        </a:rPr>
                        <a:t> </a:t>
                      </a:r>
                      <a:r>
                        <a:rPr lang="en-ID" sz="900" u="none" strike="noStrike" err="1">
                          <a:effectLst/>
                        </a:rPr>
                        <a:t>pneumatik</a:t>
                      </a:r>
                      <a:br>
                        <a:rPr lang="en-ID" sz="900" u="none" strike="noStrike">
                          <a:effectLst/>
                        </a:rPr>
                      </a:br>
                      <a:r>
                        <a:rPr lang="en-ID" sz="900" u="none" strike="noStrike">
                          <a:effectLst/>
                        </a:rPr>
                        <a:t>insert</a:t>
                      </a:r>
                      <a:endParaRPr lang="en-ID" sz="900" b="0" i="0" u="none" strike="noStrike">
                        <a:solidFill>
                          <a:srgbClr val="000000"/>
                        </a:solidFill>
                        <a:effectLst/>
                        <a:latin typeface="Times New Roman" panose="02020603050405020304" pitchFamily="18" charset="0"/>
                      </a:endParaRPr>
                    </a:p>
                  </a:txBody>
                  <a:tcPr marL="3640" marR="3640" marT="3640" marB="0" anchor="ctr"/>
                </a:tc>
                <a:extLst>
                  <a:ext uri="{0D108BD9-81ED-4DB2-BD59-A6C34878D82A}">
                    <a16:rowId xmlns:a16="http://schemas.microsoft.com/office/drawing/2014/main" val="2367418374"/>
                  </a:ext>
                </a:extLst>
              </a:tr>
              <a:tr h="381921">
                <a:tc>
                  <a:txBody>
                    <a:bodyPr/>
                    <a:lstStyle/>
                    <a:p>
                      <a:pPr algn="ctr" fontAlgn="t"/>
                      <a:r>
                        <a:rPr lang="en-ID" sz="900" u="none" strike="noStrike">
                          <a:effectLst/>
                        </a:rPr>
                        <a:t>8.</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a:effectLst/>
                        </a:rPr>
                        <a:t>Auto Switch 8</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AS_Ins_Ret</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Mendeteksi</a:t>
                      </a:r>
                      <a:r>
                        <a:rPr lang="en-ID" sz="900" u="none" strike="noStrike">
                          <a:effectLst/>
                        </a:rPr>
                        <a:t> </a:t>
                      </a:r>
                      <a:r>
                        <a:rPr lang="en-ID" sz="900" u="none" strike="noStrike" err="1">
                          <a:effectLst/>
                        </a:rPr>
                        <a:t>pneumatik</a:t>
                      </a:r>
                      <a:br>
                        <a:rPr lang="en-ID" sz="900" u="none" strike="noStrike">
                          <a:effectLst/>
                        </a:rPr>
                      </a:br>
                      <a:r>
                        <a:rPr lang="en-ID" sz="900" u="none" strike="noStrike">
                          <a:effectLst/>
                        </a:rPr>
                        <a:t>insert return</a:t>
                      </a:r>
                      <a:endParaRPr lang="en-ID" sz="900" b="0" i="0" u="none" strike="noStrike">
                        <a:solidFill>
                          <a:srgbClr val="000000"/>
                        </a:solidFill>
                        <a:effectLst/>
                        <a:latin typeface="Times New Roman" panose="02020603050405020304" pitchFamily="18" charset="0"/>
                      </a:endParaRPr>
                    </a:p>
                  </a:txBody>
                  <a:tcPr marL="3640" marR="3640" marT="3640" marB="0" anchor="ctr"/>
                </a:tc>
                <a:extLst>
                  <a:ext uri="{0D108BD9-81ED-4DB2-BD59-A6C34878D82A}">
                    <a16:rowId xmlns:a16="http://schemas.microsoft.com/office/drawing/2014/main" val="2069964426"/>
                  </a:ext>
                </a:extLst>
              </a:tr>
              <a:tr h="213315">
                <a:tc>
                  <a:txBody>
                    <a:bodyPr/>
                    <a:lstStyle/>
                    <a:p>
                      <a:pPr algn="ctr" fontAlgn="t"/>
                      <a:r>
                        <a:rPr lang="en-ID" sz="900" u="none" strike="noStrike">
                          <a:effectLst/>
                        </a:rPr>
                        <a:t>9.</a:t>
                      </a:r>
                      <a:endParaRPr lang="en-ID" sz="900" b="0" i="0" u="none" strike="noStrike">
                        <a:solidFill>
                          <a:srgbClr val="000000"/>
                        </a:solidFill>
                        <a:effectLst/>
                        <a:latin typeface="Times New Roman" panose="02020603050405020304" pitchFamily="18" charset="0"/>
                      </a:endParaRPr>
                    </a:p>
                  </a:txBody>
                  <a:tcPr marL="3640" marR="43671" marT="3640" marB="0" anchor="ctr"/>
                </a:tc>
                <a:tc>
                  <a:txBody>
                    <a:bodyPr/>
                    <a:lstStyle/>
                    <a:p>
                      <a:pPr algn="ctr" fontAlgn="t"/>
                      <a:r>
                        <a:rPr lang="en-ID" sz="900" u="none" strike="noStrike">
                          <a:effectLst/>
                        </a:rPr>
                        <a:t>Auto Switch 9</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a:effectLst/>
                        </a:rPr>
                        <a:t>AS_Eje</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Mendeteksi</a:t>
                      </a:r>
                      <a:r>
                        <a:rPr lang="en-ID" sz="900" u="none" strike="noStrike">
                          <a:effectLst/>
                        </a:rPr>
                        <a:t> </a:t>
                      </a:r>
                      <a:r>
                        <a:rPr lang="en-ID" sz="900" u="none" strike="noStrike" err="1">
                          <a:effectLst/>
                        </a:rPr>
                        <a:t>pneumatik</a:t>
                      </a:r>
                      <a:r>
                        <a:rPr lang="en-ID" sz="900" u="none" strike="noStrike">
                          <a:effectLst/>
                        </a:rPr>
                        <a:t> eject</a:t>
                      </a:r>
                      <a:endParaRPr lang="en-ID" sz="900" b="0" i="0" u="none" strike="noStrike">
                        <a:solidFill>
                          <a:srgbClr val="000000"/>
                        </a:solidFill>
                        <a:effectLst/>
                        <a:latin typeface="Times New Roman" panose="02020603050405020304" pitchFamily="18" charset="0"/>
                      </a:endParaRPr>
                    </a:p>
                  </a:txBody>
                  <a:tcPr marL="3640" marR="3640" marT="3640" marB="0" anchor="ctr"/>
                </a:tc>
                <a:extLst>
                  <a:ext uri="{0D108BD9-81ED-4DB2-BD59-A6C34878D82A}">
                    <a16:rowId xmlns:a16="http://schemas.microsoft.com/office/drawing/2014/main" val="252988390"/>
                  </a:ext>
                </a:extLst>
              </a:tr>
              <a:tr h="213315">
                <a:tc>
                  <a:txBody>
                    <a:bodyPr/>
                    <a:lstStyle/>
                    <a:p>
                      <a:pPr algn="ctr" fontAlgn="t"/>
                      <a:r>
                        <a:rPr lang="en-US" sz="900" b="0" u="none" strike="noStrike">
                          <a:solidFill>
                            <a:srgbClr val="000000"/>
                          </a:solidFill>
                          <a:effectLst/>
                        </a:rPr>
                        <a:t>1</a:t>
                      </a:r>
                      <a:r>
                        <a:rPr lang="en-ID" sz="900" b="0" u="none" strike="noStrike">
                          <a:solidFill>
                            <a:srgbClr val="000000"/>
                          </a:solidFill>
                          <a:effectLst/>
                        </a:rPr>
                        <a:t>0</a:t>
                      </a:r>
                      <a:endParaRPr lang="en-ID" sz="900" b="0" i="0" u="none" strike="noStrike">
                        <a:solidFill>
                          <a:srgbClr val="000000"/>
                        </a:solidFill>
                        <a:effectLst/>
                        <a:latin typeface="Times New Roman" panose="02020603050405020304" pitchFamily="18" charset="0"/>
                      </a:endParaRPr>
                    </a:p>
                  </a:txBody>
                  <a:tcPr marL="3640" marR="43671" marT="3640" marB="0" anchor="ctr"/>
                </a:tc>
                <a:tc>
                  <a:txBody>
                    <a:bodyPr/>
                    <a:lstStyle/>
                    <a:p>
                      <a:pPr algn="ctr" fontAlgn="t"/>
                      <a:r>
                        <a:rPr lang="en-ID" sz="900" u="none" strike="noStrike">
                          <a:effectLst/>
                        </a:rPr>
                        <a:t>Auto Switch 10</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AS_Eje_Ret</a:t>
                      </a:r>
                      <a:endParaRPr lang="en-ID" sz="900" b="0" i="0" u="none" strike="noStrike">
                        <a:solidFill>
                          <a:srgbClr val="000000"/>
                        </a:solidFill>
                        <a:effectLst/>
                        <a:latin typeface="Times New Roman" panose="02020603050405020304" pitchFamily="18" charset="0"/>
                      </a:endParaRPr>
                    </a:p>
                  </a:txBody>
                  <a:tcPr marL="3640" marR="3640" marT="3640" marB="0" anchor="ctr"/>
                </a:tc>
                <a:tc>
                  <a:txBody>
                    <a:bodyPr/>
                    <a:lstStyle/>
                    <a:p>
                      <a:pPr algn="ctr" fontAlgn="t"/>
                      <a:r>
                        <a:rPr lang="en-ID" sz="900" u="none" strike="noStrike" err="1">
                          <a:effectLst/>
                        </a:rPr>
                        <a:t>Mendeteksi</a:t>
                      </a:r>
                      <a:r>
                        <a:rPr lang="en-ID" sz="900" u="none" strike="noStrike">
                          <a:effectLst/>
                        </a:rPr>
                        <a:t> </a:t>
                      </a:r>
                      <a:r>
                        <a:rPr lang="en-ID" sz="900" u="none" strike="noStrike" err="1">
                          <a:effectLst/>
                        </a:rPr>
                        <a:t>pneumatik</a:t>
                      </a:r>
                      <a:r>
                        <a:rPr lang="en-ID" sz="900" u="none" strike="noStrike">
                          <a:effectLst/>
                        </a:rPr>
                        <a:t> eject return</a:t>
                      </a:r>
                      <a:endParaRPr lang="en-ID" sz="900" b="0" i="0" u="none" strike="noStrike">
                        <a:solidFill>
                          <a:srgbClr val="000000"/>
                        </a:solidFill>
                        <a:effectLst/>
                        <a:latin typeface="Times New Roman" panose="02020603050405020304" pitchFamily="18" charset="0"/>
                      </a:endParaRPr>
                    </a:p>
                  </a:txBody>
                  <a:tcPr marL="3640" marR="3640" marT="3640" marB="0" anchor="ctr"/>
                </a:tc>
                <a:extLst>
                  <a:ext uri="{0D108BD9-81ED-4DB2-BD59-A6C34878D82A}">
                    <a16:rowId xmlns:a16="http://schemas.microsoft.com/office/drawing/2014/main" val="2370354102"/>
                  </a:ext>
                </a:extLst>
              </a:tr>
            </a:tbl>
          </a:graphicData>
        </a:graphic>
      </p:graphicFrame>
    </p:spTree>
    <p:extLst>
      <p:ext uri="{BB962C8B-B14F-4D97-AF65-F5344CB8AC3E}">
        <p14:creationId xmlns:p14="http://schemas.microsoft.com/office/powerpoint/2010/main" val="197731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D91D-DFB2-9334-FCB5-D32AC2194889}"/>
              </a:ext>
            </a:extLst>
          </p:cNvPr>
          <p:cNvSpPr>
            <a:spLocks noGrp="1"/>
          </p:cNvSpPr>
          <p:nvPr>
            <p:ph type="title"/>
          </p:nvPr>
        </p:nvSpPr>
        <p:spPr/>
        <p:txBody>
          <a:bodyPr>
            <a:normAutofit/>
          </a:bodyPr>
          <a:lstStyle/>
          <a:p>
            <a:r>
              <a:rPr lang="en-ID" sz="3200" dirty="0"/>
              <a:t>Desain Ladder Diagram (</a:t>
            </a:r>
            <a:r>
              <a:rPr lang="en-ID" sz="3200" b="0" i="0" u="none" strike="noStrike" baseline="0" dirty="0" err="1">
                <a:latin typeface="TimesNewRoman"/>
              </a:rPr>
              <a:t>Penyusunan</a:t>
            </a:r>
            <a:r>
              <a:rPr lang="en-ID" sz="3200" b="0" i="0" u="none" strike="noStrike" baseline="0" dirty="0">
                <a:latin typeface="TimesNewRoman"/>
              </a:rPr>
              <a:t> Langkah </a:t>
            </a:r>
            <a:r>
              <a:rPr lang="en-ID" sz="3200" b="0" i="0" u="none" strike="noStrike" baseline="0" dirty="0" err="1">
                <a:latin typeface="TimesNewRoman"/>
              </a:rPr>
              <a:t>Kerja</a:t>
            </a:r>
            <a:r>
              <a:rPr lang="en-ID" sz="3200" dirty="0"/>
              <a:t>)</a:t>
            </a:r>
          </a:p>
        </p:txBody>
      </p:sp>
      <p:pic>
        <p:nvPicPr>
          <p:cNvPr id="5" name="Content Placeholder 4">
            <a:extLst>
              <a:ext uri="{FF2B5EF4-FFF2-40B4-BE49-F238E27FC236}">
                <a16:creationId xmlns:a16="http://schemas.microsoft.com/office/drawing/2014/main" id="{71AAD130-2B2E-3BA0-3B34-4185F4AA018D}"/>
              </a:ext>
            </a:extLst>
          </p:cNvPr>
          <p:cNvPicPr>
            <a:picLocks noGrp="1" noChangeAspect="1"/>
          </p:cNvPicPr>
          <p:nvPr>
            <p:ph idx="1"/>
          </p:nvPr>
        </p:nvPicPr>
        <p:blipFill>
          <a:blip r:embed="rId2"/>
          <a:stretch>
            <a:fillRect/>
          </a:stretch>
        </p:blipFill>
        <p:spPr>
          <a:xfrm>
            <a:off x="4263355" y="1265834"/>
            <a:ext cx="3805989" cy="5592166"/>
          </a:xfrm>
        </p:spPr>
      </p:pic>
    </p:spTree>
    <p:extLst>
      <p:ext uri="{BB962C8B-B14F-4D97-AF65-F5344CB8AC3E}">
        <p14:creationId xmlns:p14="http://schemas.microsoft.com/office/powerpoint/2010/main" val="140633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1</a:t>
            </a:r>
          </a:p>
        </p:txBody>
      </p:sp>
      <p:grpSp>
        <p:nvGrpSpPr>
          <p:cNvPr id="40" name="Group 39">
            <a:extLst>
              <a:ext uri="{FF2B5EF4-FFF2-40B4-BE49-F238E27FC236}">
                <a16:creationId xmlns:a16="http://schemas.microsoft.com/office/drawing/2014/main" id="{5CAECA0E-1936-638C-9F22-AB05DF131A6C}"/>
              </a:ext>
            </a:extLst>
          </p:cNvPr>
          <p:cNvGrpSpPr/>
          <p:nvPr/>
        </p:nvGrpSpPr>
        <p:grpSpPr>
          <a:xfrm>
            <a:off x="990600" y="1720863"/>
            <a:ext cx="4915586" cy="2814808"/>
            <a:chOff x="990600" y="2285840"/>
            <a:chExt cx="4915586" cy="2814808"/>
          </a:xfrm>
        </p:grpSpPr>
        <p:pic>
          <p:nvPicPr>
            <p:cNvPr id="12" name="Picture 11">
              <a:extLst>
                <a:ext uri="{FF2B5EF4-FFF2-40B4-BE49-F238E27FC236}">
                  <a16:creationId xmlns:a16="http://schemas.microsoft.com/office/drawing/2014/main" id="{6D9C044C-D5E5-D2EA-7226-F3F35CCC4BBC}"/>
                </a:ext>
              </a:extLst>
            </p:cNvPr>
            <p:cNvPicPr>
              <a:picLocks noChangeAspect="1"/>
            </p:cNvPicPr>
            <p:nvPr/>
          </p:nvPicPr>
          <p:blipFill>
            <a:blip r:embed="rId2"/>
            <a:stretch>
              <a:fillRect/>
            </a:stretch>
          </p:blipFill>
          <p:spPr>
            <a:xfrm>
              <a:off x="1057284" y="2285840"/>
              <a:ext cx="4848902" cy="1143160"/>
            </a:xfrm>
            <a:prstGeom prst="rect">
              <a:avLst/>
            </a:prstGeom>
          </p:spPr>
        </p:pic>
        <p:pic>
          <p:nvPicPr>
            <p:cNvPr id="14" name="Picture 13">
              <a:extLst>
                <a:ext uri="{FF2B5EF4-FFF2-40B4-BE49-F238E27FC236}">
                  <a16:creationId xmlns:a16="http://schemas.microsoft.com/office/drawing/2014/main" id="{ED096745-382E-FB3B-17B2-CB01F2066891}"/>
                </a:ext>
              </a:extLst>
            </p:cNvPr>
            <p:cNvPicPr>
              <a:picLocks noChangeAspect="1"/>
            </p:cNvPicPr>
            <p:nvPr/>
          </p:nvPicPr>
          <p:blipFill>
            <a:blip r:embed="rId3"/>
            <a:stretch>
              <a:fillRect/>
            </a:stretch>
          </p:blipFill>
          <p:spPr>
            <a:xfrm>
              <a:off x="990600" y="3871752"/>
              <a:ext cx="4915586" cy="1228896"/>
            </a:xfrm>
            <a:prstGeom prst="rect">
              <a:avLst/>
            </a:prstGeom>
          </p:spPr>
        </p:pic>
      </p:grpSp>
      <p:grpSp>
        <p:nvGrpSpPr>
          <p:cNvPr id="34" name="Group 33">
            <a:extLst>
              <a:ext uri="{FF2B5EF4-FFF2-40B4-BE49-F238E27FC236}">
                <a16:creationId xmlns:a16="http://schemas.microsoft.com/office/drawing/2014/main" id="{25B4E933-9366-6190-A534-E6502DB6BED1}"/>
              </a:ext>
            </a:extLst>
          </p:cNvPr>
          <p:cNvGrpSpPr/>
          <p:nvPr/>
        </p:nvGrpSpPr>
        <p:grpSpPr>
          <a:xfrm>
            <a:off x="6561836" y="1455609"/>
            <a:ext cx="4944364" cy="3359016"/>
            <a:chOff x="4337943" y="1611784"/>
            <a:chExt cx="4944364" cy="3359016"/>
          </a:xfrm>
        </p:grpSpPr>
        <p:pic>
          <p:nvPicPr>
            <p:cNvPr id="35" name="Picture 34">
              <a:extLst>
                <a:ext uri="{FF2B5EF4-FFF2-40B4-BE49-F238E27FC236}">
                  <a16:creationId xmlns:a16="http://schemas.microsoft.com/office/drawing/2014/main" id="{F5D1EB32-B84E-725B-D705-32847ED6E345}"/>
                </a:ext>
              </a:extLst>
            </p:cNvPr>
            <p:cNvPicPr>
              <a:picLocks noChangeAspect="1"/>
            </p:cNvPicPr>
            <p:nvPr/>
          </p:nvPicPr>
          <p:blipFill>
            <a:blip r:embed="rId4"/>
            <a:stretch>
              <a:fillRect/>
            </a:stretch>
          </p:blipFill>
          <p:spPr>
            <a:xfrm>
              <a:off x="4337943" y="1611784"/>
              <a:ext cx="4944165" cy="1562318"/>
            </a:xfrm>
            <a:prstGeom prst="rect">
              <a:avLst/>
            </a:prstGeom>
          </p:spPr>
        </p:pic>
        <p:grpSp>
          <p:nvGrpSpPr>
            <p:cNvPr id="36" name="Group 35">
              <a:extLst>
                <a:ext uri="{FF2B5EF4-FFF2-40B4-BE49-F238E27FC236}">
                  <a16:creationId xmlns:a16="http://schemas.microsoft.com/office/drawing/2014/main" id="{DDCA2F8D-ED4A-2974-0083-C8EC30F8A8DF}"/>
                </a:ext>
              </a:extLst>
            </p:cNvPr>
            <p:cNvGrpSpPr/>
            <p:nvPr/>
          </p:nvGrpSpPr>
          <p:grpSpPr>
            <a:xfrm>
              <a:off x="4366721" y="3284442"/>
              <a:ext cx="4915586" cy="1686358"/>
              <a:chOff x="6233228" y="4143276"/>
              <a:chExt cx="4915586" cy="1686358"/>
            </a:xfrm>
          </p:grpSpPr>
          <p:pic>
            <p:nvPicPr>
              <p:cNvPr id="38" name="Picture 37">
                <a:extLst>
                  <a:ext uri="{FF2B5EF4-FFF2-40B4-BE49-F238E27FC236}">
                    <a16:creationId xmlns:a16="http://schemas.microsoft.com/office/drawing/2014/main" id="{E9F37E58-78C6-04A3-3F9D-ABBF0FAE135F}"/>
                  </a:ext>
                </a:extLst>
              </p:cNvPr>
              <p:cNvPicPr>
                <a:picLocks noChangeAspect="1"/>
              </p:cNvPicPr>
              <p:nvPr/>
            </p:nvPicPr>
            <p:blipFill>
              <a:blip r:embed="rId5"/>
              <a:stretch>
                <a:fillRect/>
              </a:stretch>
            </p:blipFill>
            <p:spPr>
              <a:xfrm>
                <a:off x="6252082" y="4143276"/>
                <a:ext cx="4896533" cy="447737"/>
              </a:xfrm>
              <a:prstGeom prst="rect">
                <a:avLst/>
              </a:prstGeom>
            </p:spPr>
          </p:pic>
          <p:pic>
            <p:nvPicPr>
              <p:cNvPr id="39" name="Picture 38">
                <a:extLst>
                  <a:ext uri="{FF2B5EF4-FFF2-40B4-BE49-F238E27FC236}">
                    <a16:creationId xmlns:a16="http://schemas.microsoft.com/office/drawing/2014/main" id="{87E7F259-2B44-476E-C384-77989D0DA0CF}"/>
                  </a:ext>
                </a:extLst>
              </p:cNvPr>
              <p:cNvPicPr>
                <a:picLocks noChangeAspect="1"/>
              </p:cNvPicPr>
              <p:nvPr/>
            </p:nvPicPr>
            <p:blipFill>
              <a:blip r:embed="rId6"/>
              <a:stretch>
                <a:fillRect/>
              </a:stretch>
            </p:blipFill>
            <p:spPr>
              <a:xfrm>
                <a:off x="6233228" y="4572159"/>
                <a:ext cx="4915586" cy="1257475"/>
              </a:xfrm>
              <a:prstGeom prst="rect">
                <a:avLst/>
              </a:prstGeom>
            </p:spPr>
          </p:pic>
        </p:grpSp>
      </p:grpSp>
      <p:pic>
        <p:nvPicPr>
          <p:cNvPr id="3" name="Picture 2">
            <a:extLst>
              <a:ext uri="{FF2B5EF4-FFF2-40B4-BE49-F238E27FC236}">
                <a16:creationId xmlns:a16="http://schemas.microsoft.com/office/drawing/2014/main" id="{0DDAD34B-126B-14A7-5E95-35A6A5E667A2}"/>
              </a:ext>
            </a:extLst>
          </p:cNvPr>
          <p:cNvPicPr>
            <a:picLocks noChangeAspect="1"/>
          </p:cNvPicPr>
          <p:nvPr/>
        </p:nvPicPr>
        <p:blipFill>
          <a:blip r:embed="rId7"/>
          <a:stretch>
            <a:fillRect/>
          </a:stretch>
        </p:blipFill>
        <p:spPr>
          <a:xfrm>
            <a:off x="1505021" y="4880613"/>
            <a:ext cx="8802329" cy="1864693"/>
          </a:xfrm>
          <a:prstGeom prst="rect">
            <a:avLst/>
          </a:prstGeom>
        </p:spPr>
      </p:pic>
    </p:spTree>
    <p:extLst>
      <p:ext uri="{BB962C8B-B14F-4D97-AF65-F5344CB8AC3E}">
        <p14:creationId xmlns:p14="http://schemas.microsoft.com/office/powerpoint/2010/main" val="339525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1</a:t>
            </a:r>
          </a:p>
        </p:txBody>
      </p:sp>
      <p:grpSp>
        <p:nvGrpSpPr>
          <p:cNvPr id="9" name="Group 8">
            <a:extLst>
              <a:ext uri="{FF2B5EF4-FFF2-40B4-BE49-F238E27FC236}">
                <a16:creationId xmlns:a16="http://schemas.microsoft.com/office/drawing/2014/main" id="{8224EDD2-7C9F-A322-D5AF-EE0881D7C0BF}"/>
              </a:ext>
            </a:extLst>
          </p:cNvPr>
          <p:cNvGrpSpPr/>
          <p:nvPr/>
        </p:nvGrpSpPr>
        <p:grpSpPr>
          <a:xfrm>
            <a:off x="1351867" y="1688070"/>
            <a:ext cx="4896533" cy="3300651"/>
            <a:chOff x="2990727" y="1914314"/>
            <a:chExt cx="4896533" cy="3300651"/>
          </a:xfrm>
        </p:grpSpPr>
        <p:pic>
          <p:nvPicPr>
            <p:cNvPr id="10" name="Picture 9">
              <a:extLst>
                <a:ext uri="{FF2B5EF4-FFF2-40B4-BE49-F238E27FC236}">
                  <a16:creationId xmlns:a16="http://schemas.microsoft.com/office/drawing/2014/main" id="{3E69EF05-0889-4714-ACB4-21923B44316A}"/>
                </a:ext>
              </a:extLst>
            </p:cNvPr>
            <p:cNvPicPr>
              <a:picLocks noChangeAspect="1"/>
            </p:cNvPicPr>
            <p:nvPr/>
          </p:nvPicPr>
          <p:blipFill>
            <a:blip r:embed="rId2"/>
            <a:stretch>
              <a:fillRect/>
            </a:stretch>
          </p:blipFill>
          <p:spPr>
            <a:xfrm>
              <a:off x="2990727" y="1914314"/>
              <a:ext cx="4867954" cy="1514686"/>
            </a:xfrm>
            <a:prstGeom prst="rect">
              <a:avLst/>
            </a:prstGeom>
          </p:spPr>
        </p:pic>
        <p:pic>
          <p:nvPicPr>
            <p:cNvPr id="11" name="Picture 10">
              <a:extLst>
                <a:ext uri="{FF2B5EF4-FFF2-40B4-BE49-F238E27FC236}">
                  <a16:creationId xmlns:a16="http://schemas.microsoft.com/office/drawing/2014/main" id="{02A3DF82-CD6C-2DEE-3A34-9EEC899F0DD7}"/>
                </a:ext>
              </a:extLst>
            </p:cNvPr>
            <p:cNvPicPr>
              <a:picLocks noChangeAspect="1"/>
            </p:cNvPicPr>
            <p:nvPr/>
          </p:nvPicPr>
          <p:blipFill>
            <a:blip r:embed="rId3"/>
            <a:stretch>
              <a:fillRect/>
            </a:stretch>
          </p:blipFill>
          <p:spPr>
            <a:xfrm>
              <a:off x="2990727" y="3500226"/>
              <a:ext cx="4896533" cy="1714739"/>
            </a:xfrm>
            <a:prstGeom prst="rect">
              <a:avLst/>
            </a:prstGeom>
          </p:spPr>
        </p:pic>
      </p:grpSp>
      <p:pic>
        <p:nvPicPr>
          <p:cNvPr id="14" name="Picture 13">
            <a:extLst>
              <a:ext uri="{FF2B5EF4-FFF2-40B4-BE49-F238E27FC236}">
                <a16:creationId xmlns:a16="http://schemas.microsoft.com/office/drawing/2014/main" id="{03A71EFD-BD2B-4974-320E-F38620CE0BAE}"/>
              </a:ext>
            </a:extLst>
          </p:cNvPr>
          <p:cNvPicPr>
            <a:picLocks noChangeAspect="1"/>
          </p:cNvPicPr>
          <p:nvPr/>
        </p:nvPicPr>
        <p:blipFill>
          <a:blip r:embed="rId4"/>
          <a:stretch>
            <a:fillRect/>
          </a:stretch>
        </p:blipFill>
        <p:spPr>
          <a:xfrm>
            <a:off x="6861747" y="1688070"/>
            <a:ext cx="4858428" cy="2648320"/>
          </a:xfrm>
          <a:prstGeom prst="rect">
            <a:avLst/>
          </a:prstGeom>
        </p:spPr>
      </p:pic>
      <p:pic>
        <p:nvPicPr>
          <p:cNvPr id="3" name="Picture 2">
            <a:extLst>
              <a:ext uri="{FF2B5EF4-FFF2-40B4-BE49-F238E27FC236}">
                <a16:creationId xmlns:a16="http://schemas.microsoft.com/office/drawing/2014/main" id="{DF526F2F-3E12-0D94-F31A-03C60E8B4D63}"/>
              </a:ext>
            </a:extLst>
          </p:cNvPr>
          <p:cNvPicPr>
            <a:picLocks noChangeAspect="1"/>
          </p:cNvPicPr>
          <p:nvPr/>
        </p:nvPicPr>
        <p:blipFill>
          <a:blip r:embed="rId5"/>
          <a:stretch>
            <a:fillRect/>
          </a:stretch>
        </p:blipFill>
        <p:spPr>
          <a:xfrm>
            <a:off x="1992891" y="5059947"/>
            <a:ext cx="7935348" cy="1607816"/>
          </a:xfrm>
          <a:prstGeom prst="rect">
            <a:avLst/>
          </a:prstGeom>
        </p:spPr>
      </p:pic>
    </p:spTree>
    <p:extLst>
      <p:ext uri="{BB962C8B-B14F-4D97-AF65-F5344CB8AC3E}">
        <p14:creationId xmlns:p14="http://schemas.microsoft.com/office/powerpoint/2010/main" val="40798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D10471-6BAC-70E3-91CC-A9EE8EF85D9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dirty="0"/>
              <a:t>Desain Ladder Diagram pada separation module </a:t>
            </a:r>
            <a:r>
              <a:rPr lang="en-ID" sz="3200" dirty="0" err="1"/>
              <a:t>bagian</a:t>
            </a:r>
            <a:r>
              <a:rPr lang="en-ID" sz="3200" dirty="0"/>
              <a:t> 2</a:t>
            </a:r>
          </a:p>
        </p:txBody>
      </p:sp>
      <p:grpSp>
        <p:nvGrpSpPr>
          <p:cNvPr id="7" name="Group 6">
            <a:extLst>
              <a:ext uri="{FF2B5EF4-FFF2-40B4-BE49-F238E27FC236}">
                <a16:creationId xmlns:a16="http://schemas.microsoft.com/office/drawing/2014/main" id="{FE91164D-2006-3885-CE35-93305DE326FB}"/>
              </a:ext>
            </a:extLst>
          </p:cNvPr>
          <p:cNvGrpSpPr/>
          <p:nvPr/>
        </p:nvGrpSpPr>
        <p:grpSpPr>
          <a:xfrm>
            <a:off x="436918" y="1690681"/>
            <a:ext cx="4839375" cy="2505396"/>
            <a:chOff x="3384080" y="2114395"/>
            <a:chExt cx="4839375" cy="2505396"/>
          </a:xfrm>
        </p:grpSpPr>
        <p:pic>
          <p:nvPicPr>
            <p:cNvPr id="3" name="Picture 2">
              <a:extLst>
                <a:ext uri="{FF2B5EF4-FFF2-40B4-BE49-F238E27FC236}">
                  <a16:creationId xmlns:a16="http://schemas.microsoft.com/office/drawing/2014/main" id="{E3B7143C-6FD9-CF2C-B2C3-58E237286252}"/>
                </a:ext>
              </a:extLst>
            </p:cNvPr>
            <p:cNvPicPr>
              <a:picLocks noChangeAspect="1"/>
            </p:cNvPicPr>
            <p:nvPr/>
          </p:nvPicPr>
          <p:blipFill>
            <a:blip r:embed="rId2"/>
            <a:stretch>
              <a:fillRect/>
            </a:stretch>
          </p:blipFill>
          <p:spPr>
            <a:xfrm>
              <a:off x="3703213" y="2114395"/>
              <a:ext cx="4201111" cy="819264"/>
            </a:xfrm>
            <a:prstGeom prst="rect">
              <a:avLst/>
            </a:prstGeom>
          </p:spPr>
        </p:pic>
        <p:pic>
          <p:nvPicPr>
            <p:cNvPr id="6" name="Picture 5">
              <a:extLst>
                <a:ext uri="{FF2B5EF4-FFF2-40B4-BE49-F238E27FC236}">
                  <a16:creationId xmlns:a16="http://schemas.microsoft.com/office/drawing/2014/main" id="{6C68AEA7-BEBC-B82B-D30C-6DF39778FC66}"/>
                </a:ext>
              </a:extLst>
            </p:cNvPr>
            <p:cNvPicPr>
              <a:picLocks noChangeAspect="1"/>
            </p:cNvPicPr>
            <p:nvPr/>
          </p:nvPicPr>
          <p:blipFill>
            <a:blip r:embed="rId3"/>
            <a:stretch>
              <a:fillRect/>
            </a:stretch>
          </p:blipFill>
          <p:spPr>
            <a:xfrm>
              <a:off x="3384080" y="3429000"/>
              <a:ext cx="4839375" cy="1190791"/>
            </a:xfrm>
            <a:prstGeom prst="rect">
              <a:avLst/>
            </a:prstGeom>
          </p:spPr>
        </p:pic>
      </p:grpSp>
      <p:grpSp>
        <p:nvGrpSpPr>
          <p:cNvPr id="8" name="Group 7">
            <a:extLst>
              <a:ext uri="{FF2B5EF4-FFF2-40B4-BE49-F238E27FC236}">
                <a16:creationId xmlns:a16="http://schemas.microsoft.com/office/drawing/2014/main" id="{423AB5C9-92D6-598E-C70F-B18D24BCF294}"/>
              </a:ext>
            </a:extLst>
          </p:cNvPr>
          <p:cNvGrpSpPr/>
          <p:nvPr/>
        </p:nvGrpSpPr>
        <p:grpSpPr>
          <a:xfrm>
            <a:off x="6248399" y="1690681"/>
            <a:ext cx="4877481" cy="4235585"/>
            <a:chOff x="1705910" y="1644135"/>
            <a:chExt cx="4877481" cy="4235585"/>
          </a:xfrm>
        </p:grpSpPr>
        <p:pic>
          <p:nvPicPr>
            <p:cNvPr id="9" name="Picture 8">
              <a:extLst>
                <a:ext uri="{FF2B5EF4-FFF2-40B4-BE49-F238E27FC236}">
                  <a16:creationId xmlns:a16="http://schemas.microsoft.com/office/drawing/2014/main" id="{55F5E2CB-9473-388A-C22F-24A643D0BDA5}"/>
                </a:ext>
              </a:extLst>
            </p:cNvPr>
            <p:cNvPicPr>
              <a:picLocks noChangeAspect="1"/>
            </p:cNvPicPr>
            <p:nvPr/>
          </p:nvPicPr>
          <p:blipFill>
            <a:blip r:embed="rId4"/>
            <a:stretch>
              <a:fillRect/>
            </a:stretch>
          </p:blipFill>
          <p:spPr>
            <a:xfrm>
              <a:off x="1720200" y="1644135"/>
              <a:ext cx="4848902" cy="1514686"/>
            </a:xfrm>
            <a:prstGeom prst="rect">
              <a:avLst/>
            </a:prstGeom>
          </p:spPr>
        </p:pic>
        <p:grpSp>
          <p:nvGrpSpPr>
            <p:cNvPr id="10" name="Group 9">
              <a:extLst>
                <a:ext uri="{FF2B5EF4-FFF2-40B4-BE49-F238E27FC236}">
                  <a16:creationId xmlns:a16="http://schemas.microsoft.com/office/drawing/2014/main" id="{824BDEE5-7D1F-0FF9-CA38-8B80147B14FA}"/>
                </a:ext>
              </a:extLst>
            </p:cNvPr>
            <p:cNvGrpSpPr/>
            <p:nvPr/>
          </p:nvGrpSpPr>
          <p:grpSpPr>
            <a:xfrm>
              <a:off x="1705910" y="3158821"/>
              <a:ext cx="4877481" cy="1943371"/>
              <a:chOff x="1960434" y="3629436"/>
              <a:chExt cx="4877481" cy="1943371"/>
            </a:xfrm>
          </p:grpSpPr>
          <p:pic>
            <p:nvPicPr>
              <p:cNvPr id="12" name="Picture 11">
                <a:extLst>
                  <a:ext uri="{FF2B5EF4-FFF2-40B4-BE49-F238E27FC236}">
                    <a16:creationId xmlns:a16="http://schemas.microsoft.com/office/drawing/2014/main" id="{54E11A9F-F647-0CA0-4D81-9DAD707D79A2}"/>
                  </a:ext>
                </a:extLst>
              </p:cNvPr>
              <p:cNvPicPr>
                <a:picLocks noChangeAspect="1"/>
              </p:cNvPicPr>
              <p:nvPr/>
            </p:nvPicPr>
            <p:blipFill>
              <a:blip r:embed="rId5"/>
              <a:stretch>
                <a:fillRect/>
              </a:stretch>
            </p:blipFill>
            <p:spPr>
              <a:xfrm>
                <a:off x="1960434" y="3629436"/>
                <a:ext cx="4877481" cy="428685"/>
              </a:xfrm>
              <a:prstGeom prst="rect">
                <a:avLst/>
              </a:prstGeom>
            </p:spPr>
          </p:pic>
          <p:pic>
            <p:nvPicPr>
              <p:cNvPr id="13" name="Picture 12">
                <a:extLst>
                  <a:ext uri="{FF2B5EF4-FFF2-40B4-BE49-F238E27FC236}">
                    <a16:creationId xmlns:a16="http://schemas.microsoft.com/office/drawing/2014/main" id="{4219070C-82CB-A144-FF80-9A130A2A81B6}"/>
                  </a:ext>
                </a:extLst>
              </p:cNvPr>
              <p:cNvPicPr>
                <a:picLocks noChangeAspect="1"/>
              </p:cNvPicPr>
              <p:nvPr/>
            </p:nvPicPr>
            <p:blipFill>
              <a:blip r:embed="rId6"/>
              <a:stretch>
                <a:fillRect/>
              </a:stretch>
            </p:blipFill>
            <p:spPr>
              <a:xfrm>
                <a:off x="1998540" y="4315332"/>
                <a:ext cx="4839375" cy="1257475"/>
              </a:xfrm>
              <a:prstGeom prst="rect">
                <a:avLst/>
              </a:prstGeom>
            </p:spPr>
          </p:pic>
        </p:grpSp>
        <p:pic>
          <p:nvPicPr>
            <p:cNvPr id="11" name="Picture 10">
              <a:extLst>
                <a:ext uri="{FF2B5EF4-FFF2-40B4-BE49-F238E27FC236}">
                  <a16:creationId xmlns:a16="http://schemas.microsoft.com/office/drawing/2014/main" id="{3B99CB73-88E4-D73B-86EF-A392F441675C}"/>
                </a:ext>
              </a:extLst>
            </p:cNvPr>
            <p:cNvPicPr>
              <a:picLocks noChangeAspect="1"/>
            </p:cNvPicPr>
            <p:nvPr/>
          </p:nvPicPr>
          <p:blipFill rotWithShape="1">
            <a:blip r:embed="rId7"/>
            <a:srcRect l="119811" t="3041" r="-119811" b="13997"/>
            <a:stretch/>
          </p:blipFill>
          <p:spPr>
            <a:xfrm>
              <a:off x="1902490" y="5009966"/>
              <a:ext cx="4193510" cy="869754"/>
            </a:xfrm>
            <a:prstGeom prst="rect">
              <a:avLst/>
            </a:prstGeom>
          </p:spPr>
        </p:pic>
      </p:grpSp>
      <p:pic>
        <p:nvPicPr>
          <p:cNvPr id="5" name="Picture 4">
            <a:extLst>
              <a:ext uri="{FF2B5EF4-FFF2-40B4-BE49-F238E27FC236}">
                <a16:creationId xmlns:a16="http://schemas.microsoft.com/office/drawing/2014/main" id="{971619FE-D031-1AB7-7005-815098F08F10}"/>
              </a:ext>
            </a:extLst>
          </p:cNvPr>
          <p:cNvPicPr>
            <a:picLocks noChangeAspect="1"/>
          </p:cNvPicPr>
          <p:nvPr/>
        </p:nvPicPr>
        <p:blipFill rotWithShape="1">
          <a:blip r:embed="rId8"/>
          <a:srcRect b="60607"/>
          <a:stretch/>
        </p:blipFill>
        <p:spPr>
          <a:xfrm>
            <a:off x="1119187" y="5161640"/>
            <a:ext cx="10258425" cy="998082"/>
          </a:xfrm>
          <a:prstGeom prst="rect">
            <a:avLst/>
          </a:prstGeom>
        </p:spPr>
      </p:pic>
    </p:spTree>
    <p:extLst>
      <p:ext uri="{BB962C8B-B14F-4D97-AF65-F5344CB8AC3E}">
        <p14:creationId xmlns:p14="http://schemas.microsoft.com/office/powerpoint/2010/main" val="73788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TimesNewRoman</vt:lpstr>
      <vt:lpstr>TimesNewRomanItalic</vt:lpstr>
      <vt:lpstr>Office Theme</vt:lpstr>
      <vt:lpstr>KONSTRUKSI DIAGRAM LADDER DENGAN METODE HUFFMAN PADA  SEPARATION MODULE FACTORY AUTOMATIC TRAINER</vt:lpstr>
      <vt:lpstr>Deskripsi Eksperimen</vt:lpstr>
      <vt:lpstr>Komponen Praktikum </vt:lpstr>
      <vt:lpstr>Pengenalan Desain Ladder Diagram (Metode Huffman)</vt:lpstr>
      <vt:lpstr>Desain Ladder Diagram (Perumusan Input output)</vt:lpstr>
      <vt:lpstr>Desain Ladder Diagram (Penyusunan Langkah Kerja)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Hasil Simulasi</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KONSTRUKSI DIAGRAM LADDER DENGAN METODE HUFFMAN PADA  SEPARATION MODULE FACTORY AUTOMATIC TRAINER</dc:title>
  <dc:creator>Hakhi Gya Yektianto</dc:creator>
  <cp:lastModifiedBy>Vanny Ezhaan Nur Sandika</cp:lastModifiedBy>
  <cp:revision>1</cp:revision>
  <dcterms:created xsi:type="dcterms:W3CDTF">2022-11-24T14:15:26Z</dcterms:created>
  <dcterms:modified xsi:type="dcterms:W3CDTF">2022-11-26T01:56:01Z</dcterms:modified>
</cp:coreProperties>
</file>