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D8357-B5AD-46F0-BB9C-112C81E9ACC9}" v="1" dt="2023-02-24T06:53:26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ris Zuhairi" userId="1806bbdb-9647-4cf7-a40c-5c5435e908bd" providerId="ADAL" clId="{07AD8357-B5AD-46F0-BB9C-112C81E9ACC9}"/>
    <pc:docChg chg="undo custSel addSld delSld modSld">
      <pc:chgData name="Muhammad Faris Zuhairi" userId="1806bbdb-9647-4cf7-a40c-5c5435e908bd" providerId="ADAL" clId="{07AD8357-B5AD-46F0-BB9C-112C81E9ACC9}" dt="2023-04-04T01:34:00.999" v="3085" actId="20577"/>
      <pc:docMkLst>
        <pc:docMk/>
      </pc:docMkLst>
      <pc:sldChg chg="mod modShow">
        <pc:chgData name="Muhammad Faris Zuhairi" userId="1806bbdb-9647-4cf7-a40c-5c5435e908bd" providerId="ADAL" clId="{07AD8357-B5AD-46F0-BB9C-112C81E9ACC9}" dt="2023-02-24T06:50:21.818" v="1" actId="729"/>
        <pc:sldMkLst>
          <pc:docMk/>
          <pc:sldMk cId="2989831398" sldId="257"/>
        </pc:sldMkLst>
      </pc:sldChg>
      <pc:sldChg chg="mod modShow">
        <pc:chgData name="Muhammad Faris Zuhairi" userId="1806bbdb-9647-4cf7-a40c-5c5435e908bd" providerId="ADAL" clId="{07AD8357-B5AD-46F0-BB9C-112C81E9ACC9}" dt="2023-02-24T06:50:28.066" v="2" actId="729"/>
        <pc:sldMkLst>
          <pc:docMk/>
          <pc:sldMk cId="3731186066" sldId="258"/>
        </pc:sldMkLst>
      </pc:sldChg>
      <pc:sldChg chg="addSp delSp modSp new mod">
        <pc:chgData name="Muhammad Faris Zuhairi" userId="1806bbdb-9647-4cf7-a40c-5c5435e908bd" providerId="ADAL" clId="{07AD8357-B5AD-46F0-BB9C-112C81E9ACC9}" dt="2023-02-24T07:38:43.354" v="1230" actId="20577"/>
        <pc:sldMkLst>
          <pc:docMk/>
          <pc:sldMk cId="2897477792" sldId="259"/>
        </pc:sldMkLst>
        <pc:spChg chg="mod">
          <ac:chgData name="Muhammad Faris Zuhairi" userId="1806bbdb-9647-4cf7-a40c-5c5435e908bd" providerId="ADAL" clId="{07AD8357-B5AD-46F0-BB9C-112C81E9ACC9}" dt="2023-02-24T07:11:41.546" v="713" actId="1076"/>
          <ac:spMkLst>
            <pc:docMk/>
            <pc:sldMk cId="2897477792" sldId="259"/>
            <ac:spMk id="2" creationId="{2E5C2D66-1755-5005-C6E0-8C4066673286}"/>
          </ac:spMkLst>
        </pc:spChg>
        <pc:spChg chg="mod">
          <ac:chgData name="Muhammad Faris Zuhairi" userId="1806bbdb-9647-4cf7-a40c-5c5435e908bd" providerId="ADAL" clId="{07AD8357-B5AD-46F0-BB9C-112C81E9ACC9}" dt="2023-02-24T07:38:43.354" v="1230" actId="20577"/>
          <ac:spMkLst>
            <pc:docMk/>
            <pc:sldMk cId="2897477792" sldId="259"/>
            <ac:spMk id="3" creationId="{298A5926-FCFC-2F96-1749-E52394A0BC3A}"/>
          </ac:spMkLst>
        </pc:spChg>
        <pc:graphicFrameChg chg="add del mod">
          <ac:chgData name="Muhammad Faris Zuhairi" userId="1806bbdb-9647-4cf7-a40c-5c5435e908bd" providerId="ADAL" clId="{07AD8357-B5AD-46F0-BB9C-112C81E9ACC9}" dt="2023-02-24T06:53:30.146" v="101" actId="478"/>
          <ac:graphicFrameMkLst>
            <pc:docMk/>
            <pc:sldMk cId="2897477792" sldId="259"/>
            <ac:graphicFrameMk id="4" creationId="{1D159726-FA43-BF58-6FD7-6C654F23D2C4}"/>
          </ac:graphicFrameMkLst>
        </pc:graphicFrameChg>
      </pc:sldChg>
      <pc:sldChg chg="addSp modSp new mod">
        <pc:chgData name="Muhammad Faris Zuhairi" userId="1806bbdb-9647-4cf7-a40c-5c5435e908bd" providerId="ADAL" clId="{07AD8357-B5AD-46F0-BB9C-112C81E9ACC9}" dt="2023-02-24T07:15:07.233" v="884" actId="14100"/>
        <pc:sldMkLst>
          <pc:docMk/>
          <pc:sldMk cId="2806300936" sldId="260"/>
        </pc:sldMkLst>
        <pc:picChg chg="add mod">
          <ac:chgData name="Muhammad Faris Zuhairi" userId="1806bbdb-9647-4cf7-a40c-5c5435e908bd" providerId="ADAL" clId="{07AD8357-B5AD-46F0-BB9C-112C81E9ACC9}" dt="2023-02-24T07:15:07.233" v="884" actId="14100"/>
          <ac:picMkLst>
            <pc:docMk/>
            <pc:sldMk cId="2806300936" sldId="260"/>
            <ac:picMk id="5" creationId="{F5CA4967-0151-EEA1-C22C-5924B4E3ED7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06T06:41:58.058" v="1892" actId="20577"/>
        <pc:sldMkLst>
          <pc:docMk/>
          <pc:sldMk cId="2524727274" sldId="261"/>
        </pc:sldMkLst>
        <pc:spChg chg="mod">
          <ac:chgData name="Muhammad Faris Zuhairi" userId="1806bbdb-9647-4cf7-a40c-5c5435e908bd" providerId="ADAL" clId="{07AD8357-B5AD-46F0-BB9C-112C81E9ACC9}" dt="2023-03-06T06:41:58.058" v="1892" actId="20577"/>
          <ac:spMkLst>
            <pc:docMk/>
            <pc:sldMk cId="2524727274" sldId="261"/>
            <ac:spMk id="2" creationId="{2C235395-88F8-1015-1365-E090E3CCA501}"/>
          </ac:spMkLst>
        </pc:spChg>
        <pc:spChg chg="mod">
          <ac:chgData name="Muhammad Faris Zuhairi" userId="1806bbdb-9647-4cf7-a40c-5c5435e908bd" providerId="ADAL" clId="{07AD8357-B5AD-46F0-BB9C-112C81E9ACC9}" dt="2023-03-03T06:58:43.029" v="1862" actId="20577"/>
          <ac:spMkLst>
            <pc:docMk/>
            <pc:sldMk cId="2524727274" sldId="261"/>
            <ac:spMk id="3" creationId="{97AFB9B5-DD71-E748-7A3D-07A56CE778EA}"/>
          </ac:spMkLst>
        </pc:spChg>
      </pc:sldChg>
      <pc:sldChg chg="addSp delSp modSp new mod">
        <pc:chgData name="Muhammad Faris Zuhairi" userId="1806bbdb-9647-4cf7-a40c-5c5435e908bd" providerId="ADAL" clId="{07AD8357-B5AD-46F0-BB9C-112C81E9ACC9}" dt="2023-03-10T06:43:37.950" v="2448" actId="20577"/>
        <pc:sldMkLst>
          <pc:docMk/>
          <pc:sldMk cId="1894169913" sldId="262"/>
        </pc:sldMkLst>
        <pc:spChg chg="mod">
          <ac:chgData name="Muhammad Faris Zuhairi" userId="1806bbdb-9647-4cf7-a40c-5c5435e908bd" providerId="ADAL" clId="{07AD8357-B5AD-46F0-BB9C-112C81E9ACC9}" dt="2023-03-06T06:42:13.641" v="1916" actId="20577"/>
          <ac:spMkLst>
            <pc:docMk/>
            <pc:sldMk cId="1894169913" sldId="262"/>
            <ac:spMk id="2" creationId="{89FB79D8-26AA-C95F-3D22-FA5D084CB951}"/>
          </ac:spMkLst>
        </pc:spChg>
        <pc:spChg chg="mod">
          <ac:chgData name="Muhammad Faris Zuhairi" userId="1806bbdb-9647-4cf7-a40c-5c5435e908bd" providerId="ADAL" clId="{07AD8357-B5AD-46F0-BB9C-112C81E9ACC9}" dt="2023-03-10T06:43:37.950" v="2448" actId="20577"/>
          <ac:spMkLst>
            <pc:docMk/>
            <pc:sldMk cId="1894169913" sldId="262"/>
            <ac:spMk id="3" creationId="{2A4E3936-5C57-7279-6B93-DB401FE78B1B}"/>
          </ac:spMkLst>
        </pc:spChg>
        <pc:graphicFrameChg chg="add mod modGraphic">
          <ac:chgData name="Muhammad Faris Zuhairi" userId="1806bbdb-9647-4cf7-a40c-5c5435e908bd" providerId="ADAL" clId="{07AD8357-B5AD-46F0-BB9C-112C81E9ACC9}" dt="2023-03-06T06:53:34.601" v="2071" actId="1076"/>
          <ac:graphicFrameMkLst>
            <pc:docMk/>
            <pc:sldMk cId="1894169913" sldId="262"/>
            <ac:graphicFrameMk id="14" creationId="{31FA93BC-BD69-FD95-A3D0-03FEFB118CBE}"/>
          </ac:graphicFrameMkLst>
        </pc:graphicFrameChg>
        <pc:picChg chg="add del mod">
          <ac:chgData name="Muhammad Faris Zuhairi" userId="1806bbdb-9647-4cf7-a40c-5c5435e908bd" providerId="ADAL" clId="{07AD8357-B5AD-46F0-BB9C-112C81E9ACC9}" dt="2023-03-06T06:45:14.529" v="1987" actId="478"/>
          <ac:picMkLst>
            <pc:docMk/>
            <pc:sldMk cId="1894169913" sldId="262"/>
            <ac:picMk id="5" creationId="{934ED843-5818-5823-E372-6D05BCB6E3C7}"/>
          </ac:picMkLst>
        </pc:picChg>
        <pc:picChg chg="add mod">
          <ac:chgData name="Muhammad Faris Zuhairi" userId="1806bbdb-9647-4cf7-a40c-5c5435e908bd" providerId="ADAL" clId="{07AD8357-B5AD-46F0-BB9C-112C81E9ACC9}" dt="2023-03-06T06:53:17.568" v="2066" actId="1076"/>
          <ac:picMkLst>
            <pc:docMk/>
            <pc:sldMk cId="1894169913" sldId="262"/>
            <ac:picMk id="7" creationId="{8E21B08B-AC10-7496-B042-2A7649F7D9CC}"/>
          </ac:picMkLst>
        </pc:picChg>
        <pc:picChg chg="add mod">
          <ac:chgData name="Muhammad Faris Zuhairi" userId="1806bbdb-9647-4cf7-a40c-5c5435e908bd" providerId="ADAL" clId="{07AD8357-B5AD-46F0-BB9C-112C81E9ACC9}" dt="2023-03-06T06:53:19.321" v="2067" actId="1076"/>
          <ac:picMkLst>
            <pc:docMk/>
            <pc:sldMk cId="1894169913" sldId="262"/>
            <ac:picMk id="9" creationId="{084FAE49-CF17-B090-22DD-EC8A54F75D76}"/>
          </ac:picMkLst>
        </pc:picChg>
        <pc:picChg chg="add mod">
          <ac:chgData name="Muhammad Faris Zuhairi" userId="1806bbdb-9647-4cf7-a40c-5c5435e908bd" providerId="ADAL" clId="{07AD8357-B5AD-46F0-BB9C-112C81E9ACC9}" dt="2023-03-06T06:53:23.241" v="2068" actId="1076"/>
          <ac:picMkLst>
            <pc:docMk/>
            <pc:sldMk cId="1894169913" sldId="262"/>
            <ac:picMk id="11" creationId="{A98D126A-C3B0-9BD8-098B-537336A602E3}"/>
          </ac:picMkLst>
        </pc:picChg>
        <pc:picChg chg="add mod">
          <ac:chgData name="Muhammad Faris Zuhairi" userId="1806bbdb-9647-4cf7-a40c-5c5435e908bd" providerId="ADAL" clId="{07AD8357-B5AD-46F0-BB9C-112C81E9ACC9}" dt="2023-03-06T06:53:24.881" v="2069" actId="1076"/>
          <ac:picMkLst>
            <pc:docMk/>
            <pc:sldMk cId="1894169913" sldId="262"/>
            <ac:picMk id="13" creationId="{827C55F8-B4E3-3C55-7974-48F1FD84F159}"/>
          </ac:picMkLst>
        </pc:picChg>
        <pc:picChg chg="add mod">
          <ac:chgData name="Muhammad Faris Zuhairi" userId="1806bbdb-9647-4cf7-a40c-5c5435e908bd" providerId="ADAL" clId="{07AD8357-B5AD-46F0-BB9C-112C81E9ACC9}" dt="2023-03-10T06:42:50.938" v="2295" actId="14100"/>
          <ac:picMkLst>
            <pc:docMk/>
            <pc:sldMk cId="1894169913" sldId="262"/>
            <ac:picMk id="16" creationId="{38BC55FB-81C8-A4DA-A942-F9164DE6456B}"/>
          </ac:picMkLst>
        </pc:picChg>
      </pc:sldChg>
      <pc:sldChg chg="modSp new mod">
        <pc:chgData name="Muhammad Faris Zuhairi" userId="1806bbdb-9647-4cf7-a40c-5c5435e908bd" providerId="ADAL" clId="{07AD8357-B5AD-46F0-BB9C-112C81E9ACC9}" dt="2023-03-10T06:47:12.471" v="2857" actId="20577"/>
        <pc:sldMkLst>
          <pc:docMk/>
          <pc:sldMk cId="4047819188" sldId="263"/>
        </pc:sldMkLst>
        <pc:spChg chg="mod">
          <ac:chgData name="Muhammad Faris Zuhairi" userId="1806bbdb-9647-4cf7-a40c-5c5435e908bd" providerId="ADAL" clId="{07AD8357-B5AD-46F0-BB9C-112C81E9ACC9}" dt="2023-03-10T06:47:12.471" v="2857" actId="20577"/>
          <ac:spMkLst>
            <pc:docMk/>
            <pc:sldMk cId="4047819188" sldId="263"/>
            <ac:spMk id="3" creationId="{3193FAE4-472A-F6F3-8CE0-A18458129ACC}"/>
          </ac:spMkLst>
        </pc:spChg>
      </pc:sldChg>
      <pc:sldChg chg="new del">
        <pc:chgData name="Muhammad Faris Zuhairi" userId="1806bbdb-9647-4cf7-a40c-5c5435e908bd" providerId="ADAL" clId="{07AD8357-B5AD-46F0-BB9C-112C81E9ACC9}" dt="2023-03-14T00:55:24.244" v="2859" actId="47"/>
        <pc:sldMkLst>
          <pc:docMk/>
          <pc:sldMk cId="169645686" sldId="264"/>
        </pc:sldMkLst>
      </pc:sldChg>
      <pc:sldChg chg="addSp modSp new mod">
        <pc:chgData name="Muhammad Faris Zuhairi" userId="1806bbdb-9647-4cf7-a40c-5c5435e908bd" providerId="ADAL" clId="{07AD8357-B5AD-46F0-BB9C-112C81E9ACC9}" dt="2023-03-16T17:14:16.652" v="2888" actId="1076"/>
        <pc:sldMkLst>
          <pc:docMk/>
          <pc:sldMk cId="333621691" sldId="264"/>
        </pc:sldMkLst>
        <pc:spChg chg="mod">
          <ac:chgData name="Muhammad Faris Zuhairi" userId="1806bbdb-9647-4cf7-a40c-5c5435e908bd" providerId="ADAL" clId="{07AD8357-B5AD-46F0-BB9C-112C81E9ACC9}" dt="2023-03-16T17:14:03.177" v="2881" actId="20577"/>
          <ac:spMkLst>
            <pc:docMk/>
            <pc:sldMk cId="333621691" sldId="264"/>
            <ac:spMk id="2" creationId="{E4061655-3DC3-AF1E-AC10-587F6AC7FE87}"/>
          </ac:spMkLst>
        </pc:spChg>
        <pc:spChg chg="mod">
          <ac:chgData name="Muhammad Faris Zuhairi" userId="1806bbdb-9647-4cf7-a40c-5c5435e908bd" providerId="ADAL" clId="{07AD8357-B5AD-46F0-BB9C-112C81E9ACC9}" dt="2023-03-16T17:14:07.178" v="2884" actId="20577"/>
          <ac:spMkLst>
            <pc:docMk/>
            <pc:sldMk cId="333621691" sldId="264"/>
            <ac:spMk id="3" creationId="{16545F82-DA0D-FE21-A0E5-69B83A661EAF}"/>
          </ac:spMkLst>
        </pc:spChg>
        <pc:picChg chg="add mod">
          <ac:chgData name="Muhammad Faris Zuhairi" userId="1806bbdb-9647-4cf7-a40c-5c5435e908bd" providerId="ADAL" clId="{07AD8357-B5AD-46F0-BB9C-112C81E9ACC9}" dt="2023-03-16T17:14:16.652" v="2888" actId="1076"/>
          <ac:picMkLst>
            <pc:docMk/>
            <pc:sldMk cId="333621691" sldId="264"/>
            <ac:picMk id="5" creationId="{570E6AC7-CB8B-DAE4-36E5-64888FE43A6C}"/>
          </ac:picMkLst>
        </pc:picChg>
      </pc:sldChg>
      <pc:sldChg chg="modSp new mod">
        <pc:chgData name="Muhammad Faris Zuhairi" userId="1806bbdb-9647-4cf7-a40c-5c5435e908bd" providerId="ADAL" clId="{07AD8357-B5AD-46F0-BB9C-112C81E9ACC9}" dt="2023-04-04T01:34:00.999" v="3085" actId="20577"/>
        <pc:sldMkLst>
          <pc:docMk/>
          <pc:sldMk cId="3112067073" sldId="265"/>
        </pc:sldMkLst>
        <pc:spChg chg="mod">
          <ac:chgData name="Muhammad Faris Zuhairi" userId="1806bbdb-9647-4cf7-a40c-5c5435e908bd" providerId="ADAL" clId="{07AD8357-B5AD-46F0-BB9C-112C81E9ACC9}" dt="2023-04-04T01:31:01.088" v="2907" actId="20577"/>
          <ac:spMkLst>
            <pc:docMk/>
            <pc:sldMk cId="3112067073" sldId="265"/>
            <ac:spMk id="2" creationId="{D337BB1B-9F76-EE24-47E0-35F91ED8D37A}"/>
          </ac:spMkLst>
        </pc:spChg>
        <pc:spChg chg="mod">
          <ac:chgData name="Muhammad Faris Zuhairi" userId="1806bbdb-9647-4cf7-a40c-5c5435e908bd" providerId="ADAL" clId="{07AD8357-B5AD-46F0-BB9C-112C81E9ACC9}" dt="2023-04-04T01:34:00.999" v="3085" actId="20577"/>
          <ac:spMkLst>
            <pc:docMk/>
            <pc:sldMk cId="3112067073" sldId="265"/>
            <ac:spMk id="3" creationId="{D1A4BE0E-AB47-2375-9661-FD5E433A9859}"/>
          </ac:spMkLst>
        </pc:spChg>
      </pc:sldChg>
    </pc:docChg>
  </pc:docChgLst>
  <pc:docChgLst>
    <pc:chgData name="Muhammad Faris Zuhairi" userId="1806bbdb-9647-4cf7-a40c-5c5435e908bd" providerId="ADAL" clId="{8A89D37F-EFFB-4F90-A3A9-11B82395CC6E}"/>
    <pc:docChg chg="undo custSel addSld modSld addMainMaster delMainMaster">
      <pc:chgData name="Muhammad Faris Zuhairi" userId="1806bbdb-9647-4cf7-a40c-5c5435e908bd" providerId="ADAL" clId="{8A89D37F-EFFB-4F90-A3A9-11B82395CC6E}" dt="2022-12-30T12:42:37.001" v="662" actId="20577"/>
      <pc:docMkLst>
        <pc:docMk/>
      </pc:docMkLst>
      <pc:sldChg chg="addSp modSp new mod setBg modClrScheme chgLayout">
        <pc:chgData name="Muhammad Faris Zuhairi" userId="1806bbdb-9647-4cf7-a40c-5c5435e908bd" providerId="ADAL" clId="{8A89D37F-EFFB-4F90-A3A9-11B82395CC6E}" dt="2022-12-25T15:30:25.905" v="84" actId="20577"/>
        <pc:sldMkLst>
          <pc:docMk/>
          <pc:sldMk cId="1266016591" sldId="256"/>
        </pc:sldMkLst>
        <pc:spChg chg="mod">
          <ac:chgData name="Muhammad Faris Zuhairi" userId="1806bbdb-9647-4cf7-a40c-5c5435e908bd" providerId="ADAL" clId="{8A89D37F-EFFB-4F90-A3A9-11B82395CC6E}" dt="2022-12-25T15:30:25.905" v="84" actId="20577"/>
          <ac:spMkLst>
            <pc:docMk/>
            <pc:sldMk cId="1266016591" sldId="256"/>
            <ac:spMk id="2" creationId="{067A4CE9-063B-9FBA-BA34-680100B12834}"/>
          </ac:spMkLst>
        </pc:spChg>
        <pc:spChg chg="mo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3" creationId="{915AFBE1-C479-9D40-1B41-7DB49FDB51AF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9" creationId="{5A02194C-5C32-4FF0-898E-D9B65F71BBCB}"/>
          </ac:spMkLst>
        </pc:spChg>
        <pc:spChg chg="add">
          <ac:chgData name="Muhammad Faris Zuhairi" userId="1806bbdb-9647-4cf7-a40c-5c5435e908bd" providerId="ADAL" clId="{8A89D37F-EFFB-4F90-A3A9-11B82395CC6E}" dt="2022-12-25T15:30:08.340" v="70" actId="26606"/>
          <ac:spMkLst>
            <pc:docMk/>
            <pc:sldMk cId="1266016591" sldId="256"/>
            <ac:spMk id="11" creationId="{71776ED6-F0C9-44DC-8CB5-8EC765E62889}"/>
          </ac:spMkLst>
        </pc:spChg>
        <pc:picChg chg="add mod">
          <ac:chgData name="Muhammad Faris Zuhairi" userId="1806bbdb-9647-4cf7-a40c-5c5435e908bd" providerId="ADAL" clId="{8A89D37F-EFFB-4F90-A3A9-11B82395CC6E}" dt="2022-12-25T15:30:17.106" v="71" actId="27614"/>
          <ac:picMkLst>
            <pc:docMk/>
            <pc:sldMk cId="1266016591" sldId="256"/>
            <ac:picMk id="4" creationId="{B695E9DE-6EB2-08F4-3E9F-A1C94439D3CC}"/>
          </ac:picMkLst>
        </pc:picChg>
      </pc:sldChg>
      <pc:sldChg chg="addSp modSp new mod">
        <pc:chgData name="Muhammad Faris Zuhairi" userId="1806bbdb-9647-4cf7-a40c-5c5435e908bd" providerId="ADAL" clId="{8A89D37F-EFFB-4F90-A3A9-11B82395CC6E}" dt="2022-12-25T15:39:28.027" v="547" actId="1076"/>
        <pc:sldMkLst>
          <pc:docMk/>
          <pc:sldMk cId="2989831398" sldId="257"/>
        </pc:sldMkLst>
        <pc:spChg chg="mod">
          <ac:chgData name="Muhammad Faris Zuhairi" userId="1806bbdb-9647-4cf7-a40c-5c5435e908bd" providerId="ADAL" clId="{8A89D37F-EFFB-4F90-A3A9-11B82395CC6E}" dt="2022-12-25T15:33:18.850" v="488" actId="1076"/>
          <ac:spMkLst>
            <pc:docMk/>
            <pc:sldMk cId="2989831398" sldId="257"/>
            <ac:spMk id="2" creationId="{9562A68E-F613-A53B-7245-EBBB65569018}"/>
          </ac:spMkLst>
        </pc:spChg>
        <pc:spChg chg="mod">
          <ac:chgData name="Muhammad Faris Zuhairi" userId="1806bbdb-9647-4cf7-a40c-5c5435e908bd" providerId="ADAL" clId="{8A89D37F-EFFB-4F90-A3A9-11B82395CC6E}" dt="2022-12-25T15:35:33.227" v="542" actId="20577"/>
          <ac:spMkLst>
            <pc:docMk/>
            <pc:sldMk cId="2989831398" sldId="257"/>
            <ac:spMk id="3" creationId="{B413BF95-3885-6DE5-F9A0-EFAA51C5F762}"/>
          </ac:spMkLst>
        </pc:spChg>
        <pc:picChg chg="add mod">
          <ac:chgData name="Muhammad Faris Zuhairi" userId="1806bbdb-9647-4cf7-a40c-5c5435e908bd" providerId="ADAL" clId="{8A89D37F-EFFB-4F90-A3A9-11B82395CC6E}" dt="2022-12-25T15:35:41.034" v="544" actId="1076"/>
          <ac:picMkLst>
            <pc:docMk/>
            <pc:sldMk cId="2989831398" sldId="257"/>
            <ac:picMk id="5" creationId="{6F951D00-1182-E1A8-AFE3-766C930802C6}"/>
          </ac:picMkLst>
        </pc:picChg>
        <pc:picChg chg="add mod">
          <ac:chgData name="Muhammad Faris Zuhairi" userId="1806bbdb-9647-4cf7-a40c-5c5435e908bd" providerId="ADAL" clId="{8A89D37F-EFFB-4F90-A3A9-11B82395CC6E}" dt="2022-12-25T15:39:28.027" v="547" actId="1076"/>
          <ac:picMkLst>
            <pc:docMk/>
            <pc:sldMk cId="2989831398" sldId="257"/>
            <ac:picMk id="6" creationId="{430EFB31-3B00-7455-1E4F-1E1B047D35EE}"/>
          </ac:picMkLst>
        </pc:picChg>
      </pc:sldChg>
      <pc:sldChg chg="modSp new mod">
        <pc:chgData name="Muhammad Faris Zuhairi" userId="1806bbdb-9647-4cf7-a40c-5c5435e908bd" providerId="ADAL" clId="{8A89D37F-EFFB-4F90-A3A9-11B82395CC6E}" dt="2022-12-30T12:42:37.001" v="662" actId="20577"/>
        <pc:sldMkLst>
          <pc:docMk/>
          <pc:sldMk cId="3731186066" sldId="258"/>
        </pc:sldMkLst>
        <pc:spChg chg="mod">
          <ac:chgData name="Muhammad Faris Zuhairi" userId="1806bbdb-9647-4cf7-a40c-5c5435e908bd" providerId="ADAL" clId="{8A89D37F-EFFB-4F90-A3A9-11B82395CC6E}" dt="2022-12-30T12:40:38.814" v="571" actId="14100"/>
          <ac:spMkLst>
            <pc:docMk/>
            <pc:sldMk cId="3731186066" sldId="258"/>
            <ac:spMk id="2" creationId="{20A8D223-7B9A-6F38-FA2F-098A45EDB337}"/>
          </ac:spMkLst>
        </pc:spChg>
        <pc:spChg chg="mod">
          <ac:chgData name="Muhammad Faris Zuhairi" userId="1806bbdb-9647-4cf7-a40c-5c5435e908bd" providerId="ADAL" clId="{8A89D37F-EFFB-4F90-A3A9-11B82395CC6E}" dt="2022-12-30T12:42:37.001" v="662" actId="20577"/>
          <ac:spMkLst>
            <pc:docMk/>
            <pc:sldMk cId="3731186066" sldId="258"/>
            <ac:spMk id="3" creationId="{9E20AA92-DC8D-0CE6-4E43-5FB1A533914E}"/>
          </ac:spMkLst>
        </pc:spChg>
      </pc:sldChg>
      <pc:sldMasterChg chg="del del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3778026548" sldId="2147483660"/>
        </pc:sldMasterMkLst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62540383" sldId="2147483661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62192214" sldId="2147483662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346083855" sldId="2147483663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2104473917" sldId="2147483664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919858878" sldId="2147483665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490538743" sldId="2147483666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1833002176" sldId="2147483667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62470900" sldId="2147483668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610644330" sldId="2147483669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078142337" sldId="2147483670"/>
          </pc:sldLayoutMkLst>
        </pc:sldLayoutChg>
        <pc:sldLayoutChg chg="del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3778026548" sldId="2147483660"/>
            <pc:sldLayoutMk cId="3946197136" sldId="2147483671"/>
          </pc:sldLayoutMkLst>
        </pc:sldLayoutChg>
      </pc:sldMasterChg>
      <pc:sldMasterChg chg="add addSldLayout">
        <pc:chgData name="Muhammad Faris Zuhairi" userId="1806bbdb-9647-4cf7-a40c-5c5435e908bd" providerId="ADAL" clId="{8A89D37F-EFFB-4F90-A3A9-11B82395CC6E}" dt="2022-12-25T15:30:08.340" v="70" actId="26606"/>
        <pc:sldMasterMkLst>
          <pc:docMk/>
          <pc:sldMasterMk cId="814529066" sldId="2147483699"/>
        </pc:sldMasterMkLst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59279969" sldId="2147483688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346915046" sldId="2147483689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800394052" sldId="2147483690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198430005" sldId="2147483691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65076177" sldId="2147483692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263370803" sldId="2147483693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45162934" sldId="2147483694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1711937806" sldId="2147483695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56399493" sldId="2147483696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35822453" sldId="2147483697"/>
          </pc:sldLayoutMkLst>
        </pc:sldLayoutChg>
        <pc:sldLayoutChg chg="add">
          <pc:chgData name="Muhammad Faris Zuhairi" userId="1806bbdb-9647-4cf7-a40c-5c5435e908bd" providerId="ADAL" clId="{8A89D37F-EFFB-4F90-A3A9-11B82395CC6E}" dt="2022-12-25T15:30:08.340" v="70" actId="26606"/>
          <pc:sldLayoutMkLst>
            <pc:docMk/>
            <pc:sldMasterMk cId="814529066" sldId="2147483699"/>
            <pc:sldLayoutMk cId="4082611175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4CE9-063B-9FBA-BA34-680100B12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en-US" dirty="0"/>
              <a:t>LAPORAN PROGRESS 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AFBE1-C479-9D40-1B41-7DB49FDB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en-US" dirty="0"/>
              <a:t>Muhammad Faris Zuhairi</a:t>
            </a:r>
          </a:p>
          <a:p>
            <a:r>
              <a:rPr lang="en-US" dirty="0"/>
              <a:t>07111940000164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B695E9DE-6EB2-08F4-3E9F-A1C94439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9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601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BB1B-9F76-EE24-47E0-35F91ED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4 Apr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BE0E-AB47-2375-9661-FD5E433A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using opto-N MOS</a:t>
            </a:r>
          </a:p>
          <a:p>
            <a:r>
              <a:rPr lang="en-US" dirty="0"/>
              <a:t>DAC using SSR</a:t>
            </a:r>
          </a:p>
          <a:p>
            <a:r>
              <a:rPr lang="en-US" dirty="0"/>
              <a:t>Assembly Valve, pipe, drat</a:t>
            </a:r>
          </a:p>
          <a:p>
            <a:r>
              <a:rPr lang="en-US"/>
              <a:t>Finding mathematical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A68E-F613-A53B-7245-EBBB6556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82" y="301850"/>
            <a:ext cx="9950103" cy="615320"/>
          </a:xfrm>
        </p:spPr>
        <p:txBody>
          <a:bodyPr/>
          <a:lstStyle/>
          <a:p>
            <a:r>
              <a:rPr lang="en-US" dirty="0"/>
              <a:t>23 – 25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BF95-3885-6DE5-F9A0-EFAA51C5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81" y="1257278"/>
            <a:ext cx="9950103" cy="351351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Konfigurasi</a:t>
            </a:r>
            <a:r>
              <a:rPr lang="en-US" dirty="0"/>
              <a:t> ADAM </a:t>
            </a:r>
            <a:r>
              <a:rPr lang="en-US" dirty="0" err="1"/>
              <a:t>APAX.Net</a:t>
            </a:r>
            <a:r>
              <a:rPr lang="en-US" dirty="0"/>
              <a:t> sesuai </a:t>
            </a:r>
            <a:r>
              <a:rPr lang="en-US" dirty="0" err="1"/>
              <a:t>konfigurasi</a:t>
            </a:r>
            <a:r>
              <a:rPr lang="en-US" dirty="0"/>
              <a:t> Mas </a:t>
            </a:r>
            <a:r>
              <a:rPr lang="en-US" dirty="0" err="1"/>
              <a:t>Khoiruz</a:t>
            </a:r>
            <a:r>
              <a:rPr lang="en-US" dirty="0"/>
              <a:t> dan </a:t>
            </a:r>
            <a:r>
              <a:rPr lang="en-US" dirty="0" err="1"/>
              <a:t>Rafif</a:t>
            </a:r>
            <a:r>
              <a:rPr lang="en-US" dirty="0"/>
              <a:t>. </a:t>
            </a:r>
            <a:r>
              <a:rPr lang="en-US" dirty="0" err="1"/>
              <a:t>Kendala</a:t>
            </a:r>
            <a:r>
              <a:rPr lang="en-US" dirty="0"/>
              <a:t>: </a:t>
            </a:r>
            <a:r>
              <a:rPr lang="en-US" dirty="0" err="1"/>
              <a:t>Ethernetdgn</a:t>
            </a:r>
            <a:r>
              <a:rPr lang="en-US" dirty="0"/>
              <a:t> USB to LAN adapter </a:t>
            </a:r>
            <a:r>
              <a:rPr lang="en-US" dirty="0" err="1"/>
              <a:t>milik</a:t>
            </a:r>
            <a:r>
              <a:rPr lang="en-US" dirty="0"/>
              <a:t> Lab tidak terbaca. Sudah beli USB to LAN adapter </a:t>
            </a:r>
            <a:r>
              <a:rPr lang="en-US" dirty="0" err="1"/>
              <a:t>namun</a:t>
            </a:r>
            <a:r>
              <a:rPr lang="en-US" dirty="0"/>
              <a:t> belum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Simulasi </a:t>
            </a:r>
            <a:r>
              <a:rPr lang="en-US" dirty="0" err="1"/>
              <a:t>pembacaan</a:t>
            </a:r>
            <a:r>
              <a:rPr lang="en-US" dirty="0"/>
              <a:t> Modbus TCP </a:t>
            </a:r>
            <a:r>
              <a:rPr lang="en-US" dirty="0" err="1"/>
              <a:t>menggunakan</a:t>
            </a:r>
            <a:r>
              <a:rPr lang="en-US" dirty="0"/>
              <a:t> Modbus tool: Poll dan Slave.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di PyCharm 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51D00-1182-E1A8-AFE3-766C9308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3" y="3429000"/>
            <a:ext cx="5365999" cy="258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0EFB31-3B00-7455-1E4F-1E1B047D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00" y="3429000"/>
            <a:ext cx="4494415" cy="25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D223-7B9A-6F38-FA2F-098A45ED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34740"/>
          </a:xfrm>
        </p:spPr>
        <p:txBody>
          <a:bodyPr/>
          <a:lstStyle/>
          <a:p>
            <a:r>
              <a:rPr lang="en-US" dirty="0"/>
              <a:t>26 – 31 </a:t>
            </a:r>
            <a:r>
              <a:rPr lang="en-US" dirty="0" err="1"/>
              <a:t>Desember</a:t>
            </a:r>
            <a:r>
              <a:rPr lang="en-US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AA92-DC8D-0CE6-4E43-5FB1A533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41987"/>
            <a:ext cx="9950103" cy="4298843"/>
          </a:xfrm>
        </p:spPr>
        <p:txBody>
          <a:bodyPr/>
          <a:lstStyle/>
          <a:p>
            <a:r>
              <a:rPr lang="en-US" dirty="0"/>
              <a:t>Berhasil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modbus</a:t>
            </a:r>
            <a:r>
              <a:rPr lang="en-US" dirty="0"/>
              <a:t> TCP ADAM</a:t>
            </a:r>
          </a:p>
          <a:p>
            <a:r>
              <a:rPr lang="en-US" dirty="0" err="1"/>
              <a:t>Koding</a:t>
            </a:r>
            <a:r>
              <a:rPr lang="en-US" dirty="0"/>
              <a:t> open loop </a:t>
            </a:r>
            <a:r>
              <a:rPr lang="en-US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2D66-1755-5005-C6E0-8C406667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21" y="233025"/>
            <a:ext cx="9950103" cy="684145"/>
          </a:xfrm>
        </p:spPr>
        <p:txBody>
          <a:bodyPr/>
          <a:lstStyle/>
          <a:p>
            <a:r>
              <a:rPr lang="en-US" dirty="0"/>
              <a:t>Progress per 24 </a:t>
            </a:r>
            <a:r>
              <a:rPr lang="en-US" dirty="0" err="1"/>
              <a:t>Februari</a:t>
            </a:r>
            <a:r>
              <a:rPr lang="en-US" dirty="0"/>
              <a:t>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5926-FCFC-2F96-1749-E52394A0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97858"/>
            <a:ext cx="9950103" cy="46429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Connecting ADAM with python (saving csv, read-write </a:t>
            </a:r>
            <a:r>
              <a:rPr lang="en-US" dirty="0" err="1"/>
              <a:t>modbus</a:t>
            </a:r>
            <a:r>
              <a:rPr lang="en-US" dirty="0"/>
              <a:t>, plotting curve)</a:t>
            </a:r>
          </a:p>
          <a:p>
            <a:r>
              <a:rPr lang="en-US" dirty="0"/>
              <a:t>System identification for step input</a:t>
            </a:r>
          </a:p>
          <a:p>
            <a:r>
              <a:rPr lang="en-US" dirty="0"/>
              <a:t>Comparing transfer function into raw data</a:t>
            </a:r>
          </a:p>
          <a:p>
            <a:r>
              <a:rPr lang="en-US" dirty="0"/>
              <a:t>System response characteristics formulation (</a:t>
            </a:r>
            <a:r>
              <a:rPr lang="en-US" dirty="0" err="1"/>
              <a:t>Tp</a:t>
            </a:r>
            <a:r>
              <a:rPr lang="en-US" dirty="0"/>
              <a:t>, Tr, Ts5%, %M, </a:t>
            </a:r>
            <a:r>
              <a:rPr lang="en-US" dirty="0" err="1"/>
              <a:t>Yss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Big error system identification</a:t>
            </a:r>
          </a:p>
          <a:p>
            <a:r>
              <a:rPr lang="en-US" dirty="0"/>
              <a:t>Inconsistent flow measurement over 1 second period</a:t>
            </a:r>
          </a:p>
          <a:p>
            <a:r>
              <a:rPr lang="en-US" dirty="0"/>
              <a:t>FT feedback voltage is consistent data, but turbine type flow meter having minimum 1s fixed rpm count. Thus, flow data is stuck on same value during </a:t>
            </a:r>
            <a:r>
              <a:rPr lang="en-US"/>
              <a:t>1s period.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Next Progress:</a:t>
            </a:r>
          </a:p>
          <a:p>
            <a:r>
              <a:rPr lang="en-US" dirty="0"/>
              <a:t>Other system identification method (least square, simple model 2</a:t>
            </a:r>
            <a:r>
              <a:rPr lang="en-US" baseline="30000" dirty="0"/>
              <a:t>nd</a:t>
            </a:r>
            <a:r>
              <a:rPr lang="en-US" dirty="0"/>
              <a:t> order) </a:t>
            </a:r>
          </a:p>
          <a:p>
            <a:r>
              <a:rPr lang="en-US" dirty="0"/>
              <a:t>Formulating online tuning NN</a:t>
            </a:r>
          </a:p>
        </p:txBody>
      </p:sp>
    </p:spTree>
    <p:extLst>
      <p:ext uri="{BB962C8B-B14F-4D97-AF65-F5344CB8AC3E}">
        <p14:creationId xmlns:p14="http://schemas.microsoft.com/office/powerpoint/2010/main" val="28974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5679-0F1B-E543-1F4A-D669CCC2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A3EC-789F-55BC-86EB-AFFD3E42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A4967-0151-EEA1-C22C-5924B4E3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4" y="268240"/>
            <a:ext cx="11183001" cy="60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5395-88F8-1015-1365-E090E3C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25-03 Mar (Week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B9B5-DD71-E748-7A3D-07A56CE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Ts min via ADAM APAX dan UDP Stream Data</a:t>
            </a:r>
          </a:p>
          <a:p>
            <a:r>
              <a:rPr lang="en-US" dirty="0"/>
              <a:t>Sudah bisa </a:t>
            </a:r>
            <a:r>
              <a:rPr lang="en-US" dirty="0" err="1"/>
              <a:t>baca</a:t>
            </a:r>
            <a:r>
              <a:rPr lang="en-US" dirty="0"/>
              <a:t> via STM32 ADC, </a:t>
            </a:r>
            <a:r>
              <a:rPr lang="en-US" dirty="0" err="1"/>
              <a:t>Kendala</a:t>
            </a:r>
            <a:r>
              <a:rPr lang="en-US" dirty="0"/>
              <a:t>: DAC Max 2.65V </a:t>
            </a:r>
            <a:r>
              <a:rPr lang="en-US" dirty="0">
                <a:sym typeface="Wingdings" panose="05000000000000000000" pitchFamily="2" charset="2"/>
              </a:rPr>
              <a:t>4096 (0xFFFF) pada </a:t>
            </a:r>
            <a:r>
              <a:rPr lang="en-US" dirty="0" err="1">
                <a:sym typeface="Wingdings" panose="05000000000000000000" pitchFamily="2" charset="2"/>
              </a:rPr>
              <a:t>HAL_DAC_SetValue</a:t>
            </a:r>
            <a:endParaRPr lang="en-US" dirty="0"/>
          </a:p>
          <a:p>
            <a:r>
              <a:rPr lang="en-US" dirty="0"/>
              <a:t>USB 4716 sudah </a:t>
            </a:r>
            <a:r>
              <a:rPr lang="en-US" dirty="0" err="1"/>
              <a:t>dicoba</a:t>
            </a:r>
            <a:r>
              <a:rPr lang="en-US" dirty="0"/>
              <a:t> dan bisa </a:t>
            </a:r>
            <a:r>
              <a:rPr lang="en-US" dirty="0" err="1"/>
              <a:t>baca</a:t>
            </a:r>
            <a:r>
              <a:rPr lang="en-US" dirty="0"/>
              <a:t> AI, AO belum </a:t>
            </a:r>
            <a:r>
              <a:rPr lang="en-US" dirty="0" err="1"/>
              <a:t>diintegrasi</a:t>
            </a:r>
            <a:r>
              <a:rPr lang="en-US" dirty="0"/>
              <a:t> dengan </a:t>
            </a:r>
            <a:r>
              <a:rPr lang="en-US" dirty="0" err="1"/>
              <a:t>kode</a:t>
            </a:r>
            <a:r>
              <a:rPr lang="en-US" dirty="0"/>
              <a:t> AI. Sudah </a:t>
            </a:r>
            <a:r>
              <a:rPr lang="en-US" dirty="0" err="1"/>
              <a:t>menambah</a:t>
            </a:r>
            <a:r>
              <a:rPr lang="en-US" dirty="0"/>
              <a:t> timestamp, belum </a:t>
            </a:r>
            <a:r>
              <a:rPr lang="en-US" dirty="0" err="1"/>
              <a:t>sempat</a:t>
            </a:r>
            <a:r>
              <a:rPr lang="en-US" dirty="0"/>
              <a:t> logging data ke csv</a:t>
            </a:r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Logger to csv</a:t>
            </a:r>
          </a:p>
          <a:p>
            <a:r>
              <a:rPr lang="en-US" dirty="0"/>
              <a:t>Closed </a:t>
            </a:r>
            <a:r>
              <a:rPr lang="en-US"/>
              <a:t>loop system</a:t>
            </a:r>
          </a:p>
        </p:txBody>
      </p:sp>
    </p:spTree>
    <p:extLst>
      <p:ext uri="{BB962C8B-B14F-4D97-AF65-F5344CB8AC3E}">
        <p14:creationId xmlns:p14="http://schemas.microsoft.com/office/powerpoint/2010/main" val="25247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79D8-26AA-C95F-3D22-FA5D084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7 Mar (Week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936-5C57-7279-6B93-DB401FE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Desain analog filter PWM sebagai DAC 0-10V</a:t>
            </a:r>
          </a:p>
          <a:p>
            <a:r>
              <a:rPr lang="en-US" dirty="0"/>
              <a:t>Filter </a:t>
            </a:r>
            <a:r>
              <a:rPr lang="en-US" dirty="0" err="1"/>
              <a:t>orde</a:t>
            </a:r>
            <a:r>
              <a:rPr lang="en-US" dirty="0"/>
              <a:t> 1 </a:t>
            </a:r>
            <a:r>
              <a:rPr lang="en-US" dirty="0" err="1"/>
              <a:t>disusun</a:t>
            </a:r>
            <a:r>
              <a:rPr lang="en-US" dirty="0"/>
              <a:t> series </a:t>
            </a:r>
            <a:r>
              <a:rPr lang="en-US" dirty="0" err="1"/>
              <a:t>sebanyak</a:t>
            </a:r>
            <a:r>
              <a:rPr lang="en-US" dirty="0"/>
              <a:t> 2 kali (2</a:t>
            </a:r>
            <a:r>
              <a:rPr lang="en-US" baseline="30000" dirty="0"/>
              <a:t>nd</a:t>
            </a:r>
            <a:r>
              <a:rPr lang="en-US" dirty="0"/>
              <a:t> order)</a:t>
            </a:r>
          </a:p>
          <a:p>
            <a:r>
              <a:rPr lang="en-US" dirty="0"/>
              <a:t>Tegangan output filter </a:t>
            </a:r>
            <a:r>
              <a:rPr lang="en-US" dirty="0" err="1"/>
              <a:t>justru</a:t>
            </a:r>
            <a:r>
              <a:rPr lang="en-US" dirty="0"/>
              <a:t> nonlinear</a:t>
            </a:r>
          </a:p>
          <a:p>
            <a:r>
              <a:rPr lang="en-US" dirty="0"/>
              <a:t>Solusi: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PWM to voltage 10V, tapi </a:t>
            </a:r>
          </a:p>
          <a:p>
            <a:pPr marL="0" indent="0">
              <a:buNone/>
            </a:pPr>
            <a:r>
              <a:rPr lang="en-US" dirty="0"/>
              <a:t>Masih perlu adjusting VR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nonlinear.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1B08B-AC10-7496-B042-2A7649F7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4" y="4831467"/>
            <a:ext cx="2630557" cy="185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4FAE49-CF17-B090-22DD-EC8A54F7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80" y="4780849"/>
            <a:ext cx="2708414" cy="1908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D126A-C3B0-9BD8-098B-537336A6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23" y="4847061"/>
            <a:ext cx="2631195" cy="1857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7C55F8-B4E3-3C55-7974-48F1FD84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547" y="4834701"/>
            <a:ext cx="2627405" cy="18577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1FA93BC-BD69-FD95-A3D0-03FEFB118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66689"/>
              </p:ext>
            </p:extLst>
          </p:nvPr>
        </p:nvGraphicFramePr>
        <p:xfrm>
          <a:off x="9694659" y="1249192"/>
          <a:ext cx="216637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187">
                  <a:extLst>
                    <a:ext uri="{9D8B030D-6E8A-4147-A177-3AD203B41FA5}">
                      <a16:colId xmlns:a16="http://schemas.microsoft.com/office/drawing/2014/main" val="4082153960"/>
                    </a:ext>
                  </a:extLst>
                </a:gridCol>
                <a:gridCol w="1083187">
                  <a:extLst>
                    <a:ext uri="{9D8B030D-6E8A-4147-A177-3AD203B41FA5}">
                      <a16:colId xmlns:a16="http://schemas.microsoft.com/office/drawing/2014/main" val="3571481423"/>
                    </a:ext>
                  </a:extLst>
                </a:gridCol>
              </a:tblGrid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678423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7862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100ohm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55968"/>
                  </a:ext>
                </a:extLst>
              </a:tr>
              <a:tr h="257223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9533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8BC55FB-81C8-A4DA-A942-F9164DE64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61" y="2897751"/>
            <a:ext cx="4958788" cy="17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1655-3DC3-AF1E-AC10-587F6AC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per 17 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5F82-DA0D-FE21-A0E5-69B83A66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E6AC7-CB8B-DAE4-36E5-64888FE4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37" y="3254477"/>
            <a:ext cx="6406263" cy="36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6FBC-2E2D-D0C0-42D5-7002C7D8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FAE4-472A-F6F3-8CE0-A184581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STM32 dengan microSD dan UART serial.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step:</a:t>
            </a:r>
          </a:p>
          <a:p>
            <a:r>
              <a:rPr lang="en-US" dirty="0"/>
              <a:t>Validasi output DAC dengan </a:t>
            </a:r>
            <a:r>
              <a:rPr lang="en-US" dirty="0" err="1"/>
              <a:t>pengukuran</a:t>
            </a:r>
            <a:r>
              <a:rPr lang="en-US" dirty="0"/>
              <a:t> dan re-adjusting VR</a:t>
            </a:r>
          </a:p>
          <a:p>
            <a:r>
              <a:rPr lang="en-US" dirty="0"/>
              <a:t>Ambil raw data untuk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lang="en-US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kontrol</a:t>
            </a:r>
          </a:p>
        </p:txBody>
      </p:sp>
    </p:spTree>
    <p:extLst>
      <p:ext uri="{BB962C8B-B14F-4D97-AF65-F5344CB8AC3E}">
        <p14:creationId xmlns:p14="http://schemas.microsoft.com/office/powerpoint/2010/main" val="404781918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322441"/>
      </a:dk2>
      <a:lt2>
        <a:srgbClr val="E2E8E2"/>
      </a:lt2>
      <a:accent1>
        <a:srgbClr val="D517D4"/>
      </a:accent1>
      <a:accent2>
        <a:srgbClr val="9929E7"/>
      </a:accent2>
      <a:accent3>
        <a:srgbClr val="E72997"/>
      </a:accent3>
      <a:accent4>
        <a:srgbClr val="67B514"/>
      </a:accent4>
      <a:accent5>
        <a:srgbClr val="31BC21"/>
      </a:accent5>
      <a:accent6>
        <a:srgbClr val="15BD4A"/>
      </a:accent6>
      <a:hlink>
        <a:srgbClr val="32973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</TotalTime>
  <Words>381</Words>
  <Application>Microsoft Office PowerPoint</Application>
  <PresentationFormat>Widescreen</PresentationFormat>
  <Paragraphs>56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LAPORAN PROGRESS TUGAS AKHIR</vt:lpstr>
      <vt:lpstr>23 – 25 Desember 2022</vt:lpstr>
      <vt:lpstr>26 – 31 Desember 2022</vt:lpstr>
      <vt:lpstr>Progress per 24 Februari 2023</vt:lpstr>
      <vt:lpstr>PowerPoint Presentation</vt:lpstr>
      <vt:lpstr>Progress 25-03 Mar (Week 4)</vt:lpstr>
      <vt:lpstr>Progress per 7 Mar (Week 5)</vt:lpstr>
      <vt:lpstr>Progress per 17 Mar</vt:lpstr>
      <vt:lpstr>PowerPoint Presentation</vt:lpstr>
      <vt:lpstr>Progress per 4 Apr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TU</dc:title>
  <dc:creator>Muhammad Faris Zuhairi</dc:creator>
  <cp:lastModifiedBy>Muhammad Faris Zuhairi</cp:lastModifiedBy>
  <cp:revision>1</cp:revision>
  <dcterms:created xsi:type="dcterms:W3CDTF">2022-12-25T15:28:25Z</dcterms:created>
  <dcterms:modified xsi:type="dcterms:W3CDTF">2023-04-04T01:34:07Z</dcterms:modified>
</cp:coreProperties>
</file>