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6" r:id="rId3"/>
    <p:sldId id="305" r:id="rId4"/>
    <p:sldId id="307" r:id="rId5"/>
    <p:sldId id="314" r:id="rId6"/>
    <p:sldId id="323" r:id="rId7"/>
    <p:sldId id="324" r:id="rId8"/>
    <p:sldId id="309" r:id="rId9"/>
    <p:sldId id="310" r:id="rId10"/>
    <p:sldId id="313" r:id="rId11"/>
    <p:sldId id="325" r:id="rId12"/>
    <p:sldId id="327" r:id="rId13"/>
    <p:sldId id="328" r:id="rId14"/>
    <p:sldId id="311" r:id="rId15"/>
    <p:sldId id="317" r:id="rId16"/>
    <p:sldId id="318" r:id="rId17"/>
    <p:sldId id="319" r:id="rId18"/>
    <p:sldId id="320" r:id="rId19"/>
    <p:sldId id="322" r:id="rId20"/>
    <p:sldId id="321" r:id="rId21"/>
    <p:sldId id="312" r:id="rId22"/>
    <p:sldId id="315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89" autoAdjust="0"/>
  </p:normalViewPr>
  <p:slideViewPr>
    <p:cSldViewPr snapToGrid="0">
      <p:cViewPr>
        <p:scale>
          <a:sx n="75" d="100"/>
          <a:sy n="75" d="100"/>
        </p:scale>
        <p:origin x="85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E031B-3B7D-4EA5-9B72-DCAB66ECAD9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BA8E8720-4ACB-4D54-B209-E3ED6A988F15}">
      <dgm:prSet phldrT="[Text]"/>
      <dgm:spPr/>
      <dgm:t>
        <a:bodyPr/>
        <a:lstStyle/>
        <a:p>
          <a:r>
            <a:rPr lang="en-US" dirty="0" err="1"/>
            <a:t>Latar</a:t>
          </a:r>
          <a:r>
            <a:rPr lang="en-US" dirty="0"/>
            <a:t> </a:t>
          </a:r>
          <a:r>
            <a:rPr lang="en-US" dirty="0" err="1"/>
            <a:t>Belakang</a:t>
          </a:r>
          <a:endParaRPr lang="id-ID" dirty="0"/>
        </a:p>
      </dgm:t>
    </dgm:pt>
    <dgm:pt modelId="{DCF01724-BDAE-4F8B-A545-32FD2378C33B}" type="parTrans" cxnId="{2697C3CE-E30C-45EB-90D7-091D248358FC}">
      <dgm:prSet/>
      <dgm:spPr/>
      <dgm:t>
        <a:bodyPr/>
        <a:lstStyle/>
        <a:p>
          <a:endParaRPr lang="id-ID"/>
        </a:p>
      </dgm:t>
    </dgm:pt>
    <dgm:pt modelId="{86DB8CBB-0A10-49C8-9ADC-B2F2DFF30DA0}" type="sibTrans" cxnId="{2697C3CE-E30C-45EB-90D7-091D248358FC}">
      <dgm:prSet/>
      <dgm:spPr/>
      <dgm:t>
        <a:bodyPr/>
        <a:lstStyle/>
        <a:p>
          <a:endParaRPr lang="id-ID"/>
        </a:p>
      </dgm:t>
    </dgm:pt>
    <dgm:pt modelId="{AF20005F-3D72-47E2-923A-190DE695C08D}">
      <dgm:prSet phldrT="[Text]"/>
      <dgm:spPr/>
      <dgm:t>
        <a:bodyPr/>
        <a:lstStyle/>
        <a:p>
          <a:r>
            <a:rPr lang="en-US" dirty="0" err="1"/>
            <a:t>Tujuan</a:t>
          </a:r>
          <a:endParaRPr lang="id-ID" dirty="0"/>
        </a:p>
      </dgm:t>
    </dgm:pt>
    <dgm:pt modelId="{3E0E1EC8-50CB-4235-8C0E-F98FA66A4BF9}" type="parTrans" cxnId="{CF013F01-427A-4B9F-8D74-A2E268BC1BE0}">
      <dgm:prSet/>
      <dgm:spPr/>
      <dgm:t>
        <a:bodyPr/>
        <a:lstStyle/>
        <a:p>
          <a:endParaRPr lang="id-ID"/>
        </a:p>
      </dgm:t>
    </dgm:pt>
    <dgm:pt modelId="{AB62E62C-CBC0-4005-80C0-35BDE240F970}" type="sibTrans" cxnId="{CF013F01-427A-4B9F-8D74-A2E268BC1BE0}">
      <dgm:prSet/>
      <dgm:spPr/>
      <dgm:t>
        <a:bodyPr/>
        <a:lstStyle/>
        <a:p>
          <a:endParaRPr lang="id-ID"/>
        </a:p>
      </dgm:t>
    </dgm:pt>
    <dgm:pt modelId="{A47A1ADA-3C8E-4BA7-9F9C-E32C2AF56A6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err="1"/>
            <a:t>Jadwal</a:t>
          </a:r>
          <a:endParaRPr lang="id-ID" dirty="0"/>
        </a:p>
      </dgm:t>
    </dgm:pt>
    <dgm:pt modelId="{5DC670AE-A1C9-430C-842D-E0400EBC98E3}" type="parTrans" cxnId="{2B0CC7C8-2105-479D-A028-5FD765D90888}">
      <dgm:prSet/>
      <dgm:spPr/>
      <dgm:t>
        <a:bodyPr/>
        <a:lstStyle/>
        <a:p>
          <a:endParaRPr lang="id-ID"/>
        </a:p>
      </dgm:t>
    </dgm:pt>
    <dgm:pt modelId="{2DB79772-1C80-4098-9F0A-98F2CA5CBD05}" type="sibTrans" cxnId="{2B0CC7C8-2105-479D-A028-5FD765D90888}">
      <dgm:prSet/>
      <dgm:spPr/>
      <dgm:t>
        <a:bodyPr/>
        <a:lstStyle/>
        <a:p>
          <a:endParaRPr lang="id-ID"/>
        </a:p>
      </dgm:t>
    </dgm:pt>
    <dgm:pt modelId="{DAB3E143-5C42-49B8-A6A6-4620600CD90B}">
      <dgm:prSet phldrT="[Text]"/>
      <dgm:spPr/>
      <dgm:t>
        <a:bodyPr/>
        <a:lstStyle/>
        <a:p>
          <a:r>
            <a:rPr lang="en-US" dirty="0" err="1"/>
            <a:t>Tinjauan</a:t>
          </a:r>
          <a:r>
            <a:rPr lang="en-US" dirty="0"/>
            <a:t> Pustaka</a:t>
          </a:r>
          <a:endParaRPr lang="id-ID" dirty="0"/>
        </a:p>
      </dgm:t>
    </dgm:pt>
    <dgm:pt modelId="{30539CB5-8B02-4149-A279-D809E04166DF}" type="parTrans" cxnId="{22B3C20A-B215-4D81-8E8A-9B4B2AA3CC68}">
      <dgm:prSet/>
      <dgm:spPr/>
      <dgm:t>
        <a:bodyPr/>
        <a:lstStyle/>
        <a:p>
          <a:endParaRPr lang="id-ID"/>
        </a:p>
      </dgm:t>
    </dgm:pt>
    <dgm:pt modelId="{67BBF078-B82E-47FB-9328-516D654496A3}" type="sibTrans" cxnId="{22B3C20A-B215-4D81-8E8A-9B4B2AA3CC68}">
      <dgm:prSet/>
      <dgm:spPr/>
      <dgm:t>
        <a:bodyPr/>
        <a:lstStyle/>
        <a:p>
          <a:endParaRPr lang="id-ID"/>
        </a:p>
      </dgm:t>
    </dgm:pt>
    <dgm:pt modelId="{70B92E9D-681E-4949-8407-659C2B7DCDCD}">
      <dgm:prSet phldrT="[Text]"/>
      <dgm:spPr/>
      <dgm:t>
        <a:bodyPr/>
        <a:lstStyle/>
        <a:p>
          <a:r>
            <a:rPr lang="en-US" dirty="0" err="1"/>
            <a:t>Metodologi</a:t>
          </a:r>
          <a:endParaRPr lang="id-ID" dirty="0"/>
        </a:p>
      </dgm:t>
    </dgm:pt>
    <dgm:pt modelId="{F22C165D-2BFD-4CDB-A045-D25A532EC7D9}" type="parTrans" cxnId="{7F957208-39E4-46F2-B32A-47F1EA681059}">
      <dgm:prSet/>
      <dgm:spPr/>
      <dgm:t>
        <a:bodyPr/>
        <a:lstStyle/>
        <a:p>
          <a:endParaRPr lang="id-ID"/>
        </a:p>
      </dgm:t>
    </dgm:pt>
    <dgm:pt modelId="{013DC7E5-03E4-4351-A1DB-19A0F1C50FEC}" type="sibTrans" cxnId="{7F957208-39E4-46F2-B32A-47F1EA681059}">
      <dgm:prSet/>
      <dgm:spPr/>
      <dgm:t>
        <a:bodyPr/>
        <a:lstStyle/>
        <a:p>
          <a:endParaRPr lang="id-ID"/>
        </a:p>
      </dgm:t>
    </dgm:pt>
    <dgm:pt modelId="{D9097ACF-2998-4295-ADA2-C9099665D353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 err="1"/>
            <a:t>Perumusan</a:t>
          </a:r>
          <a:r>
            <a:rPr lang="en-US" dirty="0"/>
            <a:t> </a:t>
          </a:r>
          <a:r>
            <a:rPr lang="en-US" dirty="0" err="1"/>
            <a:t>Masalah</a:t>
          </a:r>
          <a:endParaRPr lang="id-ID" dirty="0"/>
        </a:p>
      </dgm:t>
    </dgm:pt>
    <dgm:pt modelId="{E4E478DB-F541-4D25-8980-755F47E0DCF2}" type="sibTrans" cxnId="{B0DD1EE3-322D-45F4-9DE7-3B301B6117EC}">
      <dgm:prSet/>
      <dgm:spPr/>
      <dgm:t>
        <a:bodyPr/>
        <a:lstStyle/>
        <a:p>
          <a:endParaRPr lang="id-ID"/>
        </a:p>
      </dgm:t>
    </dgm:pt>
    <dgm:pt modelId="{621B1FD1-A320-4A90-A40A-30D0AFE75D88}" type="parTrans" cxnId="{B0DD1EE3-322D-45F4-9DE7-3B301B6117EC}">
      <dgm:prSet/>
      <dgm:spPr/>
      <dgm:t>
        <a:bodyPr/>
        <a:lstStyle/>
        <a:p>
          <a:endParaRPr lang="id-ID"/>
        </a:p>
      </dgm:t>
    </dgm:pt>
    <dgm:pt modelId="{BF5D5666-4E2E-4C91-BA4E-668463E8DD48}" type="pres">
      <dgm:prSet presAssocID="{C58E031B-3B7D-4EA5-9B72-DCAB66ECAD9C}" presName="Name0" presStyleCnt="0">
        <dgm:presLayoutVars>
          <dgm:chMax val="7"/>
          <dgm:chPref val="7"/>
          <dgm:dir/>
        </dgm:presLayoutVars>
      </dgm:prSet>
      <dgm:spPr/>
    </dgm:pt>
    <dgm:pt modelId="{BDDBA257-87E8-4CA1-B571-9EA2EC1B1F89}" type="pres">
      <dgm:prSet presAssocID="{C58E031B-3B7D-4EA5-9B72-DCAB66ECAD9C}" presName="Name1" presStyleCnt="0"/>
      <dgm:spPr/>
    </dgm:pt>
    <dgm:pt modelId="{75D0F1D5-FE28-4E09-9DBE-EC014E98633E}" type="pres">
      <dgm:prSet presAssocID="{C58E031B-3B7D-4EA5-9B72-DCAB66ECAD9C}" presName="cycle" presStyleCnt="0"/>
      <dgm:spPr/>
    </dgm:pt>
    <dgm:pt modelId="{2A4657B7-84B4-4832-AABD-33FE72506EAF}" type="pres">
      <dgm:prSet presAssocID="{C58E031B-3B7D-4EA5-9B72-DCAB66ECAD9C}" presName="srcNode" presStyleLbl="node1" presStyleIdx="0" presStyleCnt="6"/>
      <dgm:spPr/>
    </dgm:pt>
    <dgm:pt modelId="{E47DC07E-3D4F-4352-813A-A5D25BE4AD90}" type="pres">
      <dgm:prSet presAssocID="{C58E031B-3B7D-4EA5-9B72-DCAB66ECAD9C}" presName="conn" presStyleLbl="parChTrans1D2" presStyleIdx="0" presStyleCnt="1"/>
      <dgm:spPr/>
    </dgm:pt>
    <dgm:pt modelId="{C3C2F00C-A650-4F70-A06E-624A6B00D059}" type="pres">
      <dgm:prSet presAssocID="{C58E031B-3B7D-4EA5-9B72-DCAB66ECAD9C}" presName="extraNode" presStyleLbl="node1" presStyleIdx="0" presStyleCnt="6"/>
      <dgm:spPr/>
    </dgm:pt>
    <dgm:pt modelId="{159C27FF-CCA1-4CA9-88B1-4436E61C3EF1}" type="pres">
      <dgm:prSet presAssocID="{C58E031B-3B7D-4EA5-9B72-DCAB66ECAD9C}" presName="dstNode" presStyleLbl="node1" presStyleIdx="0" presStyleCnt="6"/>
      <dgm:spPr/>
    </dgm:pt>
    <dgm:pt modelId="{DF4EFA6C-AAD4-45E8-AB15-01A82C036FC8}" type="pres">
      <dgm:prSet presAssocID="{BA8E8720-4ACB-4D54-B209-E3ED6A988F15}" presName="text_1" presStyleLbl="node1" presStyleIdx="0" presStyleCnt="6">
        <dgm:presLayoutVars>
          <dgm:bulletEnabled val="1"/>
        </dgm:presLayoutVars>
      </dgm:prSet>
      <dgm:spPr/>
    </dgm:pt>
    <dgm:pt modelId="{D7BA5C5D-88ED-451B-86AD-CCC879C40299}" type="pres">
      <dgm:prSet presAssocID="{BA8E8720-4ACB-4D54-B209-E3ED6A988F15}" presName="accent_1" presStyleCnt="0"/>
      <dgm:spPr/>
    </dgm:pt>
    <dgm:pt modelId="{00830C34-0A30-4CCE-AEBB-763822FF55E6}" type="pres">
      <dgm:prSet presAssocID="{BA8E8720-4ACB-4D54-B209-E3ED6A988F15}" presName="accentRepeatNode" presStyleLbl="solidFgAcc1" presStyleIdx="0" presStyleCnt="6"/>
      <dgm:spPr/>
    </dgm:pt>
    <dgm:pt modelId="{5CB13127-15CD-4DE8-B5E4-3C3578559374}" type="pres">
      <dgm:prSet presAssocID="{D9097ACF-2998-4295-ADA2-C9099665D353}" presName="text_2" presStyleLbl="node1" presStyleIdx="1" presStyleCnt="6">
        <dgm:presLayoutVars>
          <dgm:bulletEnabled val="1"/>
        </dgm:presLayoutVars>
      </dgm:prSet>
      <dgm:spPr/>
    </dgm:pt>
    <dgm:pt modelId="{3482609D-E5A9-413D-BD3D-8AC7FE0A9DC7}" type="pres">
      <dgm:prSet presAssocID="{D9097ACF-2998-4295-ADA2-C9099665D353}" presName="accent_2" presStyleCnt="0"/>
      <dgm:spPr/>
    </dgm:pt>
    <dgm:pt modelId="{3D2BC683-8A73-4B2C-A094-2BE39FCCC5A3}" type="pres">
      <dgm:prSet presAssocID="{D9097ACF-2998-4295-ADA2-C9099665D353}" presName="accentRepeatNode" presStyleLbl="solidFgAcc1" presStyleIdx="1" presStyleCnt="6"/>
      <dgm:spPr/>
    </dgm:pt>
    <dgm:pt modelId="{51A0AE77-41BA-4E12-93E6-3C27A790EDA8}" type="pres">
      <dgm:prSet presAssocID="{AF20005F-3D72-47E2-923A-190DE695C08D}" presName="text_3" presStyleLbl="node1" presStyleIdx="2" presStyleCnt="6">
        <dgm:presLayoutVars>
          <dgm:bulletEnabled val="1"/>
        </dgm:presLayoutVars>
      </dgm:prSet>
      <dgm:spPr/>
    </dgm:pt>
    <dgm:pt modelId="{7EB9F491-371C-451B-83E4-578683709AA9}" type="pres">
      <dgm:prSet presAssocID="{AF20005F-3D72-47E2-923A-190DE695C08D}" presName="accent_3" presStyleCnt="0"/>
      <dgm:spPr/>
    </dgm:pt>
    <dgm:pt modelId="{8EDF86E4-30FC-48B2-B14B-F5CF44629569}" type="pres">
      <dgm:prSet presAssocID="{AF20005F-3D72-47E2-923A-190DE695C08D}" presName="accentRepeatNode" presStyleLbl="solidFgAcc1" presStyleIdx="2" presStyleCnt="6"/>
      <dgm:spPr/>
    </dgm:pt>
    <dgm:pt modelId="{0F272849-FD07-400B-8335-E16752B8B932}" type="pres">
      <dgm:prSet presAssocID="{DAB3E143-5C42-49B8-A6A6-4620600CD90B}" presName="text_4" presStyleLbl="node1" presStyleIdx="3" presStyleCnt="6">
        <dgm:presLayoutVars>
          <dgm:bulletEnabled val="1"/>
        </dgm:presLayoutVars>
      </dgm:prSet>
      <dgm:spPr/>
    </dgm:pt>
    <dgm:pt modelId="{21758B42-1164-4E4C-9E0B-9BC375B303D8}" type="pres">
      <dgm:prSet presAssocID="{DAB3E143-5C42-49B8-A6A6-4620600CD90B}" presName="accent_4" presStyleCnt="0"/>
      <dgm:spPr/>
    </dgm:pt>
    <dgm:pt modelId="{9D2EA12A-6DF4-4906-9A5A-324B2AB81433}" type="pres">
      <dgm:prSet presAssocID="{DAB3E143-5C42-49B8-A6A6-4620600CD90B}" presName="accentRepeatNode" presStyleLbl="solidFgAcc1" presStyleIdx="3" presStyleCnt="6"/>
      <dgm:spPr/>
    </dgm:pt>
    <dgm:pt modelId="{0B62FC2C-3048-4CA0-8076-829715D77695}" type="pres">
      <dgm:prSet presAssocID="{70B92E9D-681E-4949-8407-659C2B7DCDCD}" presName="text_5" presStyleLbl="node1" presStyleIdx="4" presStyleCnt="6">
        <dgm:presLayoutVars>
          <dgm:bulletEnabled val="1"/>
        </dgm:presLayoutVars>
      </dgm:prSet>
      <dgm:spPr/>
    </dgm:pt>
    <dgm:pt modelId="{B0C40CFB-AD0B-4E2E-AAAB-AA830D352913}" type="pres">
      <dgm:prSet presAssocID="{70B92E9D-681E-4949-8407-659C2B7DCDCD}" presName="accent_5" presStyleCnt="0"/>
      <dgm:spPr/>
    </dgm:pt>
    <dgm:pt modelId="{C689EDDB-35EB-4C76-8400-C0CD322E56FA}" type="pres">
      <dgm:prSet presAssocID="{70B92E9D-681E-4949-8407-659C2B7DCDCD}" presName="accentRepeatNode" presStyleLbl="solidFgAcc1" presStyleIdx="4" presStyleCnt="6"/>
      <dgm:spPr/>
    </dgm:pt>
    <dgm:pt modelId="{E93B587C-C463-40EC-A2B6-1198D6F28CEE}" type="pres">
      <dgm:prSet presAssocID="{A47A1ADA-3C8E-4BA7-9F9C-E32C2AF56A61}" presName="text_6" presStyleLbl="node1" presStyleIdx="5" presStyleCnt="6">
        <dgm:presLayoutVars>
          <dgm:bulletEnabled val="1"/>
        </dgm:presLayoutVars>
      </dgm:prSet>
      <dgm:spPr/>
    </dgm:pt>
    <dgm:pt modelId="{BC16F7DA-A5FC-479B-9857-100BEB5FD9EB}" type="pres">
      <dgm:prSet presAssocID="{A47A1ADA-3C8E-4BA7-9F9C-E32C2AF56A61}" presName="accent_6" presStyleCnt="0"/>
      <dgm:spPr/>
    </dgm:pt>
    <dgm:pt modelId="{BA816627-FDA2-4B2B-B49D-A8A1C7352156}" type="pres">
      <dgm:prSet presAssocID="{A47A1ADA-3C8E-4BA7-9F9C-E32C2AF56A61}" presName="accentRepeatNode" presStyleLbl="solidFgAcc1" presStyleIdx="5" presStyleCnt="6"/>
      <dgm:spPr/>
    </dgm:pt>
  </dgm:ptLst>
  <dgm:cxnLst>
    <dgm:cxn modelId="{CF013F01-427A-4B9F-8D74-A2E268BC1BE0}" srcId="{C58E031B-3B7D-4EA5-9B72-DCAB66ECAD9C}" destId="{AF20005F-3D72-47E2-923A-190DE695C08D}" srcOrd="2" destOrd="0" parTransId="{3E0E1EC8-50CB-4235-8C0E-F98FA66A4BF9}" sibTransId="{AB62E62C-CBC0-4005-80C0-35BDE240F970}"/>
    <dgm:cxn modelId="{7F957208-39E4-46F2-B32A-47F1EA681059}" srcId="{C58E031B-3B7D-4EA5-9B72-DCAB66ECAD9C}" destId="{70B92E9D-681E-4949-8407-659C2B7DCDCD}" srcOrd="4" destOrd="0" parTransId="{F22C165D-2BFD-4CDB-A045-D25A532EC7D9}" sibTransId="{013DC7E5-03E4-4351-A1DB-19A0F1C50FEC}"/>
    <dgm:cxn modelId="{22B3C20A-B215-4D81-8E8A-9B4B2AA3CC68}" srcId="{C58E031B-3B7D-4EA5-9B72-DCAB66ECAD9C}" destId="{DAB3E143-5C42-49B8-A6A6-4620600CD90B}" srcOrd="3" destOrd="0" parTransId="{30539CB5-8B02-4149-A279-D809E04166DF}" sibTransId="{67BBF078-B82E-47FB-9328-516D654496A3}"/>
    <dgm:cxn modelId="{3C1D2E12-BEB4-4E7D-9E2A-FD8FBD73DD8D}" type="presOf" srcId="{86DB8CBB-0A10-49C8-9ADC-B2F2DFF30DA0}" destId="{E47DC07E-3D4F-4352-813A-A5D25BE4AD90}" srcOrd="0" destOrd="0" presId="urn:microsoft.com/office/officeart/2008/layout/VerticalCurvedList"/>
    <dgm:cxn modelId="{BF265A3F-4797-4474-905A-ADABFF316047}" type="presOf" srcId="{DAB3E143-5C42-49B8-A6A6-4620600CD90B}" destId="{0F272849-FD07-400B-8335-E16752B8B932}" srcOrd="0" destOrd="0" presId="urn:microsoft.com/office/officeart/2008/layout/VerticalCurvedList"/>
    <dgm:cxn modelId="{9FF8306D-7691-474C-9385-3EDD9D78BC8C}" type="presOf" srcId="{AF20005F-3D72-47E2-923A-190DE695C08D}" destId="{51A0AE77-41BA-4E12-93E6-3C27A790EDA8}" srcOrd="0" destOrd="0" presId="urn:microsoft.com/office/officeart/2008/layout/VerticalCurvedList"/>
    <dgm:cxn modelId="{FE41B550-600C-4AA7-9890-57D1B59E0E2E}" type="presOf" srcId="{BA8E8720-4ACB-4D54-B209-E3ED6A988F15}" destId="{DF4EFA6C-AAD4-45E8-AB15-01A82C036FC8}" srcOrd="0" destOrd="0" presId="urn:microsoft.com/office/officeart/2008/layout/VerticalCurvedList"/>
    <dgm:cxn modelId="{9D24FE9A-EBD7-42C6-AFD1-F2D26080B267}" type="presOf" srcId="{70B92E9D-681E-4949-8407-659C2B7DCDCD}" destId="{0B62FC2C-3048-4CA0-8076-829715D77695}" srcOrd="0" destOrd="0" presId="urn:microsoft.com/office/officeart/2008/layout/VerticalCurvedList"/>
    <dgm:cxn modelId="{2B0CC7C8-2105-479D-A028-5FD765D90888}" srcId="{C58E031B-3B7D-4EA5-9B72-DCAB66ECAD9C}" destId="{A47A1ADA-3C8E-4BA7-9F9C-E32C2AF56A61}" srcOrd="5" destOrd="0" parTransId="{5DC670AE-A1C9-430C-842D-E0400EBC98E3}" sibTransId="{2DB79772-1C80-4098-9F0A-98F2CA5CBD05}"/>
    <dgm:cxn modelId="{2697C3CE-E30C-45EB-90D7-091D248358FC}" srcId="{C58E031B-3B7D-4EA5-9B72-DCAB66ECAD9C}" destId="{BA8E8720-4ACB-4D54-B209-E3ED6A988F15}" srcOrd="0" destOrd="0" parTransId="{DCF01724-BDAE-4F8B-A545-32FD2378C33B}" sibTransId="{86DB8CBB-0A10-49C8-9ADC-B2F2DFF30DA0}"/>
    <dgm:cxn modelId="{999F7CD8-7028-47FF-B55E-78C3DD822AD5}" type="presOf" srcId="{D9097ACF-2998-4295-ADA2-C9099665D353}" destId="{5CB13127-15CD-4DE8-B5E4-3C3578559374}" srcOrd="0" destOrd="0" presId="urn:microsoft.com/office/officeart/2008/layout/VerticalCurvedList"/>
    <dgm:cxn modelId="{B0DD1EE3-322D-45F4-9DE7-3B301B6117EC}" srcId="{C58E031B-3B7D-4EA5-9B72-DCAB66ECAD9C}" destId="{D9097ACF-2998-4295-ADA2-C9099665D353}" srcOrd="1" destOrd="0" parTransId="{621B1FD1-A320-4A90-A40A-30D0AFE75D88}" sibTransId="{E4E478DB-F541-4D25-8980-755F47E0DCF2}"/>
    <dgm:cxn modelId="{F88446F4-4FE3-4076-B035-21DFF8F2E875}" type="presOf" srcId="{C58E031B-3B7D-4EA5-9B72-DCAB66ECAD9C}" destId="{BF5D5666-4E2E-4C91-BA4E-668463E8DD48}" srcOrd="0" destOrd="0" presId="urn:microsoft.com/office/officeart/2008/layout/VerticalCurvedList"/>
    <dgm:cxn modelId="{9DEC78FC-816B-4F16-898F-CE3683473355}" type="presOf" srcId="{A47A1ADA-3C8E-4BA7-9F9C-E32C2AF56A61}" destId="{E93B587C-C463-40EC-A2B6-1198D6F28CEE}" srcOrd="0" destOrd="0" presId="urn:microsoft.com/office/officeart/2008/layout/VerticalCurvedList"/>
    <dgm:cxn modelId="{6AA7AB32-F390-47A3-8C12-4BD8F09F4F89}" type="presParOf" srcId="{BF5D5666-4E2E-4C91-BA4E-668463E8DD48}" destId="{BDDBA257-87E8-4CA1-B571-9EA2EC1B1F89}" srcOrd="0" destOrd="0" presId="urn:microsoft.com/office/officeart/2008/layout/VerticalCurvedList"/>
    <dgm:cxn modelId="{86BF6525-F554-473F-94A9-62C9166D8165}" type="presParOf" srcId="{BDDBA257-87E8-4CA1-B571-9EA2EC1B1F89}" destId="{75D0F1D5-FE28-4E09-9DBE-EC014E98633E}" srcOrd="0" destOrd="0" presId="urn:microsoft.com/office/officeart/2008/layout/VerticalCurvedList"/>
    <dgm:cxn modelId="{ED65890E-6EDC-417E-8839-460A2C8589D0}" type="presParOf" srcId="{75D0F1D5-FE28-4E09-9DBE-EC014E98633E}" destId="{2A4657B7-84B4-4832-AABD-33FE72506EAF}" srcOrd="0" destOrd="0" presId="urn:microsoft.com/office/officeart/2008/layout/VerticalCurvedList"/>
    <dgm:cxn modelId="{00C39063-9854-469D-B53A-1E48CD0F989B}" type="presParOf" srcId="{75D0F1D5-FE28-4E09-9DBE-EC014E98633E}" destId="{E47DC07E-3D4F-4352-813A-A5D25BE4AD90}" srcOrd="1" destOrd="0" presId="urn:microsoft.com/office/officeart/2008/layout/VerticalCurvedList"/>
    <dgm:cxn modelId="{E332B264-6CD6-42DE-824A-3C5E543D6B06}" type="presParOf" srcId="{75D0F1D5-FE28-4E09-9DBE-EC014E98633E}" destId="{C3C2F00C-A650-4F70-A06E-624A6B00D059}" srcOrd="2" destOrd="0" presId="urn:microsoft.com/office/officeart/2008/layout/VerticalCurvedList"/>
    <dgm:cxn modelId="{44980945-43E8-4DC0-921C-F373E88794B7}" type="presParOf" srcId="{75D0F1D5-FE28-4E09-9DBE-EC014E98633E}" destId="{159C27FF-CCA1-4CA9-88B1-4436E61C3EF1}" srcOrd="3" destOrd="0" presId="urn:microsoft.com/office/officeart/2008/layout/VerticalCurvedList"/>
    <dgm:cxn modelId="{29C7492A-EB6B-458B-9499-AD35F1F2B585}" type="presParOf" srcId="{BDDBA257-87E8-4CA1-B571-9EA2EC1B1F89}" destId="{DF4EFA6C-AAD4-45E8-AB15-01A82C036FC8}" srcOrd="1" destOrd="0" presId="urn:microsoft.com/office/officeart/2008/layout/VerticalCurvedList"/>
    <dgm:cxn modelId="{9A71AEC2-AE98-4DCA-870B-19A8E1FB5660}" type="presParOf" srcId="{BDDBA257-87E8-4CA1-B571-9EA2EC1B1F89}" destId="{D7BA5C5D-88ED-451B-86AD-CCC879C40299}" srcOrd="2" destOrd="0" presId="urn:microsoft.com/office/officeart/2008/layout/VerticalCurvedList"/>
    <dgm:cxn modelId="{A02ADC9B-DA89-4098-835A-5A5D3E6E2B9D}" type="presParOf" srcId="{D7BA5C5D-88ED-451B-86AD-CCC879C40299}" destId="{00830C34-0A30-4CCE-AEBB-763822FF55E6}" srcOrd="0" destOrd="0" presId="urn:microsoft.com/office/officeart/2008/layout/VerticalCurvedList"/>
    <dgm:cxn modelId="{8DDC77F2-5992-459C-8873-38BB9129FC10}" type="presParOf" srcId="{BDDBA257-87E8-4CA1-B571-9EA2EC1B1F89}" destId="{5CB13127-15CD-4DE8-B5E4-3C3578559374}" srcOrd="3" destOrd="0" presId="urn:microsoft.com/office/officeart/2008/layout/VerticalCurvedList"/>
    <dgm:cxn modelId="{A859F1BD-92C9-4736-A2D4-FC76913C8E82}" type="presParOf" srcId="{BDDBA257-87E8-4CA1-B571-9EA2EC1B1F89}" destId="{3482609D-E5A9-413D-BD3D-8AC7FE0A9DC7}" srcOrd="4" destOrd="0" presId="urn:microsoft.com/office/officeart/2008/layout/VerticalCurvedList"/>
    <dgm:cxn modelId="{5C7F8B4A-8318-43D7-95A6-E991A25E76D2}" type="presParOf" srcId="{3482609D-E5A9-413D-BD3D-8AC7FE0A9DC7}" destId="{3D2BC683-8A73-4B2C-A094-2BE39FCCC5A3}" srcOrd="0" destOrd="0" presId="urn:microsoft.com/office/officeart/2008/layout/VerticalCurvedList"/>
    <dgm:cxn modelId="{7F473A54-7B16-4172-8938-663BF965033F}" type="presParOf" srcId="{BDDBA257-87E8-4CA1-B571-9EA2EC1B1F89}" destId="{51A0AE77-41BA-4E12-93E6-3C27A790EDA8}" srcOrd="5" destOrd="0" presId="urn:microsoft.com/office/officeart/2008/layout/VerticalCurvedList"/>
    <dgm:cxn modelId="{C5C71DBA-A51C-4600-A385-73DA04325CFC}" type="presParOf" srcId="{BDDBA257-87E8-4CA1-B571-9EA2EC1B1F89}" destId="{7EB9F491-371C-451B-83E4-578683709AA9}" srcOrd="6" destOrd="0" presId="urn:microsoft.com/office/officeart/2008/layout/VerticalCurvedList"/>
    <dgm:cxn modelId="{473B91C9-F9EB-4981-B1FE-98D1D6D330D0}" type="presParOf" srcId="{7EB9F491-371C-451B-83E4-578683709AA9}" destId="{8EDF86E4-30FC-48B2-B14B-F5CF44629569}" srcOrd="0" destOrd="0" presId="urn:microsoft.com/office/officeart/2008/layout/VerticalCurvedList"/>
    <dgm:cxn modelId="{DE6879A7-A284-4EA6-A7CB-39385596E76B}" type="presParOf" srcId="{BDDBA257-87E8-4CA1-B571-9EA2EC1B1F89}" destId="{0F272849-FD07-400B-8335-E16752B8B932}" srcOrd="7" destOrd="0" presId="urn:microsoft.com/office/officeart/2008/layout/VerticalCurvedList"/>
    <dgm:cxn modelId="{9C5D4201-8B32-42C1-93BD-8C65750A60AA}" type="presParOf" srcId="{BDDBA257-87E8-4CA1-B571-9EA2EC1B1F89}" destId="{21758B42-1164-4E4C-9E0B-9BC375B303D8}" srcOrd="8" destOrd="0" presId="urn:microsoft.com/office/officeart/2008/layout/VerticalCurvedList"/>
    <dgm:cxn modelId="{50C52850-53BD-45E3-AF6F-BA16A05F6E9F}" type="presParOf" srcId="{21758B42-1164-4E4C-9E0B-9BC375B303D8}" destId="{9D2EA12A-6DF4-4906-9A5A-324B2AB81433}" srcOrd="0" destOrd="0" presId="urn:microsoft.com/office/officeart/2008/layout/VerticalCurvedList"/>
    <dgm:cxn modelId="{C0096277-B59E-436C-8216-BD620E0FFD6E}" type="presParOf" srcId="{BDDBA257-87E8-4CA1-B571-9EA2EC1B1F89}" destId="{0B62FC2C-3048-4CA0-8076-829715D77695}" srcOrd="9" destOrd="0" presId="urn:microsoft.com/office/officeart/2008/layout/VerticalCurvedList"/>
    <dgm:cxn modelId="{C6BC6829-D3BC-400A-9CA1-D5AF2E39464C}" type="presParOf" srcId="{BDDBA257-87E8-4CA1-B571-9EA2EC1B1F89}" destId="{B0C40CFB-AD0B-4E2E-AAAB-AA830D352913}" srcOrd="10" destOrd="0" presId="urn:microsoft.com/office/officeart/2008/layout/VerticalCurvedList"/>
    <dgm:cxn modelId="{57D09288-CEA2-4B17-A618-57D59E83ECCD}" type="presParOf" srcId="{B0C40CFB-AD0B-4E2E-AAAB-AA830D352913}" destId="{C689EDDB-35EB-4C76-8400-C0CD322E56FA}" srcOrd="0" destOrd="0" presId="urn:microsoft.com/office/officeart/2008/layout/VerticalCurvedList"/>
    <dgm:cxn modelId="{1F163865-CD01-436E-8D78-3B56A3B1A214}" type="presParOf" srcId="{BDDBA257-87E8-4CA1-B571-9EA2EC1B1F89}" destId="{E93B587C-C463-40EC-A2B6-1198D6F28CEE}" srcOrd="11" destOrd="0" presId="urn:microsoft.com/office/officeart/2008/layout/VerticalCurvedList"/>
    <dgm:cxn modelId="{14E52D3C-E34D-478C-8AB7-CAFC518C8FE8}" type="presParOf" srcId="{BDDBA257-87E8-4CA1-B571-9EA2EC1B1F89}" destId="{BC16F7DA-A5FC-479B-9857-100BEB5FD9EB}" srcOrd="12" destOrd="0" presId="urn:microsoft.com/office/officeart/2008/layout/VerticalCurvedList"/>
    <dgm:cxn modelId="{0AE00594-AE72-4176-B69A-5AF050E2D9F9}" type="presParOf" srcId="{BC16F7DA-A5FC-479B-9857-100BEB5FD9EB}" destId="{BA816627-FDA2-4B2B-B49D-A8A1C73521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3DBCB6-142F-4DB0-9C85-D21742284018}" type="doc">
      <dgm:prSet loTypeId="urn:microsoft.com/office/officeart/2005/8/layout/hChevron3" loCatId="process" qsTypeId="urn:microsoft.com/office/officeart/2005/8/quickstyle/simple2" qsCatId="simple" csTypeId="urn:microsoft.com/office/officeart/2005/8/colors/accent0_1" csCatId="mainScheme" phldr="1"/>
      <dgm:spPr/>
    </dgm:pt>
    <dgm:pt modelId="{5EBD6440-FF94-4BF4-94B8-32159AE89310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1</a:t>
          </a:r>
          <a:endParaRPr lang="id-ID" sz="1600" dirty="0"/>
        </a:p>
      </dgm:t>
    </dgm:pt>
    <dgm:pt modelId="{0D6EBC8F-609A-4AD9-A2B4-5D25F8096851}" type="parTrans" cxnId="{A38960BD-1A97-4183-B89B-9234E65B694E}">
      <dgm:prSet/>
      <dgm:spPr/>
      <dgm:t>
        <a:bodyPr/>
        <a:lstStyle/>
        <a:p>
          <a:endParaRPr lang="id-ID" sz="2400"/>
        </a:p>
      </dgm:t>
    </dgm:pt>
    <dgm:pt modelId="{7B11A863-5079-46BB-B0ED-3AFBDCEE4B71}" type="sibTrans" cxnId="{A38960BD-1A97-4183-B89B-9234E65B694E}">
      <dgm:prSet/>
      <dgm:spPr/>
      <dgm:t>
        <a:bodyPr/>
        <a:lstStyle/>
        <a:p>
          <a:endParaRPr lang="id-ID" sz="2400"/>
        </a:p>
      </dgm:t>
    </dgm:pt>
    <dgm:pt modelId="{A2534926-5C10-4A74-B864-2DB45AB0C225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2</a:t>
          </a:r>
          <a:endParaRPr lang="id-ID" sz="1600" dirty="0"/>
        </a:p>
      </dgm:t>
    </dgm:pt>
    <dgm:pt modelId="{92B55190-4331-4412-9B60-93963AA6C4A8}" type="parTrans" cxnId="{17784285-3F81-44BF-BB24-95C7961D8978}">
      <dgm:prSet/>
      <dgm:spPr/>
      <dgm:t>
        <a:bodyPr/>
        <a:lstStyle/>
        <a:p>
          <a:endParaRPr lang="id-ID" sz="2400"/>
        </a:p>
      </dgm:t>
    </dgm:pt>
    <dgm:pt modelId="{9C322E3D-E055-4080-B86D-7A4F953E826E}" type="sibTrans" cxnId="{17784285-3F81-44BF-BB24-95C7961D8978}">
      <dgm:prSet/>
      <dgm:spPr/>
      <dgm:t>
        <a:bodyPr/>
        <a:lstStyle/>
        <a:p>
          <a:endParaRPr lang="id-ID" sz="2400"/>
        </a:p>
      </dgm:t>
    </dgm:pt>
    <dgm:pt modelId="{8B77BE5D-7BC5-46FF-8170-A9EE3E8790C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600" dirty="0"/>
            <a:t>3</a:t>
          </a:r>
          <a:endParaRPr lang="id-ID" sz="1600" dirty="0"/>
        </a:p>
      </dgm:t>
    </dgm:pt>
    <dgm:pt modelId="{C57F14A7-61FE-434F-BD89-C15FA6F15A2B}" type="parTrans" cxnId="{CFB428DA-7716-4C4E-A92D-F96B44EEFBAA}">
      <dgm:prSet/>
      <dgm:spPr/>
      <dgm:t>
        <a:bodyPr/>
        <a:lstStyle/>
        <a:p>
          <a:endParaRPr lang="id-ID" sz="2400"/>
        </a:p>
      </dgm:t>
    </dgm:pt>
    <dgm:pt modelId="{CD6ED1FA-F248-486C-8F19-ADAB9E465D20}" type="sibTrans" cxnId="{CFB428DA-7716-4C4E-A92D-F96B44EEFBAA}">
      <dgm:prSet/>
      <dgm:spPr/>
      <dgm:t>
        <a:bodyPr/>
        <a:lstStyle/>
        <a:p>
          <a:endParaRPr lang="id-ID" sz="2400"/>
        </a:p>
      </dgm:t>
    </dgm:pt>
    <dgm:pt modelId="{5BB20FFE-E539-4439-8049-06F123CF95E1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4</a:t>
          </a:r>
          <a:endParaRPr lang="id-ID" sz="1600" dirty="0"/>
        </a:p>
      </dgm:t>
    </dgm:pt>
    <dgm:pt modelId="{3AC5537A-7F61-4C7C-9F39-637C109612A7}" type="parTrans" cxnId="{4F3727B6-0AB3-4C57-830C-D6D61A8F0414}">
      <dgm:prSet/>
      <dgm:spPr/>
      <dgm:t>
        <a:bodyPr/>
        <a:lstStyle/>
        <a:p>
          <a:endParaRPr lang="id-ID" sz="2400"/>
        </a:p>
      </dgm:t>
    </dgm:pt>
    <dgm:pt modelId="{8A513876-855A-4FD8-9EAC-21F8A517802C}" type="sibTrans" cxnId="{4F3727B6-0AB3-4C57-830C-D6D61A8F0414}">
      <dgm:prSet/>
      <dgm:spPr/>
      <dgm:t>
        <a:bodyPr/>
        <a:lstStyle/>
        <a:p>
          <a:endParaRPr lang="id-ID" sz="2400"/>
        </a:p>
      </dgm:t>
    </dgm:pt>
    <dgm:pt modelId="{AE1ACB3F-704B-49D4-915E-BA5F14D1DBC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5</a:t>
          </a:r>
          <a:endParaRPr lang="id-ID" sz="1600" dirty="0"/>
        </a:p>
      </dgm:t>
    </dgm:pt>
    <dgm:pt modelId="{58476B6D-DCA3-40C0-9023-2DE961C5B564}" type="parTrans" cxnId="{C61F7F65-A96B-4C8C-94E3-6CD3E66265B2}">
      <dgm:prSet/>
      <dgm:spPr/>
      <dgm:t>
        <a:bodyPr/>
        <a:lstStyle/>
        <a:p>
          <a:endParaRPr lang="id-ID" sz="2400"/>
        </a:p>
      </dgm:t>
    </dgm:pt>
    <dgm:pt modelId="{EEB733D7-3210-4685-9A6D-CFE911FCD414}" type="sibTrans" cxnId="{C61F7F65-A96B-4C8C-94E3-6CD3E66265B2}">
      <dgm:prSet/>
      <dgm:spPr/>
      <dgm:t>
        <a:bodyPr/>
        <a:lstStyle/>
        <a:p>
          <a:endParaRPr lang="id-ID" sz="2400"/>
        </a:p>
      </dgm:t>
    </dgm:pt>
    <dgm:pt modelId="{4CA4CF51-8B9F-41E2-91E7-9360B4515B00}" type="pres">
      <dgm:prSet presAssocID="{853DBCB6-142F-4DB0-9C85-D21742284018}" presName="Name0" presStyleCnt="0">
        <dgm:presLayoutVars>
          <dgm:dir/>
          <dgm:resizeHandles val="exact"/>
        </dgm:presLayoutVars>
      </dgm:prSet>
      <dgm:spPr/>
    </dgm:pt>
    <dgm:pt modelId="{BC5E4C8C-0558-40F7-AFB7-D6DA55E0E564}" type="pres">
      <dgm:prSet presAssocID="{5EBD6440-FF94-4BF4-94B8-32159AE89310}" presName="parTxOnly" presStyleLbl="node1" presStyleIdx="0" presStyleCnt="5">
        <dgm:presLayoutVars>
          <dgm:bulletEnabled val="1"/>
        </dgm:presLayoutVars>
      </dgm:prSet>
      <dgm:spPr/>
    </dgm:pt>
    <dgm:pt modelId="{F359DC07-09FD-4B75-8FA5-3C312BE7CBC0}" type="pres">
      <dgm:prSet presAssocID="{7B11A863-5079-46BB-B0ED-3AFBDCEE4B71}" presName="parSpace" presStyleCnt="0"/>
      <dgm:spPr/>
    </dgm:pt>
    <dgm:pt modelId="{DC385408-A693-4203-B4AA-140A354A1543}" type="pres">
      <dgm:prSet presAssocID="{A2534926-5C10-4A74-B864-2DB45AB0C225}" presName="parTxOnly" presStyleLbl="node1" presStyleIdx="1" presStyleCnt="5">
        <dgm:presLayoutVars>
          <dgm:bulletEnabled val="1"/>
        </dgm:presLayoutVars>
      </dgm:prSet>
      <dgm:spPr/>
    </dgm:pt>
    <dgm:pt modelId="{90C94FB6-E908-4E5C-A18D-B14CFE5C0472}" type="pres">
      <dgm:prSet presAssocID="{9C322E3D-E055-4080-B86D-7A4F953E826E}" presName="parSpace" presStyleCnt="0"/>
      <dgm:spPr/>
    </dgm:pt>
    <dgm:pt modelId="{F8B7DB23-ACF8-4467-B29B-D09021F4A194}" type="pres">
      <dgm:prSet presAssocID="{8B77BE5D-7BC5-46FF-8170-A9EE3E8790C5}" presName="parTxOnly" presStyleLbl="node1" presStyleIdx="2" presStyleCnt="5">
        <dgm:presLayoutVars>
          <dgm:bulletEnabled val="1"/>
        </dgm:presLayoutVars>
      </dgm:prSet>
      <dgm:spPr/>
    </dgm:pt>
    <dgm:pt modelId="{48AE00B0-242E-4409-9AC4-00DDF8673DD9}" type="pres">
      <dgm:prSet presAssocID="{CD6ED1FA-F248-486C-8F19-ADAB9E465D20}" presName="parSpace" presStyleCnt="0"/>
      <dgm:spPr/>
    </dgm:pt>
    <dgm:pt modelId="{D129D899-4581-4012-8D5F-F22A04F6130E}" type="pres">
      <dgm:prSet presAssocID="{5BB20FFE-E539-4439-8049-06F123CF95E1}" presName="parTxOnly" presStyleLbl="node1" presStyleIdx="3" presStyleCnt="5">
        <dgm:presLayoutVars>
          <dgm:bulletEnabled val="1"/>
        </dgm:presLayoutVars>
      </dgm:prSet>
      <dgm:spPr/>
    </dgm:pt>
    <dgm:pt modelId="{D7CFF8EB-9824-45AA-B726-3286D9E44376}" type="pres">
      <dgm:prSet presAssocID="{8A513876-855A-4FD8-9EAC-21F8A517802C}" presName="parSpace" presStyleCnt="0"/>
      <dgm:spPr/>
    </dgm:pt>
    <dgm:pt modelId="{9471BD2C-B8CF-4D5A-8F02-E845D7ED09B9}" type="pres">
      <dgm:prSet presAssocID="{AE1ACB3F-704B-49D4-915E-BA5F14D1DBC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93BA1B-94D1-46E1-8DB9-A9FD11A19EE7}" type="presOf" srcId="{853DBCB6-142F-4DB0-9C85-D21742284018}" destId="{4CA4CF51-8B9F-41E2-91E7-9360B4515B00}" srcOrd="0" destOrd="0" presId="urn:microsoft.com/office/officeart/2005/8/layout/hChevron3"/>
    <dgm:cxn modelId="{61A68E1D-A307-474E-9C65-FE908DCE3FD6}" type="presOf" srcId="{5EBD6440-FF94-4BF4-94B8-32159AE89310}" destId="{BC5E4C8C-0558-40F7-AFB7-D6DA55E0E564}" srcOrd="0" destOrd="0" presId="urn:microsoft.com/office/officeart/2005/8/layout/hChevron3"/>
    <dgm:cxn modelId="{C1ABE725-B3D4-4C78-BD2C-0A2843C748EF}" type="presOf" srcId="{5BB20FFE-E539-4439-8049-06F123CF95E1}" destId="{D129D899-4581-4012-8D5F-F22A04F6130E}" srcOrd="0" destOrd="0" presId="urn:microsoft.com/office/officeart/2005/8/layout/hChevron3"/>
    <dgm:cxn modelId="{C61F7F65-A96B-4C8C-94E3-6CD3E66265B2}" srcId="{853DBCB6-142F-4DB0-9C85-D21742284018}" destId="{AE1ACB3F-704B-49D4-915E-BA5F14D1DBC5}" srcOrd="4" destOrd="0" parTransId="{58476B6D-DCA3-40C0-9023-2DE961C5B564}" sibTransId="{EEB733D7-3210-4685-9A6D-CFE911FCD414}"/>
    <dgm:cxn modelId="{212C6950-6917-4CBC-A4A9-06545B8168B3}" type="presOf" srcId="{8B77BE5D-7BC5-46FF-8170-A9EE3E8790C5}" destId="{F8B7DB23-ACF8-4467-B29B-D09021F4A194}" srcOrd="0" destOrd="0" presId="urn:microsoft.com/office/officeart/2005/8/layout/hChevron3"/>
    <dgm:cxn modelId="{17784285-3F81-44BF-BB24-95C7961D8978}" srcId="{853DBCB6-142F-4DB0-9C85-D21742284018}" destId="{A2534926-5C10-4A74-B864-2DB45AB0C225}" srcOrd="1" destOrd="0" parTransId="{92B55190-4331-4412-9B60-93963AA6C4A8}" sibTransId="{9C322E3D-E055-4080-B86D-7A4F953E826E}"/>
    <dgm:cxn modelId="{4F3727B6-0AB3-4C57-830C-D6D61A8F0414}" srcId="{853DBCB6-142F-4DB0-9C85-D21742284018}" destId="{5BB20FFE-E539-4439-8049-06F123CF95E1}" srcOrd="3" destOrd="0" parTransId="{3AC5537A-7F61-4C7C-9F39-637C109612A7}" sibTransId="{8A513876-855A-4FD8-9EAC-21F8A517802C}"/>
    <dgm:cxn modelId="{A38960BD-1A97-4183-B89B-9234E65B694E}" srcId="{853DBCB6-142F-4DB0-9C85-D21742284018}" destId="{5EBD6440-FF94-4BF4-94B8-32159AE89310}" srcOrd="0" destOrd="0" parTransId="{0D6EBC8F-609A-4AD9-A2B4-5D25F8096851}" sibTransId="{7B11A863-5079-46BB-B0ED-3AFBDCEE4B71}"/>
    <dgm:cxn modelId="{CFB428DA-7716-4C4E-A92D-F96B44EEFBAA}" srcId="{853DBCB6-142F-4DB0-9C85-D21742284018}" destId="{8B77BE5D-7BC5-46FF-8170-A9EE3E8790C5}" srcOrd="2" destOrd="0" parTransId="{C57F14A7-61FE-434F-BD89-C15FA6F15A2B}" sibTransId="{CD6ED1FA-F248-486C-8F19-ADAB9E465D20}"/>
    <dgm:cxn modelId="{50D7C1DA-1D28-4253-9477-5F1C83FA0D45}" type="presOf" srcId="{A2534926-5C10-4A74-B864-2DB45AB0C225}" destId="{DC385408-A693-4203-B4AA-140A354A1543}" srcOrd="0" destOrd="0" presId="urn:microsoft.com/office/officeart/2005/8/layout/hChevron3"/>
    <dgm:cxn modelId="{A9B802F6-1035-4B75-99BB-150F231284CE}" type="presOf" srcId="{AE1ACB3F-704B-49D4-915E-BA5F14D1DBC5}" destId="{9471BD2C-B8CF-4D5A-8F02-E845D7ED09B9}" srcOrd="0" destOrd="0" presId="urn:microsoft.com/office/officeart/2005/8/layout/hChevron3"/>
    <dgm:cxn modelId="{D0192465-F044-41E5-8D55-E57DAE658582}" type="presParOf" srcId="{4CA4CF51-8B9F-41E2-91E7-9360B4515B00}" destId="{BC5E4C8C-0558-40F7-AFB7-D6DA55E0E564}" srcOrd="0" destOrd="0" presId="urn:microsoft.com/office/officeart/2005/8/layout/hChevron3"/>
    <dgm:cxn modelId="{9402BDAC-4DD3-4B76-B33B-1BFD74CFA2A7}" type="presParOf" srcId="{4CA4CF51-8B9F-41E2-91E7-9360B4515B00}" destId="{F359DC07-09FD-4B75-8FA5-3C312BE7CBC0}" srcOrd="1" destOrd="0" presId="urn:microsoft.com/office/officeart/2005/8/layout/hChevron3"/>
    <dgm:cxn modelId="{B3F65E71-F4C2-401B-9415-36D0F365C7CD}" type="presParOf" srcId="{4CA4CF51-8B9F-41E2-91E7-9360B4515B00}" destId="{DC385408-A693-4203-B4AA-140A354A1543}" srcOrd="2" destOrd="0" presId="urn:microsoft.com/office/officeart/2005/8/layout/hChevron3"/>
    <dgm:cxn modelId="{35C5DFB3-D5C9-4A57-8F6F-8EAD6903D36D}" type="presParOf" srcId="{4CA4CF51-8B9F-41E2-91E7-9360B4515B00}" destId="{90C94FB6-E908-4E5C-A18D-B14CFE5C0472}" srcOrd="3" destOrd="0" presId="urn:microsoft.com/office/officeart/2005/8/layout/hChevron3"/>
    <dgm:cxn modelId="{40650CC6-4E63-4572-92F7-6F043E3F3418}" type="presParOf" srcId="{4CA4CF51-8B9F-41E2-91E7-9360B4515B00}" destId="{F8B7DB23-ACF8-4467-B29B-D09021F4A194}" srcOrd="4" destOrd="0" presId="urn:microsoft.com/office/officeart/2005/8/layout/hChevron3"/>
    <dgm:cxn modelId="{0DB16292-BC7F-4C65-A9E9-AD7FDE647146}" type="presParOf" srcId="{4CA4CF51-8B9F-41E2-91E7-9360B4515B00}" destId="{48AE00B0-242E-4409-9AC4-00DDF8673DD9}" srcOrd="5" destOrd="0" presId="urn:microsoft.com/office/officeart/2005/8/layout/hChevron3"/>
    <dgm:cxn modelId="{FB0DE6D0-5EFC-426E-AFBE-28D8883624A8}" type="presParOf" srcId="{4CA4CF51-8B9F-41E2-91E7-9360B4515B00}" destId="{D129D899-4581-4012-8D5F-F22A04F6130E}" srcOrd="6" destOrd="0" presId="urn:microsoft.com/office/officeart/2005/8/layout/hChevron3"/>
    <dgm:cxn modelId="{BC7A8698-1A35-45C4-8A75-375A29B95B8B}" type="presParOf" srcId="{4CA4CF51-8B9F-41E2-91E7-9360B4515B00}" destId="{D7CFF8EB-9824-45AA-B726-3286D9E44376}" srcOrd="7" destOrd="0" presId="urn:microsoft.com/office/officeart/2005/8/layout/hChevron3"/>
    <dgm:cxn modelId="{625D5669-F22E-4F3E-B4A5-DE86195ADB7E}" type="presParOf" srcId="{4CA4CF51-8B9F-41E2-91E7-9360B4515B00}" destId="{9471BD2C-B8CF-4D5A-8F02-E845D7ED09B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3DBCB6-142F-4DB0-9C85-D21742284018}" type="doc">
      <dgm:prSet loTypeId="urn:microsoft.com/office/officeart/2005/8/layout/hChevron3" loCatId="process" qsTypeId="urn:microsoft.com/office/officeart/2005/8/quickstyle/simple2" qsCatId="simple" csTypeId="urn:microsoft.com/office/officeart/2005/8/colors/accent0_1" csCatId="mainScheme" phldr="1"/>
      <dgm:spPr/>
    </dgm:pt>
    <dgm:pt modelId="{5EBD6440-FF94-4BF4-94B8-32159AE89310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1</a:t>
          </a:r>
          <a:endParaRPr lang="id-ID" sz="1600" dirty="0"/>
        </a:p>
      </dgm:t>
    </dgm:pt>
    <dgm:pt modelId="{0D6EBC8F-609A-4AD9-A2B4-5D25F8096851}" type="parTrans" cxnId="{A38960BD-1A97-4183-B89B-9234E65B694E}">
      <dgm:prSet/>
      <dgm:spPr/>
      <dgm:t>
        <a:bodyPr/>
        <a:lstStyle/>
        <a:p>
          <a:endParaRPr lang="id-ID" sz="2400"/>
        </a:p>
      </dgm:t>
    </dgm:pt>
    <dgm:pt modelId="{7B11A863-5079-46BB-B0ED-3AFBDCEE4B71}" type="sibTrans" cxnId="{A38960BD-1A97-4183-B89B-9234E65B694E}">
      <dgm:prSet/>
      <dgm:spPr/>
      <dgm:t>
        <a:bodyPr/>
        <a:lstStyle/>
        <a:p>
          <a:endParaRPr lang="id-ID" sz="2400"/>
        </a:p>
      </dgm:t>
    </dgm:pt>
    <dgm:pt modelId="{A2534926-5C10-4A74-B864-2DB45AB0C225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2</a:t>
          </a:r>
          <a:endParaRPr lang="id-ID" sz="1600" dirty="0"/>
        </a:p>
      </dgm:t>
    </dgm:pt>
    <dgm:pt modelId="{92B55190-4331-4412-9B60-93963AA6C4A8}" type="parTrans" cxnId="{17784285-3F81-44BF-BB24-95C7961D8978}">
      <dgm:prSet/>
      <dgm:spPr/>
      <dgm:t>
        <a:bodyPr/>
        <a:lstStyle/>
        <a:p>
          <a:endParaRPr lang="id-ID" sz="2400"/>
        </a:p>
      </dgm:t>
    </dgm:pt>
    <dgm:pt modelId="{9C322E3D-E055-4080-B86D-7A4F953E826E}" type="sibTrans" cxnId="{17784285-3F81-44BF-BB24-95C7961D8978}">
      <dgm:prSet/>
      <dgm:spPr/>
      <dgm:t>
        <a:bodyPr/>
        <a:lstStyle/>
        <a:p>
          <a:endParaRPr lang="id-ID" sz="2400"/>
        </a:p>
      </dgm:t>
    </dgm:pt>
    <dgm:pt modelId="{8B77BE5D-7BC5-46FF-8170-A9EE3E8790C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600" dirty="0"/>
            <a:t>3</a:t>
          </a:r>
          <a:endParaRPr lang="id-ID" sz="1600" dirty="0"/>
        </a:p>
      </dgm:t>
    </dgm:pt>
    <dgm:pt modelId="{C57F14A7-61FE-434F-BD89-C15FA6F15A2B}" type="parTrans" cxnId="{CFB428DA-7716-4C4E-A92D-F96B44EEFBAA}">
      <dgm:prSet/>
      <dgm:spPr/>
      <dgm:t>
        <a:bodyPr/>
        <a:lstStyle/>
        <a:p>
          <a:endParaRPr lang="id-ID" sz="2400"/>
        </a:p>
      </dgm:t>
    </dgm:pt>
    <dgm:pt modelId="{CD6ED1FA-F248-486C-8F19-ADAB9E465D20}" type="sibTrans" cxnId="{CFB428DA-7716-4C4E-A92D-F96B44EEFBAA}">
      <dgm:prSet/>
      <dgm:spPr/>
      <dgm:t>
        <a:bodyPr/>
        <a:lstStyle/>
        <a:p>
          <a:endParaRPr lang="id-ID" sz="2400"/>
        </a:p>
      </dgm:t>
    </dgm:pt>
    <dgm:pt modelId="{5BB20FFE-E539-4439-8049-06F123CF95E1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4</a:t>
          </a:r>
          <a:endParaRPr lang="id-ID" sz="1600" dirty="0"/>
        </a:p>
      </dgm:t>
    </dgm:pt>
    <dgm:pt modelId="{3AC5537A-7F61-4C7C-9F39-637C109612A7}" type="parTrans" cxnId="{4F3727B6-0AB3-4C57-830C-D6D61A8F0414}">
      <dgm:prSet/>
      <dgm:spPr/>
      <dgm:t>
        <a:bodyPr/>
        <a:lstStyle/>
        <a:p>
          <a:endParaRPr lang="id-ID" sz="2400"/>
        </a:p>
      </dgm:t>
    </dgm:pt>
    <dgm:pt modelId="{8A513876-855A-4FD8-9EAC-21F8A517802C}" type="sibTrans" cxnId="{4F3727B6-0AB3-4C57-830C-D6D61A8F0414}">
      <dgm:prSet/>
      <dgm:spPr/>
      <dgm:t>
        <a:bodyPr/>
        <a:lstStyle/>
        <a:p>
          <a:endParaRPr lang="id-ID" sz="2400"/>
        </a:p>
      </dgm:t>
    </dgm:pt>
    <dgm:pt modelId="{AE1ACB3F-704B-49D4-915E-BA5F14D1DBC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5</a:t>
          </a:r>
          <a:endParaRPr lang="id-ID" sz="1600" dirty="0"/>
        </a:p>
      </dgm:t>
    </dgm:pt>
    <dgm:pt modelId="{58476B6D-DCA3-40C0-9023-2DE961C5B564}" type="parTrans" cxnId="{C61F7F65-A96B-4C8C-94E3-6CD3E66265B2}">
      <dgm:prSet/>
      <dgm:spPr/>
      <dgm:t>
        <a:bodyPr/>
        <a:lstStyle/>
        <a:p>
          <a:endParaRPr lang="id-ID" sz="2400"/>
        </a:p>
      </dgm:t>
    </dgm:pt>
    <dgm:pt modelId="{EEB733D7-3210-4685-9A6D-CFE911FCD414}" type="sibTrans" cxnId="{C61F7F65-A96B-4C8C-94E3-6CD3E66265B2}">
      <dgm:prSet/>
      <dgm:spPr/>
      <dgm:t>
        <a:bodyPr/>
        <a:lstStyle/>
        <a:p>
          <a:endParaRPr lang="id-ID" sz="2400"/>
        </a:p>
      </dgm:t>
    </dgm:pt>
    <dgm:pt modelId="{4CA4CF51-8B9F-41E2-91E7-9360B4515B00}" type="pres">
      <dgm:prSet presAssocID="{853DBCB6-142F-4DB0-9C85-D21742284018}" presName="Name0" presStyleCnt="0">
        <dgm:presLayoutVars>
          <dgm:dir/>
          <dgm:resizeHandles val="exact"/>
        </dgm:presLayoutVars>
      </dgm:prSet>
      <dgm:spPr/>
    </dgm:pt>
    <dgm:pt modelId="{BC5E4C8C-0558-40F7-AFB7-D6DA55E0E564}" type="pres">
      <dgm:prSet presAssocID="{5EBD6440-FF94-4BF4-94B8-32159AE89310}" presName="parTxOnly" presStyleLbl="node1" presStyleIdx="0" presStyleCnt="5">
        <dgm:presLayoutVars>
          <dgm:bulletEnabled val="1"/>
        </dgm:presLayoutVars>
      </dgm:prSet>
      <dgm:spPr/>
    </dgm:pt>
    <dgm:pt modelId="{F359DC07-09FD-4B75-8FA5-3C312BE7CBC0}" type="pres">
      <dgm:prSet presAssocID="{7B11A863-5079-46BB-B0ED-3AFBDCEE4B71}" presName="parSpace" presStyleCnt="0"/>
      <dgm:spPr/>
    </dgm:pt>
    <dgm:pt modelId="{DC385408-A693-4203-B4AA-140A354A1543}" type="pres">
      <dgm:prSet presAssocID="{A2534926-5C10-4A74-B864-2DB45AB0C225}" presName="parTxOnly" presStyleLbl="node1" presStyleIdx="1" presStyleCnt="5">
        <dgm:presLayoutVars>
          <dgm:bulletEnabled val="1"/>
        </dgm:presLayoutVars>
      </dgm:prSet>
      <dgm:spPr/>
    </dgm:pt>
    <dgm:pt modelId="{90C94FB6-E908-4E5C-A18D-B14CFE5C0472}" type="pres">
      <dgm:prSet presAssocID="{9C322E3D-E055-4080-B86D-7A4F953E826E}" presName="parSpace" presStyleCnt="0"/>
      <dgm:spPr/>
    </dgm:pt>
    <dgm:pt modelId="{F8B7DB23-ACF8-4467-B29B-D09021F4A194}" type="pres">
      <dgm:prSet presAssocID="{8B77BE5D-7BC5-46FF-8170-A9EE3E8790C5}" presName="parTxOnly" presStyleLbl="node1" presStyleIdx="2" presStyleCnt="5">
        <dgm:presLayoutVars>
          <dgm:bulletEnabled val="1"/>
        </dgm:presLayoutVars>
      </dgm:prSet>
      <dgm:spPr/>
    </dgm:pt>
    <dgm:pt modelId="{48AE00B0-242E-4409-9AC4-00DDF8673DD9}" type="pres">
      <dgm:prSet presAssocID="{CD6ED1FA-F248-486C-8F19-ADAB9E465D20}" presName="parSpace" presStyleCnt="0"/>
      <dgm:spPr/>
    </dgm:pt>
    <dgm:pt modelId="{D129D899-4581-4012-8D5F-F22A04F6130E}" type="pres">
      <dgm:prSet presAssocID="{5BB20FFE-E539-4439-8049-06F123CF95E1}" presName="parTxOnly" presStyleLbl="node1" presStyleIdx="3" presStyleCnt="5">
        <dgm:presLayoutVars>
          <dgm:bulletEnabled val="1"/>
        </dgm:presLayoutVars>
      </dgm:prSet>
      <dgm:spPr/>
    </dgm:pt>
    <dgm:pt modelId="{D7CFF8EB-9824-45AA-B726-3286D9E44376}" type="pres">
      <dgm:prSet presAssocID="{8A513876-855A-4FD8-9EAC-21F8A517802C}" presName="parSpace" presStyleCnt="0"/>
      <dgm:spPr/>
    </dgm:pt>
    <dgm:pt modelId="{9471BD2C-B8CF-4D5A-8F02-E845D7ED09B9}" type="pres">
      <dgm:prSet presAssocID="{AE1ACB3F-704B-49D4-915E-BA5F14D1DBC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93BA1B-94D1-46E1-8DB9-A9FD11A19EE7}" type="presOf" srcId="{853DBCB6-142F-4DB0-9C85-D21742284018}" destId="{4CA4CF51-8B9F-41E2-91E7-9360B4515B00}" srcOrd="0" destOrd="0" presId="urn:microsoft.com/office/officeart/2005/8/layout/hChevron3"/>
    <dgm:cxn modelId="{61A68E1D-A307-474E-9C65-FE908DCE3FD6}" type="presOf" srcId="{5EBD6440-FF94-4BF4-94B8-32159AE89310}" destId="{BC5E4C8C-0558-40F7-AFB7-D6DA55E0E564}" srcOrd="0" destOrd="0" presId="urn:microsoft.com/office/officeart/2005/8/layout/hChevron3"/>
    <dgm:cxn modelId="{C1ABE725-B3D4-4C78-BD2C-0A2843C748EF}" type="presOf" srcId="{5BB20FFE-E539-4439-8049-06F123CF95E1}" destId="{D129D899-4581-4012-8D5F-F22A04F6130E}" srcOrd="0" destOrd="0" presId="urn:microsoft.com/office/officeart/2005/8/layout/hChevron3"/>
    <dgm:cxn modelId="{C61F7F65-A96B-4C8C-94E3-6CD3E66265B2}" srcId="{853DBCB6-142F-4DB0-9C85-D21742284018}" destId="{AE1ACB3F-704B-49D4-915E-BA5F14D1DBC5}" srcOrd="4" destOrd="0" parTransId="{58476B6D-DCA3-40C0-9023-2DE961C5B564}" sibTransId="{EEB733D7-3210-4685-9A6D-CFE911FCD414}"/>
    <dgm:cxn modelId="{212C6950-6917-4CBC-A4A9-06545B8168B3}" type="presOf" srcId="{8B77BE5D-7BC5-46FF-8170-A9EE3E8790C5}" destId="{F8B7DB23-ACF8-4467-B29B-D09021F4A194}" srcOrd="0" destOrd="0" presId="urn:microsoft.com/office/officeart/2005/8/layout/hChevron3"/>
    <dgm:cxn modelId="{17784285-3F81-44BF-BB24-95C7961D8978}" srcId="{853DBCB6-142F-4DB0-9C85-D21742284018}" destId="{A2534926-5C10-4A74-B864-2DB45AB0C225}" srcOrd="1" destOrd="0" parTransId="{92B55190-4331-4412-9B60-93963AA6C4A8}" sibTransId="{9C322E3D-E055-4080-B86D-7A4F953E826E}"/>
    <dgm:cxn modelId="{4F3727B6-0AB3-4C57-830C-D6D61A8F0414}" srcId="{853DBCB6-142F-4DB0-9C85-D21742284018}" destId="{5BB20FFE-E539-4439-8049-06F123CF95E1}" srcOrd="3" destOrd="0" parTransId="{3AC5537A-7F61-4C7C-9F39-637C109612A7}" sibTransId="{8A513876-855A-4FD8-9EAC-21F8A517802C}"/>
    <dgm:cxn modelId="{A38960BD-1A97-4183-B89B-9234E65B694E}" srcId="{853DBCB6-142F-4DB0-9C85-D21742284018}" destId="{5EBD6440-FF94-4BF4-94B8-32159AE89310}" srcOrd="0" destOrd="0" parTransId="{0D6EBC8F-609A-4AD9-A2B4-5D25F8096851}" sibTransId="{7B11A863-5079-46BB-B0ED-3AFBDCEE4B71}"/>
    <dgm:cxn modelId="{CFB428DA-7716-4C4E-A92D-F96B44EEFBAA}" srcId="{853DBCB6-142F-4DB0-9C85-D21742284018}" destId="{8B77BE5D-7BC5-46FF-8170-A9EE3E8790C5}" srcOrd="2" destOrd="0" parTransId="{C57F14A7-61FE-434F-BD89-C15FA6F15A2B}" sibTransId="{CD6ED1FA-F248-486C-8F19-ADAB9E465D20}"/>
    <dgm:cxn modelId="{50D7C1DA-1D28-4253-9477-5F1C83FA0D45}" type="presOf" srcId="{A2534926-5C10-4A74-B864-2DB45AB0C225}" destId="{DC385408-A693-4203-B4AA-140A354A1543}" srcOrd="0" destOrd="0" presId="urn:microsoft.com/office/officeart/2005/8/layout/hChevron3"/>
    <dgm:cxn modelId="{A9B802F6-1035-4B75-99BB-150F231284CE}" type="presOf" srcId="{AE1ACB3F-704B-49D4-915E-BA5F14D1DBC5}" destId="{9471BD2C-B8CF-4D5A-8F02-E845D7ED09B9}" srcOrd="0" destOrd="0" presId="urn:microsoft.com/office/officeart/2005/8/layout/hChevron3"/>
    <dgm:cxn modelId="{D0192465-F044-41E5-8D55-E57DAE658582}" type="presParOf" srcId="{4CA4CF51-8B9F-41E2-91E7-9360B4515B00}" destId="{BC5E4C8C-0558-40F7-AFB7-D6DA55E0E564}" srcOrd="0" destOrd="0" presId="urn:microsoft.com/office/officeart/2005/8/layout/hChevron3"/>
    <dgm:cxn modelId="{9402BDAC-4DD3-4B76-B33B-1BFD74CFA2A7}" type="presParOf" srcId="{4CA4CF51-8B9F-41E2-91E7-9360B4515B00}" destId="{F359DC07-09FD-4B75-8FA5-3C312BE7CBC0}" srcOrd="1" destOrd="0" presId="urn:microsoft.com/office/officeart/2005/8/layout/hChevron3"/>
    <dgm:cxn modelId="{B3F65E71-F4C2-401B-9415-36D0F365C7CD}" type="presParOf" srcId="{4CA4CF51-8B9F-41E2-91E7-9360B4515B00}" destId="{DC385408-A693-4203-B4AA-140A354A1543}" srcOrd="2" destOrd="0" presId="urn:microsoft.com/office/officeart/2005/8/layout/hChevron3"/>
    <dgm:cxn modelId="{35C5DFB3-D5C9-4A57-8F6F-8EAD6903D36D}" type="presParOf" srcId="{4CA4CF51-8B9F-41E2-91E7-9360B4515B00}" destId="{90C94FB6-E908-4E5C-A18D-B14CFE5C0472}" srcOrd="3" destOrd="0" presId="urn:microsoft.com/office/officeart/2005/8/layout/hChevron3"/>
    <dgm:cxn modelId="{40650CC6-4E63-4572-92F7-6F043E3F3418}" type="presParOf" srcId="{4CA4CF51-8B9F-41E2-91E7-9360B4515B00}" destId="{F8B7DB23-ACF8-4467-B29B-D09021F4A194}" srcOrd="4" destOrd="0" presId="urn:microsoft.com/office/officeart/2005/8/layout/hChevron3"/>
    <dgm:cxn modelId="{0DB16292-BC7F-4C65-A9E9-AD7FDE647146}" type="presParOf" srcId="{4CA4CF51-8B9F-41E2-91E7-9360B4515B00}" destId="{48AE00B0-242E-4409-9AC4-00DDF8673DD9}" srcOrd="5" destOrd="0" presId="urn:microsoft.com/office/officeart/2005/8/layout/hChevron3"/>
    <dgm:cxn modelId="{FB0DE6D0-5EFC-426E-AFBE-28D8883624A8}" type="presParOf" srcId="{4CA4CF51-8B9F-41E2-91E7-9360B4515B00}" destId="{D129D899-4581-4012-8D5F-F22A04F6130E}" srcOrd="6" destOrd="0" presId="urn:microsoft.com/office/officeart/2005/8/layout/hChevron3"/>
    <dgm:cxn modelId="{BC7A8698-1A35-45C4-8A75-375A29B95B8B}" type="presParOf" srcId="{4CA4CF51-8B9F-41E2-91E7-9360B4515B00}" destId="{D7CFF8EB-9824-45AA-B726-3286D9E44376}" srcOrd="7" destOrd="0" presId="urn:microsoft.com/office/officeart/2005/8/layout/hChevron3"/>
    <dgm:cxn modelId="{625D5669-F22E-4F3E-B4A5-DE86195ADB7E}" type="presParOf" srcId="{4CA4CF51-8B9F-41E2-91E7-9360B4515B00}" destId="{9471BD2C-B8CF-4D5A-8F02-E845D7ED09B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3DBCB6-142F-4DB0-9C85-D21742284018}" type="doc">
      <dgm:prSet loTypeId="urn:microsoft.com/office/officeart/2005/8/layout/hChevron3" loCatId="process" qsTypeId="urn:microsoft.com/office/officeart/2005/8/quickstyle/simple2" qsCatId="simple" csTypeId="urn:microsoft.com/office/officeart/2005/8/colors/accent0_1" csCatId="mainScheme" phldr="1"/>
      <dgm:spPr/>
    </dgm:pt>
    <dgm:pt modelId="{5EBD6440-FF94-4BF4-94B8-32159AE89310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1</a:t>
          </a:r>
          <a:endParaRPr lang="id-ID" sz="1600" dirty="0"/>
        </a:p>
      </dgm:t>
    </dgm:pt>
    <dgm:pt modelId="{0D6EBC8F-609A-4AD9-A2B4-5D25F8096851}" type="parTrans" cxnId="{A38960BD-1A97-4183-B89B-9234E65B694E}">
      <dgm:prSet/>
      <dgm:spPr/>
      <dgm:t>
        <a:bodyPr/>
        <a:lstStyle/>
        <a:p>
          <a:endParaRPr lang="id-ID" sz="2400"/>
        </a:p>
      </dgm:t>
    </dgm:pt>
    <dgm:pt modelId="{7B11A863-5079-46BB-B0ED-3AFBDCEE4B71}" type="sibTrans" cxnId="{A38960BD-1A97-4183-B89B-9234E65B694E}">
      <dgm:prSet/>
      <dgm:spPr/>
      <dgm:t>
        <a:bodyPr/>
        <a:lstStyle/>
        <a:p>
          <a:endParaRPr lang="id-ID" sz="2400"/>
        </a:p>
      </dgm:t>
    </dgm:pt>
    <dgm:pt modelId="{A2534926-5C10-4A74-B864-2DB45AB0C225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2</a:t>
          </a:r>
          <a:endParaRPr lang="id-ID" sz="1600" dirty="0"/>
        </a:p>
      </dgm:t>
    </dgm:pt>
    <dgm:pt modelId="{92B55190-4331-4412-9B60-93963AA6C4A8}" type="parTrans" cxnId="{17784285-3F81-44BF-BB24-95C7961D8978}">
      <dgm:prSet/>
      <dgm:spPr/>
      <dgm:t>
        <a:bodyPr/>
        <a:lstStyle/>
        <a:p>
          <a:endParaRPr lang="id-ID" sz="2400"/>
        </a:p>
      </dgm:t>
    </dgm:pt>
    <dgm:pt modelId="{9C322E3D-E055-4080-B86D-7A4F953E826E}" type="sibTrans" cxnId="{17784285-3F81-44BF-BB24-95C7961D8978}">
      <dgm:prSet/>
      <dgm:spPr/>
      <dgm:t>
        <a:bodyPr/>
        <a:lstStyle/>
        <a:p>
          <a:endParaRPr lang="id-ID" sz="2400"/>
        </a:p>
      </dgm:t>
    </dgm:pt>
    <dgm:pt modelId="{8B77BE5D-7BC5-46FF-8170-A9EE3E8790C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600" dirty="0"/>
            <a:t>3</a:t>
          </a:r>
          <a:endParaRPr lang="id-ID" sz="1600" dirty="0"/>
        </a:p>
      </dgm:t>
    </dgm:pt>
    <dgm:pt modelId="{C57F14A7-61FE-434F-BD89-C15FA6F15A2B}" type="parTrans" cxnId="{CFB428DA-7716-4C4E-A92D-F96B44EEFBAA}">
      <dgm:prSet/>
      <dgm:spPr/>
      <dgm:t>
        <a:bodyPr/>
        <a:lstStyle/>
        <a:p>
          <a:endParaRPr lang="id-ID" sz="2400"/>
        </a:p>
      </dgm:t>
    </dgm:pt>
    <dgm:pt modelId="{CD6ED1FA-F248-486C-8F19-ADAB9E465D20}" type="sibTrans" cxnId="{CFB428DA-7716-4C4E-A92D-F96B44EEFBAA}">
      <dgm:prSet/>
      <dgm:spPr/>
      <dgm:t>
        <a:bodyPr/>
        <a:lstStyle/>
        <a:p>
          <a:endParaRPr lang="id-ID" sz="2400"/>
        </a:p>
      </dgm:t>
    </dgm:pt>
    <dgm:pt modelId="{5BB20FFE-E539-4439-8049-06F123CF95E1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4</a:t>
          </a:r>
          <a:endParaRPr lang="id-ID" sz="1600" dirty="0"/>
        </a:p>
      </dgm:t>
    </dgm:pt>
    <dgm:pt modelId="{3AC5537A-7F61-4C7C-9F39-637C109612A7}" type="parTrans" cxnId="{4F3727B6-0AB3-4C57-830C-D6D61A8F0414}">
      <dgm:prSet/>
      <dgm:spPr/>
      <dgm:t>
        <a:bodyPr/>
        <a:lstStyle/>
        <a:p>
          <a:endParaRPr lang="id-ID" sz="2400"/>
        </a:p>
      </dgm:t>
    </dgm:pt>
    <dgm:pt modelId="{8A513876-855A-4FD8-9EAC-21F8A517802C}" type="sibTrans" cxnId="{4F3727B6-0AB3-4C57-830C-D6D61A8F0414}">
      <dgm:prSet/>
      <dgm:spPr/>
      <dgm:t>
        <a:bodyPr/>
        <a:lstStyle/>
        <a:p>
          <a:endParaRPr lang="id-ID" sz="2400"/>
        </a:p>
      </dgm:t>
    </dgm:pt>
    <dgm:pt modelId="{AE1ACB3F-704B-49D4-915E-BA5F14D1DBC5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5</a:t>
          </a:r>
          <a:endParaRPr lang="id-ID" sz="1600" dirty="0"/>
        </a:p>
      </dgm:t>
    </dgm:pt>
    <dgm:pt modelId="{58476B6D-DCA3-40C0-9023-2DE961C5B564}" type="parTrans" cxnId="{C61F7F65-A96B-4C8C-94E3-6CD3E66265B2}">
      <dgm:prSet/>
      <dgm:spPr/>
      <dgm:t>
        <a:bodyPr/>
        <a:lstStyle/>
        <a:p>
          <a:endParaRPr lang="id-ID" sz="2400"/>
        </a:p>
      </dgm:t>
    </dgm:pt>
    <dgm:pt modelId="{EEB733D7-3210-4685-9A6D-CFE911FCD414}" type="sibTrans" cxnId="{C61F7F65-A96B-4C8C-94E3-6CD3E66265B2}">
      <dgm:prSet/>
      <dgm:spPr/>
      <dgm:t>
        <a:bodyPr/>
        <a:lstStyle/>
        <a:p>
          <a:endParaRPr lang="id-ID" sz="2400"/>
        </a:p>
      </dgm:t>
    </dgm:pt>
    <dgm:pt modelId="{4CA4CF51-8B9F-41E2-91E7-9360B4515B00}" type="pres">
      <dgm:prSet presAssocID="{853DBCB6-142F-4DB0-9C85-D21742284018}" presName="Name0" presStyleCnt="0">
        <dgm:presLayoutVars>
          <dgm:dir/>
          <dgm:resizeHandles val="exact"/>
        </dgm:presLayoutVars>
      </dgm:prSet>
      <dgm:spPr/>
    </dgm:pt>
    <dgm:pt modelId="{BC5E4C8C-0558-40F7-AFB7-D6DA55E0E564}" type="pres">
      <dgm:prSet presAssocID="{5EBD6440-FF94-4BF4-94B8-32159AE89310}" presName="parTxOnly" presStyleLbl="node1" presStyleIdx="0" presStyleCnt="5">
        <dgm:presLayoutVars>
          <dgm:bulletEnabled val="1"/>
        </dgm:presLayoutVars>
      </dgm:prSet>
      <dgm:spPr/>
    </dgm:pt>
    <dgm:pt modelId="{F359DC07-09FD-4B75-8FA5-3C312BE7CBC0}" type="pres">
      <dgm:prSet presAssocID="{7B11A863-5079-46BB-B0ED-3AFBDCEE4B71}" presName="parSpace" presStyleCnt="0"/>
      <dgm:spPr/>
    </dgm:pt>
    <dgm:pt modelId="{DC385408-A693-4203-B4AA-140A354A1543}" type="pres">
      <dgm:prSet presAssocID="{A2534926-5C10-4A74-B864-2DB45AB0C225}" presName="parTxOnly" presStyleLbl="node1" presStyleIdx="1" presStyleCnt="5">
        <dgm:presLayoutVars>
          <dgm:bulletEnabled val="1"/>
        </dgm:presLayoutVars>
      </dgm:prSet>
      <dgm:spPr/>
    </dgm:pt>
    <dgm:pt modelId="{90C94FB6-E908-4E5C-A18D-B14CFE5C0472}" type="pres">
      <dgm:prSet presAssocID="{9C322E3D-E055-4080-B86D-7A4F953E826E}" presName="parSpace" presStyleCnt="0"/>
      <dgm:spPr/>
    </dgm:pt>
    <dgm:pt modelId="{F8B7DB23-ACF8-4467-B29B-D09021F4A194}" type="pres">
      <dgm:prSet presAssocID="{8B77BE5D-7BC5-46FF-8170-A9EE3E8790C5}" presName="parTxOnly" presStyleLbl="node1" presStyleIdx="2" presStyleCnt="5">
        <dgm:presLayoutVars>
          <dgm:bulletEnabled val="1"/>
        </dgm:presLayoutVars>
      </dgm:prSet>
      <dgm:spPr/>
    </dgm:pt>
    <dgm:pt modelId="{48AE00B0-242E-4409-9AC4-00DDF8673DD9}" type="pres">
      <dgm:prSet presAssocID="{CD6ED1FA-F248-486C-8F19-ADAB9E465D20}" presName="parSpace" presStyleCnt="0"/>
      <dgm:spPr/>
    </dgm:pt>
    <dgm:pt modelId="{D129D899-4581-4012-8D5F-F22A04F6130E}" type="pres">
      <dgm:prSet presAssocID="{5BB20FFE-E539-4439-8049-06F123CF95E1}" presName="parTxOnly" presStyleLbl="node1" presStyleIdx="3" presStyleCnt="5">
        <dgm:presLayoutVars>
          <dgm:bulletEnabled val="1"/>
        </dgm:presLayoutVars>
      </dgm:prSet>
      <dgm:spPr/>
    </dgm:pt>
    <dgm:pt modelId="{D7CFF8EB-9824-45AA-B726-3286D9E44376}" type="pres">
      <dgm:prSet presAssocID="{8A513876-855A-4FD8-9EAC-21F8A517802C}" presName="parSpace" presStyleCnt="0"/>
      <dgm:spPr/>
    </dgm:pt>
    <dgm:pt modelId="{9471BD2C-B8CF-4D5A-8F02-E845D7ED09B9}" type="pres">
      <dgm:prSet presAssocID="{AE1ACB3F-704B-49D4-915E-BA5F14D1DBC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93BA1B-94D1-46E1-8DB9-A9FD11A19EE7}" type="presOf" srcId="{853DBCB6-142F-4DB0-9C85-D21742284018}" destId="{4CA4CF51-8B9F-41E2-91E7-9360B4515B00}" srcOrd="0" destOrd="0" presId="urn:microsoft.com/office/officeart/2005/8/layout/hChevron3"/>
    <dgm:cxn modelId="{61A68E1D-A307-474E-9C65-FE908DCE3FD6}" type="presOf" srcId="{5EBD6440-FF94-4BF4-94B8-32159AE89310}" destId="{BC5E4C8C-0558-40F7-AFB7-D6DA55E0E564}" srcOrd="0" destOrd="0" presId="urn:microsoft.com/office/officeart/2005/8/layout/hChevron3"/>
    <dgm:cxn modelId="{C1ABE725-B3D4-4C78-BD2C-0A2843C748EF}" type="presOf" srcId="{5BB20FFE-E539-4439-8049-06F123CF95E1}" destId="{D129D899-4581-4012-8D5F-F22A04F6130E}" srcOrd="0" destOrd="0" presId="urn:microsoft.com/office/officeart/2005/8/layout/hChevron3"/>
    <dgm:cxn modelId="{C61F7F65-A96B-4C8C-94E3-6CD3E66265B2}" srcId="{853DBCB6-142F-4DB0-9C85-D21742284018}" destId="{AE1ACB3F-704B-49D4-915E-BA5F14D1DBC5}" srcOrd="4" destOrd="0" parTransId="{58476B6D-DCA3-40C0-9023-2DE961C5B564}" sibTransId="{EEB733D7-3210-4685-9A6D-CFE911FCD414}"/>
    <dgm:cxn modelId="{212C6950-6917-4CBC-A4A9-06545B8168B3}" type="presOf" srcId="{8B77BE5D-7BC5-46FF-8170-A9EE3E8790C5}" destId="{F8B7DB23-ACF8-4467-B29B-D09021F4A194}" srcOrd="0" destOrd="0" presId="urn:microsoft.com/office/officeart/2005/8/layout/hChevron3"/>
    <dgm:cxn modelId="{17784285-3F81-44BF-BB24-95C7961D8978}" srcId="{853DBCB6-142F-4DB0-9C85-D21742284018}" destId="{A2534926-5C10-4A74-B864-2DB45AB0C225}" srcOrd="1" destOrd="0" parTransId="{92B55190-4331-4412-9B60-93963AA6C4A8}" sibTransId="{9C322E3D-E055-4080-B86D-7A4F953E826E}"/>
    <dgm:cxn modelId="{4F3727B6-0AB3-4C57-830C-D6D61A8F0414}" srcId="{853DBCB6-142F-4DB0-9C85-D21742284018}" destId="{5BB20FFE-E539-4439-8049-06F123CF95E1}" srcOrd="3" destOrd="0" parTransId="{3AC5537A-7F61-4C7C-9F39-637C109612A7}" sibTransId="{8A513876-855A-4FD8-9EAC-21F8A517802C}"/>
    <dgm:cxn modelId="{A38960BD-1A97-4183-B89B-9234E65B694E}" srcId="{853DBCB6-142F-4DB0-9C85-D21742284018}" destId="{5EBD6440-FF94-4BF4-94B8-32159AE89310}" srcOrd="0" destOrd="0" parTransId="{0D6EBC8F-609A-4AD9-A2B4-5D25F8096851}" sibTransId="{7B11A863-5079-46BB-B0ED-3AFBDCEE4B71}"/>
    <dgm:cxn modelId="{CFB428DA-7716-4C4E-A92D-F96B44EEFBAA}" srcId="{853DBCB6-142F-4DB0-9C85-D21742284018}" destId="{8B77BE5D-7BC5-46FF-8170-A9EE3E8790C5}" srcOrd="2" destOrd="0" parTransId="{C57F14A7-61FE-434F-BD89-C15FA6F15A2B}" sibTransId="{CD6ED1FA-F248-486C-8F19-ADAB9E465D20}"/>
    <dgm:cxn modelId="{50D7C1DA-1D28-4253-9477-5F1C83FA0D45}" type="presOf" srcId="{A2534926-5C10-4A74-B864-2DB45AB0C225}" destId="{DC385408-A693-4203-B4AA-140A354A1543}" srcOrd="0" destOrd="0" presId="urn:microsoft.com/office/officeart/2005/8/layout/hChevron3"/>
    <dgm:cxn modelId="{A9B802F6-1035-4B75-99BB-150F231284CE}" type="presOf" srcId="{AE1ACB3F-704B-49D4-915E-BA5F14D1DBC5}" destId="{9471BD2C-B8CF-4D5A-8F02-E845D7ED09B9}" srcOrd="0" destOrd="0" presId="urn:microsoft.com/office/officeart/2005/8/layout/hChevron3"/>
    <dgm:cxn modelId="{D0192465-F044-41E5-8D55-E57DAE658582}" type="presParOf" srcId="{4CA4CF51-8B9F-41E2-91E7-9360B4515B00}" destId="{BC5E4C8C-0558-40F7-AFB7-D6DA55E0E564}" srcOrd="0" destOrd="0" presId="urn:microsoft.com/office/officeart/2005/8/layout/hChevron3"/>
    <dgm:cxn modelId="{9402BDAC-4DD3-4B76-B33B-1BFD74CFA2A7}" type="presParOf" srcId="{4CA4CF51-8B9F-41E2-91E7-9360B4515B00}" destId="{F359DC07-09FD-4B75-8FA5-3C312BE7CBC0}" srcOrd="1" destOrd="0" presId="urn:microsoft.com/office/officeart/2005/8/layout/hChevron3"/>
    <dgm:cxn modelId="{B3F65E71-F4C2-401B-9415-36D0F365C7CD}" type="presParOf" srcId="{4CA4CF51-8B9F-41E2-91E7-9360B4515B00}" destId="{DC385408-A693-4203-B4AA-140A354A1543}" srcOrd="2" destOrd="0" presId="urn:microsoft.com/office/officeart/2005/8/layout/hChevron3"/>
    <dgm:cxn modelId="{35C5DFB3-D5C9-4A57-8F6F-8EAD6903D36D}" type="presParOf" srcId="{4CA4CF51-8B9F-41E2-91E7-9360B4515B00}" destId="{90C94FB6-E908-4E5C-A18D-B14CFE5C0472}" srcOrd="3" destOrd="0" presId="urn:microsoft.com/office/officeart/2005/8/layout/hChevron3"/>
    <dgm:cxn modelId="{40650CC6-4E63-4572-92F7-6F043E3F3418}" type="presParOf" srcId="{4CA4CF51-8B9F-41E2-91E7-9360B4515B00}" destId="{F8B7DB23-ACF8-4467-B29B-D09021F4A194}" srcOrd="4" destOrd="0" presId="urn:microsoft.com/office/officeart/2005/8/layout/hChevron3"/>
    <dgm:cxn modelId="{0DB16292-BC7F-4C65-A9E9-AD7FDE647146}" type="presParOf" srcId="{4CA4CF51-8B9F-41E2-91E7-9360B4515B00}" destId="{48AE00B0-242E-4409-9AC4-00DDF8673DD9}" srcOrd="5" destOrd="0" presId="urn:microsoft.com/office/officeart/2005/8/layout/hChevron3"/>
    <dgm:cxn modelId="{FB0DE6D0-5EFC-426E-AFBE-28D8883624A8}" type="presParOf" srcId="{4CA4CF51-8B9F-41E2-91E7-9360B4515B00}" destId="{D129D899-4581-4012-8D5F-F22A04F6130E}" srcOrd="6" destOrd="0" presId="urn:microsoft.com/office/officeart/2005/8/layout/hChevron3"/>
    <dgm:cxn modelId="{BC7A8698-1A35-45C4-8A75-375A29B95B8B}" type="presParOf" srcId="{4CA4CF51-8B9F-41E2-91E7-9360B4515B00}" destId="{D7CFF8EB-9824-45AA-B726-3286D9E44376}" srcOrd="7" destOrd="0" presId="urn:microsoft.com/office/officeart/2005/8/layout/hChevron3"/>
    <dgm:cxn modelId="{625D5669-F22E-4F3E-B4A5-DE86195ADB7E}" type="presParOf" srcId="{4CA4CF51-8B9F-41E2-91E7-9360B4515B00}" destId="{9471BD2C-B8CF-4D5A-8F02-E845D7ED09B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E031B-3B7D-4EA5-9B72-DCAB66ECAD9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BA8E8720-4ACB-4D54-B209-E3ED6A988F15}">
      <dgm:prSet phldrT="[Text]"/>
      <dgm:spPr/>
      <dgm:t>
        <a:bodyPr/>
        <a:lstStyle/>
        <a:p>
          <a:r>
            <a:rPr lang="en-US" dirty="0" err="1"/>
            <a:t>Latar</a:t>
          </a:r>
          <a:r>
            <a:rPr lang="en-US" dirty="0"/>
            <a:t> </a:t>
          </a:r>
          <a:r>
            <a:rPr lang="en-US" dirty="0" err="1"/>
            <a:t>Belakang</a:t>
          </a:r>
          <a:endParaRPr lang="id-ID" dirty="0"/>
        </a:p>
      </dgm:t>
    </dgm:pt>
    <dgm:pt modelId="{DCF01724-BDAE-4F8B-A545-32FD2378C33B}" type="parTrans" cxnId="{2697C3CE-E30C-45EB-90D7-091D248358FC}">
      <dgm:prSet/>
      <dgm:spPr/>
      <dgm:t>
        <a:bodyPr/>
        <a:lstStyle/>
        <a:p>
          <a:endParaRPr lang="id-ID"/>
        </a:p>
      </dgm:t>
    </dgm:pt>
    <dgm:pt modelId="{86DB8CBB-0A10-49C8-9ADC-B2F2DFF30DA0}" type="sibTrans" cxnId="{2697C3CE-E30C-45EB-90D7-091D248358FC}">
      <dgm:prSet/>
      <dgm:spPr/>
      <dgm:t>
        <a:bodyPr/>
        <a:lstStyle/>
        <a:p>
          <a:endParaRPr lang="id-ID"/>
        </a:p>
      </dgm:t>
    </dgm:pt>
    <dgm:pt modelId="{D9097ACF-2998-4295-ADA2-C9099665D353}">
      <dgm:prSet phldrT="[Text]"/>
      <dgm:spPr/>
      <dgm:t>
        <a:bodyPr/>
        <a:lstStyle/>
        <a:p>
          <a:r>
            <a:rPr lang="en-US" dirty="0" err="1"/>
            <a:t>Perumusan</a:t>
          </a:r>
          <a:r>
            <a:rPr lang="en-US" dirty="0"/>
            <a:t> </a:t>
          </a:r>
          <a:r>
            <a:rPr lang="en-US" dirty="0" err="1"/>
            <a:t>Masalah</a:t>
          </a:r>
          <a:endParaRPr lang="id-ID" dirty="0"/>
        </a:p>
      </dgm:t>
    </dgm:pt>
    <dgm:pt modelId="{621B1FD1-A320-4A90-A40A-30D0AFE75D88}" type="parTrans" cxnId="{B0DD1EE3-322D-45F4-9DE7-3B301B6117EC}">
      <dgm:prSet/>
      <dgm:spPr/>
      <dgm:t>
        <a:bodyPr/>
        <a:lstStyle/>
        <a:p>
          <a:endParaRPr lang="id-ID"/>
        </a:p>
      </dgm:t>
    </dgm:pt>
    <dgm:pt modelId="{E4E478DB-F541-4D25-8980-755F47E0DCF2}" type="sibTrans" cxnId="{B0DD1EE3-322D-45F4-9DE7-3B301B6117EC}">
      <dgm:prSet/>
      <dgm:spPr/>
      <dgm:t>
        <a:bodyPr/>
        <a:lstStyle/>
        <a:p>
          <a:endParaRPr lang="id-ID"/>
        </a:p>
      </dgm:t>
    </dgm:pt>
    <dgm:pt modelId="{AF20005F-3D72-47E2-923A-190DE695C08D}">
      <dgm:prSet phldrT="[Text]"/>
      <dgm:spPr/>
      <dgm:t>
        <a:bodyPr/>
        <a:lstStyle/>
        <a:p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Tugas</a:t>
          </a:r>
          <a:r>
            <a:rPr lang="en-US"/>
            <a:t> Akhir</a:t>
          </a:r>
          <a:endParaRPr lang="id-ID" dirty="0"/>
        </a:p>
      </dgm:t>
    </dgm:pt>
    <dgm:pt modelId="{3E0E1EC8-50CB-4235-8C0E-F98FA66A4BF9}" type="parTrans" cxnId="{CF013F01-427A-4B9F-8D74-A2E268BC1BE0}">
      <dgm:prSet/>
      <dgm:spPr/>
      <dgm:t>
        <a:bodyPr/>
        <a:lstStyle/>
        <a:p>
          <a:endParaRPr lang="id-ID"/>
        </a:p>
      </dgm:t>
    </dgm:pt>
    <dgm:pt modelId="{AB62E62C-CBC0-4005-80C0-35BDE240F970}" type="sibTrans" cxnId="{CF013F01-427A-4B9F-8D74-A2E268BC1BE0}">
      <dgm:prSet/>
      <dgm:spPr/>
      <dgm:t>
        <a:bodyPr/>
        <a:lstStyle/>
        <a:p>
          <a:endParaRPr lang="id-ID"/>
        </a:p>
      </dgm:t>
    </dgm:pt>
    <dgm:pt modelId="{A47A1ADA-3C8E-4BA7-9F9C-E32C2AF56A61}">
      <dgm:prSet phldrT="[Text]"/>
      <dgm:spPr/>
      <dgm:t>
        <a:bodyPr/>
        <a:lstStyle/>
        <a:p>
          <a:r>
            <a:rPr lang="en-US" dirty="0" err="1"/>
            <a:t>Jadwal</a:t>
          </a:r>
          <a:endParaRPr lang="id-ID" dirty="0"/>
        </a:p>
      </dgm:t>
    </dgm:pt>
    <dgm:pt modelId="{5DC670AE-A1C9-430C-842D-E0400EBC98E3}" type="parTrans" cxnId="{2B0CC7C8-2105-479D-A028-5FD765D90888}">
      <dgm:prSet/>
      <dgm:spPr/>
      <dgm:t>
        <a:bodyPr/>
        <a:lstStyle/>
        <a:p>
          <a:endParaRPr lang="id-ID"/>
        </a:p>
      </dgm:t>
    </dgm:pt>
    <dgm:pt modelId="{2DB79772-1C80-4098-9F0A-98F2CA5CBD05}" type="sibTrans" cxnId="{2B0CC7C8-2105-479D-A028-5FD765D90888}">
      <dgm:prSet/>
      <dgm:spPr/>
      <dgm:t>
        <a:bodyPr/>
        <a:lstStyle/>
        <a:p>
          <a:endParaRPr lang="id-ID"/>
        </a:p>
      </dgm:t>
    </dgm:pt>
    <dgm:pt modelId="{DAB3E143-5C42-49B8-A6A6-4620600CD90B}">
      <dgm:prSet phldrT="[Text]"/>
      <dgm:spPr/>
      <dgm:t>
        <a:bodyPr/>
        <a:lstStyle/>
        <a:p>
          <a:r>
            <a:rPr lang="en-US" dirty="0" err="1"/>
            <a:t>Tinjauan</a:t>
          </a:r>
          <a:r>
            <a:rPr lang="en-US" dirty="0"/>
            <a:t> Pustaka</a:t>
          </a:r>
          <a:endParaRPr lang="id-ID" dirty="0"/>
        </a:p>
      </dgm:t>
    </dgm:pt>
    <dgm:pt modelId="{30539CB5-8B02-4149-A279-D809E04166DF}" type="parTrans" cxnId="{22B3C20A-B215-4D81-8E8A-9B4B2AA3CC68}">
      <dgm:prSet/>
      <dgm:spPr/>
      <dgm:t>
        <a:bodyPr/>
        <a:lstStyle/>
        <a:p>
          <a:endParaRPr lang="id-ID"/>
        </a:p>
      </dgm:t>
    </dgm:pt>
    <dgm:pt modelId="{67BBF078-B82E-47FB-9328-516D654496A3}" type="sibTrans" cxnId="{22B3C20A-B215-4D81-8E8A-9B4B2AA3CC68}">
      <dgm:prSet/>
      <dgm:spPr/>
      <dgm:t>
        <a:bodyPr/>
        <a:lstStyle/>
        <a:p>
          <a:endParaRPr lang="id-ID"/>
        </a:p>
      </dgm:t>
    </dgm:pt>
    <dgm:pt modelId="{70B92E9D-681E-4949-8407-659C2B7DCDCD}">
      <dgm:prSet phldrT="[Text]"/>
      <dgm:spPr/>
      <dgm:t>
        <a:bodyPr/>
        <a:lstStyle/>
        <a:p>
          <a:r>
            <a:rPr lang="en-US" dirty="0" err="1"/>
            <a:t>Metodologi</a:t>
          </a:r>
          <a:endParaRPr lang="id-ID" dirty="0"/>
        </a:p>
      </dgm:t>
    </dgm:pt>
    <dgm:pt modelId="{F22C165D-2BFD-4CDB-A045-D25A532EC7D9}" type="parTrans" cxnId="{7F957208-39E4-46F2-B32A-47F1EA681059}">
      <dgm:prSet/>
      <dgm:spPr/>
      <dgm:t>
        <a:bodyPr/>
        <a:lstStyle/>
        <a:p>
          <a:endParaRPr lang="id-ID"/>
        </a:p>
      </dgm:t>
    </dgm:pt>
    <dgm:pt modelId="{013DC7E5-03E4-4351-A1DB-19A0F1C50FEC}" type="sibTrans" cxnId="{7F957208-39E4-46F2-B32A-47F1EA681059}">
      <dgm:prSet/>
      <dgm:spPr/>
      <dgm:t>
        <a:bodyPr/>
        <a:lstStyle/>
        <a:p>
          <a:endParaRPr lang="id-ID"/>
        </a:p>
      </dgm:t>
    </dgm:pt>
    <dgm:pt modelId="{BF5D5666-4E2E-4C91-BA4E-668463E8DD48}" type="pres">
      <dgm:prSet presAssocID="{C58E031B-3B7D-4EA5-9B72-DCAB66ECAD9C}" presName="Name0" presStyleCnt="0">
        <dgm:presLayoutVars>
          <dgm:chMax val="7"/>
          <dgm:chPref val="7"/>
          <dgm:dir/>
        </dgm:presLayoutVars>
      </dgm:prSet>
      <dgm:spPr/>
    </dgm:pt>
    <dgm:pt modelId="{BDDBA257-87E8-4CA1-B571-9EA2EC1B1F89}" type="pres">
      <dgm:prSet presAssocID="{C58E031B-3B7D-4EA5-9B72-DCAB66ECAD9C}" presName="Name1" presStyleCnt="0"/>
      <dgm:spPr/>
    </dgm:pt>
    <dgm:pt modelId="{75D0F1D5-FE28-4E09-9DBE-EC014E98633E}" type="pres">
      <dgm:prSet presAssocID="{C58E031B-3B7D-4EA5-9B72-DCAB66ECAD9C}" presName="cycle" presStyleCnt="0"/>
      <dgm:spPr/>
    </dgm:pt>
    <dgm:pt modelId="{2A4657B7-84B4-4832-AABD-33FE72506EAF}" type="pres">
      <dgm:prSet presAssocID="{C58E031B-3B7D-4EA5-9B72-DCAB66ECAD9C}" presName="srcNode" presStyleLbl="node1" presStyleIdx="0" presStyleCnt="6"/>
      <dgm:spPr/>
    </dgm:pt>
    <dgm:pt modelId="{E47DC07E-3D4F-4352-813A-A5D25BE4AD90}" type="pres">
      <dgm:prSet presAssocID="{C58E031B-3B7D-4EA5-9B72-DCAB66ECAD9C}" presName="conn" presStyleLbl="parChTrans1D2" presStyleIdx="0" presStyleCnt="1"/>
      <dgm:spPr/>
    </dgm:pt>
    <dgm:pt modelId="{C3C2F00C-A650-4F70-A06E-624A6B00D059}" type="pres">
      <dgm:prSet presAssocID="{C58E031B-3B7D-4EA5-9B72-DCAB66ECAD9C}" presName="extraNode" presStyleLbl="node1" presStyleIdx="0" presStyleCnt="6"/>
      <dgm:spPr/>
    </dgm:pt>
    <dgm:pt modelId="{159C27FF-CCA1-4CA9-88B1-4436E61C3EF1}" type="pres">
      <dgm:prSet presAssocID="{C58E031B-3B7D-4EA5-9B72-DCAB66ECAD9C}" presName="dstNode" presStyleLbl="node1" presStyleIdx="0" presStyleCnt="6"/>
      <dgm:spPr/>
    </dgm:pt>
    <dgm:pt modelId="{DF4EFA6C-AAD4-45E8-AB15-01A82C036FC8}" type="pres">
      <dgm:prSet presAssocID="{BA8E8720-4ACB-4D54-B209-E3ED6A988F15}" presName="text_1" presStyleLbl="node1" presStyleIdx="0" presStyleCnt="6">
        <dgm:presLayoutVars>
          <dgm:bulletEnabled val="1"/>
        </dgm:presLayoutVars>
      </dgm:prSet>
      <dgm:spPr/>
    </dgm:pt>
    <dgm:pt modelId="{D7BA5C5D-88ED-451B-86AD-CCC879C40299}" type="pres">
      <dgm:prSet presAssocID="{BA8E8720-4ACB-4D54-B209-E3ED6A988F15}" presName="accent_1" presStyleCnt="0"/>
      <dgm:spPr/>
    </dgm:pt>
    <dgm:pt modelId="{00830C34-0A30-4CCE-AEBB-763822FF55E6}" type="pres">
      <dgm:prSet presAssocID="{BA8E8720-4ACB-4D54-B209-E3ED6A988F15}" presName="accentRepeatNode" presStyleLbl="solidFgAcc1" presStyleIdx="0" presStyleCnt="6"/>
      <dgm:spPr/>
    </dgm:pt>
    <dgm:pt modelId="{5CB13127-15CD-4DE8-B5E4-3C3578559374}" type="pres">
      <dgm:prSet presAssocID="{D9097ACF-2998-4295-ADA2-C9099665D353}" presName="text_2" presStyleLbl="node1" presStyleIdx="1" presStyleCnt="6">
        <dgm:presLayoutVars>
          <dgm:bulletEnabled val="1"/>
        </dgm:presLayoutVars>
      </dgm:prSet>
      <dgm:spPr/>
    </dgm:pt>
    <dgm:pt modelId="{3482609D-E5A9-413D-BD3D-8AC7FE0A9DC7}" type="pres">
      <dgm:prSet presAssocID="{D9097ACF-2998-4295-ADA2-C9099665D353}" presName="accent_2" presStyleCnt="0"/>
      <dgm:spPr/>
    </dgm:pt>
    <dgm:pt modelId="{3D2BC683-8A73-4B2C-A094-2BE39FCCC5A3}" type="pres">
      <dgm:prSet presAssocID="{D9097ACF-2998-4295-ADA2-C9099665D353}" presName="accentRepeatNode" presStyleLbl="solidFgAcc1" presStyleIdx="1" presStyleCnt="6"/>
      <dgm:spPr/>
    </dgm:pt>
    <dgm:pt modelId="{51A0AE77-41BA-4E12-93E6-3C27A790EDA8}" type="pres">
      <dgm:prSet presAssocID="{AF20005F-3D72-47E2-923A-190DE695C08D}" presName="text_3" presStyleLbl="node1" presStyleIdx="2" presStyleCnt="6">
        <dgm:presLayoutVars>
          <dgm:bulletEnabled val="1"/>
        </dgm:presLayoutVars>
      </dgm:prSet>
      <dgm:spPr/>
    </dgm:pt>
    <dgm:pt modelId="{7EB9F491-371C-451B-83E4-578683709AA9}" type="pres">
      <dgm:prSet presAssocID="{AF20005F-3D72-47E2-923A-190DE695C08D}" presName="accent_3" presStyleCnt="0"/>
      <dgm:spPr/>
    </dgm:pt>
    <dgm:pt modelId="{8EDF86E4-30FC-48B2-B14B-F5CF44629569}" type="pres">
      <dgm:prSet presAssocID="{AF20005F-3D72-47E2-923A-190DE695C08D}" presName="accentRepeatNode" presStyleLbl="solidFgAcc1" presStyleIdx="2" presStyleCnt="6"/>
      <dgm:spPr/>
    </dgm:pt>
    <dgm:pt modelId="{0F272849-FD07-400B-8335-E16752B8B932}" type="pres">
      <dgm:prSet presAssocID="{DAB3E143-5C42-49B8-A6A6-4620600CD90B}" presName="text_4" presStyleLbl="node1" presStyleIdx="3" presStyleCnt="6">
        <dgm:presLayoutVars>
          <dgm:bulletEnabled val="1"/>
        </dgm:presLayoutVars>
      </dgm:prSet>
      <dgm:spPr/>
    </dgm:pt>
    <dgm:pt modelId="{21758B42-1164-4E4C-9E0B-9BC375B303D8}" type="pres">
      <dgm:prSet presAssocID="{DAB3E143-5C42-49B8-A6A6-4620600CD90B}" presName="accent_4" presStyleCnt="0"/>
      <dgm:spPr/>
    </dgm:pt>
    <dgm:pt modelId="{9D2EA12A-6DF4-4906-9A5A-324B2AB81433}" type="pres">
      <dgm:prSet presAssocID="{DAB3E143-5C42-49B8-A6A6-4620600CD90B}" presName="accentRepeatNode" presStyleLbl="solidFgAcc1" presStyleIdx="3" presStyleCnt="6"/>
      <dgm:spPr/>
    </dgm:pt>
    <dgm:pt modelId="{0B62FC2C-3048-4CA0-8076-829715D77695}" type="pres">
      <dgm:prSet presAssocID="{70B92E9D-681E-4949-8407-659C2B7DCDCD}" presName="text_5" presStyleLbl="node1" presStyleIdx="4" presStyleCnt="6">
        <dgm:presLayoutVars>
          <dgm:bulletEnabled val="1"/>
        </dgm:presLayoutVars>
      </dgm:prSet>
      <dgm:spPr/>
    </dgm:pt>
    <dgm:pt modelId="{B0C40CFB-AD0B-4E2E-AAAB-AA830D352913}" type="pres">
      <dgm:prSet presAssocID="{70B92E9D-681E-4949-8407-659C2B7DCDCD}" presName="accent_5" presStyleCnt="0"/>
      <dgm:spPr/>
    </dgm:pt>
    <dgm:pt modelId="{C689EDDB-35EB-4C76-8400-C0CD322E56FA}" type="pres">
      <dgm:prSet presAssocID="{70B92E9D-681E-4949-8407-659C2B7DCDCD}" presName="accentRepeatNode" presStyleLbl="solidFgAcc1" presStyleIdx="4" presStyleCnt="6"/>
      <dgm:spPr/>
    </dgm:pt>
    <dgm:pt modelId="{E93B587C-C463-40EC-A2B6-1198D6F28CEE}" type="pres">
      <dgm:prSet presAssocID="{A47A1ADA-3C8E-4BA7-9F9C-E32C2AF56A61}" presName="text_6" presStyleLbl="node1" presStyleIdx="5" presStyleCnt="6">
        <dgm:presLayoutVars>
          <dgm:bulletEnabled val="1"/>
        </dgm:presLayoutVars>
      </dgm:prSet>
      <dgm:spPr/>
    </dgm:pt>
    <dgm:pt modelId="{BC16F7DA-A5FC-479B-9857-100BEB5FD9EB}" type="pres">
      <dgm:prSet presAssocID="{A47A1ADA-3C8E-4BA7-9F9C-E32C2AF56A61}" presName="accent_6" presStyleCnt="0"/>
      <dgm:spPr/>
    </dgm:pt>
    <dgm:pt modelId="{BA816627-FDA2-4B2B-B49D-A8A1C7352156}" type="pres">
      <dgm:prSet presAssocID="{A47A1ADA-3C8E-4BA7-9F9C-E32C2AF56A61}" presName="accentRepeatNode" presStyleLbl="solidFgAcc1" presStyleIdx="5" presStyleCnt="6"/>
      <dgm:spPr/>
    </dgm:pt>
  </dgm:ptLst>
  <dgm:cxnLst>
    <dgm:cxn modelId="{CF013F01-427A-4B9F-8D74-A2E268BC1BE0}" srcId="{C58E031B-3B7D-4EA5-9B72-DCAB66ECAD9C}" destId="{AF20005F-3D72-47E2-923A-190DE695C08D}" srcOrd="2" destOrd="0" parTransId="{3E0E1EC8-50CB-4235-8C0E-F98FA66A4BF9}" sibTransId="{AB62E62C-CBC0-4005-80C0-35BDE240F970}"/>
    <dgm:cxn modelId="{7F957208-39E4-46F2-B32A-47F1EA681059}" srcId="{C58E031B-3B7D-4EA5-9B72-DCAB66ECAD9C}" destId="{70B92E9D-681E-4949-8407-659C2B7DCDCD}" srcOrd="4" destOrd="0" parTransId="{F22C165D-2BFD-4CDB-A045-D25A532EC7D9}" sibTransId="{013DC7E5-03E4-4351-A1DB-19A0F1C50FEC}"/>
    <dgm:cxn modelId="{22B3C20A-B215-4D81-8E8A-9B4B2AA3CC68}" srcId="{C58E031B-3B7D-4EA5-9B72-DCAB66ECAD9C}" destId="{DAB3E143-5C42-49B8-A6A6-4620600CD90B}" srcOrd="3" destOrd="0" parTransId="{30539CB5-8B02-4149-A279-D809E04166DF}" sibTransId="{67BBF078-B82E-47FB-9328-516D654496A3}"/>
    <dgm:cxn modelId="{3C1D2E12-BEB4-4E7D-9E2A-FD8FBD73DD8D}" type="presOf" srcId="{86DB8CBB-0A10-49C8-9ADC-B2F2DFF30DA0}" destId="{E47DC07E-3D4F-4352-813A-A5D25BE4AD90}" srcOrd="0" destOrd="0" presId="urn:microsoft.com/office/officeart/2008/layout/VerticalCurvedList"/>
    <dgm:cxn modelId="{BF265A3F-4797-4474-905A-ADABFF316047}" type="presOf" srcId="{DAB3E143-5C42-49B8-A6A6-4620600CD90B}" destId="{0F272849-FD07-400B-8335-E16752B8B932}" srcOrd="0" destOrd="0" presId="urn:microsoft.com/office/officeart/2008/layout/VerticalCurvedList"/>
    <dgm:cxn modelId="{9FF8306D-7691-474C-9385-3EDD9D78BC8C}" type="presOf" srcId="{AF20005F-3D72-47E2-923A-190DE695C08D}" destId="{51A0AE77-41BA-4E12-93E6-3C27A790EDA8}" srcOrd="0" destOrd="0" presId="urn:microsoft.com/office/officeart/2008/layout/VerticalCurvedList"/>
    <dgm:cxn modelId="{FE41B550-600C-4AA7-9890-57D1B59E0E2E}" type="presOf" srcId="{BA8E8720-4ACB-4D54-B209-E3ED6A988F15}" destId="{DF4EFA6C-AAD4-45E8-AB15-01A82C036FC8}" srcOrd="0" destOrd="0" presId="urn:microsoft.com/office/officeart/2008/layout/VerticalCurvedList"/>
    <dgm:cxn modelId="{9D24FE9A-EBD7-42C6-AFD1-F2D26080B267}" type="presOf" srcId="{70B92E9D-681E-4949-8407-659C2B7DCDCD}" destId="{0B62FC2C-3048-4CA0-8076-829715D77695}" srcOrd="0" destOrd="0" presId="urn:microsoft.com/office/officeart/2008/layout/VerticalCurvedList"/>
    <dgm:cxn modelId="{2B0CC7C8-2105-479D-A028-5FD765D90888}" srcId="{C58E031B-3B7D-4EA5-9B72-DCAB66ECAD9C}" destId="{A47A1ADA-3C8E-4BA7-9F9C-E32C2AF56A61}" srcOrd="5" destOrd="0" parTransId="{5DC670AE-A1C9-430C-842D-E0400EBC98E3}" sibTransId="{2DB79772-1C80-4098-9F0A-98F2CA5CBD05}"/>
    <dgm:cxn modelId="{2697C3CE-E30C-45EB-90D7-091D248358FC}" srcId="{C58E031B-3B7D-4EA5-9B72-DCAB66ECAD9C}" destId="{BA8E8720-4ACB-4D54-B209-E3ED6A988F15}" srcOrd="0" destOrd="0" parTransId="{DCF01724-BDAE-4F8B-A545-32FD2378C33B}" sibTransId="{86DB8CBB-0A10-49C8-9ADC-B2F2DFF30DA0}"/>
    <dgm:cxn modelId="{999F7CD8-7028-47FF-B55E-78C3DD822AD5}" type="presOf" srcId="{D9097ACF-2998-4295-ADA2-C9099665D353}" destId="{5CB13127-15CD-4DE8-B5E4-3C3578559374}" srcOrd="0" destOrd="0" presId="urn:microsoft.com/office/officeart/2008/layout/VerticalCurvedList"/>
    <dgm:cxn modelId="{B0DD1EE3-322D-45F4-9DE7-3B301B6117EC}" srcId="{C58E031B-3B7D-4EA5-9B72-DCAB66ECAD9C}" destId="{D9097ACF-2998-4295-ADA2-C9099665D353}" srcOrd="1" destOrd="0" parTransId="{621B1FD1-A320-4A90-A40A-30D0AFE75D88}" sibTransId="{E4E478DB-F541-4D25-8980-755F47E0DCF2}"/>
    <dgm:cxn modelId="{F88446F4-4FE3-4076-B035-21DFF8F2E875}" type="presOf" srcId="{C58E031B-3B7D-4EA5-9B72-DCAB66ECAD9C}" destId="{BF5D5666-4E2E-4C91-BA4E-668463E8DD48}" srcOrd="0" destOrd="0" presId="urn:microsoft.com/office/officeart/2008/layout/VerticalCurvedList"/>
    <dgm:cxn modelId="{9DEC78FC-816B-4F16-898F-CE3683473355}" type="presOf" srcId="{A47A1ADA-3C8E-4BA7-9F9C-E32C2AF56A61}" destId="{E93B587C-C463-40EC-A2B6-1198D6F28CEE}" srcOrd="0" destOrd="0" presId="urn:microsoft.com/office/officeart/2008/layout/VerticalCurvedList"/>
    <dgm:cxn modelId="{6AA7AB32-F390-47A3-8C12-4BD8F09F4F89}" type="presParOf" srcId="{BF5D5666-4E2E-4C91-BA4E-668463E8DD48}" destId="{BDDBA257-87E8-4CA1-B571-9EA2EC1B1F89}" srcOrd="0" destOrd="0" presId="urn:microsoft.com/office/officeart/2008/layout/VerticalCurvedList"/>
    <dgm:cxn modelId="{86BF6525-F554-473F-94A9-62C9166D8165}" type="presParOf" srcId="{BDDBA257-87E8-4CA1-B571-9EA2EC1B1F89}" destId="{75D0F1D5-FE28-4E09-9DBE-EC014E98633E}" srcOrd="0" destOrd="0" presId="urn:microsoft.com/office/officeart/2008/layout/VerticalCurvedList"/>
    <dgm:cxn modelId="{ED65890E-6EDC-417E-8839-460A2C8589D0}" type="presParOf" srcId="{75D0F1D5-FE28-4E09-9DBE-EC014E98633E}" destId="{2A4657B7-84B4-4832-AABD-33FE72506EAF}" srcOrd="0" destOrd="0" presId="urn:microsoft.com/office/officeart/2008/layout/VerticalCurvedList"/>
    <dgm:cxn modelId="{00C39063-9854-469D-B53A-1E48CD0F989B}" type="presParOf" srcId="{75D0F1D5-FE28-4E09-9DBE-EC014E98633E}" destId="{E47DC07E-3D4F-4352-813A-A5D25BE4AD90}" srcOrd="1" destOrd="0" presId="urn:microsoft.com/office/officeart/2008/layout/VerticalCurvedList"/>
    <dgm:cxn modelId="{E332B264-6CD6-42DE-824A-3C5E543D6B06}" type="presParOf" srcId="{75D0F1D5-FE28-4E09-9DBE-EC014E98633E}" destId="{C3C2F00C-A650-4F70-A06E-624A6B00D059}" srcOrd="2" destOrd="0" presId="urn:microsoft.com/office/officeart/2008/layout/VerticalCurvedList"/>
    <dgm:cxn modelId="{44980945-43E8-4DC0-921C-F373E88794B7}" type="presParOf" srcId="{75D0F1D5-FE28-4E09-9DBE-EC014E98633E}" destId="{159C27FF-CCA1-4CA9-88B1-4436E61C3EF1}" srcOrd="3" destOrd="0" presId="urn:microsoft.com/office/officeart/2008/layout/VerticalCurvedList"/>
    <dgm:cxn modelId="{29C7492A-EB6B-458B-9499-AD35F1F2B585}" type="presParOf" srcId="{BDDBA257-87E8-4CA1-B571-9EA2EC1B1F89}" destId="{DF4EFA6C-AAD4-45E8-AB15-01A82C036FC8}" srcOrd="1" destOrd="0" presId="urn:microsoft.com/office/officeart/2008/layout/VerticalCurvedList"/>
    <dgm:cxn modelId="{9A71AEC2-AE98-4DCA-870B-19A8E1FB5660}" type="presParOf" srcId="{BDDBA257-87E8-4CA1-B571-9EA2EC1B1F89}" destId="{D7BA5C5D-88ED-451B-86AD-CCC879C40299}" srcOrd="2" destOrd="0" presId="urn:microsoft.com/office/officeart/2008/layout/VerticalCurvedList"/>
    <dgm:cxn modelId="{A02ADC9B-DA89-4098-835A-5A5D3E6E2B9D}" type="presParOf" srcId="{D7BA5C5D-88ED-451B-86AD-CCC879C40299}" destId="{00830C34-0A30-4CCE-AEBB-763822FF55E6}" srcOrd="0" destOrd="0" presId="urn:microsoft.com/office/officeart/2008/layout/VerticalCurvedList"/>
    <dgm:cxn modelId="{8DDC77F2-5992-459C-8873-38BB9129FC10}" type="presParOf" srcId="{BDDBA257-87E8-4CA1-B571-9EA2EC1B1F89}" destId="{5CB13127-15CD-4DE8-B5E4-3C3578559374}" srcOrd="3" destOrd="0" presId="urn:microsoft.com/office/officeart/2008/layout/VerticalCurvedList"/>
    <dgm:cxn modelId="{A859F1BD-92C9-4736-A2D4-FC76913C8E82}" type="presParOf" srcId="{BDDBA257-87E8-4CA1-B571-9EA2EC1B1F89}" destId="{3482609D-E5A9-413D-BD3D-8AC7FE0A9DC7}" srcOrd="4" destOrd="0" presId="urn:microsoft.com/office/officeart/2008/layout/VerticalCurvedList"/>
    <dgm:cxn modelId="{5C7F8B4A-8318-43D7-95A6-E991A25E76D2}" type="presParOf" srcId="{3482609D-E5A9-413D-BD3D-8AC7FE0A9DC7}" destId="{3D2BC683-8A73-4B2C-A094-2BE39FCCC5A3}" srcOrd="0" destOrd="0" presId="urn:microsoft.com/office/officeart/2008/layout/VerticalCurvedList"/>
    <dgm:cxn modelId="{7F473A54-7B16-4172-8938-663BF965033F}" type="presParOf" srcId="{BDDBA257-87E8-4CA1-B571-9EA2EC1B1F89}" destId="{51A0AE77-41BA-4E12-93E6-3C27A790EDA8}" srcOrd="5" destOrd="0" presId="urn:microsoft.com/office/officeart/2008/layout/VerticalCurvedList"/>
    <dgm:cxn modelId="{C5C71DBA-A51C-4600-A385-73DA04325CFC}" type="presParOf" srcId="{BDDBA257-87E8-4CA1-B571-9EA2EC1B1F89}" destId="{7EB9F491-371C-451B-83E4-578683709AA9}" srcOrd="6" destOrd="0" presId="urn:microsoft.com/office/officeart/2008/layout/VerticalCurvedList"/>
    <dgm:cxn modelId="{473B91C9-F9EB-4981-B1FE-98D1D6D330D0}" type="presParOf" srcId="{7EB9F491-371C-451B-83E4-578683709AA9}" destId="{8EDF86E4-30FC-48B2-B14B-F5CF44629569}" srcOrd="0" destOrd="0" presId="urn:microsoft.com/office/officeart/2008/layout/VerticalCurvedList"/>
    <dgm:cxn modelId="{DE6879A7-A284-4EA6-A7CB-39385596E76B}" type="presParOf" srcId="{BDDBA257-87E8-4CA1-B571-9EA2EC1B1F89}" destId="{0F272849-FD07-400B-8335-E16752B8B932}" srcOrd="7" destOrd="0" presId="urn:microsoft.com/office/officeart/2008/layout/VerticalCurvedList"/>
    <dgm:cxn modelId="{9C5D4201-8B32-42C1-93BD-8C65750A60AA}" type="presParOf" srcId="{BDDBA257-87E8-4CA1-B571-9EA2EC1B1F89}" destId="{21758B42-1164-4E4C-9E0B-9BC375B303D8}" srcOrd="8" destOrd="0" presId="urn:microsoft.com/office/officeart/2008/layout/VerticalCurvedList"/>
    <dgm:cxn modelId="{50C52850-53BD-45E3-AF6F-BA16A05F6E9F}" type="presParOf" srcId="{21758B42-1164-4E4C-9E0B-9BC375B303D8}" destId="{9D2EA12A-6DF4-4906-9A5A-324B2AB81433}" srcOrd="0" destOrd="0" presId="urn:microsoft.com/office/officeart/2008/layout/VerticalCurvedList"/>
    <dgm:cxn modelId="{C0096277-B59E-436C-8216-BD620E0FFD6E}" type="presParOf" srcId="{BDDBA257-87E8-4CA1-B571-9EA2EC1B1F89}" destId="{0B62FC2C-3048-4CA0-8076-829715D77695}" srcOrd="9" destOrd="0" presId="urn:microsoft.com/office/officeart/2008/layout/VerticalCurvedList"/>
    <dgm:cxn modelId="{C6BC6829-D3BC-400A-9CA1-D5AF2E39464C}" type="presParOf" srcId="{BDDBA257-87E8-4CA1-B571-9EA2EC1B1F89}" destId="{B0C40CFB-AD0B-4E2E-AAAB-AA830D352913}" srcOrd="10" destOrd="0" presId="urn:microsoft.com/office/officeart/2008/layout/VerticalCurvedList"/>
    <dgm:cxn modelId="{57D09288-CEA2-4B17-A618-57D59E83ECCD}" type="presParOf" srcId="{B0C40CFB-AD0B-4E2E-AAAB-AA830D352913}" destId="{C689EDDB-35EB-4C76-8400-C0CD322E56FA}" srcOrd="0" destOrd="0" presId="urn:microsoft.com/office/officeart/2008/layout/VerticalCurvedList"/>
    <dgm:cxn modelId="{1F163865-CD01-436E-8D78-3B56A3B1A214}" type="presParOf" srcId="{BDDBA257-87E8-4CA1-B571-9EA2EC1B1F89}" destId="{E93B587C-C463-40EC-A2B6-1198D6F28CEE}" srcOrd="11" destOrd="0" presId="urn:microsoft.com/office/officeart/2008/layout/VerticalCurvedList"/>
    <dgm:cxn modelId="{14E52D3C-E34D-478C-8AB7-CAFC518C8FE8}" type="presParOf" srcId="{BDDBA257-87E8-4CA1-B571-9EA2EC1B1F89}" destId="{BC16F7DA-A5FC-479B-9857-100BEB5FD9EB}" srcOrd="12" destOrd="0" presId="urn:microsoft.com/office/officeart/2008/layout/VerticalCurvedList"/>
    <dgm:cxn modelId="{0AE00594-AE72-4176-B69A-5AF050E2D9F9}" type="presParOf" srcId="{BC16F7DA-A5FC-479B-9857-100BEB5FD9EB}" destId="{BA816627-FDA2-4B2B-B49D-A8A1C73521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E65F0-44F2-4894-B199-D1C5116E697E}" type="doc">
      <dgm:prSet loTypeId="urn:microsoft.com/office/officeart/2005/8/layout/radial5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d-ID"/>
        </a:p>
      </dgm:t>
    </dgm:pt>
    <dgm:pt modelId="{C3B045D5-6CE1-470C-B0FA-C36678279D45}">
      <dgm:prSet phldrT="[Text]" custT="1"/>
      <dgm:spPr/>
      <dgm:t>
        <a:bodyPr/>
        <a:lstStyle/>
        <a:p>
          <a:r>
            <a:rPr lang="en-US" sz="2800" b="1" dirty="0"/>
            <a:t>RMPC</a:t>
          </a:r>
          <a:endParaRPr lang="id-ID" sz="2800" b="1" dirty="0"/>
        </a:p>
      </dgm:t>
    </dgm:pt>
    <dgm:pt modelId="{12527845-BF34-42E6-A902-14F5308E8084}" type="parTrans" cxnId="{5D8CC99B-D560-40B7-8178-B93EAB8E21AF}">
      <dgm:prSet/>
      <dgm:spPr/>
      <dgm:t>
        <a:bodyPr/>
        <a:lstStyle/>
        <a:p>
          <a:endParaRPr lang="id-ID" sz="1200" b="1"/>
        </a:p>
      </dgm:t>
    </dgm:pt>
    <dgm:pt modelId="{A1957D0C-4AA2-48E4-BA28-D98887D26FA1}" type="sibTrans" cxnId="{5D8CC99B-D560-40B7-8178-B93EAB8E21AF}">
      <dgm:prSet/>
      <dgm:spPr/>
      <dgm:t>
        <a:bodyPr/>
        <a:lstStyle/>
        <a:p>
          <a:endParaRPr lang="id-ID" sz="1200" b="1"/>
        </a:p>
      </dgm:t>
    </dgm:pt>
    <dgm:pt modelId="{74C546B6-67EE-4F02-B8EC-09E0C03E6A57}">
      <dgm:prSet phldrT="[Text]" custT="1"/>
      <dgm:spPr/>
      <dgm:t>
        <a:bodyPr/>
        <a:lstStyle/>
        <a:p>
          <a:r>
            <a:rPr lang="en-US" sz="1800" b="1" dirty="0" err="1"/>
            <a:t>Keandalan</a:t>
          </a:r>
          <a:endParaRPr lang="id-ID" sz="1800" b="1" dirty="0"/>
        </a:p>
      </dgm:t>
    </dgm:pt>
    <dgm:pt modelId="{5388C24D-557D-4743-9092-16C3F6E02591}" type="parTrans" cxnId="{2ACF7A96-5678-4CA7-A8C2-6EA9E409F284}">
      <dgm:prSet custT="1"/>
      <dgm:spPr/>
      <dgm:t>
        <a:bodyPr/>
        <a:lstStyle/>
        <a:p>
          <a:endParaRPr lang="id-ID" sz="1050" b="1"/>
        </a:p>
      </dgm:t>
    </dgm:pt>
    <dgm:pt modelId="{416E5EC5-2DAD-4464-95DB-FE86766204DB}" type="sibTrans" cxnId="{2ACF7A96-5678-4CA7-A8C2-6EA9E409F284}">
      <dgm:prSet/>
      <dgm:spPr/>
      <dgm:t>
        <a:bodyPr/>
        <a:lstStyle/>
        <a:p>
          <a:endParaRPr lang="id-ID" sz="1200" b="1"/>
        </a:p>
      </dgm:t>
    </dgm:pt>
    <dgm:pt modelId="{37F91802-EF9A-41C8-9DF1-BFA8C691C680}">
      <dgm:prSet phldrT="[Text]" custT="1"/>
      <dgm:spPr/>
      <dgm:t>
        <a:bodyPr/>
        <a:lstStyle/>
        <a:p>
          <a:r>
            <a:rPr lang="en-US" sz="1800" b="1" dirty="0" err="1"/>
            <a:t>Prediksi</a:t>
          </a:r>
          <a:endParaRPr lang="id-ID" sz="1800" b="1" dirty="0"/>
        </a:p>
      </dgm:t>
    </dgm:pt>
    <dgm:pt modelId="{6E289762-CBFC-4699-A803-C7A9A39FC41C}" type="parTrans" cxnId="{4ACC965C-6A60-4B46-ACDB-E6E242357C17}">
      <dgm:prSet custT="1"/>
      <dgm:spPr/>
      <dgm:t>
        <a:bodyPr/>
        <a:lstStyle/>
        <a:p>
          <a:endParaRPr lang="id-ID" sz="1050" b="1"/>
        </a:p>
      </dgm:t>
    </dgm:pt>
    <dgm:pt modelId="{4240C09F-5D00-4596-BADB-8F2FDD0E6226}" type="sibTrans" cxnId="{4ACC965C-6A60-4B46-ACDB-E6E242357C17}">
      <dgm:prSet/>
      <dgm:spPr/>
      <dgm:t>
        <a:bodyPr/>
        <a:lstStyle/>
        <a:p>
          <a:endParaRPr lang="id-ID" sz="1200" b="1"/>
        </a:p>
      </dgm:t>
    </dgm:pt>
    <dgm:pt modelId="{B44913A0-E9D4-45F7-BBF9-8E0AB5121A2A}">
      <dgm:prSet phldrT="[Text]" custT="1"/>
      <dgm:spPr/>
      <dgm:t>
        <a:bodyPr/>
        <a:lstStyle/>
        <a:p>
          <a:r>
            <a:rPr lang="en-US" sz="1800" b="1" dirty="0"/>
            <a:t>Batas</a:t>
          </a:r>
          <a:endParaRPr lang="id-ID" sz="1800" b="1" dirty="0"/>
        </a:p>
      </dgm:t>
    </dgm:pt>
    <dgm:pt modelId="{8C68B834-55F1-4CA8-93E7-97AA32B60A2D}" type="parTrans" cxnId="{E4214D5F-26B1-4248-8FDD-10EFB325DF26}">
      <dgm:prSet custT="1"/>
      <dgm:spPr/>
      <dgm:t>
        <a:bodyPr/>
        <a:lstStyle/>
        <a:p>
          <a:endParaRPr lang="id-ID" sz="1050" b="1"/>
        </a:p>
      </dgm:t>
    </dgm:pt>
    <dgm:pt modelId="{8670529D-80F0-4194-8238-D21C065D172D}" type="sibTrans" cxnId="{E4214D5F-26B1-4248-8FDD-10EFB325DF26}">
      <dgm:prSet/>
      <dgm:spPr/>
      <dgm:t>
        <a:bodyPr/>
        <a:lstStyle/>
        <a:p>
          <a:endParaRPr lang="id-ID" sz="1200" b="1"/>
        </a:p>
      </dgm:t>
    </dgm:pt>
    <dgm:pt modelId="{6C518C07-57FE-46C3-8BD1-2956B584F816}" type="pres">
      <dgm:prSet presAssocID="{07CE65F0-44F2-4894-B199-D1C5116E69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59F7CA9-6C73-412F-91AD-CFAC0F0067F0}" type="pres">
      <dgm:prSet presAssocID="{C3B045D5-6CE1-470C-B0FA-C36678279D45}" presName="centerShape" presStyleLbl="node0" presStyleIdx="0" presStyleCnt="1" custScaleX="242691" custScaleY="89291" custLinFactNeighborX="1603" custLinFactNeighborY="-50902"/>
      <dgm:spPr>
        <a:prstGeom prst="flowChartAlternateProcess">
          <a:avLst/>
        </a:prstGeom>
      </dgm:spPr>
    </dgm:pt>
    <dgm:pt modelId="{3478007E-1D27-41C1-9D11-FBD6BC107509}" type="pres">
      <dgm:prSet presAssocID="{5388C24D-557D-4743-9092-16C3F6E02591}" presName="parTrans" presStyleLbl="sibTrans2D1" presStyleIdx="0" presStyleCnt="3"/>
      <dgm:spPr/>
    </dgm:pt>
    <dgm:pt modelId="{E39F45A1-E019-4C84-A75F-229BE3C6CA1E}" type="pres">
      <dgm:prSet presAssocID="{5388C24D-557D-4743-9092-16C3F6E02591}" presName="connectorText" presStyleLbl="sibTrans2D1" presStyleIdx="0" presStyleCnt="3"/>
      <dgm:spPr/>
    </dgm:pt>
    <dgm:pt modelId="{667D6413-E8CB-4A61-8856-EF3A8509EB25}" type="pres">
      <dgm:prSet presAssocID="{74C546B6-67EE-4F02-B8EC-09E0C03E6A57}" presName="node" presStyleLbl="node1" presStyleIdx="0" presStyleCnt="3" custScaleX="161304" custScaleY="64436" custRadScaleRad="63975" custRadScaleInc="291377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638E9CB5-B295-4D0B-A39F-69AA24EAAA1C}" type="pres">
      <dgm:prSet presAssocID="{6E289762-CBFC-4699-A803-C7A9A39FC41C}" presName="parTrans" presStyleLbl="sibTrans2D1" presStyleIdx="1" presStyleCnt="3"/>
      <dgm:spPr/>
    </dgm:pt>
    <dgm:pt modelId="{9F046F4D-09C3-492A-994F-0EABAE56CC46}" type="pres">
      <dgm:prSet presAssocID="{6E289762-CBFC-4699-A803-C7A9A39FC41C}" presName="connectorText" presStyleLbl="sibTrans2D1" presStyleIdx="1" presStyleCnt="3"/>
      <dgm:spPr/>
    </dgm:pt>
    <dgm:pt modelId="{0C85D66A-E248-4379-894F-479613BE0C75}" type="pres">
      <dgm:prSet presAssocID="{37F91802-EF9A-41C8-9DF1-BFA8C691C680}" presName="node" presStyleLbl="node1" presStyleIdx="1" presStyleCnt="3" custScaleX="161304" custScaleY="64436" custRadScaleRad="181886" custRadScaleInc="-10221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AC2C9E13-1AC2-41DE-A4AE-AFF9C90F6D4C}" type="pres">
      <dgm:prSet presAssocID="{8C68B834-55F1-4CA8-93E7-97AA32B60A2D}" presName="parTrans" presStyleLbl="sibTrans2D1" presStyleIdx="2" presStyleCnt="3"/>
      <dgm:spPr/>
    </dgm:pt>
    <dgm:pt modelId="{7DCF5381-5DF1-457A-9329-AC13FB51EF7A}" type="pres">
      <dgm:prSet presAssocID="{8C68B834-55F1-4CA8-93E7-97AA32B60A2D}" presName="connectorText" presStyleLbl="sibTrans2D1" presStyleIdx="2" presStyleCnt="3"/>
      <dgm:spPr/>
    </dgm:pt>
    <dgm:pt modelId="{32E99805-6D44-469A-9EC1-703D7E78274E}" type="pres">
      <dgm:prSet presAssocID="{B44913A0-E9D4-45F7-BBF9-8E0AB5121A2A}" presName="node" presStyleLbl="node1" presStyleIdx="2" presStyleCnt="3" custScaleX="161304" custScaleY="64436" custRadScaleRad="168113" custRadScaleInc="6998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43C4B80C-B9EE-44D0-AEE3-12BF09CAC79D}" type="presOf" srcId="{6E289762-CBFC-4699-A803-C7A9A39FC41C}" destId="{9F046F4D-09C3-492A-994F-0EABAE56CC46}" srcOrd="1" destOrd="0" presId="urn:microsoft.com/office/officeart/2005/8/layout/radial5"/>
    <dgm:cxn modelId="{D5CDC32E-AEA0-4345-A91B-C147CBF538CF}" type="presOf" srcId="{8C68B834-55F1-4CA8-93E7-97AA32B60A2D}" destId="{AC2C9E13-1AC2-41DE-A4AE-AFF9C90F6D4C}" srcOrd="0" destOrd="0" presId="urn:microsoft.com/office/officeart/2005/8/layout/radial5"/>
    <dgm:cxn modelId="{24CD2938-B425-4876-B267-FB12C29E783F}" type="presOf" srcId="{74C546B6-67EE-4F02-B8EC-09E0C03E6A57}" destId="{667D6413-E8CB-4A61-8856-EF3A8509EB25}" srcOrd="0" destOrd="0" presId="urn:microsoft.com/office/officeart/2005/8/layout/radial5"/>
    <dgm:cxn modelId="{4510123F-A077-4023-AC16-5FC47709A006}" type="presOf" srcId="{5388C24D-557D-4743-9092-16C3F6E02591}" destId="{3478007E-1D27-41C1-9D11-FBD6BC107509}" srcOrd="0" destOrd="0" presId="urn:microsoft.com/office/officeart/2005/8/layout/radial5"/>
    <dgm:cxn modelId="{4ACC965C-6A60-4B46-ACDB-E6E242357C17}" srcId="{C3B045D5-6CE1-470C-B0FA-C36678279D45}" destId="{37F91802-EF9A-41C8-9DF1-BFA8C691C680}" srcOrd="1" destOrd="0" parTransId="{6E289762-CBFC-4699-A803-C7A9A39FC41C}" sibTransId="{4240C09F-5D00-4596-BADB-8F2FDD0E6226}"/>
    <dgm:cxn modelId="{E4214D5F-26B1-4248-8FDD-10EFB325DF26}" srcId="{C3B045D5-6CE1-470C-B0FA-C36678279D45}" destId="{B44913A0-E9D4-45F7-BBF9-8E0AB5121A2A}" srcOrd="2" destOrd="0" parTransId="{8C68B834-55F1-4CA8-93E7-97AA32B60A2D}" sibTransId="{8670529D-80F0-4194-8238-D21C065D172D}"/>
    <dgm:cxn modelId="{2755B458-A39E-4044-B44E-0F8838AF7BDE}" type="presOf" srcId="{07CE65F0-44F2-4894-B199-D1C5116E697E}" destId="{6C518C07-57FE-46C3-8BD1-2956B584F816}" srcOrd="0" destOrd="0" presId="urn:microsoft.com/office/officeart/2005/8/layout/radial5"/>
    <dgm:cxn modelId="{2ACF7A96-5678-4CA7-A8C2-6EA9E409F284}" srcId="{C3B045D5-6CE1-470C-B0FA-C36678279D45}" destId="{74C546B6-67EE-4F02-B8EC-09E0C03E6A57}" srcOrd="0" destOrd="0" parTransId="{5388C24D-557D-4743-9092-16C3F6E02591}" sibTransId="{416E5EC5-2DAD-4464-95DB-FE86766204DB}"/>
    <dgm:cxn modelId="{5D8CC99B-D560-40B7-8178-B93EAB8E21AF}" srcId="{07CE65F0-44F2-4894-B199-D1C5116E697E}" destId="{C3B045D5-6CE1-470C-B0FA-C36678279D45}" srcOrd="0" destOrd="0" parTransId="{12527845-BF34-42E6-A902-14F5308E8084}" sibTransId="{A1957D0C-4AA2-48E4-BA28-D98887D26FA1}"/>
    <dgm:cxn modelId="{924B59A6-06C3-49C9-AD01-A2DB9B6B4E07}" type="presOf" srcId="{37F91802-EF9A-41C8-9DF1-BFA8C691C680}" destId="{0C85D66A-E248-4379-894F-479613BE0C75}" srcOrd="0" destOrd="0" presId="urn:microsoft.com/office/officeart/2005/8/layout/radial5"/>
    <dgm:cxn modelId="{29BCA6AF-FDC3-4BD1-BF1E-1EF80584E561}" type="presOf" srcId="{5388C24D-557D-4743-9092-16C3F6E02591}" destId="{E39F45A1-E019-4C84-A75F-229BE3C6CA1E}" srcOrd="1" destOrd="0" presId="urn:microsoft.com/office/officeart/2005/8/layout/radial5"/>
    <dgm:cxn modelId="{E03823BF-2DCA-4657-8E53-85DA15FB27AE}" type="presOf" srcId="{B44913A0-E9D4-45F7-BBF9-8E0AB5121A2A}" destId="{32E99805-6D44-469A-9EC1-703D7E78274E}" srcOrd="0" destOrd="0" presId="urn:microsoft.com/office/officeart/2005/8/layout/radial5"/>
    <dgm:cxn modelId="{BC246CC2-463D-4F44-8287-2AFC971641F2}" type="presOf" srcId="{8C68B834-55F1-4CA8-93E7-97AA32B60A2D}" destId="{7DCF5381-5DF1-457A-9329-AC13FB51EF7A}" srcOrd="1" destOrd="0" presId="urn:microsoft.com/office/officeart/2005/8/layout/radial5"/>
    <dgm:cxn modelId="{C74827C7-61F6-4593-ACEC-5759EA1DFA6B}" type="presOf" srcId="{6E289762-CBFC-4699-A803-C7A9A39FC41C}" destId="{638E9CB5-B295-4D0B-A39F-69AA24EAAA1C}" srcOrd="0" destOrd="0" presId="urn:microsoft.com/office/officeart/2005/8/layout/radial5"/>
    <dgm:cxn modelId="{EC71A7DF-139E-4236-9ABD-33702CC5AD89}" type="presOf" srcId="{C3B045D5-6CE1-470C-B0FA-C36678279D45}" destId="{859F7CA9-6C73-412F-91AD-CFAC0F0067F0}" srcOrd="0" destOrd="0" presId="urn:microsoft.com/office/officeart/2005/8/layout/radial5"/>
    <dgm:cxn modelId="{6A6DA8BE-3B73-4F23-AC3B-909D3DC658B7}" type="presParOf" srcId="{6C518C07-57FE-46C3-8BD1-2956B584F816}" destId="{859F7CA9-6C73-412F-91AD-CFAC0F0067F0}" srcOrd="0" destOrd="0" presId="urn:microsoft.com/office/officeart/2005/8/layout/radial5"/>
    <dgm:cxn modelId="{7A239E40-E8E0-4748-9D37-08E61614869D}" type="presParOf" srcId="{6C518C07-57FE-46C3-8BD1-2956B584F816}" destId="{3478007E-1D27-41C1-9D11-FBD6BC107509}" srcOrd="1" destOrd="0" presId="urn:microsoft.com/office/officeart/2005/8/layout/radial5"/>
    <dgm:cxn modelId="{147A1DB4-313B-46AE-BF34-71E00E12FCC2}" type="presParOf" srcId="{3478007E-1D27-41C1-9D11-FBD6BC107509}" destId="{E39F45A1-E019-4C84-A75F-229BE3C6CA1E}" srcOrd="0" destOrd="0" presId="urn:microsoft.com/office/officeart/2005/8/layout/radial5"/>
    <dgm:cxn modelId="{253A9E1C-3E56-49AD-94E8-EA43DFC9FB3D}" type="presParOf" srcId="{6C518C07-57FE-46C3-8BD1-2956B584F816}" destId="{667D6413-E8CB-4A61-8856-EF3A8509EB25}" srcOrd="2" destOrd="0" presId="urn:microsoft.com/office/officeart/2005/8/layout/radial5"/>
    <dgm:cxn modelId="{EB871433-81AF-471A-9447-C9B11635B5C9}" type="presParOf" srcId="{6C518C07-57FE-46C3-8BD1-2956B584F816}" destId="{638E9CB5-B295-4D0B-A39F-69AA24EAAA1C}" srcOrd="3" destOrd="0" presId="urn:microsoft.com/office/officeart/2005/8/layout/radial5"/>
    <dgm:cxn modelId="{EF52F535-F40F-4CA6-9B7A-878AE982492E}" type="presParOf" srcId="{638E9CB5-B295-4D0B-A39F-69AA24EAAA1C}" destId="{9F046F4D-09C3-492A-994F-0EABAE56CC46}" srcOrd="0" destOrd="0" presId="urn:microsoft.com/office/officeart/2005/8/layout/radial5"/>
    <dgm:cxn modelId="{160528CB-286F-43E2-B820-651FAC79FAD0}" type="presParOf" srcId="{6C518C07-57FE-46C3-8BD1-2956B584F816}" destId="{0C85D66A-E248-4379-894F-479613BE0C75}" srcOrd="4" destOrd="0" presId="urn:microsoft.com/office/officeart/2005/8/layout/radial5"/>
    <dgm:cxn modelId="{C12AD637-AFD8-4D38-B048-926C2D937708}" type="presParOf" srcId="{6C518C07-57FE-46C3-8BD1-2956B584F816}" destId="{AC2C9E13-1AC2-41DE-A4AE-AFF9C90F6D4C}" srcOrd="5" destOrd="0" presId="urn:microsoft.com/office/officeart/2005/8/layout/radial5"/>
    <dgm:cxn modelId="{7FA2BF5E-AB46-4166-AD9A-74B781C1E951}" type="presParOf" srcId="{AC2C9E13-1AC2-41DE-A4AE-AFF9C90F6D4C}" destId="{7DCF5381-5DF1-457A-9329-AC13FB51EF7A}" srcOrd="0" destOrd="0" presId="urn:microsoft.com/office/officeart/2005/8/layout/radial5"/>
    <dgm:cxn modelId="{215F12AD-9D49-4D92-A82F-0ECFC4213B1C}" type="presParOf" srcId="{6C518C07-57FE-46C3-8BD1-2956B584F816}" destId="{32E99805-6D44-469A-9EC1-703D7E78274E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D9304-7FEE-4CC4-80C7-A0C4B855FCAA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d-ID"/>
        </a:p>
      </dgm:t>
    </dgm:pt>
    <dgm:pt modelId="{4DACFBB9-3648-4D8D-A937-213163599442}">
      <dgm:prSet phldrT="[Text]" custT="1"/>
      <dgm:spPr/>
      <dgm:t>
        <a:bodyPr/>
        <a:lstStyle/>
        <a:p>
          <a:r>
            <a:rPr lang="en-US" sz="1800" b="1" dirty="0" err="1"/>
            <a:t>Pemodelan</a:t>
          </a:r>
          <a:r>
            <a:rPr lang="en-US" sz="1800" b="1" dirty="0"/>
            <a:t> Mobil AV</a:t>
          </a:r>
          <a:endParaRPr lang="id-ID" sz="1800" b="1" dirty="0"/>
        </a:p>
      </dgm:t>
    </dgm:pt>
    <dgm:pt modelId="{1ACD6BFF-32B0-417C-91C7-9FB6650B2965}" type="parTrans" cxnId="{8EF322B2-1A5D-47C7-8D81-E17C76537650}">
      <dgm:prSet/>
      <dgm:spPr/>
      <dgm:t>
        <a:bodyPr/>
        <a:lstStyle/>
        <a:p>
          <a:endParaRPr lang="id-ID"/>
        </a:p>
      </dgm:t>
    </dgm:pt>
    <dgm:pt modelId="{BFBA1A19-5607-421E-836F-73CC9B445447}" type="sibTrans" cxnId="{8EF322B2-1A5D-47C7-8D81-E17C76537650}">
      <dgm:prSet/>
      <dgm:spPr/>
      <dgm:t>
        <a:bodyPr/>
        <a:lstStyle/>
        <a:p>
          <a:endParaRPr lang="id-ID"/>
        </a:p>
      </dgm:t>
    </dgm:pt>
    <dgm:pt modelId="{71A87169-27CA-4804-BDAD-0EF98ED3B730}">
      <dgm:prSet phldrT="[Text]" custT="1"/>
      <dgm:spPr/>
      <dgm:t>
        <a:bodyPr/>
        <a:lstStyle/>
        <a:p>
          <a:pPr algn="just"/>
          <a:r>
            <a:rPr lang="en-US" sz="1800" dirty="0"/>
            <a:t>Input </a:t>
          </a:r>
          <a:r>
            <a:rPr lang="en-US" sz="1800" dirty="0" err="1"/>
            <a:t>Kecepatan</a:t>
          </a:r>
          <a:r>
            <a:rPr lang="en-US" sz="1800" dirty="0"/>
            <a:t> AV dan </a:t>
          </a:r>
          <a:r>
            <a:rPr lang="en-US" sz="1800" dirty="0" err="1"/>
            <a:t>Sudut</a:t>
          </a:r>
          <a:r>
            <a:rPr lang="en-US" sz="1800" dirty="0"/>
            <a:t> </a:t>
          </a:r>
          <a:r>
            <a:rPr lang="en-US" sz="1800" dirty="0" err="1"/>
            <a:t>Kontrol</a:t>
          </a:r>
          <a:r>
            <a:rPr lang="en-US" sz="1800" dirty="0"/>
            <a:t> </a:t>
          </a:r>
          <a:r>
            <a:rPr lang="en-US" sz="1800" dirty="0" err="1"/>
            <a:t>Kemudi</a:t>
          </a:r>
          <a:endParaRPr lang="id-ID" sz="1800" dirty="0"/>
        </a:p>
      </dgm:t>
    </dgm:pt>
    <dgm:pt modelId="{2D821D2D-FDF3-4CCA-ADC2-47A0CC54B1B5}" type="parTrans" cxnId="{841ACDC6-C42C-4A58-8A13-9163E3A65A0D}">
      <dgm:prSet/>
      <dgm:spPr/>
      <dgm:t>
        <a:bodyPr/>
        <a:lstStyle/>
        <a:p>
          <a:endParaRPr lang="id-ID"/>
        </a:p>
      </dgm:t>
    </dgm:pt>
    <dgm:pt modelId="{8C1D50AF-2A88-4018-9B3E-0AF14F196B5E}" type="sibTrans" cxnId="{841ACDC6-C42C-4A58-8A13-9163E3A65A0D}">
      <dgm:prSet/>
      <dgm:spPr/>
      <dgm:t>
        <a:bodyPr/>
        <a:lstStyle/>
        <a:p>
          <a:endParaRPr lang="id-ID"/>
        </a:p>
      </dgm:t>
    </dgm:pt>
    <dgm:pt modelId="{8F7741E4-BE36-4374-AFE6-26771ED31E42}">
      <dgm:prSet phldrT="[Text]" custT="1"/>
      <dgm:spPr/>
      <dgm:t>
        <a:bodyPr/>
        <a:lstStyle/>
        <a:p>
          <a:r>
            <a:rPr lang="en-US" sz="1800" b="1" dirty="0"/>
            <a:t>Desain </a:t>
          </a:r>
          <a:r>
            <a:rPr lang="en-US" sz="1800" b="1" dirty="0" err="1"/>
            <a:t>Kontrol</a:t>
          </a:r>
          <a:r>
            <a:rPr lang="en-US" sz="1800" b="1" dirty="0"/>
            <a:t> MPC-Robust</a:t>
          </a:r>
          <a:endParaRPr lang="id-ID" sz="1800" b="1" dirty="0"/>
        </a:p>
      </dgm:t>
    </dgm:pt>
    <dgm:pt modelId="{FA7ADC3F-BC22-4E17-966C-CD1EE5DC572B}" type="parTrans" cxnId="{53FEA61A-DE6E-409F-8507-F77EBB5C0AA9}">
      <dgm:prSet/>
      <dgm:spPr/>
      <dgm:t>
        <a:bodyPr/>
        <a:lstStyle/>
        <a:p>
          <a:endParaRPr lang="id-ID"/>
        </a:p>
      </dgm:t>
    </dgm:pt>
    <dgm:pt modelId="{4FAFDB97-5A18-4ABA-AF88-1173A9632930}" type="sibTrans" cxnId="{53FEA61A-DE6E-409F-8507-F77EBB5C0AA9}">
      <dgm:prSet/>
      <dgm:spPr/>
      <dgm:t>
        <a:bodyPr/>
        <a:lstStyle/>
        <a:p>
          <a:endParaRPr lang="id-ID"/>
        </a:p>
      </dgm:t>
    </dgm:pt>
    <dgm:pt modelId="{719B67F6-A19A-4261-9578-D374FAA62494}">
      <dgm:prSet phldrT="[Text]" custT="1"/>
      <dgm:spPr/>
      <dgm:t>
        <a:bodyPr/>
        <a:lstStyle/>
        <a:p>
          <a:r>
            <a:rPr lang="en-US" sz="1800" dirty="0" err="1"/>
            <a:t>Menentukan</a:t>
          </a:r>
          <a:r>
            <a:rPr lang="en-US" sz="1800" dirty="0"/>
            <a:t> Parameter </a:t>
          </a:r>
          <a:r>
            <a:rPr lang="en-US" sz="1800" dirty="0" err="1"/>
            <a:t>Kontrol</a:t>
          </a:r>
          <a:r>
            <a:rPr lang="en-US" sz="1800" dirty="0"/>
            <a:t>  </a:t>
          </a:r>
          <a:endParaRPr lang="id-ID" sz="1800" dirty="0"/>
        </a:p>
      </dgm:t>
    </dgm:pt>
    <dgm:pt modelId="{286E6197-A594-46CB-8967-BD1C646444DE}" type="parTrans" cxnId="{4278E95B-BD72-429D-B673-ED809816A487}">
      <dgm:prSet/>
      <dgm:spPr/>
      <dgm:t>
        <a:bodyPr/>
        <a:lstStyle/>
        <a:p>
          <a:endParaRPr lang="id-ID"/>
        </a:p>
      </dgm:t>
    </dgm:pt>
    <dgm:pt modelId="{147EA33C-99F1-4BC4-A8BF-9F02F69BC8E2}" type="sibTrans" cxnId="{4278E95B-BD72-429D-B673-ED809816A487}">
      <dgm:prSet/>
      <dgm:spPr/>
      <dgm:t>
        <a:bodyPr/>
        <a:lstStyle/>
        <a:p>
          <a:endParaRPr lang="id-ID"/>
        </a:p>
      </dgm:t>
    </dgm:pt>
    <dgm:pt modelId="{8178A1D3-8027-402C-B6F3-3A459985E350}">
      <dgm:prSet phldrT="[Text]" custT="1"/>
      <dgm:spPr/>
      <dgm:t>
        <a:bodyPr/>
        <a:lstStyle/>
        <a:p>
          <a:r>
            <a:rPr lang="en-US" sz="1800" b="1" dirty="0" err="1"/>
            <a:t>Perbandingan</a:t>
          </a:r>
          <a:endParaRPr lang="id-ID" sz="1800" b="1" dirty="0"/>
        </a:p>
      </dgm:t>
    </dgm:pt>
    <dgm:pt modelId="{2C3D106B-D224-41B6-8F3F-49BCA148187C}" type="parTrans" cxnId="{7F098847-3830-4918-A15F-EE4228411DFC}">
      <dgm:prSet/>
      <dgm:spPr/>
      <dgm:t>
        <a:bodyPr/>
        <a:lstStyle/>
        <a:p>
          <a:endParaRPr lang="id-ID"/>
        </a:p>
      </dgm:t>
    </dgm:pt>
    <dgm:pt modelId="{A90B2011-BBDB-4AF6-9216-2CD9C23350C8}" type="sibTrans" cxnId="{7F098847-3830-4918-A15F-EE4228411DFC}">
      <dgm:prSet/>
      <dgm:spPr/>
      <dgm:t>
        <a:bodyPr/>
        <a:lstStyle/>
        <a:p>
          <a:endParaRPr lang="id-ID"/>
        </a:p>
      </dgm:t>
    </dgm:pt>
    <dgm:pt modelId="{31319428-0564-40D9-B317-96DF9FDAA24A}">
      <dgm:prSet phldrT="[Text]" custT="1"/>
      <dgm:spPr/>
      <dgm:t>
        <a:bodyPr/>
        <a:lstStyle/>
        <a:p>
          <a:r>
            <a:rPr lang="en-US" sz="1600" dirty="0" err="1"/>
            <a:t>Membandingkan</a:t>
          </a:r>
          <a:r>
            <a:rPr lang="en-US" sz="1600" dirty="0"/>
            <a:t> </a:t>
          </a:r>
          <a:r>
            <a:rPr lang="en-US" sz="1600" dirty="0" err="1"/>
            <a:t>dengan</a:t>
          </a:r>
          <a:r>
            <a:rPr lang="en-US" sz="1600" dirty="0"/>
            <a:t> </a:t>
          </a:r>
          <a:r>
            <a:rPr lang="en-US" sz="1600" dirty="0" err="1"/>
            <a:t>Sudut</a:t>
          </a:r>
          <a:r>
            <a:rPr lang="en-US" sz="1600" dirty="0"/>
            <a:t> Jalan yang </a:t>
          </a:r>
          <a:r>
            <a:rPr lang="en-US" sz="1600" dirty="0" err="1"/>
            <a:t>berbeda</a:t>
          </a:r>
          <a:endParaRPr lang="id-ID" sz="1600" dirty="0"/>
        </a:p>
      </dgm:t>
    </dgm:pt>
    <dgm:pt modelId="{0C17A5F3-D0C2-4278-AB7F-C86AECC36FCF}" type="parTrans" cxnId="{3E518640-AAFA-4B1B-861F-E1006ABE00FE}">
      <dgm:prSet/>
      <dgm:spPr/>
      <dgm:t>
        <a:bodyPr/>
        <a:lstStyle/>
        <a:p>
          <a:endParaRPr lang="id-ID"/>
        </a:p>
      </dgm:t>
    </dgm:pt>
    <dgm:pt modelId="{58BCD817-C5F8-4C5F-B1E6-31F9696BEBA2}" type="sibTrans" cxnId="{3E518640-AAFA-4B1B-861F-E1006ABE00FE}">
      <dgm:prSet/>
      <dgm:spPr/>
      <dgm:t>
        <a:bodyPr/>
        <a:lstStyle/>
        <a:p>
          <a:endParaRPr lang="id-ID"/>
        </a:p>
      </dgm:t>
    </dgm:pt>
    <dgm:pt modelId="{04573FB4-3274-401B-A0AB-ACAABC78BEAB}">
      <dgm:prSet phldrT="[Text]" custT="1"/>
      <dgm:spPr/>
      <dgm:t>
        <a:bodyPr/>
        <a:lstStyle/>
        <a:p>
          <a:pPr algn="just"/>
          <a:r>
            <a:rPr lang="en-US" sz="1800" dirty="0"/>
            <a:t>Output </a:t>
          </a:r>
          <a:r>
            <a:rPr lang="en-US" sz="1800" dirty="0" err="1"/>
            <a:t>Trajektori</a:t>
          </a:r>
          <a:endParaRPr lang="id-ID" sz="1800" dirty="0"/>
        </a:p>
      </dgm:t>
    </dgm:pt>
    <dgm:pt modelId="{14A437C2-B017-4E1F-988D-4A54FC3FD8D4}" type="parTrans" cxnId="{288499C6-A52F-4C0E-9F77-A55264E0B3F7}">
      <dgm:prSet/>
      <dgm:spPr/>
      <dgm:t>
        <a:bodyPr/>
        <a:lstStyle/>
        <a:p>
          <a:endParaRPr lang="id-ID"/>
        </a:p>
      </dgm:t>
    </dgm:pt>
    <dgm:pt modelId="{1A4528E0-7B8F-4110-837F-BFBFFADFB98A}" type="sibTrans" cxnId="{288499C6-A52F-4C0E-9F77-A55264E0B3F7}">
      <dgm:prSet/>
      <dgm:spPr/>
      <dgm:t>
        <a:bodyPr/>
        <a:lstStyle/>
        <a:p>
          <a:endParaRPr lang="id-ID"/>
        </a:p>
      </dgm:t>
    </dgm:pt>
    <dgm:pt modelId="{5DE8FBEA-E61C-4285-8ED9-334913D2240B}">
      <dgm:prSet phldrT="[Text]" custT="1"/>
      <dgm:spPr/>
      <dgm:t>
        <a:bodyPr/>
        <a:lstStyle/>
        <a:p>
          <a:pPr algn="just"/>
          <a:r>
            <a:rPr lang="en-US" sz="1800" dirty="0" err="1"/>
            <a:t>Penambahan</a:t>
          </a:r>
          <a:r>
            <a:rPr lang="en-US" sz="1800" dirty="0"/>
            <a:t> Noise</a:t>
          </a:r>
          <a:endParaRPr lang="id-ID" sz="1800" dirty="0"/>
        </a:p>
      </dgm:t>
    </dgm:pt>
    <dgm:pt modelId="{E59B23A9-FF8C-4F87-8A70-90EE8E500E97}" type="parTrans" cxnId="{E8B95377-6912-4697-B527-75D2BA3FCCE4}">
      <dgm:prSet/>
      <dgm:spPr/>
      <dgm:t>
        <a:bodyPr/>
        <a:lstStyle/>
        <a:p>
          <a:endParaRPr lang="id-ID"/>
        </a:p>
      </dgm:t>
    </dgm:pt>
    <dgm:pt modelId="{0C505102-F22B-4260-838F-26A94AEA62AB}" type="sibTrans" cxnId="{E8B95377-6912-4697-B527-75D2BA3FCCE4}">
      <dgm:prSet/>
      <dgm:spPr/>
      <dgm:t>
        <a:bodyPr/>
        <a:lstStyle/>
        <a:p>
          <a:endParaRPr lang="id-ID"/>
        </a:p>
      </dgm:t>
    </dgm:pt>
    <dgm:pt modelId="{30CA6A4E-7D45-4862-B401-0E522594D07D}" type="pres">
      <dgm:prSet presAssocID="{BC0D9304-7FEE-4CC4-80C7-A0C4B855FCA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26805DE-AC82-4136-8026-582DF15BF6F8}" type="pres">
      <dgm:prSet presAssocID="{4DACFBB9-3648-4D8D-A937-213163599442}" presName="Accent1" presStyleCnt="0"/>
      <dgm:spPr/>
    </dgm:pt>
    <dgm:pt modelId="{5302D4CA-9C01-4370-AAE1-E63CB66D1D4F}" type="pres">
      <dgm:prSet presAssocID="{4DACFBB9-3648-4D8D-A937-213163599442}" presName="Accent" presStyleLbl="node1" presStyleIdx="0" presStyleCnt="3"/>
      <dgm:spPr/>
    </dgm:pt>
    <dgm:pt modelId="{882011BE-DCF1-451D-ACA8-54D23BF30509}" type="pres">
      <dgm:prSet presAssocID="{4DACFBB9-3648-4D8D-A937-213163599442}" presName="Child1" presStyleLbl="revTx" presStyleIdx="0" presStyleCnt="6" custScaleX="259350" custScaleY="136529" custLinFactNeighborX="82759" custLinFactNeighborY="-1570">
        <dgm:presLayoutVars>
          <dgm:chMax val="0"/>
          <dgm:chPref val="0"/>
          <dgm:bulletEnabled val="1"/>
        </dgm:presLayoutVars>
      </dgm:prSet>
      <dgm:spPr/>
    </dgm:pt>
    <dgm:pt modelId="{EC6ABCE8-DA09-48DD-939D-42B6D926E4AE}" type="pres">
      <dgm:prSet presAssocID="{4DACFBB9-3648-4D8D-A937-213163599442}" presName="Parent1" presStyleLbl="revTx" presStyleIdx="1" presStyleCnt="6" custScaleX="108660">
        <dgm:presLayoutVars>
          <dgm:chMax val="1"/>
          <dgm:chPref val="1"/>
          <dgm:bulletEnabled val="1"/>
        </dgm:presLayoutVars>
      </dgm:prSet>
      <dgm:spPr/>
    </dgm:pt>
    <dgm:pt modelId="{E108BE86-9913-4F30-9CCC-ED51DA399E4F}" type="pres">
      <dgm:prSet presAssocID="{8F7741E4-BE36-4374-AFE6-26771ED31E42}" presName="Accent2" presStyleCnt="0"/>
      <dgm:spPr/>
    </dgm:pt>
    <dgm:pt modelId="{1A6442FE-CF04-4DED-B7DF-079EA2511B6F}" type="pres">
      <dgm:prSet presAssocID="{8F7741E4-BE36-4374-AFE6-26771ED31E42}" presName="Accent" presStyleLbl="node1" presStyleIdx="1" presStyleCnt="3"/>
      <dgm:spPr/>
    </dgm:pt>
    <dgm:pt modelId="{3348CE99-3062-413C-A15B-B50B2F16AA90}" type="pres">
      <dgm:prSet presAssocID="{8F7741E4-BE36-4374-AFE6-26771ED31E42}" presName="Child2" presStyleLbl="revTx" presStyleIdx="2" presStyleCnt="6" custScaleX="181647" custLinFactNeighborX="47257" custLinFactNeighborY="-517">
        <dgm:presLayoutVars>
          <dgm:chMax val="0"/>
          <dgm:chPref val="0"/>
          <dgm:bulletEnabled val="1"/>
        </dgm:presLayoutVars>
      </dgm:prSet>
      <dgm:spPr/>
    </dgm:pt>
    <dgm:pt modelId="{F7C75299-8156-46E2-A1E0-D25F0B698350}" type="pres">
      <dgm:prSet presAssocID="{8F7741E4-BE36-4374-AFE6-26771ED31E42}" presName="Parent2" presStyleLbl="revTx" presStyleIdx="3" presStyleCnt="6" custScaleX="108660">
        <dgm:presLayoutVars>
          <dgm:chMax val="1"/>
          <dgm:chPref val="1"/>
          <dgm:bulletEnabled val="1"/>
        </dgm:presLayoutVars>
      </dgm:prSet>
      <dgm:spPr/>
    </dgm:pt>
    <dgm:pt modelId="{072767EF-82DB-49BC-BDA1-C076FCAE2777}" type="pres">
      <dgm:prSet presAssocID="{8178A1D3-8027-402C-B6F3-3A459985E350}" presName="Accent3" presStyleCnt="0"/>
      <dgm:spPr/>
    </dgm:pt>
    <dgm:pt modelId="{C0192DBE-FA94-4C16-AE37-0A6ED2CB8268}" type="pres">
      <dgm:prSet presAssocID="{8178A1D3-8027-402C-B6F3-3A459985E350}" presName="Accent" presStyleLbl="node1" presStyleIdx="2" presStyleCnt="3"/>
      <dgm:spPr/>
    </dgm:pt>
    <dgm:pt modelId="{7E01E88A-5AB7-4381-A7B8-E16B3E601999}" type="pres">
      <dgm:prSet presAssocID="{8178A1D3-8027-402C-B6F3-3A459985E350}" presName="Child3" presStyleLbl="revTx" presStyleIdx="4" presStyleCnt="6" custScaleX="205458" custLinFactNeighborX="48945" custLinFactNeighborY="1037">
        <dgm:presLayoutVars>
          <dgm:chMax val="0"/>
          <dgm:chPref val="0"/>
          <dgm:bulletEnabled val="1"/>
        </dgm:presLayoutVars>
      </dgm:prSet>
      <dgm:spPr/>
    </dgm:pt>
    <dgm:pt modelId="{A889E8F7-F70B-4A3A-9134-E9D07AE38ADF}" type="pres">
      <dgm:prSet presAssocID="{8178A1D3-8027-402C-B6F3-3A459985E350}" presName="Parent3" presStyleLbl="revTx" presStyleIdx="5" presStyleCnt="6" custScaleX="108660">
        <dgm:presLayoutVars>
          <dgm:chMax val="1"/>
          <dgm:chPref val="1"/>
          <dgm:bulletEnabled val="1"/>
        </dgm:presLayoutVars>
      </dgm:prSet>
      <dgm:spPr/>
    </dgm:pt>
  </dgm:ptLst>
  <dgm:cxnLst>
    <dgm:cxn modelId="{FD5F4D0C-75B0-404E-A0AF-D27D05789933}" type="presOf" srcId="{BC0D9304-7FEE-4CC4-80C7-A0C4B855FCAA}" destId="{30CA6A4E-7D45-4862-B401-0E522594D07D}" srcOrd="0" destOrd="0" presId="urn:microsoft.com/office/officeart/2009/layout/CircleArrowProcess"/>
    <dgm:cxn modelId="{2306EC0E-671C-4BB2-9BAA-A045A85AE279}" type="presOf" srcId="{04573FB4-3274-401B-A0AB-ACAABC78BEAB}" destId="{882011BE-DCF1-451D-ACA8-54D23BF30509}" srcOrd="0" destOrd="1" presId="urn:microsoft.com/office/officeart/2009/layout/CircleArrowProcess"/>
    <dgm:cxn modelId="{53FEA61A-DE6E-409F-8507-F77EBB5C0AA9}" srcId="{BC0D9304-7FEE-4CC4-80C7-A0C4B855FCAA}" destId="{8F7741E4-BE36-4374-AFE6-26771ED31E42}" srcOrd="1" destOrd="0" parTransId="{FA7ADC3F-BC22-4E17-966C-CD1EE5DC572B}" sibTransId="{4FAFDB97-5A18-4ABA-AF88-1173A9632930}"/>
    <dgm:cxn modelId="{ECDDE822-EACF-47DE-9A25-90EB761AF3BF}" type="presOf" srcId="{719B67F6-A19A-4261-9578-D374FAA62494}" destId="{3348CE99-3062-413C-A15B-B50B2F16AA90}" srcOrd="0" destOrd="0" presId="urn:microsoft.com/office/officeart/2009/layout/CircleArrowProcess"/>
    <dgm:cxn modelId="{0E743A30-221D-4B25-9A4E-987C4BDE42D9}" type="presOf" srcId="{5DE8FBEA-E61C-4285-8ED9-334913D2240B}" destId="{882011BE-DCF1-451D-ACA8-54D23BF30509}" srcOrd="0" destOrd="2" presId="urn:microsoft.com/office/officeart/2009/layout/CircleArrowProcess"/>
    <dgm:cxn modelId="{D3932739-6FA3-4336-9189-BC3AB19ECF64}" type="presOf" srcId="{8178A1D3-8027-402C-B6F3-3A459985E350}" destId="{A889E8F7-F70B-4A3A-9134-E9D07AE38ADF}" srcOrd="0" destOrd="0" presId="urn:microsoft.com/office/officeart/2009/layout/CircleArrowProcess"/>
    <dgm:cxn modelId="{3E518640-AAFA-4B1B-861F-E1006ABE00FE}" srcId="{8178A1D3-8027-402C-B6F3-3A459985E350}" destId="{31319428-0564-40D9-B317-96DF9FDAA24A}" srcOrd="0" destOrd="0" parTransId="{0C17A5F3-D0C2-4278-AB7F-C86AECC36FCF}" sibTransId="{58BCD817-C5F8-4C5F-B1E6-31F9696BEBA2}"/>
    <dgm:cxn modelId="{4539EC40-6888-4697-8D7F-DA3DCC5C8473}" type="presOf" srcId="{71A87169-27CA-4804-BDAD-0EF98ED3B730}" destId="{882011BE-DCF1-451D-ACA8-54D23BF30509}" srcOrd="0" destOrd="0" presId="urn:microsoft.com/office/officeart/2009/layout/CircleArrowProcess"/>
    <dgm:cxn modelId="{4278E95B-BD72-429D-B673-ED809816A487}" srcId="{8F7741E4-BE36-4374-AFE6-26771ED31E42}" destId="{719B67F6-A19A-4261-9578-D374FAA62494}" srcOrd="0" destOrd="0" parTransId="{286E6197-A594-46CB-8967-BD1C646444DE}" sibTransId="{147EA33C-99F1-4BC4-A8BF-9F02F69BC8E2}"/>
    <dgm:cxn modelId="{E570EB5B-224F-4BD9-BEDD-DA70319824F6}" type="presOf" srcId="{31319428-0564-40D9-B317-96DF9FDAA24A}" destId="{7E01E88A-5AB7-4381-A7B8-E16B3E601999}" srcOrd="0" destOrd="0" presId="urn:microsoft.com/office/officeart/2009/layout/CircleArrowProcess"/>
    <dgm:cxn modelId="{7F098847-3830-4918-A15F-EE4228411DFC}" srcId="{BC0D9304-7FEE-4CC4-80C7-A0C4B855FCAA}" destId="{8178A1D3-8027-402C-B6F3-3A459985E350}" srcOrd="2" destOrd="0" parTransId="{2C3D106B-D224-41B6-8F3F-49BCA148187C}" sibTransId="{A90B2011-BBDB-4AF6-9216-2CD9C23350C8}"/>
    <dgm:cxn modelId="{E8B95377-6912-4697-B527-75D2BA3FCCE4}" srcId="{4DACFBB9-3648-4D8D-A937-213163599442}" destId="{5DE8FBEA-E61C-4285-8ED9-334913D2240B}" srcOrd="2" destOrd="0" parTransId="{E59B23A9-FF8C-4F87-8A70-90EE8E500E97}" sibTransId="{0C505102-F22B-4260-838F-26A94AEA62AB}"/>
    <dgm:cxn modelId="{8EF322B2-1A5D-47C7-8D81-E17C76537650}" srcId="{BC0D9304-7FEE-4CC4-80C7-A0C4B855FCAA}" destId="{4DACFBB9-3648-4D8D-A937-213163599442}" srcOrd="0" destOrd="0" parTransId="{1ACD6BFF-32B0-417C-91C7-9FB6650B2965}" sibTransId="{BFBA1A19-5607-421E-836F-73CC9B445447}"/>
    <dgm:cxn modelId="{288499C6-A52F-4C0E-9F77-A55264E0B3F7}" srcId="{4DACFBB9-3648-4D8D-A937-213163599442}" destId="{04573FB4-3274-401B-A0AB-ACAABC78BEAB}" srcOrd="1" destOrd="0" parTransId="{14A437C2-B017-4E1F-988D-4A54FC3FD8D4}" sibTransId="{1A4528E0-7B8F-4110-837F-BFBFFADFB98A}"/>
    <dgm:cxn modelId="{841ACDC6-C42C-4A58-8A13-9163E3A65A0D}" srcId="{4DACFBB9-3648-4D8D-A937-213163599442}" destId="{71A87169-27CA-4804-BDAD-0EF98ED3B730}" srcOrd="0" destOrd="0" parTransId="{2D821D2D-FDF3-4CCA-ADC2-47A0CC54B1B5}" sibTransId="{8C1D50AF-2A88-4018-9B3E-0AF14F196B5E}"/>
    <dgm:cxn modelId="{B85D48E3-50D0-4F95-82E9-1F97B79AFCD0}" type="presOf" srcId="{8F7741E4-BE36-4374-AFE6-26771ED31E42}" destId="{F7C75299-8156-46E2-A1E0-D25F0B698350}" srcOrd="0" destOrd="0" presId="urn:microsoft.com/office/officeart/2009/layout/CircleArrowProcess"/>
    <dgm:cxn modelId="{5AF305F6-15D1-403F-BEAC-4A6F3FD886BE}" type="presOf" srcId="{4DACFBB9-3648-4D8D-A937-213163599442}" destId="{EC6ABCE8-DA09-48DD-939D-42B6D926E4AE}" srcOrd="0" destOrd="0" presId="urn:microsoft.com/office/officeart/2009/layout/CircleArrowProcess"/>
    <dgm:cxn modelId="{D058747C-3503-4F89-A268-086E44DA087A}" type="presParOf" srcId="{30CA6A4E-7D45-4862-B401-0E522594D07D}" destId="{326805DE-AC82-4136-8026-582DF15BF6F8}" srcOrd="0" destOrd="0" presId="urn:microsoft.com/office/officeart/2009/layout/CircleArrowProcess"/>
    <dgm:cxn modelId="{81047E6F-A487-43E8-AC3D-72198B457E8A}" type="presParOf" srcId="{326805DE-AC82-4136-8026-582DF15BF6F8}" destId="{5302D4CA-9C01-4370-AAE1-E63CB66D1D4F}" srcOrd="0" destOrd="0" presId="urn:microsoft.com/office/officeart/2009/layout/CircleArrowProcess"/>
    <dgm:cxn modelId="{415E627D-2E2B-44DB-A1BD-36384B34E469}" type="presParOf" srcId="{30CA6A4E-7D45-4862-B401-0E522594D07D}" destId="{882011BE-DCF1-451D-ACA8-54D23BF30509}" srcOrd="1" destOrd="0" presId="urn:microsoft.com/office/officeart/2009/layout/CircleArrowProcess"/>
    <dgm:cxn modelId="{0B9F84BA-1CA2-4A18-8A80-10359E90E673}" type="presParOf" srcId="{30CA6A4E-7D45-4862-B401-0E522594D07D}" destId="{EC6ABCE8-DA09-48DD-939D-42B6D926E4AE}" srcOrd="2" destOrd="0" presId="urn:microsoft.com/office/officeart/2009/layout/CircleArrowProcess"/>
    <dgm:cxn modelId="{B8202AE9-4D4E-49C3-9007-798BB4F26AB9}" type="presParOf" srcId="{30CA6A4E-7D45-4862-B401-0E522594D07D}" destId="{E108BE86-9913-4F30-9CCC-ED51DA399E4F}" srcOrd="3" destOrd="0" presId="urn:microsoft.com/office/officeart/2009/layout/CircleArrowProcess"/>
    <dgm:cxn modelId="{E4103620-5728-4DB4-94C4-7103EAC01064}" type="presParOf" srcId="{E108BE86-9913-4F30-9CCC-ED51DA399E4F}" destId="{1A6442FE-CF04-4DED-B7DF-079EA2511B6F}" srcOrd="0" destOrd="0" presId="urn:microsoft.com/office/officeart/2009/layout/CircleArrowProcess"/>
    <dgm:cxn modelId="{941F83E1-DDCC-4ECB-9A0B-77690EFE4FB1}" type="presParOf" srcId="{30CA6A4E-7D45-4862-B401-0E522594D07D}" destId="{3348CE99-3062-413C-A15B-B50B2F16AA90}" srcOrd="4" destOrd="0" presId="urn:microsoft.com/office/officeart/2009/layout/CircleArrowProcess"/>
    <dgm:cxn modelId="{BC879E9C-A659-40DE-8DD7-295F35D83BD7}" type="presParOf" srcId="{30CA6A4E-7D45-4862-B401-0E522594D07D}" destId="{F7C75299-8156-46E2-A1E0-D25F0B698350}" srcOrd="5" destOrd="0" presId="urn:microsoft.com/office/officeart/2009/layout/CircleArrowProcess"/>
    <dgm:cxn modelId="{18500837-4F62-49B5-8D56-970EAA255ABB}" type="presParOf" srcId="{30CA6A4E-7D45-4862-B401-0E522594D07D}" destId="{072767EF-82DB-49BC-BDA1-C076FCAE2777}" srcOrd="6" destOrd="0" presId="urn:microsoft.com/office/officeart/2009/layout/CircleArrowProcess"/>
    <dgm:cxn modelId="{7A07200B-B861-4E9E-8A23-27CC911509E8}" type="presParOf" srcId="{072767EF-82DB-49BC-BDA1-C076FCAE2777}" destId="{C0192DBE-FA94-4C16-AE37-0A6ED2CB8268}" srcOrd="0" destOrd="0" presId="urn:microsoft.com/office/officeart/2009/layout/CircleArrowProcess"/>
    <dgm:cxn modelId="{E5DA18BB-17AD-40BC-801D-6292821F1F55}" type="presParOf" srcId="{30CA6A4E-7D45-4862-B401-0E522594D07D}" destId="{7E01E88A-5AB7-4381-A7B8-E16B3E601999}" srcOrd="7" destOrd="0" presId="urn:microsoft.com/office/officeart/2009/layout/CircleArrowProcess"/>
    <dgm:cxn modelId="{C748A4C0-E68A-40A4-8769-A82B3D921D02}" type="presParOf" srcId="{30CA6A4E-7D45-4862-B401-0E522594D07D}" destId="{A889E8F7-F70B-4A3A-9134-E9D07AE38ADF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FB3891-CAAE-49E0-9B42-FF583031B0D8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2D4B0B9E-7743-46AF-B9A2-FCE039900C0B}">
      <dgm:prSet phldrT="[Text]" custT="1"/>
      <dgm:spPr/>
      <dgm:t>
        <a:bodyPr/>
        <a:lstStyle/>
        <a:p>
          <a:pPr algn="ctr"/>
          <a:r>
            <a:rPr lang="en-US" sz="5400" dirty="0"/>
            <a:t>1</a:t>
          </a:r>
          <a:endParaRPr lang="id-ID" sz="5400" dirty="0"/>
        </a:p>
      </dgm:t>
    </dgm:pt>
    <dgm:pt modelId="{3B406BB9-39A7-4DAC-AE35-0AF8922710BF}" type="parTrans" cxnId="{06FC1CA7-6814-4336-8163-A1865AB606C7}">
      <dgm:prSet/>
      <dgm:spPr/>
      <dgm:t>
        <a:bodyPr/>
        <a:lstStyle/>
        <a:p>
          <a:pPr algn="just"/>
          <a:endParaRPr lang="id-ID" sz="1400"/>
        </a:p>
      </dgm:t>
    </dgm:pt>
    <dgm:pt modelId="{9BEEEA0D-9131-4D82-95EE-C8DAC482BAD9}" type="sibTrans" cxnId="{06FC1CA7-6814-4336-8163-A1865AB606C7}">
      <dgm:prSet/>
      <dgm:spPr/>
      <dgm:t>
        <a:bodyPr/>
        <a:lstStyle/>
        <a:p>
          <a:pPr algn="just"/>
          <a:endParaRPr lang="id-ID" sz="1400"/>
        </a:p>
      </dgm:t>
    </dgm:pt>
    <dgm:pt modelId="{FFB7101F-2D07-4FA6-A243-7901D4A0659D}">
      <dgm:prSet phldrT="[Text]"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id-ID" sz="2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Memperoleh </a:t>
          </a:r>
          <a:r>
            <a:rPr lang="id-ID" sz="2400" b="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Parrameter</a:t>
          </a:r>
          <a:r>
            <a:rPr lang="id-ID" sz="2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Kontrol MPC-</a:t>
          </a:r>
          <a:r>
            <a:rPr lang="id-ID" sz="2400" b="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Robust</a:t>
          </a:r>
          <a:r>
            <a:rPr lang="id-ID" sz="2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untuk </a:t>
          </a:r>
          <a:r>
            <a:rPr lang="id-ID" sz="2400" b="0" i="1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steering</a:t>
          </a:r>
          <a:r>
            <a:rPr lang="id-ID" sz="2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dan </a:t>
          </a:r>
          <a:r>
            <a:rPr lang="id-ID" sz="2400" b="0" i="1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speed</a:t>
          </a:r>
          <a:r>
            <a:rPr lang="id-ID" sz="2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yang tepat sehingga dapat memperoleh </a:t>
          </a:r>
          <a:r>
            <a:rPr lang="id-ID" sz="2400" b="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Output</a:t>
          </a:r>
          <a:r>
            <a:rPr lang="id-ID" sz="2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lintasan </a:t>
          </a:r>
          <a:r>
            <a:rPr lang="id-ID" sz="2400" b="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trajektori</a:t>
          </a:r>
          <a:r>
            <a:rPr lang="id-ID" sz="2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yang bagus </a:t>
          </a:r>
          <a:endParaRPr lang="id-ID" sz="2400" dirty="0"/>
        </a:p>
      </dgm:t>
    </dgm:pt>
    <dgm:pt modelId="{B383B5FF-5E4C-4FC6-B641-C28D3922A798}" type="parTrans" cxnId="{3F87DC64-78C1-4AE8-B816-3EB66CF40680}">
      <dgm:prSet/>
      <dgm:spPr/>
      <dgm:t>
        <a:bodyPr/>
        <a:lstStyle/>
        <a:p>
          <a:pPr algn="just"/>
          <a:endParaRPr lang="id-ID" sz="1400"/>
        </a:p>
      </dgm:t>
    </dgm:pt>
    <dgm:pt modelId="{FFBDB55F-2497-498C-A26E-96D82A172DA4}" type="sibTrans" cxnId="{3F87DC64-78C1-4AE8-B816-3EB66CF40680}">
      <dgm:prSet/>
      <dgm:spPr/>
      <dgm:t>
        <a:bodyPr/>
        <a:lstStyle/>
        <a:p>
          <a:pPr algn="just"/>
          <a:endParaRPr lang="id-ID" sz="1400"/>
        </a:p>
      </dgm:t>
    </dgm:pt>
    <dgm:pt modelId="{8957E581-5C03-495E-B0F5-DA68A102D2B6}">
      <dgm:prSet phldrT="[Text]" custT="1"/>
      <dgm:spPr/>
      <dgm:t>
        <a:bodyPr/>
        <a:lstStyle/>
        <a:p>
          <a:pPr algn="ctr"/>
          <a:r>
            <a:rPr lang="en-US" sz="5400" dirty="0"/>
            <a:t>2</a:t>
          </a:r>
          <a:endParaRPr lang="id-ID" sz="5400" dirty="0"/>
        </a:p>
      </dgm:t>
    </dgm:pt>
    <dgm:pt modelId="{A088B1CB-CC5E-4D3C-A7F4-0F792D6D122D}" type="parTrans" cxnId="{1F1F6F08-AC6F-44A2-B9A1-017EF925262D}">
      <dgm:prSet/>
      <dgm:spPr/>
      <dgm:t>
        <a:bodyPr/>
        <a:lstStyle/>
        <a:p>
          <a:pPr algn="just"/>
          <a:endParaRPr lang="id-ID" sz="1400"/>
        </a:p>
      </dgm:t>
    </dgm:pt>
    <dgm:pt modelId="{165AF61C-780F-4C94-A6EF-F2A77BCBB081}" type="sibTrans" cxnId="{1F1F6F08-AC6F-44A2-B9A1-017EF925262D}">
      <dgm:prSet/>
      <dgm:spPr/>
      <dgm:t>
        <a:bodyPr/>
        <a:lstStyle/>
        <a:p>
          <a:pPr algn="just"/>
          <a:endParaRPr lang="id-ID" sz="1400"/>
        </a:p>
      </dgm:t>
    </dgm:pt>
    <dgm:pt modelId="{6B29EC15-5058-481D-B890-7CA5A92A4AAE}">
      <dgm:prSet phldrT="[Text]" custT="1"/>
      <dgm:spPr/>
      <dgm:t>
        <a:bodyPr/>
        <a:lstStyle/>
        <a:p>
          <a:pPr algn="just">
            <a:buFont typeface="+mj-lt"/>
            <a:buAutoNum type="arabicPeriod" startAt="2"/>
          </a:pPr>
          <a:r>
            <a:rPr lang="id-ID" sz="2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Membandingkan kualitas kontrol pada sudut belok dan kondisi jalan yang             berbeda-beda</a:t>
          </a:r>
          <a:endParaRPr lang="id-ID" sz="2400" dirty="0"/>
        </a:p>
      </dgm:t>
    </dgm:pt>
    <dgm:pt modelId="{229F9E95-64DC-4E46-A512-485267155795}" type="parTrans" cxnId="{5CDD6C24-04C9-4E5F-9820-C1ACBBA22FB5}">
      <dgm:prSet/>
      <dgm:spPr/>
      <dgm:t>
        <a:bodyPr/>
        <a:lstStyle/>
        <a:p>
          <a:pPr algn="just"/>
          <a:endParaRPr lang="id-ID" sz="1400"/>
        </a:p>
      </dgm:t>
    </dgm:pt>
    <dgm:pt modelId="{65C48E6C-8CE4-411C-A600-C057E78AFE69}" type="sibTrans" cxnId="{5CDD6C24-04C9-4E5F-9820-C1ACBBA22FB5}">
      <dgm:prSet/>
      <dgm:spPr/>
      <dgm:t>
        <a:bodyPr/>
        <a:lstStyle/>
        <a:p>
          <a:pPr algn="just"/>
          <a:endParaRPr lang="id-ID" sz="1400"/>
        </a:p>
      </dgm:t>
    </dgm:pt>
    <dgm:pt modelId="{E780D937-3109-41B8-A7B0-507C2C7B3C8E}" type="pres">
      <dgm:prSet presAssocID="{96FB3891-CAAE-49E0-9B42-FF583031B0D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8A754A5-C1A2-409D-9AB7-7FE594C2B99C}" type="pres">
      <dgm:prSet presAssocID="{2D4B0B9E-7743-46AF-B9A2-FCE039900C0B}" presName="composite" presStyleCnt="0"/>
      <dgm:spPr/>
    </dgm:pt>
    <dgm:pt modelId="{AE8B7DDC-05CC-4C4A-BDB7-A376AE4D77C6}" type="pres">
      <dgm:prSet presAssocID="{2D4B0B9E-7743-46AF-B9A2-FCE039900C0B}" presName="FirstChild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38388FC6-FF26-4925-A49E-56A991610A3F}" type="pres">
      <dgm:prSet presAssocID="{2D4B0B9E-7743-46AF-B9A2-FCE039900C0B}" presName="Parent" presStyleLbl="alignNode1" presStyleIdx="0" presStyleCnt="2" custScaleX="65232" custScaleY="96043">
        <dgm:presLayoutVars>
          <dgm:chMax val="3"/>
          <dgm:chPref val="3"/>
          <dgm:bulletEnabled val="1"/>
        </dgm:presLayoutVars>
      </dgm:prSet>
      <dgm:spPr/>
    </dgm:pt>
    <dgm:pt modelId="{47957C56-C738-459B-9064-8EE06AA7A387}" type="pres">
      <dgm:prSet presAssocID="{2D4B0B9E-7743-46AF-B9A2-FCE039900C0B}" presName="Accent" presStyleLbl="parChTrans1D1" presStyleIdx="0" presStyleCnt="2"/>
      <dgm:spPr/>
    </dgm:pt>
    <dgm:pt modelId="{4D1C5F7D-47F7-4503-B643-81808CAA6A90}" type="pres">
      <dgm:prSet presAssocID="{9BEEEA0D-9131-4D82-95EE-C8DAC482BAD9}" presName="sibTrans" presStyleCnt="0"/>
      <dgm:spPr/>
    </dgm:pt>
    <dgm:pt modelId="{DF6E7219-BE29-42A7-8A6B-957BFA2ADF73}" type="pres">
      <dgm:prSet presAssocID="{8957E581-5C03-495E-B0F5-DA68A102D2B6}" presName="composite" presStyleCnt="0"/>
      <dgm:spPr/>
    </dgm:pt>
    <dgm:pt modelId="{4F3CE1D7-DC32-400D-8CA1-8E087E62BC4A}" type="pres">
      <dgm:prSet presAssocID="{8957E581-5C03-495E-B0F5-DA68A102D2B6}" presName="FirstChild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F26220F-D7EF-4D5D-BF2C-F06E775E7AC1}" type="pres">
      <dgm:prSet presAssocID="{8957E581-5C03-495E-B0F5-DA68A102D2B6}" presName="Parent" presStyleLbl="alignNode1" presStyleIdx="1" presStyleCnt="2" custScaleX="65232" custScaleY="96043">
        <dgm:presLayoutVars>
          <dgm:chMax val="3"/>
          <dgm:chPref val="3"/>
          <dgm:bulletEnabled val="1"/>
        </dgm:presLayoutVars>
      </dgm:prSet>
      <dgm:spPr/>
    </dgm:pt>
    <dgm:pt modelId="{E26A7CBC-68EF-4161-8C6C-1A076E708DD5}" type="pres">
      <dgm:prSet presAssocID="{8957E581-5C03-495E-B0F5-DA68A102D2B6}" presName="Accent" presStyleLbl="parChTrans1D1" presStyleIdx="1" presStyleCnt="2"/>
      <dgm:spPr/>
    </dgm:pt>
  </dgm:ptLst>
  <dgm:cxnLst>
    <dgm:cxn modelId="{1F1F6F08-AC6F-44A2-B9A1-017EF925262D}" srcId="{96FB3891-CAAE-49E0-9B42-FF583031B0D8}" destId="{8957E581-5C03-495E-B0F5-DA68A102D2B6}" srcOrd="1" destOrd="0" parTransId="{A088B1CB-CC5E-4D3C-A7F4-0F792D6D122D}" sibTransId="{165AF61C-780F-4C94-A6EF-F2A77BCBB081}"/>
    <dgm:cxn modelId="{BA9A441E-02BB-43ED-B50E-6785016CFFD7}" type="presOf" srcId="{8957E581-5C03-495E-B0F5-DA68A102D2B6}" destId="{4F26220F-D7EF-4D5D-BF2C-F06E775E7AC1}" srcOrd="0" destOrd="0" presId="urn:microsoft.com/office/officeart/2011/layout/TabList"/>
    <dgm:cxn modelId="{5CDD6C24-04C9-4E5F-9820-C1ACBBA22FB5}" srcId="{8957E581-5C03-495E-B0F5-DA68A102D2B6}" destId="{6B29EC15-5058-481D-B890-7CA5A92A4AAE}" srcOrd="0" destOrd="0" parTransId="{229F9E95-64DC-4E46-A512-485267155795}" sibTransId="{65C48E6C-8CE4-411C-A600-C057E78AFE69}"/>
    <dgm:cxn modelId="{1CB30326-5FB8-4D23-ACAD-902A495D4FF0}" type="presOf" srcId="{2D4B0B9E-7743-46AF-B9A2-FCE039900C0B}" destId="{38388FC6-FF26-4925-A49E-56A991610A3F}" srcOrd="0" destOrd="0" presId="urn:microsoft.com/office/officeart/2011/layout/TabList"/>
    <dgm:cxn modelId="{3F87DC64-78C1-4AE8-B816-3EB66CF40680}" srcId="{2D4B0B9E-7743-46AF-B9A2-FCE039900C0B}" destId="{FFB7101F-2D07-4FA6-A243-7901D4A0659D}" srcOrd="0" destOrd="0" parTransId="{B383B5FF-5E4C-4FC6-B641-C28D3922A798}" sibTransId="{FFBDB55F-2497-498C-A26E-96D82A172DA4}"/>
    <dgm:cxn modelId="{06FC1CA7-6814-4336-8163-A1865AB606C7}" srcId="{96FB3891-CAAE-49E0-9B42-FF583031B0D8}" destId="{2D4B0B9E-7743-46AF-B9A2-FCE039900C0B}" srcOrd="0" destOrd="0" parTransId="{3B406BB9-39A7-4DAC-AE35-0AF8922710BF}" sibTransId="{9BEEEA0D-9131-4D82-95EE-C8DAC482BAD9}"/>
    <dgm:cxn modelId="{9042C4B9-F2EF-4B2A-A4E7-A7AC92144961}" type="presOf" srcId="{FFB7101F-2D07-4FA6-A243-7901D4A0659D}" destId="{AE8B7DDC-05CC-4C4A-BDB7-A376AE4D77C6}" srcOrd="0" destOrd="0" presId="urn:microsoft.com/office/officeart/2011/layout/TabList"/>
    <dgm:cxn modelId="{96DB3FDE-5C58-4446-A841-FBF27FB3367E}" type="presOf" srcId="{96FB3891-CAAE-49E0-9B42-FF583031B0D8}" destId="{E780D937-3109-41B8-A7B0-507C2C7B3C8E}" srcOrd="0" destOrd="0" presId="urn:microsoft.com/office/officeart/2011/layout/TabList"/>
    <dgm:cxn modelId="{BCA505E2-9739-4804-B10C-D6F82F1C06F3}" type="presOf" srcId="{6B29EC15-5058-481D-B890-7CA5A92A4AAE}" destId="{4F3CE1D7-DC32-400D-8CA1-8E087E62BC4A}" srcOrd="0" destOrd="0" presId="urn:microsoft.com/office/officeart/2011/layout/TabList"/>
    <dgm:cxn modelId="{CDB830DF-B5E4-4C35-AB0D-FA4FCBD067BE}" type="presParOf" srcId="{E780D937-3109-41B8-A7B0-507C2C7B3C8E}" destId="{78A754A5-C1A2-409D-9AB7-7FE594C2B99C}" srcOrd="0" destOrd="0" presId="urn:microsoft.com/office/officeart/2011/layout/TabList"/>
    <dgm:cxn modelId="{E7D906D1-39DA-49BE-A091-2C99FEE9A2E9}" type="presParOf" srcId="{78A754A5-C1A2-409D-9AB7-7FE594C2B99C}" destId="{AE8B7DDC-05CC-4C4A-BDB7-A376AE4D77C6}" srcOrd="0" destOrd="0" presId="urn:microsoft.com/office/officeart/2011/layout/TabList"/>
    <dgm:cxn modelId="{0EC7F64A-EC45-48E2-AE1B-242ABDC521CE}" type="presParOf" srcId="{78A754A5-C1A2-409D-9AB7-7FE594C2B99C}" destId="{38388FC6-FF26-4925-A49E-56A991610A3F}" srcOrd="1" destOrd="0" presId="urn:microsoft.com/office/officeart/2011/layout/TabList"/>
    <dgm:cxn modelId="{EC958A59-3C46-4CD1-846B-AA38C8973D2D}" type="presParOf" srcId="{78A754A5-C1A2-409D-9AB7-7FE594C2B99C}" destId="{47957C56-C738-459B-9064-8EE06AA7A387}" srcOrd="2" destOrd="0" presId="urn:microsoft.com/office/officeart/2011/layout/TabList"/>
    <dgm:cxn modelId="{179E786D-B40B-4DF5-93EA-9AE0D6740611}" type="presParOf" srcId="{E780D937-3109-41B8-A7B0-507C2C7B3C8E}" destId="{4D1C5F7D-47F7-4503-B643-81808CAA6A90}" srcOrd="1" destOrd="0" presId="urn:microsoft.com/office/officeart/2011/layout/TabList"/>
    <dgm:cxn modelId="{3F17AF94-2EB9-4227-8DFC-4A56B9A79F71}" type="presParOf" srcId="{E780D937-3109-41B8-A7B0-507C2C7B3C8E}" destId="{DF6E7219-BE29-42A7-8A6B-957BFA2ADF73}" srcOrd="2" destOrd="0" presId="urn:microsoft.com/office/officeart/2011/layout/TabList"/>
    <dgm:cxn modelId="{109FFBB9-30D4-4745-9900-CDF1245D5AE1}" type="presParOf" srcId="{DF6E7219-BE29-42A7-8A6B-957BFA2ADF73}" destId="{4F3CE1D7-DC32-400D-8CA1-8E087E62BC4A}" srcOrd="0" destOrd="0" presId="urn:microsoft.com/office/officeart/2011/layout/TabList"/>
    <dgm:cxn modelId="{D31A22DF-9ED0-4CF1-A3E5-56833B7473B2}" type="presParOf" srcId="{DF6E7219-BE29-42A7-8A6B-957BFA2ADF73}" destId="{4F26220F-D7EF-4D5D-BF2C-F06E775E7AC1}" srcOrd="1" destOrd="0" presId="urn:microsoft.com/office/officeart/2011/layout/TabList"/>
    <dgm:cxn modelId="{ABDA62D8-76D8-4225-AE1D-1DD313758AF5}" type="presParOf" srcId="{DF6E7219-BE29-42A7-8A6B-957BFA2ADF73}" destId="{E26A7CBC-68EF-4161-8C6C-1A076E708DD5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3DBCB6-142F-4DB0-9C85-D21742284018}" type="doc">
      <dgm:prSet loTypeId="urn:microsoft.com/office/officeart/2005/8/layout/hChevron3" loCatId="process" qsTypeId="urn:microsoft.com/office/officeart/2005/8/quickstyle/simple2" qsCatId="simple" csTypeId="urn:microsoft.com/office/officeart/2005/8/colors/accent0_1" csCatId="mainScheme" phldr="1"/>
      <dgm:spPr/>
    </dgm:pt>
    <dgm:pt modelId="{5EBD6440-FF94-4BF4-94B8-32159AE8931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id-ID" sz="1600" b="0" dirty="0"/>
            <a:t>Studi Literatur</a:t>
          </a:r>
          <a:endParaRPr lang="id-ID" sz="1600" dirty="0"/>
        </a:p>
      </dgm:t>
    </dgm:pt>
    <dgm:pt modelId="{0D6EBC8F-609A-4AD9-A2B4-5D25F8096851}" type="parTrans" cxnId="{A38960BD-1A97-4183-B89B-9234E65B694E}">
      <dgm:prSet/>
      <dgm:spPr/>
      <dgm:t>
        <a:bodyPr/>
        <a:lstStyle/>
        <a:p>
          <a:endParaRPr lang="id-ID" sz="2400"/>
        </a:p>
      </dgm:t>
    </dgm:pt>
    <dgm:pt modelId="{7B11A863-5079-46BB-B0ED-3AFBDCEE4B71}" type="sibTrans" cxnId="{A38960BD-1A97-4183-B89B-9234E65B694E}">
      <dgm:prSet/>
      <dgm:spPr/>
      <dgm:t>
        <a:bodyPr/>
        <a:lstStyle/>
        <a:p>
          <a:endParaRPr lang="id-ID" sz="2400"/>
        </a:p>
      </dgm:t>
    </dgm:pt>
    <dgm:pt modelId="{A2534926-5C10-4A74-B864-2DB45AB0C22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id-ID" sz="1600" b="0" dirty="0"/>
            <a:t>Pemodelan Mobil </a:t>
          </a:r>
          <a:r>
            <a:rPr lang="id-ID" sz="1600" b="0" dirty="0" err="1"/>
            <a:t>Autonomous</a:t>
          </a:r>
          <a:endParaRPr lang="id-ID" sz="1600" dirty="0"/>
        </a:p>
      </dgm:t>
    </dgm:pt>
    <dgm:pt modelId="{92B55190-4331-4412-9B60-93963AA6C4A8}" type="parTrans" cxnId="{17784285-3F81-44BF-BB24-95C7961D8978}">
      <dgm:prSet/>
      <dgm:spPr/>
      <dgm:t>
        <a:bodyPr/>
        <a:lstStyle/>
        <a:p>
          <a:endParaRPr lang="id-ID" sz="2400"/>
        </a:p>
      </dgm:t>
    </dgm:pt>
    <dgm:pt modelId="{9C322E3D-E055-4080-B86D-7A4F953E826E}" type="sibTrans" cxnId="{17784285-3F81-44BF-BB24-95C7961D8978}">
      <dgm:prSet/>
      <dgm:spPr/>
      <dgm:t>
        <a:bodyPr/>
        <a:lstStyle/>
        <a:p>
          <a:endParaRPr lang="id-ID" sz="2400"/>
        </a:p>
      </dgm:t>
    </dgm:pt>
    <dgm:pt modelId="{8B77BE5D-7BC5-46FF-8170-A9EE3E8790C5}">
      <dgm:prSet phldrT="[Text]" custT="1"/>
      <dgm:spPr/>
      <dgm:t>
        <a:bodyPr/>
        <a:lstStyle/>
        <a:p>
          <a:r>
            <a:rPr lang="id-ID" sz="1600" dirty="0"/>
            <a:t>Perancangan Model Kontrol MPC-</a:t>
          </a:r>
          <a:r>
            <a:rPr lang="id-ID" sz="1600" dirty="0" err="1"/>
            <a:t>Robust</a:t>
          </a:r>
          <a:endParaRPr lang="id-ID" sz="1600" dirty="0"/>
        </a:p>
      </dgm:t>
    </dgm:pt>
    <dgm:pt modelId="{C57F14A7-61FE-434F-BD89-C15FA6F15A2B}" type="parTrans" cxnId="{CFB428DA-7716-4C4E-A92D-F96B44EEFBAA}">
      <dgm:prSet/>
      <dgm:spPr/>
      <dgm:t>
        <a:bodyPr/>
        <a:lstStyle/>
        <a:p>
          <a:endParaRPr lang="id-ID" sz="2400"/>
        </a:p>
      </dgm:t>
    </dgm:pt>
    <dgm:pt modelId="{CD6ED1FA-F248-486C-8F19-ADAB9E465D20}" type="sibTrans" cxnId="{CFB428DA-7716-4C4E-A92D-F96B44EEFBAA}">
      <dgm:prSet/>
      <dgm:spPr/>
      <dgm:t>
        <a:bodyPr/>
        <a:lstStyle/>
        <a:p>
          <a:endParaRPr lang="id-ID" sz="2400"/>
        </a:p>
      </dgm:t>
    </dgm:pt>
    <dgm:pt modelId="{5BB20FFE-E539-4439-8049-06F123CF95E1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id-ID" sz="1600" b="0" dirty="0"/>
            <a:t>Pengujian Model, Evaluasi, dan Analisa</a:t>
          </a:r>
          <a:endParaRPr lang="id-ID" sz="1600" dirty="0"/>
        </a:p>
      </dgm:t>
    </dgm:pt>
    <dgm:pt modelId="{3AC5537A-7F61-4C7C-9F39-637C109612A7}" type="parTrans" cxnId="{4F3727B6-0AB3-4C57-830C-D6D61A8F0414}">
      <dgm:prSet/>
      <dgm:spPr/>
      <dgm:t>
        <a:bodyPr/>
        <a:lstStyle/>
        <a:p>
          <a:endParaRPr lang="id-ID" sz="2400"/>
        </a:p>
      </dgm:t>
    </dgm:pt>
    <dgm:pt modelId="{8A513876-855A-4FD8-9EAC-21F8A517802C}" type="sibTrans" cxnId="{4F3727B6-0AB3-4C57-830C-D6D61A8F0414}">
      <dgm:prSet/>
      <dgm:spPr/>
      <dgm:t>
        <a:bodyPr/>
        <a:lstStyle/>
        <a:p>
          <a:endParaRPr lang="id-ID" sz="2400"/>
        </a:p>
      </dgm:t>
    </dgm:pt>
    <dgm:pt modelId="{AE1ACB3F-704B-49D4-915E-BA5F14D1DBC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id-ID" sz="1600" b="0" dirty="0"/>
            <a:t>Penyusunan Laporan</a:t>
          </a:r>
          <a:endParaRPr lang="id-ID" sz="1600" dirty="0"/>
        </a:p>
      </dgm:t>
    </dgm:pt>
    <dgm:pt modelId="{58476B6D-DCA3-40C0-9023-2DE961C5B564}" type="parTrans" cxnId="{C61F7F65-A96B-4C8C-94E3-6CD3E66265B2}">
      <dgm:prSet/>
      <dgm:spPr/>
      <dgm:t>
        <a:bodyPr/>
        <a:lstStyle/>
        <a:p>
          <a:endParaRPr lang="id-ID" sz="2400"/>
        </a:p>
      </dgm:t>
    </dgm:pt>
    <dgm:pt modelId="{EEB733D7-3210-4685-9A6D-CFE911FCD414}" type="sibTrans" cxnId="{C61F7F65-A96B-4C8C-94E3-6CD3E66265B2}">
      <dgm:prSet/>
      <dgm:spPr/>
      <dgm:t>
        <a:bodyPr/>
        <a:lstStyle/>
        <a:p>
          <a:endParaRPr lang="id-ID" sz="2400"/>
        </a:p>
      </dgm:t>
    </dgm:pt>
    <dgm:pt modelId="{4CA4CF51-8B9F-41E2-91E7-9360B4515B00}" type="pres">
      <dgm:prSet presAssocID="{853DBCB6-142F-4DB0-9C85-D21742284018}" presName="Name0" presStyleCnt="0">
        <dgm:presLayoutVars>
          <dgm:dir/>
          <dgm:resizeHandles val="exact"/>
        </dgm:presLayoutVars>
      </dgm:prSet>
      <dgm:spPr/>
    </dgm:pt>
    <dgm:pt modelId="{BC5E4C8C-0558-40F7-AFB7-D6DA55E0E564}" type="pres">
      <dgm:prSet presAssocID="{5EBD6440-FF94-4BF4-94B8-32159AE89310}" presName="parTxOnly" presStyleLbl="node1" presStyleIdx="0" presStyleCnt="5">
        <dgm:presLayoutVars>
          <dgm:bulletEnabled val="1"/>
        </dgm:presLayoutVars>
      </dgm:prSet>
      <dgm:spPr/>
    </dgm:pt>
    <dgm:pt modelId="{F359DC07-09FD-4B75-8FA5-3C312BE7CBC0}" type="pres">
      <dgm:prSet presAssocID="{7B11A863-5079-46BB-B0ED-3AFBDCEE4B71}" presName="parSpace" presStyleCnt="0"/>
      <dgm:spPr/>
    </dgm:pt>
    <dgm:pt modelId="{DC385408-A693-4203-B4AA-140A354A1543}" type="pres">
      <dgm:prSet presAssocID="{A2534926-5C10-4A74-B864-2DB45AB0C225}" presName="parTxOnly" presStyleLbl="node1" presStyleIdx="1" presStyleCnt="5">
        <dgm:presLayoutVars>
          <dgm:bulletEnabled val="1"/>
        </dgm:presLayoutVars>
      </dgm:prSet>
      <dgm:spPr/>
    </dgm:pt>
    <dgm:pt modelId="{90C94FB6-E908-4E5C-A18D-B14CFE5C0472}" type="pres">
      <dgm:prSet presAssocID="{9C322E3D-E055-4080-B86D-7A4F953E826E}" presName="parSpace" presStyleCnt="0"/>
      <dgm:spPr/>
    </dgm:pt>
    <dgm:pt modelId="{F8B7DB23-ACF8-4467-B29B-D09021F4A194}" type="pres">
      <dgm:prSet presAssocID="{8B77BE5D-7BC5-46FF-8170-A9EE3E8790C5}" presName="parTxOnly" presStyleLbl="node1" presStyleIdx="2" presStyleCnt="5">
        <dgm:presLayoutVars>
          <dgm:bulletEnabled val="1"/>
        </dgm:presLayoutVars>
      </dgm:prSet>
      <dgm:spPr/>
    </dgm:pt>
    <dgm:pt modelId="{48AE00B0-242E-4409-9AC4-00DDF8673DD9}" type="pres">
      <dgm:prSet presAssocID="{CD6ED1FA-F248-486C-8F19-ADAB9E465D20}" presName="parSpace" presStyleCnt="0"/>
      <dgm:spPr/>
    </dgm:pt>
    <dgm:pt modelId="{D129D899-4581-4012-8D5F-F22A04F6130E}" type="pres">
      <dgm:prSet presAssocID="{5BB20FFE-E539-4439-8049-06F123CF95E1}" presName="parTxOnly" presStyleLbl="node1" presStyleIdx="3" presStyleCnt="5">
        <dgm:presLayoutVars>
          <dgm:bulletEnabled val="1"/>
        </dgm:presLayoutVars>
      </dgm:prSet>
      <dgm:spPr/>
    </dgm:pt>
    <dgm:pt modelId="{D7CFF8EB-9824-45AA-B726-3286D9E44376}" type="pres">
      <dgm:prSet presAssocID="{8A513876-855A-4FD8-9EAC-21F8A517802C}" presName="parSpace" presStyleCnt="0"/>
      <dgm:spPr/>
    </dgm:pt>
    <dgm:pt modelId="{9471BD2C-B8CF-4D5A-8F02-E845D7ED09B9}" type="pres">
      <dgm:prSet presAssocID="{AE1ACB3F-704B-49D4-915E-BA5F14D1DBC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93BA1B-94D1-46E1-8DB9-A9FD11A19EE7}" type="presOf" srcId="{853DBCB6-142F-4DB0-9C85-D21742284018}" destId="{4CA4CF51-8B9F-41E2-91E7-9360B4515B00}" srcOrd="0" destOrd="0" presId="urn:microsoft.com/office/officeart/2005/8/layout/hChevron3"/>
    <dgm:cxn modelId="{61A68E1D-A307-474E-9C65-FE908DCE3FD6}" type="presOf" srcId="{5EBD6440-FF94-4BF4-94B8-32159AE89310}" destId="{BC5E4C8C-0558-40F7-AFB7-D6DA55E0E564}" srcOrd="0" destOrd="0" presId="urn:microsoft.com/office/officeart/2005/8/layout/hChevron3"/>
    <dgm:cxn modelId="{C1ABE725-B3D4-4C78-BD2C-0A2843C748EF}" type="presOf" srcId="{5BB20FFE-E539-4439-8049-06F123CF95E1}" destId="{D129D899-4581-4012-8D5F-F22A04F6130E}" srcOrd="0" destOrd="0" presId="urn:microsoft.com/office/officeart/2005/8/layout/hChevron3"/>
    <dgm:cxn modelId="{C61F7F65-A96B-4C8C-94E3-6CD3E66265B2}" srcId="{853DBCB6-142F-4DB0-9C85-D21742284018}" destId="{AE1ACB3F-704B-49D4-915E-BA5F14D1DBC5}" srcOrd="4" destOrd="0" parTransId="{58476B6D-DCA3-40C0-9023-2DE961C5B564}" sibTransId="{EEB733D7-3210-4685-9A6D-CFE911FCD414}"/>
    <dgm:cxn modelId="{212C6950-6917-4CBC-A4A9-06545B8168B3}" type="presOf" srcId="{8B77BE5D-7BC5-46FF-8170-A9EE3E8790C5}" destId="{F8B7DB23-ACF8-4467-B29B-D09021F4A194}" srcOrd="0" destOrd="0" presId="urn:microsoft.com/office/officeart/2005/8/layout/hChevron3"/>
    <dgm:cxn modelId="{17784285-3F81-44BF-BB24-95C7961D8978}" srcId="{853DBCB6-142F-4DB0-9C85-D21742284018}" destId="{A2534926-5C10-4A74-B864-2DB45AB0C225}" srcOrd="1" destOrd="0" parTransId="{92B55190-4331-4412-9B60-93963AA6C4A8}" sibTransId="{9C322E3D-E055-4080-B86D-7A4F953E826E}"/>
    <dgm:cxn modelId="{4F3727B6-0AB3-4C57-830C-D6D61A8F0414}" srcId="{853DBCB6-142F-4DB0-9C85-D21742284018}" destId="{5BB20FFE-E539-4439-8049-06F123CF95E1}" srcOrd="3" destOrd="0" parTransId="{3AC5537A-7F61-4C7C-9F39-637C109612A7}" sibTransId="{8A513876-855A-4FD8-9EAC-21F8A517802C}"/>
    <dgm:cxn modelId="{A38960BD-1A97-4183-B89B-9234E65B694E}" srcId="{853DBCB6-142F-4DB0-9C85-D21742284018}" destId="{5EBD6440-FF94-4BF4-94B8-32159AE89310}" srcOrd="0" destOrd="0" parTransId="{0D6EBC8F-609A-4AD9-A2B4-5D25F8096851}" sibTransId="{7B11A863-5079-46BB-B0ED-3AFBDCEE4B71}"/>
    <dgm:cxn modelId="{CFB428DA-7716-4C4E-A92D-F96B44EEFBAA}" srcId="{853DBCB6-142F-4DB0-9C85-D21742284018}" destId="{8B77BE5D-7BC5-46FF-8170-A9EE3E8790C5}" srcOrd="2" destOrd="0" parTransId="{C57F14A7-61FE-434F-BD89-C15FA6F15A2B}" sibTransId="{CD6ED1FA-F248-486C-8F19-ADAB9E465D20}"/>
    <dgm:cxn modelId="{50D7C1DA-1D28-4253-9477-5F1C83FA0D45}" type="presOf" srcId="{A2534926-5C10-4A74-B864-2DB45AB0C225}" destId="{DC385408-A693-4203-B4AA-140A354A1543}" srcOrd="0" destOrd="0" presId="urn:microsoft.com/office/officeart/2005/8/layout/hChevron3"/>
    <dgm:cxn modelId="{A9B802F6-1035-4B75-99BB-150F231284CE}" type="presOf" srcId="{AE1ACB3F-704B-49D4-915E-BA5F14D1DBC5}" destId="{9471BD2C-B8CF-4D5A-8F02-E845D7ED09B9}" srcOrd="0" destOrd="0" presId="urn:microsoft.com/office/officeart/2005/8/layout/hChevron3"/>
    <dgm:cxn modelId="{D0192465-F044-41E5-8D55-E57DAE658582}" type="presParOf" srcId="{4CA4CF51-8B9F-41E2-91E7-9360B4515B00}" destId="{BC5E4C8C-0558-40F7-AFB7-D6DA55E0E564}" srcOrd="0" destOrd="0" presId="urn:microsoft.com/office/officeart/2005/8/layout/hChevron3"/>
    <dgm:cxn modelId="{9402BDAC-4DD3-4B76-B33B-1BFD74CFA2A7}" type="presParOf" srcId="{4CA4CF51-8B9F-41E2-91E7-9360B4515B00}" destId="{F359DC07-09FD-4B75-8FA5-3C312BE7CBC0}" srcOrd="1" destOrd="0" presId="urn:microsoft.com/office/officeart/2005/8/layout/hChevron3"/>
    <dgm:cxn modelId="{B3F65E71-F4C2-401B-9415-36D0F365C7CD}" type="presParOf" srcId="{4CA4CF51-8B9F-41E2-91E7-9360B4515B00}" destId="{DC385408-A693-4203-B4AA-140A354A1543}" srcOrd="2" destOrd="0" presId="urn:microsoft.com/office/officeart/2005/8/layout/hChevron3"/>
    <dgm:cxn modelId="{35C5DFB3-D5C9-4A57-8F6F-8EAD6903D36D}" type="presParOf" srcId="{4CA4CF51-8B9F-41E2-91E7-9360B4515B00}" destId="{90C94FB6-E908-4E5C-A18D-B14CFE5C0472}" srcOrd="3" destOrd="0" presId="urn:microsoft.com/office/officeart/2005/8/layout/hChevron3"/>
    <dgm:cxn modelId="{40650CC6-4E63-4572-92F7-6F043E3F3418}" type="presParOf" srcId="{4CA4CF51-8B9F-41E2-91E7-9360B4515B00}" destId="{F8B7DB23-ACF8-4467-B29B-D09021F4A194}" srcOrd="4" destOrd="0" presId="urn:microsoft.com/office/officeart/2005/8/layout/hChevron3"/>
    <dgm:cxn modelId="{0DB16292-BC7F-4C65-A9E9-AD7FDE647146}" type="presParOf" srcId="{4CA4CF51-8B9F-41E2-91E7-9360B4515B00}" destId="{48AE00B0-242E-4409-9AC4-00DDF8673DD9}" srcOrd="5" destOrd="0" presId="urn:microsoft.com/office/officeart/2005/8/layout/hChevron3"/>
    <dgm:cxn modelId="{FB0DE6D0-5EFC-426E-AFBE-28D8883624A8}" type="presParOf" srcId="{4CA4CF51-8B9F-41E2-91E7-9360B4515B00}" destId="{D129D899-4581-4012-8D5F-F22A04F6130E}" srcOrd="6" destOrd="0" presId="urn:microsoft.com/office/officeart/2005/8/layout/hChevron3"/>
    <dgm:cxn modelId="{BC7A8698-1A35-45C4-8A75-375A29B95B8B}" type="presParOf" srcId="{4CA4CF51-8B9F-41E2-91E7-9360B4515B00}" destId="{D7CFF8EB-9824-45AA-B726-3286D9E44376}" srcOrd="7" destOrd="0" presId="urn:microsoft.com/office/officeart/2005/8/layout/hChevron3"/>
    <dgm:cxn modelId="{625D5669-F22E-4F3E-B4A5-DE86195ADB7E}" type="presParOf" srcId="{4CA4CF51-8B9F-41E2-91E7-9360B4515B00}" destId="{9471BD2C-B8CF-4D5A-8F02-E845D7ED09B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3DBCB6-142F-4DB0-9C85-D21742284018}" type="doc">
      <dgm:prSet loTypeId="urn:microsoft.com/office/officeart/2005/8/layout/hChevron3" loCatId="process" qsTypeId="urn:microsoft.com/office/officeart/2005/8/quickstyle/simple2" qsCatId="simple" csTypeId="urn:microsoft.com/office/officeart/2005/8/colors/accent0_1" csCatId="mainScheme" phldr="1"/>
      <dgm:spPr/>
    </dgm:pt>
    <dgm:pt modelId="{5EBD6440-FF94-4BF4-94B8-32159AE89310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1</a:t>
          </a:r>
          <a:endParaRPr lang="id-ID" sz="1600" dirty="0"/>
        </a:p>
      </dgm:t>
    </dgm:pt>
    <dgm:pt modelId="{0D6EBC8F-609A-4AD9-A2B4-5D25F8096851}" type="parTrans" cxnId="{A38960BD-1A97-4183-B89B-9234E65B694E}">
      <dgm:prSet/>
      <dgm:spPr/>
      <dgm:t>
        <a:bodyPr/>
        <a:lstStyle/>
        <a:p>
          <a:endParaRPr lang="id-ID" sz="2400"/>
        </a:p>
      </dgm:t>
    </dgm:pt>
    <dgm:pt modelId="{7B11A863-5079-46BB-B0ED-3AFBDCEE4B71}" type="sibTrans" cxnId="{A38960BD-1A97-4183-B89B-9234E65B694E}">
      <dgm:prSet/>
      <dgm:spPr/>
      <dgm:t>
        <a:bodyPr/>
        <a:lstStyle/>
        <a:p>
          <a:endParaRPr lang="id-ID" sz="2400"/>
        </a:p>
      </dgm:t>
    </dgm:pt>
    <dgm:pt modelId="{A2534926-5C10-4A74-B864-2DB45AB0C22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2</a:t>
          </a:r>
          <a:endParaRPr lang="id-ID" sz="1600" dirty="0"/>
        </a:p>
      </dgm:t>
    </dgm:pt>
    <dgm:pt modelId="{92B55190-4331-4412-9B60-93963AA6C4A8}" type="parTrans" cxnId="{17784285-3F81-44BF-BB24-95C7961D8978}">
      <dgm:prSet/>
      <dgm:spPr/>
      <dgm:t>
        <a:bodyPr/>
        <a:lstStyle/>
        <a:p>
          <a:endParaRPr lang="id-ID" sz="2400"/>
        </a:p>
      </dgm:t>
    </dgm:pt>
    <dgm:pt modelId="{9C322E3D-E055-4080-B86D-7A4F953E826E}" type="sibTrans" cxnId="{17784285-3F81-44BF-BB24-95C7961D8978}">
      <dgm:prSet/>
      <dgm:spPr/>
      <dgm:t>
        <a:bodyPr/>
        <a:lstStyle/>
        <a:p>
          <a:endParaRPr lang="id-ID" sz="2400"/>
        </a:p>
      </dgm:t>
    </dgm:pt>
    <dgm:pt modelId="{8B77BE5D-7BC5-46FF-8170-A9EE3E8790C5}">
      <dgm:prSet phldrT="[Text]" custT="1"/>
      <dgm:spPr/>
      <dgm:t>
        <a:bodyPr/>
        <a:lstStyle/>
        <a:p>
          <a:r>
            <a:rPr lang="en-US" sz="1600" dirty="0"/>
            <a:t>3</a:t>
          </a:r>
          <a:endParaRPr lang="id-ID" sz="1600" dirty="0"/>
        </a:p>
      </dgm:t>
    </dgm:pt>
    <dgm:pt modelId="{C57F14A7-61FE-434F-BD89-C15FA6F15A2B}" type="parTrans" cxnId="{CFB428DA-7716-4C4E-A92D-F96B44EEFBAA}">
      <dgm:prSet/>
      <dgm:spPr/>
      <dgm:t>
        <a:bodyPr/>
        <a:lstStyle/>
        <a:p>
          <a:endParaRPr lang="id-ID" sz="2400"/>
        </a:p>
      </dgm:t>
    </dgm:pt>
    <dgm:pt modelId="{CD6ED1FA-F248-486C-8F19-ADAB9E465D20}" type="sibTrans" cxnId="{CFB428DA-7716-4C4E-A92D-F96B44EEFBAA}">
      <dgm:prSet/>
      <dgm:spPr/>
      <dgm:t>
        <a:bodyPr/>
        <a:lstStyle/>
        <a:p>
          <a:endParaRPr lang="id-ID" sz="2400"/>
        </a:p>
      </dgm:t>
    </dgm:pt>
    <dgm:pt modelId="{5BB20FFE-E539-4439-8049-06F123CF95E1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4</a:t>
          </a:r>
          <a:endParaRPr lang="id-ID" sz="1600" dirty="0"/>
        </a:p>
      </dgm:t>
    </dgm:pt>
    <dgm:pt modelId="{3AC5537A-7F61-4C7C-9F39-637C109612A7}" type="parTrans" cxnId="{4F3727B6-0AB3-4C57-830C-D6D61A8F0414}">
      <dgm:prSet/>
      <dgm:spPr/>
      <dgm:t>
        <a:bodyPr/>
        <a:lstStyle/>
        <a:p>
          <a:endParaRPr lang="id-ID" sz="2400"/>
        </a:p>
      </dgm:t>
    </dgm:pt>
    <dgm:pt modelId="{8A513876-855A-4FD8-9EAC-21F8A517802C}" type="sibTrans" cxnId="{4F3727B6-0AB3-4C57-830C-D6D61A8F0414}">
      <dgm:prSet/>
      <dgm:spPr/>
      <dgm:t>
        <a:bodyPr/>
        <a:lstStyle/>
        <a:p>
          <a:endParaRPr lang="id-ID" sz="2400"/>
        </a:p>
      </dgm:t>
    </dgm:pt>
    <dgm:pt modelId="{AE1ACB3F-704B-49D4-915E-BA5F14D1DBC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5</a:t>
          </a:r>
          <a:endParaRPr lang="id-ID" sz="1600" dirty="0"/>
        </a:p>
      </dgm:t>
    </dgm:pt>
    <dgm:pt modelId="{58476B6D-DCA3-40C0-9023-2DE961C5B564}" type="parTrans" cxnId="{C61F7F65-A96B-4C8C-94E3-6CD3E66265B2}">
      <dgm:prSet/>
      <dgm:spPr/>
      <dgm:t>
        <a:bodyPr/>
        <a:lstStyle/>
        <a:p>
          <a:endParaRPr lang="id-ID" sz="2400"/>
        </a:p>
      </dgm:t>
    </dgm:pt>
    <dgm:pt modelId="{EEB733D7-3210-4685-9A6D-CFE911FCD414}" type="sibTrans" cxnId="{C61F7F65-A96B-4C8C-94E3-6CD3E66265B2}">
      <dgm:prSet/>
      <dgm:spPr/>
      <dgm:t>
        <a:bodyPr/>
        <a:lstStyle/>
        <a:p>
          <a:endParaRPr lang="id-ID" sz="2400"/>
        </a:p>
      </dgm:t>
    </dgm:pt>
    <dgm:pt modelId="{4CA4CF51-8B9F-41E2-91E7-9360B4515B00}" type="pres">
      <dgm:prSet presAssocID="{853DBCB6-142F-4DB0-9C85-D21742284018}" presName="Name0" presStyleCnt="0">
        <dgm:presLayoutVars>
          <dgm:dir/>
          <dgm:resizeHandles val="exact"/>
        </dgm:presLayoutVars>
      </dgm:prSet>
      <dgm:spPr/>
    </dgm:pt>
    <dgm:pt modelId="{BC5E4C8C-0558-40F7-AFB7-D6DA55E0E564}" type="pres">
      <dgm:prSet presAssocID="{5EBD6440-FF94-4BF4-94B8-32159AE89310}" presName="parTxOnly" presStyleLbl="node1" presStyleIdx="0" presStyleCnt="5">
        <dgm:presLayoutVars>
          <dgm:bulletEnabled val="1"/>
        </dgm:presLayoutVars>
      </dgm:prSet>
      <dgm:spPr/>
    </dgm:pt>
    <dgm:pt modelId="{F359DC07-09FD-4B75-8FA5-3C312BE7CBC0}" type="pres">
      <dgm:prSet presAssocID="{7B11A863-5079-46BB-B0ED-3AFBDCEE4B71}" presName="parSpace" presStyleCnt="0"/>
      <dgm:spPr/>
    </dgm:pt>
    <dgm:pt modelId="{DC385408-A693-4203-B4AA-140A354A1543}" type="pres">
      <dgm:prSet presAssocID="{A2534926-5C10-4A74-B864-2DB45AB0C225}" presName="parTxOnly" presStyleLbl="node1" presStyleIdx="1" presStyleCnt="5">
        <dgm:presLayoutVars>
          <dgm:bulletEnabled val="1"/>
        </dgm:presLayoutVars>
      </dgm:prSet>
      <dgm:spPr/>
    </dgm:pt>
    <dgm:pt modelId="{90C94FB6-E908-4E5C-A18D-B14CFE5C0472}" type="pres">
      <dgm:prSet presAssocID="{9C322E3D-E055-4080-B86D-7A4F953E826E}" presName="parSpace" presStyleCnt="0"/>
      <dgm:spPr/>
    </dgm:pt>
    <dgm:pt modelId="{F8B7DB23-ACF8-4467-B29B-D09021F4A194}" type="pres">
      <dgm:prSet presAssocID="{8B77BE5D-7BC5-46FF-8170-A9EE3E8790C5}" presName="parTxOnly" presStyleLbl="node1" presStyleIdx="2" presStyleCnt="5">
        <dgm:presLayoutVars>
          <dgm:bulletEnabled val="1"/>
        </dgm:presLayoutVars>
      </dgm:prSet>
      <dgm:spPr/>
    </dgm:pt>
    <dgm:pt modelId="{48AE00B0-242E-4409-9AC4-00DDF8673DD9}" type="pres">
      <dgm:prSet presAssocID="{CD6ED1FA-F248-486C-8F19-ADAB9E465D20}" presName="parSpace" presStyleCnt="0"/>
      <dgm:spPr/>
    </dgm:pt>
    <dgm:pt modelId="{D129D899-4581-4012-8D5F-F22A04F6130E}" type="pres">
      <dgm:prSet presAssocID="{5BB20FFE-E539-4439-8049-06F123CF95E1}" presName="parTxOnly" presStyleLbl="node1" presStyleIdx="3" presStyleCnt="5">
        <dgm:presLayoutVars>
          <dgm:bulletEnabled val="1"/>
        </dgm:presLayoutVars>
      </dgm:prSet>
      <dgm:spPr/>
    </dgm:pt>
    <dgm:pt modelId="{D7CFF8EB-9824-45AA-B726-3286D9E44376}" type="pres">
      <dgm:prSet presAssocID="{8A513876-855A-4FD8-9EAC-21F8A517802C}" presName="parSpace" presStyleCnt="0"/>
      <dgm:spPr/>
    </dgm:pt>
    <dgm:pt modelId="{9471BD2C-B8CF-4D5A-8F02-E845D7ED09B9}" type="pres">
      <dgm:prSet presAssocID="{AE1ACB3F-704B-49D4-915E-BA5F14D1DBC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93BA1B-94D1-46E1-8DB9-A9FD11A19EE7}" type="presOf" srcId="{853DBCB6-142F-4DB0-9C85-D21742284018}" destId="{4CA4CF51-8B9F-41E2-91E7-9360B4515B00}" srcOrd="0" destOrd="0" presId="urn:microsoft.com/office/officeart/2005/8/layout/hChevron3"/>
    <dgm:cxn modelId="{61A68E1D-A307-474E-9C65-FE908DCE3FD6}" type="presOf" srcId="{5EBD6440-FF94-4BF4-94B8-32159AE89310}" destId="{BC5E4C8C-0558-40F7-AFB7-D6DA55E0E564}" srcOrd="0" destOrd="0" presId="urn:microsoft.com/office/officeart/2005/8/layout/hChevron3"/>
    <dgm:cxn modelId="{C1ABE725-B3D4-4C78-BD2C-0A2843C748EF}" type="presOf" srcId="{5BB20FFE-E539-4439-8049-06F123CF95E1}" destId="{D129D899-4581-4012-8D5F-F22A04F6130E}" srcOrd="0" destOrd="0" presId="urn:microsoft.com/office/officeart/2005/8/layout/hChevron3"/>
    <dgm:cxn modelId="{C61F7F65-A96B-4C8C-94E3-6CD3E66265B2}" srcId="{853DBCB6-142F-4DB0-9C85-D21742284018}" destId="{AE1ACB3F-704B-49D4-915E-BA5F14D1DBC5}" srcOrd="4" destOrd="0" parTransId="{58476B6D-DCA3-40C0-9023-2DE961C5B564}" sibTransId="{EEB733D7-3210-4685-9A6D-CFE911FCD414}"/>
    <dgm:cxn modelId="{212C6950-6917-4CBC-A4A9-06545B8168B3}" type="presOf" srcId="{8B77BE5D-7BC5-46FF-8170-A9EE3E8790C5}" destId="{F8B7DB23-ACF8-4467-B29B-D09021F4A194}" srcOrd="0" destOrd="0" presId="urn:microsoft.com/office/officeart/2005/8/layout/hChevron3"/>
    <dgm:cxn modelId="{17784285-3F81-44BF-BB24-95C7961D8978}" srcId="{853DBCB6-142F-4DB0-9C85-D21742284018}" destId="{A2534926-5C10-4A74-B864-2DB45AB0C225}" srcOrd="1" destOrd="0" parTransId="{92B55190-4331-4412-9B60-93963AA6C4A8}" sibTransId="{9C322E3D-E055-4080-B86D-7A4F953E826E}"/>
    <dgm:cxn modelId="{4F3727B6-0AB3-4C57-830C-D6D61A8F0414}" srcId="{853DBCB6-142F-4DB0-9C85-D21742284018}" destId="{5BB20FFE-E539-4439-8049-06F123CF95E1}" srcOrd="3" destOrd="0" parTransId="{3AC5537A-7F61-4C7C-9F39-637C109612A7}" sibTransId="{8A513876-855A-4FD8-9EAC-21F8A517802C}"/>
    <dgm:cxn modelId="{A38960BD-1A97-4183-B89B-9234E65B694E}" srcId="{853DBCB6-142F-4DB0-9C85-D21742284018}" destId="{5EBD6440-FF94-4BF4-94B8-32159AE89310}" srcOrd="0" destOrd="0" parTransId="{0D6EBC8F-609A-4AD9-A2B4-5D25F8096851}" sibTransId="{7B11A863-5079-46BB-B0ED-3AFBDCEE4B71}"/>
    <dgm:cxn modelId="{CFB428DA-7716-4C4E-A92D-F96B44EEFBAA}" srcId="{853DBCB6-142F-4DB0-9C85-D21742284018}" destId="{8B77BE5D-7BC5-46FF-8170-A9EE3E8790C5}" srcOrd="2" destOrd="0" parTransId="{C57F14A7-61FE-434F-BD89-C15FA6F15A2B}" sibTransId="{CD6ED1FA-F248-486C-8F19-ADAB9E465D20}"/>
    <dgm:cxn modelId="{50D7C1DA-1D28-4253-9477-5F1C83FA0D45}" type="presOf" srcId="{A2534926-5C10-4A74-B864-2DB45AB0C225}" destId="{DC385408-A693-4203-B4AA-140A354A1543}" srcOrd="0" destOrd="0" presId="urn:microsoft.com/office/officeart/2005/8/layout/hChevron3"/>
    <dgm:cxn modelId="{A9B802F6-1035-4B75-99BB-150F231284CE}" type="presOf" srcId="{AE1ACB3F-704B-49D4-915E-BA5F14D1DBC5}" destId="{9471BD2C-B8CF-4D5A-8F02-E845D7ED09B9}" srcOrd="0" destOrd="0" presId="urn:microsoft.com/office/officeart/2005/8/layout/hChevron3"/>
    <dgm:cxn modelId="{D0192465-F044-41E5-8D55-E57DAE658582}" type="presParOf" srcId="{4CA4CF51-8B9F-41E2-91E7-9360B4515B00}" destId="{BC5E4C8C-0558-40F7-AFB7-D6DA55E0E564}" srcOrd="0" destOrd="0" presId="urn:microsoft.com/office/officeart/2005/8/layout/hChevron3"/>
    <dgm:cxn modelId="{9402BDAC-4DD3-4B76-B33B-1BFD74CFA2A7}" type="presParOf" srcId="{4CA4CF51-8B9F-41E2-91E7-9360B4515B00}" destId="{F359DC07-09FD-4B75-8FA5-3C312BE7CBC0}" srcOrd="1" destOrd="0" presId="urn:microsoft.com/office/officeart/2005/8/layout/hChevron3"/>
    <dgm:cxn modelId="{B3F65E71-F4C2-401B-9415-36D0F365C7CD}" type="presParOf" srcId="{4CA4CF51-8B9F-41E2-91E7-9360B4515B00}" destId="{DC385408-A693-4203-B4AA-140A354A1543}" srcOrd="2" destOrd="0" presId="urn:microsoft.com/office/officeart/2005/8/layout/hChevron3"/>
    <dgm:cxn modelId="{35C5DFB3-D5C9-4A57-8F6F-8EAD6903D36D}" type="presParOf" srcId="{4CA4CF51-8B9F-41E2-91E7-9360B4515B00}" destId="{90C94FB6-E908-4E5C-A18D-B14CFE5C0472}" srcOrd="3" destOrd="0" presId="urn:microsoft.com/office/officeart/2005/8/layout/hChevron3"/>
    <dgm:cxn modelId="{40650CC6-4E63-4572-92F7-6F043E3F3418}" type="presParOf" srcId="{4CA4CF51-8B9F-41E2-91E7-9360B4515B00}" destId="{F8B7DB23-ACF8-4467-B29B-D09021F4A194}" srcOrd="4" destOrd="0" presId="urn:microsoft.com/office/officeart/2005/8/layout/hChevron3"/>
    <dgm:cxn modelId="{0DB16292-BC7F-4C65-A9E9-AD7FDE647146}" type="presParOf" srcId="{4CA4CF51-8B9F-41E2-91E7-9360B4515B00}" destId="{48AE00B0-242E-4409-9AC4-00DDF8673DD9}" srcOrd="5" destOrd="0" presId="urn:microsoft.com/office/officeart/2005/8/layout/hChevron3"/>
    <dgm:cxn modelId="{FB0DE6D0-5EFC-426E-AFBE-28D8883624A8}" type="presParOf" srcId="{4CA4CF51-8B9F-41E2-91E7-9360B4515B00}" destId="{D129D899-4581-4012-8D5F-F22A04F6130E}" srcOrd="6" destOrd="0" presId="urn:microsoft.com/office/officeart/2005/8/layout/hChevron3"/>
    <dgm:cxn modelId="{BC7A8698-1A35-45C4-8A75-375A29B95B8B}" type="presParOf" srcId="{4CA4CF51-8B9F-41E2-91E7-9360B4515B00}" destId="{D7CFF8EB-9824-45AA-B726-3286D9E44376}" srcOrd="7" destOrd="0" presId="urn:microsoft.com/office/officeart/2005/8/layout/hChevron3"/>
    <dgm:cxn modelId="{625D5669-F22E-4F3E-B4A5-DE86195ADB7E}" type="presParOf" srcId="{4CA4CF51-8B9F-41E2-91E7-9360B4515B00}" destId="{9471BD2C-B8CF-4D5A-8F02-E845D7ED09B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3DBCB6-142F-4DB0-9C85-D21742284018}" type="doc">
      <dgm:prSet loTypeId="urn:microsoft.com/office/officeart/2005/8/layout/hChevron3" loCatId="process" qsTypeId="urn:microsoft.com/office/officeart/2005/8/quickstyle/simple2" qsCatId="simple" csTypeId="urn:microsoft.com/office/officeart/2005/8/colors/accent0_1" csCatId="mainScheme" phldr="1"/>
      <dgm:spPr/>
    </dgm:pt>
    <dgm:pt modelId="{5EBD6440-FF94-4BF4-94B8-32159AE89310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1</a:t>
          </a:r>
          <a:endParaRPr lang="id-ID" sz="1600" dirty="0"/>
        </a:p>
      </dgm:t>
    </dgm:pt>
    <dgm:pt modelId="{0D6EBC8F-609A-4AD9-A2B4-5D25F8096851}" type="parTrans" cxnId="{A38960BD-1A97-4183-B89B-9234E65B694E}">
      <dgm:prSet/>
      <dgm:spPr/>
      <dgm:t>
        <a:bodyPr/>
        <a:lstStyle/>
        <a:p>
          <a:endParaRPr lang="id-ID" sz="2400"/>
        </a:p>
      </dgm:t>
    </dgm:pt>
    <dgm:pt modelId="{7B11A863-5079-46BB-B0ED-3AFBDCEE4B71}" type="sibTrans" cxnId="{A38960BD-1A97-4183-B89B-9234E65B694E}">
      <dgm:prSet/>
      <dgm:spPr/>
      <dgm:t>
        <a:bodyPr/>
        <a:lstStyle/>
        <a:p>
          <a:endParaRPr lang="id-ID" sz="2400"/>
        </a:p>
      </dgm:t>
    </dgm:pt>
    <dgm:pt modelId="{A2534926-5C10-4A74-B864-2DB45AB0C225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2</a:t>
          </a:r>
          <a:endParaRPr lang="id-ID" sz="1600" dirty="0"/>
        </a:p>
      </dgm:t>
    </dgm:pt>
    <dgm:pt modelId="{92B55190-4331-4412-9B60-93963AA6C4A8}" type="parTrans" cxnId="{17784285-3F81-44BF-BB24-95C7961D8978}">
      <dgm:prSet/>
      <dgm:spPr/>
      <dgm:t>
        <a:bodyPr/>
        <a:lstStyle/>
        <a:p>
          <a:endParaRPr lang="id-ID" sz="2400"/>
        </a:p>
      </dgm:t>
    </dgm:pt>
    <dgm:pt modelId="{9C322E3D-E055-4080-B86D-7A4F953E826E}" type="sibTrans" cxnId="{17784285-3F81-44BF-BB24-95C7961D8978}">
      <dgm:prSet/>
      <dgm:spPr/>
      <dgm:t>
        <a:bodyPr/>
        <a:lstStyle/>
        <a:p>
          <a:endParaRPr lang="id-ID" sz="2400"/>
        </a:p>
      </dgm:t>
    </dgm:pt>
    <dgm:pt modelId="{8B77BE5D-7BC5-46FF-8170-A9EE3E8790C5}">
      <dgm:prSet phldrT="[Text]" custT="1"/>
      <dgm:spPr/>
      <dgm:t>
        <a:bodyPr/>
        <a:lstStyle/>
        <a:p>
          <a:r>
            <a:rPr lang="en-US" sz="1600" dirty="0"/>
            <a:t>3</a:t>
          </a:r>
          <a:endParaRPr lang="id-ID" sz="1600" dirty="0"/>
        </a:p>
      </dgm:t>
    </dgm:pt>
    <dgm:pt modelId="{C57F14A7-61FE-434F-BD89-C15FA6F15A2B}" type="parTrans" cxnId="{CFB428DA-7716-4C4E-A92D-F96B44EEFBAA}">
      <dgm:prSet/>
      <dgm:spPr/>
      <dgm:t>
        <a:bodyPr/>
        <a:lstStyle/>
        <a:p>
          <a:endParaRPr lang="id-ID" sz="2400"/>
        </a:p>
      </dgm:t>
    </dgm:pt>
    <dgm:pt modelId="{CD6ED1FA-F248-486C-8F19-ADAB9E465D20}" type="sibTrans" cxnId="{CFB428DA-7716-4C4E-A92D-F96B44EEFBAA}">
      <dgm:prSet/>
      <dgm:spPr/>
      <dgm:t>
        <a:bodyPr/>
        <a:lstStyle/>
        <a:p>
          <a:endParaRPr lang="id-ID" sz="2400"/>
        </a:p>
      </dgm:t>
    </dgm:pt>
    <dgm:pt modelId="{5BB20FFE-E539-4439-8049-06F123CF95E1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4</a:t>
          </a:r>
          <a:endParaRPr lang="id-ID" sz="1600" dirty="0"/>
        </a:p>
      </dgm:t>
    </dgm:pt>
    <dgm:pt modelId="{3AC5537A-7F61-4C7C-9F39-637C109612A7}" type="parTrans" cxnId="{4F3727B6-0AB3-4C57-830C-D6D61A8F0414}">
      <dgm:prSet/>
      <dgm:spPr/>
      <dgm:t>
        <a:bodyPr/>
        <a:lstStyle/>
        <a:p>
          <a:endParaRPr lang="id-ID" sz="2400"/>
        </a:p>
      </dgm:t>
    </dgm:pt>
    <dgm:pt modelId="{8A513876-855A-4FD8-9EAC-21F8A517802C}" type="sibTrans" cxnId="{4F3727B6-0AB3-4C57-830C-D6D61A8F0414}">
      <dgm:prSet/>
      <dgm:spPr/>
      <dgm:t>
        <a:bodyPr/>
        <a:lstStyle/>
        <a:p>
          <a:endParaRPr lang="id-ID" sz="2400"/>
        </a:p>
      </dgm:t>
    </dgm:pt>
    <dgm:pt modelId="{AE1ACB3F-704B-49D4-915E-BA5F14D1DBC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5</a:t>
          </a:r>
          <a:endParaRPr lang="id-ID" sz="1600" dirty="0"/>
        </a:p>
      </dgm:t>
    </dgm:pt>
    <dgm:pt modelId="{58476B6D-DCA3-40C0-9023-2DE961C5B564}" type="parTrans" cxnId="{C61F7F65-A96B-4C8C-94E3-6CD3E66265B2}">
      <dgm:prSet/>
      <dgm:spPr/>
      <dgm:t>
        <a:bodyPr/>
        <a:lstStyle/>
        <a:p>
          <a:endParaRPr lang="id-ID" sz="2400"/>
        </a:p>
      </dgm:t>
    </dgm:pt>
    <dgm:pt modelId="{EEB733D7-3210-4685-9A6D-CFE911FCD414}" type="sibTrans" cxnId="{C61F7F65-A96B-4C8C-94E3-6CD3E66265B2}">
      <dgm:prSet/>
      <dgm:spPr/>
      <dgm:t>
        <a:bodyPr/>
        <a:lstStyle/>
        <a:p>
          <a:endParaRPr lang="id-ID" sz="2400"/>
        </a:p>
      </dgm:t>
    </dgm:pt>
    <dgm:pt modelId="{4CA4CF51-8B9F-41E2-91E7-9360B4515B00}" type="pres">
      <dgm:prSet presAssocID="{853DBCB6-142F-4DB0-9C85-D21742284018}" presName="Name0" presStyleCnt="0">
        <dgm:presLayoutVars>
          <dgm:dir/>
          <dgm:resizeHandles val="exact"/>
        </dgm:presLayoutVars>
      </dgm:prSet>
      <dgm:spPr/>
    </dgm:pt>
    <dgm:pt modelId="{BC5E4C8C-0558-40F7-AFB7-D6DA55E0E564}" type="pres">
      <dgm:prSet presAssocID="{5EBD6440-FF94-4BF4-94B8-32159AE89310}" presName="parTxOnly" presStyleLbl="node1" presStyleIdx="0" presStyleCnt="5">
        <dgm:presLayoutVars>
          <dgm:bulletEnabled val="1"/>
        </dgm:presLayoutVars>
      </dgm:prSet>
      <dgm:spPr/>
    </dgm:pt>
    <dgm:pt modelId="{F359DC07-09FD-4B75-8FA5-3C312BE7CBC0}" type="pres">
      <dgm:prSet presAssocID="{7B11A863-5079-46BB-B0ED-3AFBDCEE4B71}" presName="parSpace" presStyleCnt="0"/>
      <dgm:spPr/>
    </dgm:pt>
    <dgm:pt modelId="{DC385408-A693-4203-B4AA-140A354A1543}" type="pres">
      <dgm:prSet presAssocID="{A2534926-5C10-4A74-B864-2DB45AB0C225}" presName="parTxOnly" presStyleLbl="node1" presStyleIdx="1" presStyleCnt="5">
        <dgm:presLayoutVars>
          <dgm:bulletEnabled val="1"/>
        </dgm:presLayoutVars>
      </dgm:prSet>
      <dgm:spPr/>
    </dgm:pt>
    <dgm:pt modelId="{90C94FB6-E908-4E5C-A18D-B14CFE5C0472}" type="pres">
      <dgm:prSet presAssocID="{9C322E3D-E055-4080-B86D-7A4F953E826E}" presName="parSpace" presStyleCnt="0"/>
      <dgm:spPr/>
    </dgm:pt>
    <dgm:pt modelId="{F8B7DB23-ACF8-4467-B29B-D09021F4A194}" type="pres">
      <dgm:prSet presAssocID="{8B77BE5D-7BC5-46FF-8170-A9EE3E8790C5}" presName="parTxOnly" presStyleLbl="node1" presStyleIdx="2" presStyleCnt="5">
        <dgm:presLayoutVars>
          <dgm:bulletEnabled val="1"/>
        </dgm:presLayoutVars>
      </dgm:prSet>
      <dgm:spPr/>
    </dgm:pt>
    <dgm:pt modelId="{48AE00B0-242E-4409-9AC4-00DDF8673DD9}" type="pres">
      <dgm:prSet presAssocID="{CD6ED1FA-F248-486C-8F19-ADAB9E465D20}" presName="parSpace" presStyleCnt="0"/>
      <dgm:spPr/>
    </dgm:pt>
    <dgm:pt modelId="{D129D899-4581-4012-8D5F-F22A04F6130E}" type="pres">
      <dgm:prSet presAssocID="{5BB20FFE-E539-4439-8049-06F123CF95E1}" presName="parTxOnly" presStyleLbl="node1" presStyleIdx="3" presStyleCnt="5">
        <dgm:presLayoutVars>
          <dgm:bulletEnabled val="1"/>
        </dgm:presLayoutVars>
      </dgm:prSet>
      <dgm:spPr/>
    </dgm:pt>
    <dgm:pt modelId="{D7CFF8EB-9824-45AA-B726-3286D9E44376}" type="pres">
      <dgm:prSet presAssocID="{8A513876-855A-4FD8-9EAC-21F8A517802C}" presName="parSpace" presStyleCnt="0"/>
      <dgm:spPr/>
    </dgm:pt>
    <dgm:pt modelId="{9471BD2C-B8CF-4D5A-8F02-E845D7ED09B9}" type="pres">
      <dgm:prSet presAssocID="{AE1ACB3F-704B-49D4-915E-BA5F14D1DBC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93BA1B-94D1-46E1-8DB9-A9FD11A19EE7}" type="presOf" srcId="{853DBCB6-142F-4DB0-9C85-D21742284018}" destId="{4CA4CF51-8B9F-41E2-91E7-9360B4515B00}" srcOrd="0" destOrd="0" presId="urn:microsoft.com/office/officeart/2005/8/layout/hChevron3"/>
    <dgm:cxn modelId="{61A68E1D-A307-474E-9C65-FE908DCE3FD6}" type="presOf" srcId="{5EBD6440-FF94-4BF4-94B8-32159AE89310}" destId="{BC5E4C8C-0558-40F7-AFB7-D6DA55E0E564}" srcOrd="0" destOrd="0" presId="urn:microsoft.com/office/officeart/2005/8/layout/hChevron3"/>
    <dgm:cxn modelId="{C1ABE725-B3D4-4C78-BD2C-0A2843C748EF}" type="presOf" srcId="{5BB20FFE-E539-4439-8049-06F123CF95E1}" destId="{D129D899-4581-4012-8D5F-F22A04F6130E}" srcOrd="0" destOrd="0" presId="urn:microsoft.com/office/officeart/2005/8/layout/hChevron3"/>
    <dgm:cxn modelId="{C61F7F65-A96B-4C8C-94E3-6CD3E66265B2}" srcId="{853DBCB6-142F-4DB0-9C85-D21742284018}" destId="{AE1ACB3F-704B-49D4-915E-BA5F14D1DBC5}" srcOrd="4" destOrd="0" parTransId="{58476B6D-DCA3-40C0-9023-2DE961C5B564}" sibTransId="{EEB733D7-3210-4685-9A6D-CFE911FCD414}"/>
    <dgm:cxn modelId="{212C6950-6917-4CBC-A4A9-06545B8168B3}" type="presOf" srcId="{8B77BE5D-7BC5-46FF-8170-A9EE3E8790C5}" destId="{F8B7DB23-ACF8-4467-B29B-D09021F4A194}" srcOrd="0" destOrd="0" presId="urn:microsoft.com/office/officeart/2005/8/layout/hChevron3"/>
    <dgm:cxn modelId="{17784285-3F81-44BF-BB24-95C7961D8978}" srcId="{853DBCB6-142F-4DB0-9C85-D21742284018}" destId="{A2534926-5C10-4A74-B864-2DB45AB0C225}" srcOrd="1" destOrd="0" parTransId="{92B55190-4331-4412-9B60-93963AA6C4A8}" sibTransId="{9C322E3D-E055-4080-B86D-7A4F953E826E}"/>
    <dgm:cxn modelId="{4F3727B6-0AB3-4C57-830C-D6D61A8F0414}" srcId="{853DBCB6-142F-4DB0-9C85-D21742284018}" destId="{5BB20FFE-E539-4439-8049-06F123CF95E1}" srcOrd="3" destOrd="0" parTransId="{3AC5537A-7F61-4C7C-9F39-637C109612A7}" sibTransId="{8A513876-855A-4FD8-9EAC-21F8A517802C}"/>
    <dgm:cxn modelId="{A38960BD-1A97-4183-B89B-9234E65B694E}" srcId="{853DBCB6-142F-4DB0-9C85-D21742284018}" destId="{5EBD6440-FF94-4BF4-94B8-32159AE89310}" srcOrd="0" destOrd="0" parTransId="{0D6EBC8F-609A-4AD9-A2B4-5D25F8096851}" sibTransId="{7B11A863-5079-46BB-B0ED-3AFBDCEE4B71}"/>
    <dgm:cxn modelId="{CFB428DA-7716-4C4E-A92D-F96B44EEFBAA}" srcId="{853DBCB6-142F-4DB0-9C85-D21742284018}" destId="{8B77BE5D-7BC5-46FF-8170-A9EE3E8790C5}" srcOrd="2" destOrd="0" parTransId="{C57F14A7-61FE-434F-BD89-C15FA6F15A2B}" sibTransId="{CD6ED1FA-F248-486C-8F19-ADAB9E465D20}"/>
    <dgm:cxn modelId="{50D7C1DA-1D28-4253-9477-5F1C83FA0D45}" type="presOf" srcId="{A2534926-5C10-4A74-B864-2DB45AB0C225}" destId="{DC385408-A693-4203-B4AA-140A354A1543}" srcOrd="0" destOrd="0" presId="urn:microsoft.com/office/officeart/2005/8/layout/hChevron3"/>
    <dgm:cxn modelId="{A9B802F6-1035-4B75-99BB-150F231284CE}" type="presOf" srcId="{AE1ACB3F-704B-49D4-915E-BA5F14D1DBC5}" destId="{9471BD2C-B8CF-4D5A-8F02-E845D7ED09B9}" srcOrd="0" destOrd="0" presId="urn:microsoft.com/office/officeart/2005/8/layout/hChevron3"/>
    <dgm:cxn modelId="{D0192465-F044-41E5-8D55-E57DAE658582}" type="presParOf" srcId="{4CA4CF51-8B9F-41E2-91E7-9360B4515B00}" destId="{BC5E4C8C-0558-40F7-AFB7-D6DA55E0E564}" srcOrd="0" destOrd="0" presId="urn:microsoft.com/office/officeart/2005/8/layout/hChevron3"/>
    <dgm:cxn modelId="{9402BDAC-4DD3-4B76-B33B-1BFD74CFA2A7}" type="presParOf" srcId="{4CA4CF51-8B9F-41E2-91E7-9360B4515B00}" destId="{F359DC07-09FD-4B75-8FA5-3C312BE7CBC0}" srcOrd="1" destOrd="0" presId="urn:microsoft.com/office/officeart/2005/8/layout/hChevron3"/>
    <dgm:cxn modelId="{B3F65E71-F4C2-401B-9415-36D0F365C7CD}" type="presParOf" srcId="{4CA4CF51-8B9F-41E2-91E7-9360B4515B00}" destId="{DC385408-A693-4203-B4AA-140A354A1543}" srcOrd="2" destOrd="0" presId="urn:microsoft.com/office/officeart/2005/8/layout/hChevron3"/>
    <dgm:cxn modelId="{35C5DFB3-D5C9-4A57-8F6F-8EAD6903D36D}" type="presParOf" srcId="{4CA4CF51-8B9F-41E2-91E7-9360B4515B00}" destId="{90C94FB6-E908-4E5C-A18D-B14CFE5C0472}" srcOrd="3" destOrd="0" presId="urn:microsoft.com/office/officeart/2005/8/layout/hChevron3"/>
    <dgm:cxn modelId="{40650CC6-4E63-4572-92F7-6F043E3F3418}" type="presParOf" srcId="{4CA4CF51-8B9F-41E2-91E7-9360B4515B00}" destId="{F8B7DB23-ACF8-4467-B29B-D09021F4A194}" srcOrd="4" destOrd="0" presId="urn:microsoft.com/office/officeart/2005/8/layout/hChevron3"/>
    <dgm:cxn modelId="{0DB16292-BC7F-4C65-A9E9-AD7FDE647146}" type="presParOf" srcId="{4CA4CF51-8B9F-41E2-91E7-9360B4515B00}" destId="{48AE00B0-242E-4409-9AC4-00DDF8673DD9}" srcOrd="5" destOrd="0" presId="urn:microsoft.com/office/officeart/2005/8/layout/hChevron3"/>
    <dgm:cxn modelId="{FB0DE6D0-5EFC-426E-AFBE-28D8883624A8}" type="presParOf" srcId="{4CA4CF51-8B9F-41E2-91E7-9360B4515B00}" destId="{D129D899-4581-4012-8D5F-F22A04F6130E}" srcOrd="6" destOrd="0" presId="urn:microsoft.com/office/officeart/2005/8/layout/hChevron3"/>
    <dgm:cxn modelId="{BC7A8698-1A35-45C4-8A75-375A29B95B8B}" type="presParOf" srcId="{4CA4CF51-8B9F-41E2-91E7-9360B4515B00}" destId="{D7CFF8EB-9824-45AA-B726-3286D9E44376}" srcOrd="7" destOrd="0" presId="urn:microsoft.com/office/officeart/2005/8/layout/hChevron3"/>
    <dgm:cxn modelId="{625D5669-F22E-4F3E-B4A5-DE86195ADB7E}" type="presParOf" srcId="{4CA4CF51-8B9F-41E2-91E7-9360B4515B00}" destId="{9471BD2C-B8CF-4D5A-8F02-E845D7ED09B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3DBCB6-142F-4DB0-9C85-D21742284018}" type="doc">
      <dgm:prSet loTypeId="urn:microsoft.com/office/officeart/2005/8/layout/hChevron3" loCatId="process" qsTypeId="urn:microsoft.com/office/officeart/2005/8/quickstyle/simple2" qsCatId="simple" csTypeId="urn:microsoft.com/office/officeart/2005/8/colors/accent0_1" csCatId="mainScheme" phldr="1"/>
      <dgm:spPr/>
    </dgm:pt>
    <dgm:pt modelId="{5EBD6440-FF94-4BF4-94B8-32159AE89310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1</a:t>
          </a:r>
          <a:endParaRPr lang="id-ID" sz="1600" dirty="0"/>
        </a:p>
      </dgm:t>
    </dgm:pt>
    <dgm:pt modelId="{0D6EBC8F-609A-4AD9-A2B4-5D25F8096851}" type="parTrans" cxnId="{A38960BD-1A97-4183-B89B-9234E65B694E}">
      <dgm:prSet/>
      <dgm:spPr/>
      <dgm:t>
        <a:bodyPr/>
        <a:lstStyle/>
        <a:p>
          <a:endParaRPr lang="id-ID" sz="2400"/>
        </a:p>
      </dgm:t>
    </dgm:pt>
    <dgm:pt modelId="{7B11A863-5079-46BB-B0ED-3AFBDCEE4B71}" type="sibTrans" cxnId="{A38960BD-1A97-4183-B89B-9234E65B694E}">
      <dgm:prSet/>
      <dgm:spPr/>
      <dgm:t>
        <a:bodyPr/>
        <a:lstStyle/>
        <a:p>
          <a:endParaRPr lang="id-ID" sz="2400"/>
        </a:p>
      </dgm:t>
    </dgm:pt>
    <dgm:pt modelId="{A2534926-5C10-4A74-B864-2DB45AB0C225}">
      <dgm:prSet phldrT="[Text]" custT="1"/>
      <dgm:spPr>
        <a:solidFill>
          <a:srgbClr val="FFFF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2</a:t>
          </a:r>
          <a:endParaRPr lang="id-ID" sz="1600" dirty="0"/>
        </a:p>
      </dgm:t>
    </dgm:pt>
    <dgm:pt modelId="{92B55190-4331-4412-9B60-93963AA6C4A8}" type="parTrans" cxnId="{17784285-3F81-44BF-BB24-95C7961D8978}">
      <dgm:prSet/>
      <dgm:spPr/>
      <dgm:t>
        <a:bodyPr/>
        <a:lstStyle/>
        <a:p>
          <a:endParaRPr lang="id-ID" sz="2400"/>
        </a:p>
      </dgm:t>
    </dgm:pt>
    <dgm:pt modelId="{9C322E3D-E055-4080-B86D-7A4F953E826E}" type="sibTrans" cxnId="{17784285-3F81-44BF-BB24-95C7961D8978}">
      <dgm:prSet/>
      <dgm:spPr/>
      <dgm:t>
        <a:bodyPr/>
        <a:lstStyle/>
        <a:p>
          <a:endParaRPr lang="id-ID" sz="2400"/>
        </a:p>
      </dgm:t>
    </dgm:pt>
    <dgm:pt modelId="{8B77BE5D-7BC5-46FF-8170-A9EE3E8790C5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600" dirty="0"/>
            <a:t>3</a:t>
          </a:r>
          <a:endParaRPr lang="id-ID" sz="1600" dirty="0"/>
        </a:p>
      </dgm:t>
    </dgm:pt>
    <dgm:pt modelId="{C57F14A7-61FE-434F-BD89-C15FA6F15A2B}" type="parTrans" cxnId="{CFB428DA-7716-4C4E-A92D-F96B44EEFBAA}">
      <dgm:prSet/>
      <dgm:spPr/>
      <dgm:t>
        <a:bodyPr/>
        <a:lstStyle/>
        <a:p>
          <a:endParaRPr lang="id-ID" sz="2400"/>
        </a:p>
      </dgm:t>
    </dgm:pt>
    <dgm:pt modelId="{CD6ED1FA-F248-486C-8F19-ADAB9E465D20}" type="sibTrans" cxnId="{CFB428DA-7716-4C4E-A92D-F96B44EEFBAA}">
      <dgm:prSet/>
      <dgm:spPr/>
      <dgm:t>
        <a:bodyPr/>
        <a:lstStyle/>
        <a:p>
          <a:endParaRPr lang="id-ID" sz="2400"/>
        </a:p>
      </dgm:t>
    </dgm:pt>
    <dgm:pt modelId="{5BB20FFE-E539-4439-8049-06F123CF95E1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4</a:t>
          </a:r>
          <a:endParaRPr lang="id-ID" sz="1600" dirty="0"/>
        </a:p>
      </dgm:t>
    </dgm:pt>
    <dgm:pt modelId="{3AC5537A-7F61-4C7C-9F39-637C109612A7}" type="parTrans" cxnId="{4F3727B6-0AB3-4C57-830C-D6D61A8F0414}">
      <dgm:prSet/>
      <dgm:spPr/>
      <dgm:t>
        <a:bodyPr/>
        <a:lstStyle/>
        <a:p>
          <a:endParaRPr lang="id-ID" sz="2400"/>
        </a:p>
      </dgm:t>
    </dgm:pt>
    <dgm:pt modelId="{8A513876-855A-4FD8-9EAC-21F8A517802C}" type="sibTrans" cxnId="{4F3727B6-0AB3-4C57-830C-D6D61A8F0414}">
      <dgm:prSet/>
      <dgm:spPr/>
      <dgm:t>
        <a:bodyPr/>
        <a:lstStyle/>
        <a:p>
          <a:endParaRPr lang="id-ID" sz="2400"/>
        </a:p>
      </dgm:t>
    </dgm:pt>
    <dgm:pt modelId="{AE1ACB3F-704B-49D4-915E-BA5F14D1DBC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b="0" dirty="0"/>
            <a:t>5</a:t>
          </a:r>
          <a:endParaRPr lang="id-ID" sz="1600" dirty="0"/>
        </a:p>
      </dgm:t>
    </dgm:pt>
    <dgm:pt modelId="{58476B6D-DCA3-40C0-9023-2DE961C5B564}" type="parTrans" cxnId="{C61F7F65-A96B-4C8C-94E3-6CD3E66265B2}">
      <dgm:prSet/>
      <dgm:spPr/>
      <dgm:t>
        <a:bodyPr/>
        <a:lstStyle/>
        <a:p>
          <a:endParaRPr lang="id-ID" sz="2400"/>
        </a:p>
      </dgm:t>
    </dgm:pt>
    <dgm:pt modelId="{EEB733D7-3210-4685-9A6D-CFE911FCD414}" type="sibTrans" cxnId="{C61F7F65-A96B-4C8C-94E3-6CD3E66265B2}">
      <dgm:prSet/>
      <dgm:spPr/>
      <dgm:t>
        <a:bodyPr/>
        <a:lstStyle/>
        <a:p>
          <a:endParaRPr lang="id-ID" sz="2400"/>
        </a:p>
      </dgm:t>
    </dgm:pt>
    <dgm:pt modelId="{4CA4CF51-8B9F-41E2-91E7-9360B4515B00}" type="pres">
      <dgm:prSet presAssocID="{853DBCB6-142F-4DB0-9C85-D21742284018}" presName="Name0" presStyleCnt="0">
        <dgm:presLayoutVars>
          <dgm:dir/>
          <dgm:resizeHandles val="exact"/>
        </dgm:presLayoutVars>
      </dgm:prSet>
      <dgm:spPr/>
    </dgm:pt>
    <dgm:pt modelId="{BC5E4C8C-0558-40F7-AFB7-D6DA55E0E564}" type="pres">
      <dgm:prSet presAssocID="{5EBD6440-FF94-4BF4-94B8-32159AE89310}" presName="parTxOnly" presStyleLbl="node1" presStyleIdx="0" presStyleCnt="5">
        <dgm:presLayoutVars>
          <dgm:bulletEnabled val="1"/>
        </dgm:presLayoutVars>
      </dgm:prSet>
      <dgm:spPr/>
    </dgm:pt>
    <dgm:pt modelId="{F359DC07-09FD-4B75-8FA5-3C312BE7CBC0}" type="pres">
      <dgm:prSet presAssocID="{7B11A863-5079-46BB-B0ED-3AFBDCEE4B71}" presName="parSpace" presStyleCnt="0"/>
      <dgm:spPr/>
    </dgm:pt>
    <dgm:pt modelId="{DC385408-A693-4203-B4AA-140A354A1543}" type="pres">
      <dgm:prSet presAssocID="{A2534926-5C10-4A74-B864-2DB45AB0C225}" presName="parTxOnly" presStyleLbl="node1" presStyleIdx="1" presStyleCnt="5">
        <dgm:presLayoutVars>
          <dgm:bulletEnabled val="1"/>
        </dgm:presLayoutVars>
      </dgm:prSet>
      <dgm:spPr/>
    </dgm:pt>
    <dgm:pt modelId="{90C94FB6-E908-4E5C-A18D-B14CFE5C0472}" type="pres">
      <dgm:prSet presAssocID="{9C322E3D-E055-4080-B86D-7A4F953E826E}" presName="parSpace" presStyleCnt="0"/>
      <dgm:spPr/>
    </dgm:pt>
    <dgm:pt modelId="{F8B7DB23-ACF8-4467-B29B-D09021F4A194}" type="pres">
      <dgm:prSet presAssocID="{8B77BE5D-7BC5-46FF-8170-A9EE3E8790C5}" presName="parTxOnly" presStyleLbl="node1" presStyleIdx="2" presStyleCnt="5">
        <dgm:presLayoutVars>
          <dgm:bulletEnabled val="1"/>
        </dgm:presLayoutVars>
      </dgm:prSet>
      <dgm:spPr/>
    </dgm:pt>
    <dgm:pt modelId="{48AE00B0-242E-4409-9AC4-00DDF8673DD9}" type="pres">
      <dgm:prSet presAssocID="{CD6ED1FA-F248-486C-8F19-ADAB9E465D20}" presName="parSpace" presStyleCnt="0"/>
      <dgm:spPr/>
    </dgm:pt>
    <dgm:pt modelId="{D129D899-4581-4012-8D5F-F22A04F6130E}" type="pres">
      <dgm:prSet presAssocID="{5BB20FFE-E539-4439-8049-06F123CF95E1}" presName="parTxOnly" presStyleLbl="node1" presStyleIdx="3" presStyleCnt="5">
        <dgm:presLayoutVars>
          <dgm:bulletEnabled val="1"/>
        </dgm:presLayoutVars>
      </dgm:prSet>
      <dgm:spPr/>
    </dgm:pt>
    <dgm:pt modelId="{D7CFF8EB-9824-45AA-B726-3286D9E44376}" type="pres">
      <dgm:prSet presAssocID="{8A513876-855A-4FD8-9EAC-21F8A517802C}" presName="parSpace" presStyleCnt="0"/>
      <dgm:spPr/>
    </dgm:pt>
    <dgm:pt modelId="{9471BD2C-B8CF-4D5A-8F02-E845D7ED09B9}" type="pres">
      <dgm:prSet presAssocID="{AE1ACB3F-704B-49D4-915E-BA5F14D1DBC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7C93BA1B-94D1-46E1-8DB9-A9FD11A19EE7}" type="presOf" srcId="{853DBCB6-142F-4DB0-9C85-D21742284018}" destId="{4CA4CF51-8B9F-41E2-91E7-9360B4515B00}" srcOrd="0" destOrd="0" presId="urn:microsoft.com/office/officeart/2005/8/layout/hChevron3"/>
    <dgm:cxn modelId="{61A68E1D-A307-474E-9C65-FE908DCE3FD6}" type="presOf" srcId="{5EBD6440-FF94-4BF4-94B8-32159AE89310}" destId="{BC5E4C8C-0558-40F7-AFB7-D6DA55E0E564}" srcOrd="0" destOrd="0" presId="urn:microsoft.com/office/officeart/2005/8/layout/hChevron3"/>
    <dgm:cxn modelId="{C1ABE725-B3D4-4C78-BD2C-0A2843C748EF}" type="presOf" srcId="{5BB20FFE-E539-4439-8049-06F123CF95E1}" destId="{D129D899-4581-4012-8D5F-F22A04F6130E}" srcOrd="0" destOrd="0" presId="urn:microsoft.com/office/officeart/2005/8/layout/hChevron3"/>
    <dgm:cxn modelId="{C61F7F65-A96B-4C8C-94E3-6CD3E66265B2}" srcId="{853DBCB6-142F-4DB0-9C85-D21742284018}" destId="{AE1ACB3F-704B-49D4-915E-BA5F14D1DBC5}" srcOrd="4" destOrd="0" parTransId="{58476B6D-DCA3-40C0-9023-2DE961C5B564}" sibTransId="{EEB733D7-3210-4685-9A6D-CFE911FCD414}"/>
    <dgm:cxn modelId="{212C6950-6917-4CBC-A4A9-06545B8168B3}" type="presOf" srcId="{8B77BE5D-7BC5-46FF-8170-A9EE3E8790C5}" destId="{F8B7DB23-ACF8-4467-B29B-D09021F4A194}" srcOrd="0" destOrd="0" presId="urn:microsoft.com/office/officeart/2005/8/layout/hChevron3"/>
    <dgm:cxn modelId="{17784285-3F81-44BF-BB24-95C7961D8978}" srcId="{853DBCB6-142F-4DB0-9C85-D21742284018}" destId="{A2534926-5C10-4A74-B864-2DB45AB0C225}" srcOrd="1" destOrd="0" parTransId="{92B55190-4331-4412-9B60-93963AA6C4A8}" sibTransId="{9C322E3D-E055-4080-B86D-7A4F953E826E}"/>
    <dgm:cxn modelId="{4F3727B6-0AB3-4C57-830C-D6D61A8F0414}" srcId="{853DBCB6-142F-4DB0-9C85-D21742284018}" destId="{5BB20FFE-E539-4439-8049-06F123CF95E1}" srcOrd="3" destOrd="0" parTransId="{3AC5537A-7F61-4C7C-9F39-637C109612A7}" sibTransId="{8A513876-855A-4FD8-9EAC-21F8A517802C}"/>
    <dgm:cxn modelId="{A38960BD-1A97-4183-B89B-9234E65B694E}" srcId="{853DBCB6-142F-4DB0-9C85-D21742284018}" destId="{5EBD6440-FF94-4BF4-94B8-32159AE89310}" srcOrd="0" destOrd="0" parTransId="{0D6EBC8F-609A-4AD9-A2B4-5D25F8096851}" sibTransId="{7B11A863-5079-46BB-B0ED-3AFBDCEE4B71}"/>
    <dgm:cxn modelId="{CFB428DA-7716-4C4E-A92D-F96B44EEFBAA}" srcId="{853DBCB6-142F-4DB0-9C85-D21742284018}" destId="{8B77BE5D-7BC5-46FF-8170-A9EE3E8790C5}" srcOrd="2" destOrd="0" parTransId="{C57F14A7-61FE-434F-BD89-C15FA6F15A2B}" sibTransId="{CD6ED1FA-F248-486C-8F19-ADAB9E465D20}"/>
    <dgm:cxn modelId="{50D7C1DA-1D28-4253-9477-5F1C83FA0D45}" type="presOf" srcId="{A2534926-5C10-4A74-B864-2DB45AB0C225}" destId="{DC385408-A693-4203-B4AA-140A354A1543}" srcOrd="0" destOrd="0" presId="urn:microsoft.com/office/officeart/2005/8/layout/hChevron3"/>
    <dgm:cxn modelId="{A9B802F6-1035-4B75-99BB-150F231284CE}" type="presOf" srcId="{AE1ACB3F-704B-49D4-915E-BA5F14D1DBC5}" destId="{9471BD2C-B8CF-4D5A-8F02-E845D7ED09B9}" srcOrd="0" destOrd="0" presId="urn:microsoft.com/office/officeart/2005/8/layout/hChevron3"/>
    <dgm:cxn modelId="{D0192465-F044-41E5-8D55-E57DAE658582}" type="presParOf" srcId="{4CA4CF51-8B9F-41E2-91E7-9360B4515B00}" destId="{BC5E4C8C-0558-40F7-AFB7-D6DA55E0E564}" srcOrd="0" destOrd="0" presId="urn:microsoft.com/office/officeart/2005/8/layout/hChevron3"/>
    <dgm:cxn modelId="{9402BDAC-4DD3-4B76-B33B-1BFD74CFA2A7}" type="presParOf" srcId="{4CA4CF51-8B9F-41E2-91E7-9360B4515B00}" destId="{F359DC07-09FD-4B75-8FA5-3C312BE7CBC0}" srcOrd="1" destOrd="0" presId="urn:microsoft.com/office/officeart/2005/8/layout/hChevron3"/>
    <dgm:cxn modelId="{B3F65E71-F4C2-401B-9415-36D0F365C7CD}" type="presParOf" srcId="{4CA4CF51-8B9F-41E2-91E7-9360B4515B00}" destId="{DC385408-A693-4203-B4AA-140A354A1543}" srcOrd="2" destOrd="0" presId="urn:microsoft.com/office/officeart/2005/8/layout/hChevron3"/>
    <dgm:cxn modelId="{35C5DFB3-D5C9-4A57-8F6F-8EAD6903D36D}" type="presParOf" srcId="{4CA4CF51-8B9F-41E2-91E7-9360B4515B00}" destId="{90C94FB6-E908-4E5C-A18D-B14CFE5C0472}" srcOrd="3" destOrd="0" presId="urn:microsoft.com/office/officeart/2005/8/layout/hChevron3"/>
    <dgm:cxn modelId="{40650CC6-4E63-4572-92F7-6F043E3F3418}" type="presParOf" srcId="{4CA4CF51-8B9F-41E2-91E7-9360B4515B00}" destId="{F8B7DB23-ACF8-4467-B29B-D09021F4A194}" srcOrd="4" destOrd="0" presId="urn:microsoft.com/office/officeart/2005/8/layout/hChevron3"/>
    <dgm:cxn modelId="{0DB16292-BC7F-4C65-A9E9-AD7FDE647146}" type="presParOf" srcId="{4CA4CF51-8B9F-41E2-91E7-9360B4515B00}" destId="{48AE00B0-242E-4409-9AC4-00DDF8673DD9}" srcOrd="5" destOrd="0" presId="urn:microsoft.com/office/officeart/2005/8/layout/hChevron3"/>
    <dgm:cxn modelId="{FB0DE6D0-5EFC-426E-AFBE-28D8883624A8}" type="presParOf" srcId="{4CA4CF51-8B9F-41E2-91E7-9360B4515B00}" destId="{D129D899-4581-4012-8D5F-F22A04F6130E}" srcOrd="6" destOrd="0" presId="urn:microsoft.com/office/officeart/2005/8/layout/hChevron3"/>
    <dgm:cxn modelId="{BC7A8698-1A35-45C4-8A75-375A29B95B8B}" type="presParOf" srcId="{4CA4CF51-8B9F-41E2-91E7-9360B4515B00}" destId="{D7CFF8EB-9824-45AA-B726-3286D9E44376}" srcOrd="7" destOrd="0" presId="urn:microsoft.com/office/officeart/2005/8/layout/hChevron3"/>
    <dgm:cxn modelId="{625D5669-F22E-4F3E-B4A5-DE86195ADB7E}" type="presParOf" srcId="{4CA4CF51-8B9F-41E2-91E7-9360B4515B00}" destId="{9471BD2C-B8CF-4D5A-8F02-E845D7ED09B9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DC07E-3D4F-4352-813A-A5D25BE4AD90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EFA6C-AAD4-45E8-AB15-01A82C036FC8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Latar</a:t>
          </a:r>
          <a:r>
            <a:rPr lang="en-US" sz="2900" kern="1200" dirty="0"/>
            <a:t> </a:t>
          </a:r>
          <a:r>
            <a:rPr lang="en-US" sz="2900" kern="1200" dirty="0" err="1"/>
            <a:t>Belakang</a:t>
          </a:r>
          <a:endParaRPr lang="id-ID" sz="2900" kern="1200" dirty="0"/>
        </a:p>
      </dsp:txBody>
      <dsp:txXfrm>
        <a:off x="434398" y="285347"/>
        <a:ext cx="7617019" cy="570477"/>
      </dsp:txXfrm>
    </dsp:sp>
    <dsp:sp modelId="{00830C34-0A30-4CCE-AEBB-763822FF55E6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3127-15CD-4DE8-B5E4-3C3578559374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Perumusan</a:t>
          </a:r>
          <a:r>
            <a:rPr lang="en-US" sz="2900" kern="1200" dirty="0"/>
            <a:t> </a:t>
          </a:r>
          <a:r>
            <a:rPr lang="en-US" sz="2900" kern="1200" dirty="0" err="1"/>
            <a:t>Masalah</a:t>
          </a:r>
          <a:endParaRPr lang="id-ID" sz="2900" kern="1200" dirty="0"/>
        </a:p>
      </dsp:txBody>
      <dsp:txXfrm>
        <a:off x="903654" y="1140954"/>
        <a:ext cx="7147763" cy="570477"/>
      </dsp:txXfrm>
    </dsp:sp>
    <dsp:sp modelId="{3D2BC683-8A73-4B2C-A094-2BE39FCCC5A3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0AE77-41BA-4E12-93E6-3C27A790EDA8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Tujuan</a:t>
          </a:r>
          <a:endParaRPr lang="id-ID" sz="2900" kern="1200" dirty="0"/>
        </a:p>
      </dsp:txBody>
      <dsp:txXfrm>
        <a:off x="1118233" y="1996562"/>
        <a:ext cx="6933183" cy="570477"/>
      </dsp:txXfrm>
    </dsp:sp>
    <dsp:sp modelId="{8EDF86E4-30FC-48B2-B14B-F5CF44629569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72849-FD07-400B-8335-E16752B8B932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Tinjauan</a:t>
          </a:r>
          <a:r>
            <a:rPr lang="en-US" sz="2900" kern="1200" dirty="0"/>
            <a:t> Pustaka</a:t>
          </a:r>
          <a:endParaRPr lang="id-ID" sz="2900" kern="1200" dirty="0"/>
        </a:p>
      </dsp:txBody>
      <dsp:txXfrm>
        <a:off x="1118233" y="2851627"/>
        <a:ext cx="6933183" cy="570477"/>
      </dsp:txXfrm>
    </dsp:sp>
    <dsp:sp modelId="{9D2EA12A-6DF4-4906-9A5A-324B2AB81433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2FC2C-3048-4CA0-8076-829715D77695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Metodologi</a:t>
          </a:r>
          <a:endParaRPr lang="id-ID" sz="2900" kern="1200" dirty="0"/>
        </a:p>
      </dsp:txBody>
      <dsp:txXfrm>
        <a:off x="903654" y="3707235"/>
        <a:ext cx="7147763" cy="570477"/>
      </dsp:txXfrm>
    </dsp:sp>
    <dsp:sp modelId="{C689EDDB-35EB-4C76-8400-C0CD322E56FA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B587C-C463-40EC-A2B6-1198D6F28CEE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Jadwal</a:t>
          </a:r>
          <a:endParaRPr lang="id-ID" sz="2900" kern="1200" dirty="0"/>
        </a:p>
      </dsp:txBody>
      <dsp:txXfrm>
        <a:off x="434398" y="4562842"/>
        <a:ext cx="7617019" cy="570477"/>
      </dsp:txXfrm>
    </dsp:sp>
    <dsp:sp modelId="{BA816627-FDA2-4B2B-B49D-A8A1C7352156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E4C8C-0558-40F7-AFB7-D6DA55E0E564}">
      <dsp:nvSpPr>
        <dsp:cNvPr id="0" name=""/>
        <dsp:cNvSpPr/>
      </dsp:nvSpPr>
      <dsp:spPr>
        <a:xfrm>
          <a:off x="999" y="0"/>
          <a:ext cx="1949984" cy="644368"/>
        </a:xfrm>
        <a:prstGeom prst="homePlate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1</a:t>
          </a:r>
          <a:endParaRPr lang="id-ID" sz="1600" kern="1200" dirty="0"/>
        </a:p>
      </dsp:txBody>
      <dsp:txXfrm>
        <a:off x="999" y="0"/>
        <a:ext cx="1788892" cy="644368"/>
      </dsp:txXfrm>
    </dsp:sp>
    <dsp:sp modelId="{DC385408-A693-4203-B4AA-140A354A1543}">
      <dsp:nvSpPr>
        <dsp:cNvPr id="0" name=""/>
        <dsp:cNvSpPr/>
      </dsp:nvSpPr>
      <dsp:spPr>
        <a:xfrm>
          <a:off x="1560987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2</a:t>
          </a:r>
          <a:endParaRPr lang="id-ID" sz="1600" kern="1200" dirty="0"/>
        </a:p>
      </dsp:txBody>
      <dsp:txXfrm>
        <a:off x="1883171" y="0"/>
        <a:ext cx="1305616" cy="644368"/>
      </dsp:txXfrm>
    </dsp:sp>
    <dsp:sp modelId="{F8B7DB23-ACF8-4467-B29B-D09021F4A194}">
      <dsp:nvSpPr>
        <dsp:cNvPr id="0" name=""/>
        <dsp:cNvSpPr/>
      </dsp:nvSpPr>
      <dsp:spPr>
        <a:xfrm>
          <a:off x="3120974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  <a:endParaRPr lang="id-ID" sz="1600" kern="1200" dirty="0"/>
        </a:p>
      </dsp:txBody>
      <dsp:txXfrm>
        <a:off x="3443158" y="0"/>
        <a:ext cx="1305616" cy="644368"/>
      </dsp:txXfrm>
    </dsp:sp>
    <dsp:sp modelId="{D129D899-4581-4012-8D5F-F22A04F6130E}">
      <dsp:nvSpPr>
        <dsp:cNvPr id="0" name=""/>
        <dsp:cNvSpPr/>
      </dsp:nvSpPr>
      <dsp:spPr>
        <a:xfrm>
          <a:off x="4680961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4</a:t>
          </a:r>
          <a:endParaRPr lang="id-ID" sz="1600" kern="1200" dirty="0"/>
        </a:p>
      </dsp:txBody>
      <dsp:txXfrm>
        <a:off x="5003145" y="0"/>
        <a:ext cx="1305616" cy="644368"/>
      </dsp:txXfrm>
    </dsp:sp>
    <dsp:sp modelId="{9471BD2C-B8CF-4D5A-8F02-E845D7ED09B9}">
      <dsp:nvSpPr>
        <dsp:cNvPr id="0" name=""/>
        <dsp:cNvSpPr/>
      </dsp:nvSpPr>
      <dsp:spPr>
        <a:xfrm>
          <a:off x="6240948" y="0"/>
          <a:ext cx="1949984" cy="6443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5</a:t>
          </a:r>
          <a:endParaRPr lang="id-ID" sz="1600" kern="1200" dirty="0"/>
        </a:p>
      </dsp:txBody>
      <dsp:txXfrm>
        <a:off x="6563132" y="0"/>
        <a:ext cx="1305616" cy="6443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E4C8C-0558-40F7-AFB7-D6DA55E0E564}">
      <dsp:nvSpPr>
        <dsp:cNvPr id="0" name=""/>
        <dsp:cNvSpPr/>
      </dsp:nvSpPr>
      <dsp:spPr>
        <a:xfrm>
          <a:off x="999" y="0"/>
          <a:ext cx="1949984" cy="644368"/>
        </a:xfrm>
        <a:prstGeom prst="homePlate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1</a:t>
          </a:r>
          <a:endParaRPr lang="id-ID" sz="1600" kern="1200" dirty="0"/>
        </a:p>
      </dsp:txBody>
      <dsp:txXfrm>
        <a:off x="999" y="0"/>
        <a:ext cx="1788892" cy="644368"/>
      </dsp:txXfrm>
    </dsp:sp>
    <dsp:sp modelId="{DC385408-A693-4203-B4AA-140A354A1543}">
      <dsp:nvSpPr>
        <dsp:cNvPr id="0" name=""/>
        <dsp:cNvSpPr/>
      </dsp:nvSpPr>
      <dsp:spPr>
        <a:xfrm>
          <a:off x="1560987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2</a:t>
          </a:r>
          <a:endParaRPr lang="id-ID" sz="1600" kern="1200" dirty="0"/>
        </a:p>
      </dsp:txBody>
      <dsp:txXfrm>
        <a:off x="1883171" y="0"/>
        <a:ext cx="1305616" cy="644368"/>
      </dsp:txXfrm>
    </dsp:sp>
    <dsp:sp modelId="{F8B7DB23-ACF8-4467-B29B-D09021F4A194}">
      <dsp:nvSpPr>
        <dsp:cNvPr id="0" name=""/>
        <dsp:cNvSpPr/>
      </dsp:nvSpPr>
      <dsp:spPr>
        <a:xfrm>
          <a:off x="3120974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  <a:endParaRPr lang="id-ID" sz="1600" kern="1200" dirty="0"/>
        </a:p>
      </dsp:txBody>
      <dsp:txXfrm>
        <a:off x="3443158" y="0"/>
        <a:ext cx="1305616" cy="644368"/>
      </dsp:txXfrm>
    </dsp:sp>
    <dsp:sp modelId="{D129D899-4581-4012-8D5F-F22A04F6130E}">
      <dsp:nvSpPr>
        <dsp:cNvPr id="0" name=""/>
        <dsp:cNvSpPr/>
      </dsp:nvSpPr>
      <dsp:spPr>
        <a:xfrm>
          <a:off x="4680961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4</a:t>
          </a:r>
          <a:endParaRPr lang="id-ID" sz="1600" kern="1200" dirty="0"/>
        </a:p>
      </dsp:txBody>
      <dsp:txXfrm>
        <a:off x="5003145" y="0"/>
        <a:ext cx="1305616" cy="644368"/>
      </dsp:txXfrm>
    </dsp:sp>
    <dsp:sp modelId="{9471BD2C-B8CF-4D5A-8F02-E845D7ED09B9}">
      <dsp:nvSpPr>
        <dsp:cNvPr id="0" name=""/>
        <dsp:cNvSpPr/>
      </dsp:nvSpPr>
      <dsp:spPr>
        <a:xfrm>
          <a:off x="6240948" y="0"/>
          <a:ext cx="1949984" cy="6443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5</a:t>
          </a:r>
          <a:endParaRPr lang="id-ID" sz="1600" kern="1200" dirty="0"/>
        </a:p>
      </dsp:txBody>
      <dsp:txXfrm>
        <a:off x="6563132" y="0"/>
        <a:ext cx="1305616" cy="6443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E4C8C-0558-40F7-AFB7-D6DA55E0E564}">
      <dsp:nvSpPr>
        <dsp:cNvPr id="0" name=""/>
        <dsp:cNvSpPr/>
      </dsp:nvSpPr>
      <dsp:spPr>
        <a:xfrm>
          <a:off x="999" y="0"/>
          <a:ext cx="1949984" cy="644368"/>
        </a:xfrm>
        <a:prstGeom prst="homePlate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1</a:t>
          </a:r>
          <a:endParaRPr lang="id-ID" sz="1600" kern="1200" dirty="0"/>
        </a:p>
      </dsp:txBody>
      <dsp:txXfrm>
        <a:off x="999" y="0"/>
        <a:ext cx="1788892" cy="644368"/>
      </dsp:txXfrm>
    </dsp:sp>
    <dsp:sp modelId="{DC385408-A693-4203-B4AA-140A354A1543}">
      <dsp:nvSpPr>
        <dsp:cNvPr id="0" name=""/>
        <dsp:cNvSpPr/>
      </dsp:nvSpPr>
      <dsp:spPr>
        <a:xfrm>
          <a:off x="1560987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2</a:t>
          </a:r>
          <a:endParaRPr lang="id-ID" sz="1600" kern="1200" dirty="0"/>
        </a:p>
      </dsp:txBody>
      <dsp:txXfrm>
        <a:off x="1883171" y="0"/>
        <a:ext cx="1305616" cy="644368"/>
      </dsp:txXfrm>
    </dsp:sp>
    <dsp:sp modelId="{F8B7DB23-ACF8-4467-B29B-D09021F4A194}">
      <dsp:nvSpPr>
        <dsp:cNvPr id="0" name=""/>
        <dsp:cNvSpPr/>
      </dsp:nvSpPr>
      <dsp:spPr>
        <a:xfrm>
          <a:off x="3120974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  <a:endParaRPr lang="id-ID" sz="1600" kern="1200" dirty="0"/>
        </a:p>
      </dsp:txBody>
      <dsp:txXfrm>
        <a:off x="3443158" y="0"/>
        <a:ext cx="1305616" cy="644368"/>
      </dsp:txXfrm>
    </dsp:sp>
    <dsp:sp modelId="{D129D899-4581-4012-8D5F-F22A04F6130E}">
      <dsp:nvSpPr>
        <dsp:cNvPr id="0" name=""/>
        <dsp:cNvSpPr/>
      </dsp:nvSpPr>
      <dsp:spPr>
        <a:xfrm>
          <a:off x="4680961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4</a:t>
          </a:r>
          <a:endParaRPr lang="id-ID" sz="1600" kern="1200" dirty="0"/>
        </a:p>
      </dsp:txBody>
      <dsp:txXfrm>
        <a:off x="5003145" y="0"/>
        <a:ext cx="1305616" cy="644368"/>
      </dsp:txXfrm>
    </dsp:sp>
    <dsp:sp modelId="{9471BD2C-B8CF-4D5A-8F02-E845D7ED09B9}">
      <dsp:nvSpPr>
        <dsp:cNvPr id="0" name=""/>
        <dsp:cNvSpPr/>
      </dsp:nvSpPr>
      <dsp:spPr>
        <a:xfrm>
          <a:off x="6240948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5</a:t>
          </a:r>
          <a:endParaRPr lang="id-ID" sz="1600" kern="1200" dirty="0"/>
        </a:p>
      </dsp:txBody>
      <dsp:txXfrm>
        <a:off x="6563132" y="0"/>
        <a:ext cx="1305616" cy="644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DC07E-3D4F-4352-813A-A5D25BE4AD90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EFA6C-AAD4-45E8-AB15-01A82C036FC8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Latar</a:t>
          </a:r>
          <a:r>
            <a:rPr lang="en-US" sz="2900" kern="1200" dirty="0"/>
            <a:t> </a:t>
          </a:r>
          <a:r>
            <a:rPr lang="en-US" sz="2900" kern="1200" dirty="0" err="1"/>
            <a:t>Belakang</a:t>
          </a:r>
          <a:endParaRPr lang="id-ID" sz="2900" kern="1200" dirty="0"/>
        </a:p>
      </dsp:txBody>
      <dsp:txXfrm>
        <a:off x="434398" y="285347"/>
        <a:ext cx="7617019" cy="570477"/>
      </dsp:txXfrm>
    </dsp:sp>
    <dsp:sp modelId="{00830C34-0A30-4CCE-AEBB-763822FF55E6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13127-15CD-4DE8-B5E4-3C3578559374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Perumusan</a:t>
          </a:r>
          <a:r>
            <a:rPr lang="en-US" sz="2900" kern="1200" dirty="0"/>
            <a:t> </a:t>
          </a:r>
          <a:r>
            <a:rPr lang="en-US" sz="2900" kern="1200" dirty="0" err="1"/>
            <a:t>Masalah</a:t>
          </a:r>
          <a:endParaRPr lang="id-ID" sz="2900" kern="1200" dirty="0"/>
        </a:p>
      </dsp:txBody>
      <dsp:txXfrm>
        <a:off x="903654" y="1140954"/>
        <a:ext cx="7147763" cy="570477"/>
      </dsp:txXfrm>
    </dsp:sp>
    <dsp:sp modelId="{3D2BC683-8A73-4B2C-A094-2BE39FCCC5A3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0AE77-41BA-4E12-93E6-3C27A790EDA8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Tujuan</a:t>
          </a:r>
          <a:r>
            <a:rPr lang="en-US" sz="2900" kern="1200" dirty="0"/>
            <a:t> </a:t>
          </a:r>
          <a:r>
            <a:rPr lang="en-US" sz="2900" kern="1200" dirty="0" err="1"/>
            <a:t>Tugas</a:t>
          </a:r>
          <a:r>
            <a:rPr lang="en-US" sz="2900" kern="1200"/>
            <a:t> Akhir</a:t>
          </a:r>
          <a:endParaRPr lang="id-ID" sz="2900" kern="1200" dirty="0"/>
        </a:p>
      </dsp:txBody>
      <dsp:txXfrm>
        <a:off x="1118233" y="1996562"/>
        <a:ext cx="6933183" cy="570477"/>
      </dsp:txXfrm>
    </dsp:sp>
    <dsp:sp modelId="{8EDF86E4-30FC-48B2-B14B-F5CF44629569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72849-FD07-400B-8335-E16752B8B932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Tinjauan</a:t>
          </a:r>
          <a:r>
            <a:rPr lang="en-US" sz="2900" kern="1200" dirty="0"/>
            <a:t> Pustaka</a:t>
          </a:r>
          <a:endParaRPr lang="id-ID" sz="2900" kern="1200" dirty="0"/>
        </a:p>
      </dsp:txBody>
      <dsp:txXfrm>
        <a:off x="1118233" y="2851627"/>
        <a:ext cx="6933183" cy="570477"/>
      </dsp:txXfrm>
    </dsp:sp>
    <dsp:sp modelId="{9D2EA12A-6DF4-4906-9A5A-324B2AB81433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2FC2C-3048-4CA0-8076-829715D77695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Metodologi</a:t>
          </a:r>
          <a:endParaRPr lang="id-ID" sz="2900" kern="1200" dirty="0"/>
        </a:p>
      </dsp:txBody>
      <dsp:txXfrm>
        <a:off x="903654" y="3707235"/>
        <a:ext cx="7147763" cy="570477"/>
      </dsp:txXfrm>
    </dsp:sp>
    <dsp:sp modelId="{C689EDDB-35EB-4C76-8400-C0CD322E56FA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B587C-C463-40EC-A2B6-1198D6F28CEE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Jadwal</a:t>
          </a:r>
          <a:endParaRPr lang="id-ID" sz="2900" kern="1200" dirty="0"/>
        </a:p>
      </dsp:txBody>
      <dsp:txXfrm>
        <a:off x="434398" y="4562842"/>
        <a:ext cx="7617019" cy="570477"/>
      </dsp:txXfrm>
    </dsp:sp>
    <dsp:sp modelId="{BA816627-FDA2-4B2B-B49D-A8A1C7352156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F7CA9-6C73-412F-91AD-CFAC0F0067F0}">
      <dsp:nvSpPr>
        <dsp:cNvPr id="0" name=""/>
        <dsp:cNvSpPr/>
      </dsp:nvSpPr>
      <dsp:spPr>
        <a:xfrm>
          <a:off x="3216164" y="122418"/>
          <a:ext cx="2264646" cy="833210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RMPC</a:t>
          </a:r>
          <a:endParaRPr lang="id-ID" sz="2800" b="1" kern="1200" dirty="0"/>
        </a:p>
      </dsp:txBody>
      <dsp:txXfrm>
        <a:off x="3256837" y="163091"/>
        <a:ext cx="2183300" cy="751864"/>
      </dsp:txXfrm>
    </dsp:sp>
    <dsp:sp modelId="{3478007E-1D27-41C1-9D11-FBD6BC107509}">
      <dsp:nvSpPr>
        <dsp:cNvPr id="0" name=""/>
        <dsp:cNvSpPr/>
      </dsp:nvSpPr>
      <dsp:spPr>
        <a:xfrm rot="5346482">
          <a:off x="3884312" y="1649890"/>
          <a:ext cx="968927" cy="384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050" b="1" kern="1200"/>
        </a:p>
      </dsp:txBody>
      <dsp:txXfrm>
        <a:off x="3941099" y="1669125"/>
        <a:ext cx="853557" cy="230740"/>
      </dsp:txXfrm>
    </dsp:sp>
    <dsp:sp modelId="{667D6413-E8CB-4A61-8856-EF3A8509EB25}">
      <dsp:nvSpPr>
        <dsp:cNvPr id="0" name=""/>
        <dsp:cNvSpPr/>
      </dsp:nvSpPr>
      <dsp:spPr>
        <a:xfrm>
          <a:off x="3476868" y="2783558"/>
          <a:ext cx="1824475" cy="728821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Keandalan</a:t>
          </a:r>
          <a:endParaRPr lang="id-ID" sz="1800" b="1" kern="1200" dirty="0"/>
        </a:p>
      </dsp:txBody>
      <dsp:txXfrm>
        <a:off x="3512445" y="2819135"/>
        <a:ext cx="1753321" cy="657667"/>
      </dsp:txXfrm>
    </dsp:sp>
    <dsp:sp modelId="{638E9CB5-B295-4D0B-A39F-69AA24EAAA1C}">
      <dsp:nvSpPr>
        <dsp:cNvPr id="0" name=""/>
        <dsp:cNvSpPr/>
      </dsp:nvSpPr>
      <dsp:spPr>
        <a:xfrm rot="2715736">
          <a:off x="4938319" y="1649318"/>
          <a:ext cx="1401752" cy="384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050" b="1" kern="1200"/>
        </a:p>
      </dsp:txBody>
      <dsp:txXfrm>
        <a:off x="4955402" y="1685255"/>
        <a:ext cx="1286382" cy="230740"/>
      </dsp:txXfrm>
    </dsp:sp>
    <dsp:sp modelId="{0C85D66A-E248-4379-894F-479613BE0C75}">
      <dsp:nvSpPr>
        <dsp:cNvPr id="0" name=""/>
        <dsp:cNvSpPr/>
      </dsp:nvSpPr>
      <dsp:spPr>
        <a:xfrm>
          <a:off x="6021420" y="2783558"/>
          <a:ext cx="1824475" cy="728821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Prediksi</a:t>
          </a:r>
          <a:endParaRPr lang="id-ID" sz="1800" b="1" kern="1200" dirty="0"/>
        </a:p>
      </dsp:txBody>
      <dsp:txXfrm>
        <a:off x="6056997" y="2819135"/>
        <a:ext cx="1753321" cy="657667"/>
      </dsp:txXfrm>
    </dsp:sp>
    <dsp:sp modelId="{AC2C9E13-1AC2-41DE-A4AE-AFF9C90F6D4C}">
      <dsp:nvSpPr>
        <dsp:cNvPr id="0" name=""/>
        <dsp:cNvSpPr/>
      </dsp:nvSpPr>
      <dsp:spPr>
        <a:xfrm rot="7991617">
          <a:off x="2444324" y="1649388"/>
          <a:ext cx="1362334" cy="384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050" b="1" kern="1200"/>
        </a:p>
      </dsp:txBody>
      <dsp:txXfrm rot="10800000">
        <a:off x="2541492" y="1684246"/>
        <a:ext cx="1246964" cy="230740"/>
      </dsp:txXfrm>
    </dsp:sp>
    <dsp:sp modelId="{32E99805-6D44-469A-9EC1-703D7E78274E}">
      <dsp:nvSpPr>
        <dsp:cNvPr id="0" name=""/>
        <dsp:cNvSpPr/>
      </dsp:nvSpPr>
      <dsp:spPr>
        <a:xfrm>
          <a:off x="986833" y="2783558"/>
          <a:ext cx="1824475" cy="728821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Batas</a:t>
          </a:r>
          <a:endParaRPr lang="id-ID" sz="1800" b="1" kern="1200" dirty="0"/>
        </a:p>
      </dsp:txBody>
      <dsp:txXfrm>
        <a:off x="1022410" y="2819135"/>
        <a:ext cx="1753321" cy="657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2D4CA-9C01-4370-AAE1-E63CB66D1D4F}">
      <dsp:nvSpPr>
        <dsp:cNvPr id="0" name=""/>
        <dsp:cNvSpPr/>
      </dsp:nvSpPr>
      <dsp:spPr>
        <a:xfrm>
          <a:off x="1677447" y="0"/>
          <a:ext cx="2285997" cy="228634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011BE-DCF1-451D-ACA8-54D23BF30509}">
      <dsp:nvSpPr>
        <dsp:cNvPr id="0" name=""/>
        <dsp:cNvSpPr/>
      </dsp:nvSpPr>
      <dsp:spPr>
        <a:xfrm>
          <a:off x="3913573" y="500102"/>
          <a:ext cx="3557241" cy="124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Input </a:t>
          </a:r>
          <a:r>
            <a:rPr lang="en-US" sz="1800" kern="1200" dirty="0" err="1"/>
            <a:t>Kecepatan</a:t>
          </a:r>
          <a:r>
            <a:rPr lang="en-US" sz="1800" kern="1200" dirty="0"/>
            <a:t> AV dan </a:t>
          </a:r>
          <a:r>
            <a:rPr lang="en-US" sz="1800" kern="1200" dirty="0" err="1"/>
            <a:t>Sudut</a:t>
          </a:r>
          <a:r>
            <a:rPr lang="en-US" sz="1800" kern="1200" dirty="0"/>
            <a:t> </a:t>
          </a:r>
          <a:r>
            <a:rPr lang="en-US" sz="1800" kern="1200" dirty="0" err="1"/>
            <a:t>Kontrol</a:t>
          </a:r>
          <a:r>
            <a:rPr lang="en-US" sz="1800" kern="1200" dirty="0"/>
            <a:t> </a:t>
          </a:r>
          <a:r>
            <a:rPr lang="en-US" sz="1800" kern="1200" dirty="0" err="1"/>
            <a:t>Kemudi</a:t>
          </a:r>
          <a:endParaRPr lang="id-ID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Output </a:t>
          </a:r>
          <a:r>
            <a:rPr lang="en-US" sz="1800" kern="1200" dirty="0" err="1"/>
            <a:t>Trajektori</a:t>
          </a:r>
          <a:endParaRPr lang="id-ID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Penambahan</a:t>
          </a:r>
          <a:r>
            <a:rPr lang="en-US" sz="1800" kern="1200" dirty="0"/>
            <a:t> Noise</a:t>
          </a:r>
          <a:endParaRPr lang="id-ID" sz="1800" kern="1200" dirty="0"/>
        </a:p>
      </dsp:txBody>
      <dsp:txXfrm>
        <a:off x="3913573" y="500102"/>
        <a:ext cx="3557241" cy="1248869"/>
      </dsp:txXfrm>
    </dsp:sp>
    <dsp:sp modelId="{EC6ABCE8-DA09-48DD-939D-42B6D926E4AE}">
      <dsp:nvSpPr>
        <dsp:cNvPr id="0" name=""/>
        <dsp:cNvSpPr/>
      </dsp:nvSpPr>
      <dsp:spPr>
        <a:xfrm>
          <a:off x="2127725" y="825440"/>
          <a:ext cx="1380291" cy="634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Pemodelan</a:t>
          </a:r>
          <a:r>
            <a:rPr lang="en-US" sz="1800" b="1" kern="1200" dirty="0"/>
            <a:t> Mobil AV</a:t>
          </a:r>
          <a:endParaRPr lang="id-ID" sz="1800" b="1" kern="1200" dirty="0"/>
        </a:p>
      </dsp:txBody>
      <dsp:txXfrm>
        <a:off x="2127725" y="825440"/>
        <a:ext cx="1380291" cy="634990"/>
      </dsp:txXfrm>
    </dsp:sp>
    <dsp:sp modelId="{1A6442FE-CF04-4DED-B7DF-079EA2511B6F}">
      <dsp:nvSpPr>
        <dsp:cNvPr id="0" name=""/>
        <dsp:cNvSpPr/>
      </dsp:nvSpPr>
      <dsp:spPr>
        <a:xfrm>
          <a:off x="1042519" y="1313675"/>
          <a:ext cx="2285997" cy="228634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8CE99-3062-413C-A15B-B50B2F16AA90}">
      <dsp:nvSpPr>
        <dsp:cNvPr id="0" name=""/>
        <dsp:cNvSpPr/>
      </dsp:nvSpPr>
      <dsp:spPr>
        <a:xfrm>
          <a:off x="3416759" y="1998079"/>
          <a:ext cx="2491467" cy="91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Menentukan</a:t>
          </a:r>
          <a:r>
            <a:rPr lang="en-US" sz="1800" kern="1200" dirty="0"/>
            <a:t> Parameter </a:t>
          </a:r>
          <a:r>
            <a:rPr lang="en-US" sz="1800" kern="1200" dirty="0" err="1"/>
            <a:t>Kontrol</a:t>
          </a:r>
          <a:r>
            <a:rPr lang="en-US" sz="1800" kern="1200" dirty="0"/>
            <a:t>  </a:t>
          </a:r>
          <a:endParaRPr lang="id-ID" sz="1800" kern="1200" dirty="0"/>
        </a:p>
      </dsp:txBody>
      <dsp:txXfrm>
        <a:off x="3416759" y="1998079"/>
        <a:ext cx="2491467" cy="914728"/>
      </dsp:txXfrm>
    </dsp:sp>
    <dsp:sp modelId="{F7C75299-8156-46E2-A1E0-D25F0B698350}">
      <dsp:nvSpPr>
        <dsp:cNvPr id="0" name=""/>
        <dsp:cNvSpPr/>
      </dsp:nvSpPr>
      <dsp:spPr>
        <a:xfrm>
          <a:off x="1495373" y="2146714"/>
          <a:ext cx="1380291" cy="634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Desain </a:t>
          </a:r>
          <a:r>
            <a:rPr lang="en-US" sz="1800" b="1" kern="1200" dirty="0" err="1"/>
            <a:t>Kontrol</a:t>
          </a:r>
          <a:r>
            <a:rPr lang="en-US" sz="1800" b="1" kern="1200" dirty="0"/>
            <a:t> MPC-Robust</a:t>
          </a:r>
          <a:endParaRPr lang="id-ID" sz="1800" b="1" kern="1200" dirty="0"/>
        </a:p>
      </dsp:txBody>
      <dsp:txXfrm>
        <a:off x="1495373" y="2146714"/>
        <a:ext cx="1380291" cy="634990"/>
      </dsp:txXfrm>
    </dsp:sp>
    <dsp:sp modelId="{C0192DBE-FA94-4C16-AE37-0A6ED2CB8268}">
      <dsp:nvSpPr>
        <dsp:cNvPr id="0" name=""/>
        <dsp:cNvSpPr/>
      </dsp:nvSpPr>
      <dsp:spPr>
        <a:xfrm>
          <a:off x="1840150" y="2784554"/>
          <a:ext cx="1964026" cy="196481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1E88A-5AB7-4381-A7B8-E16B3E601999}">
      <dsp:nvSpPr>
        <dsp:cNvPr id="0" name=""/>
        <dsp:cNvSpPr/>
      </dsp:nvSpPr>
      <dsp:spPr>
        <a:xfrm>
          <a:off x="3911973" y="3333093"/>
          <a:ext cx="2818059" cy="91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Membandingkan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Sudut</a:t>
          </a:r>
          <a:r>
            <a:rPr lang="en-US" sz="1600" kern="1200" dirty="0"/>
            <a:t> Jalan yang </a:t>
          </a:r>
          <a:r>
            <a:rPr lang="en-US" sz="1600" kern="1200" dirty="0" err="1"/>
            <a:t>berbeda</a:t>
          </a:r>
          <a:endParaRPr lang="id-ID" sz="1600" kern="1200" dirty="0"/>
        </a:p>
      </dsp:txBody>
      <dsp:txXfrm>
        <a:off x="3911973" y="3333093"/>
        <a:ext cx="2818059" cy="914728"/>
      </dsp:txXfrm>
    </dsp:sp>
    <dsp:sp modelId="{A889E8F7-F70B-4A3A-9134-E9D07AE38ADF}">
      <dsp:nvSpPr>
        <dsp:cNvPr id="0" name=""/>
        <dsp:cNvSpPr/>
      </dsp:nvSpPr>
      <dsp:spPr>
        <a:xfrm>
          <a:off x="2130730" y="3469888"/>
          <a:ext cx="1380291" cy="634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Perbandingan</a:t>
          </a:r>
          <a:endParaRPr lang="id-ID" sz="1800" b="1" kern="1200" dirty="0"/>
        </a:p>
      </dsp:txBody>
      <dsp:txXfrm>
        <a:off x="2130730" y="3469888"/>
        <a:ext cx="1380291" cy="634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A7CBC-68EF-4161-8C6C-1A076E708DD5}">
      <dsp:nvSpPr>
        <dsp:cNvPr id="0" name=""/>
        <dsp:cNvSpPr/>
      </dsp:nvSpPr>
      <dsp:spPr>
        <a:xfrm>
          <a:off x="0" y="3232572"/>
          <a:ext cx="8417165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57C56-C738-459B-9064-8EE06AA7A387}">
      <dsp:nvSpPr>
        <dsp:cNvPr id="0" name=""/>
        <dsp:cNvSpPr/>
      </dsp:nvSpPr>
      <dsp:spPr>
        <a:xfrm>
          <a:off x="0" y="1889194"/>
          <a:ext cx="8417165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B7DDC-05CC-4C4A-BDB7-A376AE4D77C6}">
      <dsp:nvSpPr>
        <dsp:cNvPr id="0" name=""/>
        <dsp:cNvSpPr/>
      </dsp:nvSpPr>
      <dsp:spPr>
        <a:xfrm>
          <a:off x="2188462" y="609786"/>
          <a:ext cx="6228702" cy="127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400" b="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Memperoleh </a:t>
          </a:r>
          <a:r>
            <a:rPr lang="id-ID" sz="2400" b="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Parrameter</a:t>
          </a:r>
          <a:r>
            <a:rPr lang="id-ID" sz="2400" b="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Kontrol MPC-</a:t>
          </a:r>
          <a:r>
            <a:rPr lang="id-ID" sz="2400" b="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Robust</a:t>
          </a:r>
          <a:r>
            <a:rPr lang="id-ID" sz="2400" b="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untuk </a:t>
          </a:r>
          <a:r>
            <a:rPr lang="id-ID" sz="2400" b="0" i="1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steering</a:t>
          </a:r>
          <a:r>
            <a:rPr lang="id-ID" sz="2400" b="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dan </a:t>
          </a:r>
          <a:r>
            <a:rPr lang="id-ID" sz="2400" b="0" i="1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speed</a:t>
          </a:r>
          <a:r>
            <a:rPr lang="id-ID" sz="2400" b="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yang tepat sehingga dapat memperoleh </a:t>
          </a:r>
          <a:r>
            <a:rPr lang="id-ID" sz="2400" b="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Output</a:t>
          </a:r>
          <a:r>
            <a:rPr lang="id-ID" sz="2400" b="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lintasan </a:t>
          </a:r>
          <a:r>
            <a:rPr lang="id-ID" sz="2400" b="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trajektori</a:t>
          </a:r>
          <a:r>
            <a:rPr lang="id-ID" sz="2400" b="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yang bagus </a:t>
          </a:r>
          <a:endParaRPr lang="id-ID" sz="2400" kern="1200" dirty="0"/>
        </a:p>
      </dsp:txBody>
      <dsp:txXfrm>
        <a:off x="2188462" y="609786"/>
        <a:ext cx="6228702" cy="1279407"/>
      </dsp:txXfrm>
    </dsp:sp>
    <dsp:sp modelId="{38388FC6-FF26-4925-A49E-56A991610A3F}">
      <dsp:nvSpPr>
        <dsp:cNvPr id="0" name=""/>
        <dsp:cNvSpPr/>
      </dsp:nvSpPr>
      <dsp:spPr>
        <a:xfrm>
          <a:off x="380442" y="635099"/>
          <a:ext cx="1427578" cy="1228781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1</a:t>
          </a:r>
          <a:endParaRPr lang="id-ID" sz="5400" kern="1200" dirty="0"/>
        </a:p>
      </dsp:txBody>
      <dsp:txXfrm>
        <a:off x="440437" y="695094"/>
        <a:ext cx="1307588" cy="1168786"/>
      </dsp:txXfrm>
    </dsp:sp>
    <dsp:sp modelId="{4F3CE1D7-DC32-400D-8CA1-8E087E62BC4A}">
      <dsp:nvSpPr>
        <dsp:cNvPr id="0" name=""/>
        <dsp:cNvSpPr/>
      </dsp:nvSpPr>
      <dsp:spPr>
        <a:xfrm>
          <a:off x="2188462" y="1953164"/>
          <a:ext cx="6228702" cy="127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2400" b="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Membandingkan kualitas kontrol pada sudut belok dan kondisi jalan yang             berbeda-beda</a:t>
          </a:r>
          <a:endParaRPr lang="id-ID" sz="2400" kern="1200" dirty="0"/>
        </a:p>
      </dsp:txBody>
      <dsp:txXfrm>
        <a:off x="2188462" y="1953164"/>
        <a:ext cx="6228702" cy="1279407"/>
      </dsp:txXfrm>
    </dsp:sp>
    <dsp:sp modelId="{4F26220F-D7EF-4D5D-BF2C-F06E775E7AC1}">
      <dsp:nvSpPr>
        <dsp:cNvPr id="0" name=""/>
        <dsp:cNvSpPr/>
      </dsp:nvSpPr>
      <dsp:spPr>
        <a:xfrm>
          <a:off x="380442" y="1978477"/>
          <a:ext cx="1427578" cy="1228781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2</a:t>
          </a:r>
          <a:endParaRPr lang="id-ID" sz="5400" kern="1200" dirty="0"/>
        </a:p>
      </dsp:txBody>
      <dsp:txXfrm>
        <a:off x="440437" y="2038472"/>
        <a:ext cx="1307588" cy="11687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E4C8C-0558-40F7-AFB7-D6DA55E0E564}">
      <dsp:nvSpPr>
        <dsp:cNvPr id="0" name=""/>
        <dsp:cNvSpPr/>
      </dsp:nvSpPr>
      <dsp:spPr>
        <a:xfrm>
          <a:off x="1049" y="2663288"/>
          <a:ext cx="2045585" cy="81823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0" kern="1200" dirty="0"/>
            <a:t>Studi Literatur</a:t>
          </a:r>
          <a:endParaRPr lang="id-ID" sz="1600" kern="1200" dirty="0"/>
        </a:p>
      </dsp:txBody>
      <dsp:txXfrm>
        <a:off x="1049" y="2663288"/>
        <a:ext cx="1841027" cy="818234"/>
      </dsp:txXfrm>
    </dsp:sp>
    <dsp:sp modelId="{DC385408-A693-4203-B4AA-140A354A1543}">
      <dsp:nvSpPr>
        <dsp:cNvPr id="0" name=""/>
        <dsp:cNvSpPr/>
      </dsp:nvSpPr>
      <dsp:spPr>
        <a:xfrm>
          <a:off x="1637517" y="2663288"/>
          <a:ext cx="2045585" cy="81823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0" kern="1200" dirty="0"/>
            <a:t>Pemodelan Mobil </a:t>
          </a:r>
          <a:r>
            <a:rPr lang="id-ID" sz="1600" b="0" kern="1200" dirty="0" err="1"/>
            <a:t>Autonomous</a:t>
          </a:r>
          <a:endParaRPr lang="id-ID" sz="1600" kern="1200" dirty="0"/>
        </a:p>
      </dsp:txBody>
      <dsp:txXfrm>
        <a:off x="2046634" y="2663288"/>
        <a:ext cx="1227351" cy="818234"/>
      </dsp:txXfrm>
    </dsp:sp>
    <dsp:sp modelId="{F8B7DB23-ACF8-4467-B29B-D09021F4A194}">
      <dsp:nvSpPr>
        <dsp:cNvPr id="0" name=""/>
        <dsp:cNvSpPr/>
      </dsp:nvSpPr>
      <dsp:spPr>
        <a:xfrm>
          <a:off x="3273986" y="2663288"/>
          <a:ext cx="2045585" cy="81823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Perancangan Model Kontrol MPC-</a:t>
          </a:r>
          <a:r>
            <a:rPr lang="id-ID" sz="1600" kern="1200" dirty="0" err="1"/>
            <a:t>Robust</a:t>
          </a:r>
          <a:endParaRPr lang="id-ID" sz="1600" kern="1200" dirty="0"/>
        </a:p>
      </dsp:txBody>
      <dsp:txXfrm>
        <a:off x="3683103" y="2663288"/>
        <a:ext cx="1227351" cy="818234"/>
      </dsp:txXfrm>
    </dsp:sp>
    <dsp:sp modelId="{D129D899-4581-4012-8D5F-F22A04F6130E}">
      <dsp:nvSpPr>
        <dsp:cNvPr id="0" name=""/>
        <dsp:cNvSpPr/>
      </dsp:nvSpPr>
      <dsp:spPr>
        <a:xfrm>
          <a:off x="4910455" y="2663288"/>
          <a:ext cx="2045585" cy="81823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0" kern="1200" dirty="0"/>
            <a:t>Pengujian Model, Evaluasi, dan Analisa</a:t>
          </a:r>
          <a:endParaRPr lang="id-ID" sz="1600" kern="1200" dirty="0"/>
        </a:p>
      </dsp:txBody>
      <dsp:txXfrm>
        <a:off x="5319572" y="2663288"/>
        <a:ext cx="1227351" cy="818234"/>
      </dsp:txXfrm>
    </dsp:sp>
    <dsp:sp modelId="{9471BD2C-B8CF-4D5A-8F02-E845D7ED09B9}">
      <dsp:nvSpPr>
        <dsp:cNvPr id="0" name=""/>
        <dsp:cNvSpPr/>
      </dsp:nvSpPr>
      <dsp:spPr>
        <a:xfrm>
          <a:off x="6546924" y="2663288"/>
          <a:ext cx="2045585" cy="81823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id-ID" sz="1600" b="0" kern="1200" dirty="0"/>
            <a:t>Penyusunan Laporan</a:t>
          </a:r>
          <a:endParaRPr lang="id-ID" sz="1600" kern="1200" dirty="0"/>
        </a:p>
      </dsp:txBody>
      <dsp:txXfrm>
        <a:off x="6956041" y="2663288"/>
        <a:ext cx="1227351" cy="8182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E4C8C-0558-40F7-AFB7-D6DA55E0E564}">
      <dsp:nvSpPr>
        <dsp:cNvPr id="0" name=""/>
        <dsp:cNvSpPr/>
      </dsp:nvSpPr>
      <dsp:spPr>
        <a:xfrm>
          <a:off x="999" y="0"/>
          <a:ext cx="1949984" cy="644368"/>
        </a:xfrm>
        <a:prstGeom prst="homePlate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1</a:t>
          </a:r>
          <a:endParaRPr lang="id-ID" sz="1600" kern="1200" dirty="0"/>
        </a:p>
      </dsp:txBody>
      <dsp:txXfrm>
        <a:off x="999" y="0"/>
        <a:ext cx="1788892" cy="644368"/>
      </dsp:txXfrm>
    </dsp:sp>
    <dsp:sp modelId="{DC385408-A693-4203-B4AA-140A354A1543}">
      <dsp:nvSpPr>
        <dsp:cNvPr id="0" name=""/>
        <dsp:cNvSpPr/>
      </dsp:nvSpPr>
      <dsp:spPr>
        <a:xfrm>
          <a:off x="1560987" y="0"/>
          <a:ext cx="1949984" cy="6443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2</a:t>
          </a:r>
          <a:endParaRPr lang="id-ID" sz="1600" kern="1200" dirty="0"/>
        </a:p>
      </dsp:txBody>
      <dsp:txXfrm>
        <a:off x="1883171" y="0"/>
        <a:ext cx="1305616" cy="644368"/>
      </dsp:txXfrm>
    </dsp:sp>
    <dsp:sp modelId="{F8B7DB23-ACF8-4467-B29B-D09021F4A194}">
      <dsp:nvSpPr>
        <dsp:cNvPr id="0" name=""/>
        <dsp:cNvSpPr/>
      </dsp:nvSpPr>
      <dsp:spPr>
        <a:xfrm>
          <a:off x="3120974" y="0"/>
          <a:ext cx="1949984" cy="6443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  <a:endParaRPr lang="id-ID" sz="1600" kern="1200" dirty="0"/>
        </a:p>
      </dsp:txBody>
      <dsp:txXfrm>
        <a:off x="3443158" y="0"/>
        <a:ext cx="1305616" cy="644368"/>
      </dsp:txXfrm>
    </dsp:sp>
    <dsp:sp modelId="{D129D899-4581-4012-8D5F-F22A04F6130E}">
      <dsp:nvSpPr>
        <dsp:cNvPr id="0" name=""/>
        <dsp:cNvSpPr/>
      </dsp:nvSpPr>
      <dsp:spPr>
        <a:xfrm>
          <a:off x="4680961" y="0"/>
          <a:ext cx="1949984" cy="6443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4</a:t>
          </a:r>
          <a:endParaRPr lang="id-ID" sz="1600" kern="1200" dirty="0"/>
        </a:p>
      </dsp:txBody>
      <dsp:txXfrm>
        <a:off x="5003145" y="0"/>
        <a:ext cx="1305616" cy="644368"/>
      </dsp:txXfrm>
    </dsp:sp>
    <dsp:sp modelId="{9471BD2C-B8CF-4D5A-8F02-E845D7ED09B9}">
      <dsp:nvSpPr>
        <dsp:cNvPr id="0" name=""/>
        <dsp:cNvSpPr/>
      </dsp:nvSpPr>
      <dsp:spPr>
        <a:xfrm>
          <a:off x="6240948" y="0"/>
          <a:ext cx="1949984" cy="6443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5</a:t>
          </a:r>
          <a:endParaRPr lang="id-ID" sz="1600" kern="1200" dirty="0"/>
        </a:p>
      </dsp:txBody>
      <dsp:txXfrm>
        <a:off x="6563132" y="0"/>
        <a:ext cx="1305616" cy="6443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E4C8C-0558-40F7-AFB7-D6DA55E0E564}">
      <dsp:nvSpPr>
        <dsp:cNvPr id="0" name=""/>
        <dsp:cNvSpPr/>
      </dsp:nvSpPr>
      <dsp:spPr>
        <a:xfrm>
          <a:off x="999" y="0"/>
          <a:ext cx="1949984" cy="644368"/>
        </a:xfrm>
        <a:prstGeom prst="homePlate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1</a:t>
          </a:r>
          <a:endParaRPr lang="id-ID" sz="1600" kern="1200" dirty="0"/>
        </a:p>
      </dsp:txBody>
      <dsp:txXfrm>
        <a:off x="999" y="0"/>
        <a:ext cx="1788892" cy="644368"/>
      </dsp:txXfrm>
    </dsp:sp>
    <dsp:sp modelId="{DC385408-A693-4203-B4AA-140A354A1543}">
      <dsp:nvSpPr>
        <dsp:cNvPr id="0" name=""/>
        <dsp:cNvSpPr/>
      </dsp:nvSpPr>
      <dsp:spPr>
        <a:xfrm>
          <a:off x="1560987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2</a:t>
          </a:r>
          <a:endParaRPr lang="id-ID" sz="1600" kern="1200" dirty="0"/>
        </a:p>
      </dsp:txBody>
      <dsp:txXfrm>
        <a:off x="1883171" y="0"/>
        <a:ext cx="1305616" cy="644368"/>
      </dsp:txXfrm>
    </dsp:sp>
    <dsp:sp modelId="{F8B7DB23-ACF8-4467-B29B-D09021F4A194}">
      <dsp:nvSpPr>
        <dsp:cNvPr id="0" name=""/>
        <dsp:cNvSpPr/>
      </dsp:nvSpPr>
      <dsp:spPr>
        <a:xfrm>
          <a:off x="3120974" y="0"/>
          <a:ext cx="1949984" cy="6443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  <a:endParaRPr lang="id-ID" sz="1600" kern="1200" dirty="0"/>
        </a:p>
      </dsp:txBody>
      <dsp:txXfrm>
        <a:off x="3443158" y="0"/>
        <a:ext cx="1305616" cy="644368"/>
      </dsp:txXfrm>
    </dsp:sp>
    <dsp:sp modelId="{D129D899-4581-4012-8D5F-F22A04F6130E}">
      <dsp:nvSpPr>
        <dsp:cNvPr id="0" name=""/>
        <dsp:cNvSpPr/>
      </dsp:nvSpPr>
      <dsp:spPr>
        <a:xfrm>
          <a:off x="4680961" y="0"/>
          <a:ext cx="1949984" cy="6443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4</a:t>
          </a:r>
          <a:endParaRPr lang="id-ID" sz="1600" kern="1200" dirty="0"/>
        </a:p>
      </dsp:txBody>
      <dsp:txXfrm>
        <a:off x="5003145" y="0"/>
        <a:ext cx="1305616" cy="644368"/>
      </dsp:txXfrm>
    </dsp:sp>
    <dsp:sp modelId="{9471BD2C-B8CF-4D5A-8F02-E845D7ED09B9}">
      <dsp:nvSpPr>
        <dsp:cNvPr id="0" name=""/>
        <dsp:cNvSpPr/>
      </dsp:nvSpPr>
      <dsp:spPr>
        <a:xfrm>
          <a:off x="6240948" y="0"/>
          <a:ext cx="1949984" cy="6443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5</a:t>
          </a:r>
          <a:endParaRPr lang="id-ID" sz="1600" kern="1200" dirty="0"/>
        </a:p>
      </dsp:txBody>
      <dsp:txXfrm>
        <a:off x="6563132" y="0"/>
        <a:ext cx="1305616" cy="6443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E4C8C-0558-40F7-AFB7-D6DA55E0E564}">
      <dsp:nvSpPr>
        <dsp:cNvPr id="0" name=""/>
        <dsp:cNvSpPr/>
      </dsp:nvSpPr>
      <dsp:spPr>
        <a:xfrm>
          <a:off x="999" y="0"/>
          <a:ext cx="1949984" cy="644368"/>
        </a:xfrm>
        <a:prstGeom prst="homePlate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1</a:t>
          </a:r>
          <a:endParaRPr lang="id-ID" sz="1600" kern="1200" dirty="0"/>
        </a:p>
      </dsp:txBody>
      <dsp:txXfrm>
        <a:off x="999" y="0"/>
        <a:ext cx="1788892" cy="644368"/>
      </dsp:txXfrm>
    </dsp:sp>
    <dsp:sp modelId="{DC385408-A693-4203-B4AA-140A354A1543}">
      <dsp:nvSpPr>
        <dsp:cNvPr id="0" name=""/>
        <dsp:cNvSpPr/>
      </dsp:nvSpPr>
      <dsp:spPr>
        <a:xfrm>
          <a:off x="1560987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2</a:t>
          </a:r>
          <a:endParaRPr lang="id-ID" sz="1600" kern="1200" dirty="0"/>
        </a:p>
      </dsp:txBody>
      <dsp:txXfrm>
        <a:off x="1883171" y="0"/>
        <a:ext cx="1305616" cy="644368"/>
      </dsp:txXfrm>
    </dsp:sp>
    <dsp:sp modelId="{F8B7DB23-ACF8-4467-B29B-D09021F4A194}">
      <dsp:nvSpPr>
        <dsp:cNvPr id="0" name=""/>
        <dsp:cNvSpPr/>
      </dsp:nvSpPr>
      <dsp:spPr>
        <a:xfrm>
          <a:off x="3120974" y="0"/>
          <a:ext cx="1949984" cy="644368"/>
        </a:xfrm>
        <a:prstGeom prst="chevron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  <a:endParaRPr lang="id-ID" sz="1600" kern="1200" dirty="0"/>
        </a:p>
      </dsp:txBody>
      <dsp:txXfrm>
        <a:off x="3443158" y="0"/>
        <a:ext cx="1305616" cy="644368"/>
      </dsp:txXfrm>
    </dsp:sp>
    <dsp:sp modelId="{D129D899-4581-4012-8D5F-F22A04F6130E}">
      <dsp:nvSpPr>
        <dsp:cNvPr id="0" name=""/>
        <dsp:cNvSpPr/>
      </dsp:nvSpPr>
      <dsp:spPr>
        <a:xfrm>
          <a:off x="4680961" y="0"/>
          <a:ext cx="1949984" cy="6443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4</a:t>
          </a:r>
          <a:endParaRPr lang="id-ID" sz="1600" kern="1200" dirty="0"/>
        </a:p>
      </dsp:txBody>
      <dsp:txXfrm>
        <a:off x="5003145" y="0"/>
        <a:ext cx="1305616" cy="644368"/>
      </dsp:txXfrm>
    </dsp:sp>
    <dsp:sp modelId="{9471BD2C-B8CF-4D5A-8F02-E845D7ED09B9}">
      <dsp:nvSpPr>
        <dsp:cNvPr id="0" name=""/>
        <dsp:cNvSpPr/>
      </dsp:nvSpPr>
      <dsp:spPr>
        <a:xfrm>
          <a:off x="6240948" y="0"/>
          <a:ext cx="1949984" cy="6443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0" kern="1200" dirty="0"/>
            <a:t>5</a:t>
          </a:r>
          <a:endParaRPr lang="id-ID" sz="1600" kern="1200" dirty="0"/>
        </a:p>
      </dsp:txBody>
      <dsp:txXfrm>
        <a:off x="6563132" y="0"/>
        <a:ext cx="1305616" cy="644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F3214-33FE-4B46-9C2C-3CDD93F12396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89EAA-8435-48C4-A791-D2B11F54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89EAA-8435-48C4-A791-D2B11F548E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89EAA-8435-48C4-A791-D2B11F548E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89EAA-8435-48C4-A791-D2B11F548E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5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89EAA-8435-48C4-A791-D2B11F548E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0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89EAA-8435-48C4-A791-D2B11F548E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7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4CCD-3E34-46B1-8E14-15ACCA362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65AF-4D6D-4A3C-86ED-5A1D2EDB8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5334-49AE-4912-AACD-F9A3ABC5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FE8C-E0A7-4DA0-A432-FD31E2E1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ED1C-9B91-4B1C-B46A-B42C20A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EEF1-3AD9-4A49-8C02-BB952182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A3746-C297-4551-AFDA-51E45DE27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7FAB-0CCD-4D92-BEE4-3C922B26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D9B5-219D-4B6A-8D38-ED61CBE0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B85F-EA90-4FF8-AB7F-E3D14BD8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09291-FAB6-401F-B758-9BA8EE3A1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16C07-0BFE-4163-A9D8-03BC71D7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809DC-003A-4564-8527-E47005BE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089F8-1A17-43F3-B875-A2EB82D8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97CC-AC73-42D2-93A9-C258D2BD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8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1413-9CC6-4A59-BAC6-98727169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7A11-6C4F-42AC-9924-BD4AB061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FDD3-9236-4695-B089-88E5D5F8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339D-746B-48E5-8D76-701FD721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AE53-E64D-45C7-B8F7-311C938A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0B48-2528-4378-B59F-815B5FAC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896B4-96DB-4F9F-98AF-BA8CAC341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96B89-103F-4C2C-98EB-9F55EDE2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9A412-BA6F-49AC-9F09-2D39AF98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A1DA8-3AC9-48E5-8E05-D831141A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AB8E-0E59-4C6B-AD71-7EDFB38E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A23D-16F3-4C56-829B-960EECDDD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29042-1F91-4759-B1D4-308A4A49D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AC03-433E-4C66-9412-DEB416E0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39C1-38C4-416C-B524-4DA452F5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4242E-443C-44E6-BC25-C48DB355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62F0-C311-4F67-93AD-AB222553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DFB9D-1695-489B-9261-4DEB5823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F89DA-C9A4-4221-8551-8CF035CEF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63567-CFCB-4272-84A9-38CC972E3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5A74B-0EEF-4D30-ACF3-A281C48E0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2FC9E-0371-4AD1-9897-402913CA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F61E2-5CC8-4F1C-9C16-F93E6C24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55E8D-6639-4931-B134-EF500373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F42C-D859-4477-B8F3-BEE03502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A0552-67A4-4A56-88B4-0080501C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1BBE-9EF0-48A2-8994-2F437A1E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4650F-93D4-428D-8DD0-44D3F71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1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9BBB2-26DA-431D-B396-CFD1C779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40643-5F52-44F8-A8AB-E1E2257E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01110-C214-42C1-9BB6-93649347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3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4E1C-12D2-46E8-921B-BE569776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3FD0-9159-43B5-BC98-16BB42AE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C912C-7FE7-498F-B252-359EFE3D2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EA1EA-6AB3-4DB6-9599-D7BE68B0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D8F8C-FFB7-4190-A980-2706BC7B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6202-3429-47D9-B220-8E8D119B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0824-408F-4346-9F2B-13731CBB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71623-D9FD-4001-A55B-426CD31B5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860DC-DB6D-4F74-9EE3-183CEA3D0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4FDA3-0EF4-41EC-A218-94EA4999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87F3B-5BE2-4764-9F51-D993799E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D631C-FBDF-4C3C-A408-B4C54CE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C08E9-EADF-411C-B7F0-C477C62A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47F2C-E153-4D6C-B587-A3FCD868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E4BE-9165-4777-9632-607A2B8A9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6387-A773-42DE-AB74-C0D7BA98E111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2FA59-316E-4FD2-9DF4-04DB9391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C09D-9DD5-406F-AF40-A6F517484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9633-2015-4F81-83CC-9E071E08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image" Target="../media/image3.png"/><Relationship Id="rId5" Type="http://schemas.openxmlformats.org/officeDocument/2006/relationships/slide" Target="slide4.xml"/><Relationship Id="rId10" Type="http://schemas.openxmlformats.org/officeDocument/2006/relationships/image" Target="../media/image10.jpeg"/><Relationship Id="rId4" Type="http://schemas.openxmlformats.org/officeDocument/2006/relationships/slide" Target="slide8.xml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1.png"/><Relationship Id="rId7" Type="http://schemas.openxmlformats.org/officeDocument/2006/relationships/slide" Target="slide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diagramQuickStyle" Target="../diagrams/quickStyle6.xml"/><Relationship Id="rId5" Type="http://schemas.openxmlformats.org/officeDocument/2006/relationships/slide" Target="slide4.xml"/><Relationship Id="rId10" Type="http://schemas.openxmlformats.org/officeDocument/2006/relationships/diagramLayout" Target="../diagrams/layout6.xml"/><Relationship Id="rId4" Type="http://schemas.openxmlformats.org/officeDocument/2006/relationships/slide" Target="slide8.xml"/><Relationship Id="rId9" Type="http://schemas.openxmlformats.org/officeDocument/2006/relationships/diagramData" Target="../diagrams/data6.xml"/><Relationship Id="rId1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diagramQuickStyle" Target="../diagrams/quickStyle7.xml"/><Relationship Id="rId5" Type="http://schemas.openxmlformats.org/officeDocument/2006/relationships/slide" Target="slide4.xml"/><Relationship Id="rId10" Type="http://schemas.openxmlformats.org/officeDocument/2006/relationships/diagramLayout" Target="../diagrams/layout7.xml"/><Relationship Id="rId4" Type="http://schemas.openxmlformats.org/officeDocument/2006/relationships/slide" Target="slide8.xml"/><Relationship Id="rId9" Type="http://schemas.openxmlformats.org/officeDocument/2006/relationships/diagramData" Target="../diagrams/data7.xml"/><Relationship Id="rId1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diagramQuickStyle" Target="../diagrams/quickStyle8.xml"/><Relationship Id="rId5" Type="http://schemas.openxmlformats.org/officeDocument/2006/relationships/slide" Target="slide4.xml"/><Relationship Id="rId10" Type="http://schemas.openxmlformats.org/officeDocument/2006/relationships/diagramLayout" Target="../diagrams/layout8.xml"/><Relationship Id="rId4" Type="http://schemas.openxmlformats.org/officeDocument/2006/relationships/slide" Target="slide8.xml"/><Relationship Id="rId9" Type="http://schemas.openxmlformats.org/officeDocument/2006/relationships/diagramData" Target="../diagrams/data8.xml"/><Relationship Id="rId1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diagramQuickStyle" Target="../diagrams/quickStyle9.xml"/><Relationship Id="rId5" Type="http://schemas.openxmlformats.org/officeDocument/2006/relationships/slide" Target="slide4.xml"/><Relationship Id="rId10" Type="http://schemas.openxmlformats.org/officeDocument/2006/relationships/diagramLayout" Target="../diagrams/layout9.xml"/><Relationship Id="rId4" Type="http://schemas.openxmlformats.org/officeDocument/2006/relationships/slide" Target="slide8.xml"/><Relationship Id="rId9" Type="http://schemas.openxmlformats.org/officeDocument/2006/relationships/diagramData" Target="../diagrams/data9.xml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diagramQuickStyle" Target="../diagrams/quickStyle10.xml"/><Relationship Id="rId5" Type="http://schemas.openxmlformats.org/officeDocument/2006/relationships/slide" Target="slide4.xml"/><Relationship Id="rId10" Type="http://schemas.openxmlformats.org/officeDocument/2006/relationships/diagramLayout" Target="../diagrams/layout10.xml"/><Relationship Id="rId4" Type="http://schemas.openxmlformats.org/officeDocument/2006/relationships/slide" Target="slide8.xml"/><Relationship Id="rId9" Type="http://schemas.openxmlformats.org/officeDocument/2006/relationships/diagramData" Target="../diagrams/data10.xml"/><Relationship Id="rId1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diagramColors" Target="../diagrams/colors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diagramQuickStyle" Target="../diagrams/quickStyle11.xml"/><Relationship Id="rId5" Type="http://schemas.openxmlformats.org/officeDocument/2006/relationships/slide" Target="slide4.xml"/><Relationship Id="rId10" Type="http://schemas.openxmlformats.org/officeDocument/2006/relationships/diagramLayout" Target="../diagrams/layout11.xml"/><Relationship Id="rId4" Type="http://schemas.openxmlformats.org/officeDocument/2006/relationships/slide" Target="slide8.xml"/><Relationship Id="rId9" Type="http://schemas.openxmlformats.org/officeDocument/2006/relationships/diagramData" Target="../diagrams/data11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diagramColors" Target="../diagrams/colors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diagramQuickStyle" Target="../diagrams/quickStyle12.xml"/><Relationship Id="rId5" Type="http://schemas.openxmlformats.org/officeDocument/2006/relationships/slide" Target="slide4.xml"/><Relationship Id="rId10" Type="http://schemas.openxmlformats.org/officeDocument/2006/relationships/diagramLayout" Target="../diagrams/layout12.xml"/><Relationship Id="rId4" Type="http://schemas.openxmlformats.org/officeDocument/2006/relationships/slide" Target="slide8.xml"/><Relationship Id="rId9" Type="http://schemas.openxmlformats.org/officeDocument/2006/relationships/diagramData" Target="../diagrams/data12.xml"/><Relationship Id="rId1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slide" Target="slide14.xml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4.jpeg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slide" Target="slide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image" Target="../media/image3.png"/><Relationship Id="rId4" Type="http://schemas.openxmlformats.org/officeDocument/2006/relationships/slide" Target="slide8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diagramQuickStyle" Target="../diagrams/quickStyle3.xml"/><Relationship Id="rId5" Type="http://schemas.openxmlformats.org/officeDocument/2006/relationships/slide" Target="slide9.xml"/><Relationship Id="rId10" Type="http://schemas.openxmlformats.org/officeDocument/2006/relationships/diagramLayout" Target="../diagrams/layout3.xml"/><Relationship Id="rId4" Type="http://schemas.openxmlformats.org/officeDocument/2006/relationships/slide" Target="slide8.xml"/><Relationship Id="rId9" Type="http://schemas.openxmlformats.org/officeDocument/2006/relationships/diagramData" Target="../diagrams/data3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diagramQuickStyle" Target="../diagrams/quickStyle4.xml"/><Relationship Id="rId5" Type="http://schemas.openxmlformats.org/officeDocument/2006/relationships/slide" Target="slide9.xml"/><Relationship Id="rId10" Type="http://schemas.openxmlformats.org/officeDocument/2006/relationships/diagramLayout" Target="../diagrams/layout4.xml"/><Relationship Id="rId4" Type="http://schemas.openxmlformats.org/officeDocument/2006/relationships/slide" Target="slide4.xml"/><Relationship Id="rId9" Type="http://schemas.openxmlformats.org/officeDocument/2006/relationships/diagramData" Target="../diagrams/data4.xml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diagramQuickStyle" Target="../diagrams/quickStyle5.xml"/><Relationship Id="rId5" Type="http://schemas.openxmlformats.org/officeDocument/2006/relationships/slide" Target="slide4.xml"/><Relationship Id="rId10" Type="http://schemas.openxmlformats.org/officeDocument/2006/relationships/diagramLayout" Target="../diagrams/layout5.xml"/><Relationship Id="rId4" Type="http://schemas.openxmlformats.org/officeDocument/2006/relationships/slide" Target="slide8.xml"/><Relationship Id="rId9" Type="http://schemas.openxmlformats.org/officeDocument/2006/relationships/diagramData" Target="../diagrams/data5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C9D-1309-468F-8ADF-C414F9146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875" y="1256145"/>
            <a:ext cx="9518249" cy="190961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Kontrol Kemudi dan Kecepatan Mobil </a:t>
            </a:r>
            <a:r>
              <a:rPr lang="id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Autonomous</a:t>
            </a:r>
            <a:r>
              <a:rPr lang="id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dengan MPC-</a:t>
            </a:r>
            <a:r>
              <a:rPr lang="id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Robust</a:t>
            </a:r>
            <a:r>
              <a:rPr lang="id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Sudut Belok Jalan yang Berbeda-beda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005E2-EA13-4B59-8C7E-A8BD9DD1EF85}"/>
              </a:ext>
            </a:extLst>
          </p:cNvPr>
          <p:cNvSpPr txBox="1"/>
          <p:nvPr/>
        </p:nvSpPr>
        <p:spPr>
          <a:xfrm>
            <a:off x="1224478" y="40040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Disusun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 Hawali Akbar (0711 18 4000 0102)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1CB9B-FFC4-48E4-AFDB-F434FA0C1C98}"/>
              </a:ext>
            </a:extLst>
          </p:cNvPr>
          <p:cNvSpPr txBox="1"/>
          <p:nvPr/>
        </p:nvSpPr>
        <p:spPr>
          <a:xfrm>
            <a:off x="6872514" y="4004072"/>
            <a:ext cx="4331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Dibimbing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 Santoso, Ir., DEA, DR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Mohamad Abdul Hady, ST, MT</a:t>
            </a:r>
            <a:endParaRPr lang="id-ID" dirty="0"/>
          </a:p>
        </p:txBody>
      </p:sp>
      <p:sp>
        <p:nvSpPr>
          <p:cNvPr id="17" name="Arrow: Right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A118B4-DCA8-460A-8860-E8B277058713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338" name="Picture 2" descr="CSE - BERANDA">
            <a:extLst>
              <a:ext uri="{FF2B5EF4-FFF2-40B4-BE49-F238E27FC236}">
                <a16:creationId xmlns:a16="http://schemas.microsoft.com/office/drawing/2014/main" id="{FC919B04-B165-4292-A373-CC016D6E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41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5D293E-CF80-4812-9D91-BE707ABCD876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3DFB85-7A8E-4E6B-BC22-F13F4074A98B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A69C88-D0C3-4553-90E2-A87B8D6C3258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6EE56D-5D49-43E8-93E1-81522E73A3CC}"/>
              </a:ext>
            </a:extLst>
          </p:cNvPr>
          <p:cNvGrpSpPr/>
          <p:nvPr/>
        </p:nvGrpSpPr>
        <p:grpSpPr>
          <a:xfrm>
            <a:off x="85809" y="4053644"/>
            <a:ext cx="1927999" cy="570477"/>
            <a:chOff x="1118233" y="2851627"/>
            <a:chExt cx="6933183" cy="570477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1B1144-185B-4E1F-B1B3-1DF1C68676DB}"/>
                </a:ext>
              </a:extLst>
            </p:cNvPr>
            <p:cNvSpPr/>
            <p:nvPr/>
          </p:nvSpPr>
          <p:spPr>
            <a:xfrm>
              <a:off x="1118233" y="2851627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6B815B-F434-4EFB-9902-C33C4A0D3F62}"/>
                </a:ext>
              </a:extLst>
            </p:cNvPr>
            <p:cNvSpPr txBox="1"/>
            <p:nvPr/>
          </p:nvSpPr>
          <p:spPr>
            <a:xfrm>
              <a:off x="1118233" y="2851627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Tinjauan</a:t>
              </a:r>
              <a:r>
                <a:rPr lang="en-US" sz="2000" kern="1200" dirty="0"/>
                <a:t> Pustaka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5" action="ppaction://hlinksldjump"/>
            <a:extLst>
              <a:ext uri="{FF2B5EF4-FFF2-40B4-BE49-F238E27FC236}">
                <a16:creationId xmlns:a16="http://schemas.microsoft.com/office/drawing/2014/main" id="{9D08E658-2517-410D-993E-E2FA1BAEDFD6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DEA47C-0643-421A-A9E9-7459F86A7C1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554409-EED5-47C5-8BC5-204BFCA7FD25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6" action="ppaction://hlinksldjump"/>
              <a:extLst>
                <a:ext uri="{FF2B5EF4-FFF2-40B4-BE49-F238E27FC236}">
                  <a16:creationId xmlns:a16="http://schemas.microsoft.com/office/drawing/2014/main" id="{D058F337-AF70-4EE6-9EFD-39759BC69873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sp>
        <p:nvSpPr>
          <p:cNvPr id="36" name="TextBox 35">
            <a:hlinkClick r:id="rId7" action="ppaction://hlinksldjump"/>
            <a:extLst>
              <a:ext uri="{FF2B5EF4-FFF2-40B4-BE49-F238E27FC236}">
                <a16:creationId xmlns:a16="http://schemas.microsoft.com/office/drawing/2014/main" id="{10000D84-FD00-4F44-B1F9-77C0E3814CFC}"/>
              </a:ext>
            </a:extLst>
          </p:cNvPr>
          <p:cNvSpPr txBox="1"/>
          <p:nvPr/>
        </p:nvSpPr>
        <p:spPr>
          <a:xfrm>
            <a:off x="85809" y="498558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Metodologi</a:t>
            </a:r>
            <a:endParaRPr lang="id-ID" sz="2000" kern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485A91-7E25-4C1A-855E-201A6F5C7340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9E39EA-2194-4BCB-AC4B-07EC943FAE3E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hlinkClick r:id="rId8" action="ppaction://hlinksldjump"/>
              <a:extLst>
                <a:ext uri="{FF2B5EF4-FFF2-40B4-BE49-F238E27FC236}">
                  <a16:creationId xmlns:a16="http://schemas.microsoft.com/office/drawing/2014/main" id="{50DDB012-F0EA-4726-9BC3-63C22B1E40EA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sp>
        <p:nvSpPr>
          <p:cNvPr id="41" name="Arrow: Right 4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163163-FDBD-4E27-A881-B195F445BACA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Arrow: Right 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3095B9-199E-4212-B88C-AA76BA988D7C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DDFE864-AEEF-4864-8B79-9E31E9A0C545}"/>
                  </a:ext>
                </a:extLst>
              </p:cNvPr>
              <p:cNvSpPr txBox="1"/>
              <p:nvPr/>
            </p:nvSpPr>
            <p:spPr>
              <a:xfrm>
                <a:off x="2712720" y="1958950"/>
                <a:ext cx="8940800" cy="2940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>
                  <a:spcBef>
                    <a:spcPts val="220"/>
                  </a:spcBef>
                  <a:spcAft>
                    <a:spcPts val="0"/>
                  </a:spcAft>
                  <a:buFont typeface="+mj-lt"/>
                  <a:buAutoNum type="arabicPeriod"/>
                  <a:tabLst>
                    <a:tab pos="966470" algn="l"/>
                  </a:tabLst>
                </a:pPr>
                <a:r>
                  <a:rPr lang="id-ID" sz="2400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Model </a:t>
                </a:r>
                <a:r>
                  <a:rPr lang="id-ID" sz="2400" b="1" kern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Predictive</a:t>
                </a:r>
                <a:r>
                  <a:rPr lang="id-ID" sz="2400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d-ID" sz="2400" b="1" kern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Control</a:t>
                </a:r>
                <a:r>
                  <a:rPr lang="id-ID" sz="2400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(MPC)</a:t>
                </a:r>
                <a:endParaRPr lang="en-US" sz="2400" b="1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Bef>
                    <a:spcPts val="220"/>
                  </a:spcBef>
                  <a:tabLst>
                    <a:tab pos="966470" algn="l"/>
                  </a:tabLs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MPC</a:t>
                </a:r>
                <a:r>
                  <a:rPr lang="id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adalah seperangkat metode kontrol lanjutan, yang secara eksplisit menggunakan model untuk memprediksi perilaku sistem di masa depan.</a:t>
                </a:r>
                <a:r>
                  <a:rPr lang="id-ID" sz="1800" b="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Fungsi </a:t>
                </a:r>
                <a:r>
                  <a:rPr lang="id-ID" sz="1800" b="0" kern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Cost</a:t>
                </a:r>
                <a:r>
                  <a:rPr lang="id-ID" sz="1800" b="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d-ID" sz="1800" b="0" kern="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Function</a:t>
                </a:r>
                <a:r>
                  <a:rPr lang="id-ID" sz="1800" b="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dari MPC diberikan dalam persamaan berikut.</a:t>
                </a:r>
                <a:endParaRPr lang="id-ID" sz="1800" b="1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914400" marR="0" indent="285750" algn="just">
                  <a:spcBef>
                    <a:spcPts val="220"/>
                  </a:spcBef>
                  <a:spcAft>
                    <a:spcPts val="0"/>
                  </a:spcAft>
                  <a:tabLst>
                    <a:tab pos="96647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d-ID" sz="1800" b="0" i="1" kern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id-ID" sz="1800" b="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;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𝒖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, 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𝜽</m:t>
                        </m:r>
                      </m:e>
                    </m:d>
                    <m:r>
                      <a:rPr lang="id-ID" sz="1800" b="1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id-ID" sz="1800" b="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sSub>
                          <m:sSub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𝓵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id-ID" sz="1800" b="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sz="1800" b="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𝒖</m:t>
                            </m:r>
                            <m:d>
                              <m:dPr>
                                <m:ctrlPr>
                                  <a:rPr lang="id-ID" sz="1800" b="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sz="1800" b="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 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id-ID" sz="1800" b="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𝒊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𝒄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𝓵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id-ID" sz="1800" b="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sz="1800" b="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𝒖</m:t>
                            </m:r>
                            <m:d>
                              <m:dPr>
                                <m:ctrlPr>
                                  <a:rPr lang="id-ID" sz="1800" b="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d-ID" sz="1800" b="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</m:d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d-ID" sz="1800" b="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id-ID" sz="1800" b="1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𝒔</m:t>
                            </m:r>
                          </m:sub>
                        </m:sSub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1800" b="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d-ID" sz="1800" b="1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id-ID" sz="1800" b="1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id-ID" sz="1800" b="1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𝑽𝒐</m:t>
                    </m:r>
                    <m:r>
                      <a:rPr lang="id-ID" sz="1800" b="1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d-ID" sz="1800" b="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id-ID" sz="1800" b="1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id-ID" sz="1800" b="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id-ID" sz="1800" b="1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id-ID" sz="1800" b="1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d-ID" sz="1800" b="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	</a:t>
                </a:r>
                <a:endParaRPr lang="id-ID" sz="1800" b="1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id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Dimana</a:t>
                </a:r>
                <a:r>
                  <a:rPr lang="id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d-ID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e>
                    </m:d>
                    <m:r>
                      <a:rPr lang="id-ID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id-ID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𝝓</m:t>
                    </m:r>
                    <m:d>
                      <m:d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lang="id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id-ID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b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  <m:r>
                      <a:rPr lang="id-ID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id-ID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b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sub>
                    </m:sSub>
                    <m:d>
                      <m:d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id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id-ID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b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d>
                    <m:r>
                      <a:rPr lang="id-ID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id-ID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id-ID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id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adalah target dari </a:t>
                </a:r>
                <a:r>
                  <a:rPr lang="id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variable</a:t>
                </a:r>
                <a:r>
                  <a:rPr lang="id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kontrol.</a:t>
                </a:r>
                <a:endParaRPr lang="id-ID" sz="1800" b="1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DDFE864-AEEF-4864-8B79-9E31E9A0C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958950"/>
                <a:ext cx="8940800" cy="2940100"/>
              </a:xfrm>
              <a:prstGeom prst="rect">
                <a:avLst/>
              </a:prstGeom>
              <a:blipFill>
                <a:blip r:embed="rId9"/>
                <a:stretch>
                  <a:fillRect l="-886" t="-1656" b="-227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10DD8C07-6715-4213-9BEE-210241EA0CF9}"/>
              </a:ext>
            </a:extLst>
          </p:cNvPr>
          <p:cNvSpPr txBox="1"/>
          <p:nvPr/>
        </p:nvSpPr>
        <p:spPr>
          <a:xfrm>
            <a:off x="10464799" y="6101253"/>
            <a:ext cx="97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[6],[7]</a:t>
            </a:r>
            <a:endParaRPr lang="id-ID" dirty="0"/>
          </a:p>
        </p:txBody>
      </p:sp>
      <p:pic>
        <p:nvPicPr>
          <p:cNvPr id="45" name="Picture 2" descr="CSE - BERANDA">
            <a:extLst>
              <a:ext uri="{FF2B5EF4-FFF2-40B4-BE49-F238E27FC236}">
                <a16:creationId xmlns:a16="http://schemas.microsoft.com/office/drawing/2014/main" id="{3587874C-83C9-4C14-9BFD-1F98ED22A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5D293E-CF80-4812-9D91-BE707ABCD876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3DFB85-7A8E-4E6B-BC22-F13F4074A98B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A69C88-D0C3-4553-90E2-A87B8D6C3258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6EE56D-5D49-43E8-93E1-81522E73A3CC}"/>
              </a:ext>
            </a:extLst>
          </p:cNvPr>
          <p:cNvGrpSpPr/>
          <p:nvPr/>
        </p:nvGrpSpPr>
        <p:grpSpPr>
          <a:xfrm>
            <a:off x="85809" y="4053644"/>
            <a:ext cx="1927999" cy="570477"/>
            <a:chOff x="1118233" y="2851627"/>
            <a:chExt cx="6933183" cy="570477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1B1144-185B-4E1F-B1B3-1DF1C68676DB}"/>
                </a:ext>
              </a:extLst>
            </p:cNvPr>
            <p:cNvSpPr/>
            <p:nvPr/>
          </p:nvSpPr>
          <p:spPr>
            <a:xfrm>
              <a:off x="1118233" y="2851627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6B815B-F434-4EFB-9902-C33C4A0D3F62}"/>
                </a:ext>
              </a:extLst>
            </p:cNvPr>
            <p:cNvSpPr txBox="1"/>
            <p:nvPr/>
          </p:nvSpPr>
          <p:spPr>
            <a:xfrm>
              <a:off x="1118233" y="2851627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Tinjauan</a:t>
              </a:r>
              <a:r>
                <a:rPr lang="en-US" sz="2000" kern="1200" dirty="0"/>
                <a:t> Pustaka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:a16="http://schemas.microsoft.com/office/drawing/2014/main" id="{9D08E658-2517-410D-993E-E2FA1BAEDFD6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DEA47C-0643-421A-A9E9-7459F86A7C1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554409-EED5-47C5-8BC5-204BFCA7FD25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5" action="ppaction://hlinksldjump"/>
              <a:extLst>
                <a:ext uri="{FF2B5EF4-FFF2-40B4-BE49-F238E27FC236}">
                  <a16:creationId xmlns:a16="http://schemas.microsoft.com/office/drawing/2014/main" id="{D058F337-AF70-4EE6-9EFD-39759BC69873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sp>
        <p:nvSpPr>
          <p:cNvPr id="36" name="TextBox 35">
            <a:hlinkClick r:id="rId6" action="ppaction://hlinksldjump"/>
            <a:extLst>
              <a:ext uri="{FF2B5EF4-FFF2-40B4-BE49-F238E27FC236}">
                <a16:creationId xmlns:a16="http://schemas.microsoft.com/office/drawing/2014/main" id="{10000D84-FD00-4F44-B1F9-77C0E3814CFC}"/>
              </a:ext>
            </a:extLst>
          </p:cNvPr>
          <p:cNvSpPr txBox="1"/>
          <p:nvPr/>
        </p:nvSpPr>
        <p:spPr>
          <a:xfrm>
            <a:off x="85809" y="498558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Metodologi</a:t>
            </a:r>
            <a:endParaRPr lang="id-ID" sz="2000" kern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485A91-7E25-4C1A-855E-201A6F5C7340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9E39EA-2194-4BCB-AC4B-07EC943FAE3E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hlinkClick r:id="rId7" action="ppaction://hlinksldjump"/>
              <a:extLst>
                <a:ext uri="{FF2B5EF4-FFF2-40B4-BE49-F238E27FC236}">
                  <a16:creationId xmlns:a16="http://schemas.microsoft.com/office/drawing/2014/main" id="{50DDB012-F0EA-4726-9BC3-63C22B1E40EA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sp>
        <p:nvSpPr>
          <p:cNvPr id="41" name="Arrow: Right 4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163163-FDBD-4E27-A881-B195F445BACA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Arrow: Right 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3095B9-199E-4212-B88C-AA76BA988D7C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DFE864-AEEF-4864-8B79-9E31E9A0C545}"/>
              </a:ext>
            </a:extLst>
          </p:cNvPr>
          <p:cNvSpPr txBox="1"/>
          <p:nvPr/>
        </p:nvSpPr>
        <p:spPr>
          <a:xfrm>
            <a:off x="2712720" y="1958950"/>
            <a:ext cx="89408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220"/>
              </a:spcBef>
              <a:spcAft>
                <a:spcPts val="0"/>
              </a:spcAft>
              <a:tabLst>
                <a:tab pos="96647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      </a:t>
            </a:r>
            <a:r>
              <a:rPr lang="id-ID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Dinamika </a:t>
            </a:r>
            <a:r>
              <a:rPr lang="id-ID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Autonomous</a:t>
            </a:r>
            <a:r>
              <a:rPr lang="id-ID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id-ID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id-ID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endParaRPr lang="id-ID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</a:t>
            </a:r>
            <a:r>
              <a:rPr lang="id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Automous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ada banyak variasinya, seperti 6-DOF,9-DOF,7-DOF dan  18-DOF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mempertimbangkan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derajat rotasi </a:t>
            </a:r>
            <a:r>
              <a:rPr lang="id-ID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Roll</a:t>
            </a:r>
            <a:r>
              <a:rPr lang="id-ID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pitch</a:t>
            </a:r>
            <a:r>
              <a:rPr lang="id-ID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 </a:t>
            </a:r>
            <a:r>
              <a:rPr lang="id-ID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yaw</a:t>
            </a:r>
            <a:r>
              <a:rPr lang="id-ID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derajat translasi longitudinal, lateral dan vertikal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id-ID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Perpindahan vertikal, rotasi longitudinal terhadap sumbu horizontal dan kemudi terhadap sumbu vertikal</a:t>
            </a:r>
            <a:r>
              <a:rPr lang="en-US" b="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id-ID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4" name="image6.jpeg">
            <a:extLst>
              <a:ext uri="{FF2B5EF4-FFF2-40B4-BE49-F238E27FC236}">
                <a16:creationId xmlns:a16="http://schemas.microsoft.com/office/drawing/2014/main" id="{C16D20CA-40FC-4779-A838-A1128340B5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3977604"/>
            <a:ext cx="2139950" cy="1818640"/>
          </a:xfrm>
          <a:prstGeom prst="rect">
            <a:avLst/>
          </a:prstGeom>
        </p:spPr>
      </p:pic>
      <p:pic>
        <p:nvPicPr>
          <p:cNvPr id="25" name="image7.jpeg">
            <a:extLst>
              <a:ext uri="{FF2B5EF4-FFF2-40B4-BE49-F238E27FC236}">
                <a16:creationId xmlns:a16="http://schemas.microsoft.com/office/drawing/2014/main" id="{56EC8878-0AD8-4E4C-B797-8E953896EE2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10554" y="4109049"/>
            <a:ext cx="4283710" cy="1555750"/>
          </a:xfrm>
          <a:prstGeom prst="rect">
            <a:avLst/>
          </a:prstGeom>
        </p:spPr>
      </p:pic>
      <p:pic>
        <p:nvPicPr>
          <p:cNvPr id="27" name="image8.jpeg">
            <a:extLst>
              <a:ext uri="{FF2B5EF4-FFF2-40B4-BE49-F238E27FC236}">
                <a16:creationId xmlns:a16="http://schemas.microsoft.com/office/drawing/2014/main" id="{F24CD6AF-85D0-453E-B04A-BA7CD08160F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79280" y="3687353"/>
            <a:ext cx="2313161" cy="23424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44FF154-DAF0-4BC3-8222-CA1DCDB42949}"/>
              </a:ext>
            </a:extLst>
          </p:cNvPr>
          <p:cNvSpPr txBox="1"/>
          <p:nvPr/>
        </p:nvSpPr>
        <p:spPr>
          <a:xfrm>
            <a:off x="10464799" y="6101253"/>
            <a:ext cx="97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</a:t>
            </a:r>
            <a:endParaRPr lang="id-ID" dirty="0"/>
          </a:p>
        </p:txBody>
      </p:sp>
      <p:pic>
        <p:nvPicPr>
          <p:cNvPr id="29" name="Picture 2" descr="CSE - BERANDA">
            <a:extLst>
              <a:ext uri="{FF2B5EF4-FFF2-40B4-BE49-F238E27FC236}">
                <a16:creationId xmlns:a16="http://schemas.microsoft.com/office/drawing/2014/main" id="{0038EF8C-7EA3-49D3-B73A-217335313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5D293E-CF80-4812-9D91-BE707ABCD876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3DFB85-7A8E-4E6B-BC22-F13F4074A98B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A69C88-D0C3-4553-90E2-A87B8D6C3258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6EE56D-5D49-43E8-93E1-81522E73A3CC}"/>
              </a:ext>
            </a:extLst>
          </p:cNvPr>
          <p:cNvGrpSpPr/>
          <p:nvPr/>
        </p:nvGrpSpPr>
        <p:grpSpPr>
          <a:xfrm>
            <a:off x="85809" y="4053644"/>
            <a:ext cx="1927999" cy="570477"/>
            <a:chOff x="1118233" y="2851627"/>
            <a:chExt cx="6933183" cy="570477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1B1144-185B-4E1F-B1B3-1DF1C68676DB}"/>
                </a:ext>
              </a:extLst>
            </p:cNvPr>
            <p:cNvSpPr/>
            <p:nvPr/>
          </p:nvSpPr>
          <p:spPr>
            <a:xfrm>
              <a:off x="1118233" y="2851627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6B815B-F434-4EFB-9902-C33C4A0D3F62}"/>
                </a:ext>
              </a:extLst>
            </p:cNvPr>
            <p:cNvSpPr txBox="1"/>
            <p:nvPr/>
          </p:nvSpPr>
          <p:spPr>
            <a:xfrm>
              <a:off x="1118233" y="2851627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Tinjauan</a:t>
              </a:r>
              <a:r>
                <a:rPr lang="en-US" sz="2000" kern="1200" dirty="0"/>
                <a:t> Pustaka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5" action="ppaction://hlinksldjump"/>
            <a:extLst>
              <a:ext uri="{FF2B5EF4-FFF2-40B4-BE49-F238E27FC236}">
                <a16:creationId xmlns:a16="http://schemas.microsoft.com/office/drawing/2014/main" id="{9D08E658-2517-410D-993E-E2FA1BAEDFD6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DEA47C-0643-421A-A9E9-7459F86A7C1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554409-EED5-47C5-8BC5-204BFCA7FD25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6" action="ppaction://hlinksldjump"/>
              <a:extLst>
                <a:ext uri="{FF2B5EF4-FFF2-40B4-BE49-F238E27FC236}">
                  <a16:creationId xmlns:a16="http://schemas.microsoft.com/office/drawing/2014/main" id="{D058F337-AF70-4EE6-9EFD-39759BC69873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sp>
        <p:nvSpPr>
          <p:cNvPr id="36" name="TextBox 35">
            <a:hlinkClick r:id="rId7" action="ppaction://hlinksldjump"/>
            <a:extLst>
              <a:ext uri="{FF2B5EF4-FFF2-40B4-BE49-F238E27FC236}">
                <a16:creationId xmlns:a16="http://schemas.microsoft.com/office/drawing/2014/main" id="{10000D84-FD00-4F44-B1F9-77C0E3814CFC}"/>
              </a:ext>
            </a:extLst>
          </p:cNvPr>
          <p:cNvSpPr txBox="1"/>
          <p:nvPr/>
        </p:nvSpPr>
        <p:spPr>
          <a:xfrm>
            <a:off x="85809" y="498558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Metodologi</a:t>
            </a:r>
            <a:endParaRPr lang="id-ID" sz="2000" kern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485A91-7E25-4C1A-855E-201A6F5C7340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9E39EA-2194-4BCB-AC4B-07EC943FAE3E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hlinkClick r:id="rId8" action="ppaction://hlinksldjump"/>
              <a:extLst>
                <a:ext uri="{FF2B5EF4-FFF2-40B4-BE49-F238E27FC236}">
                  <a16:creationId xmlns:a16="http://schemas.microsoft.com/office/drawing/2014/main" id="{50DDB012-F0EA-4726-9BC3-63C22B1E40EA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sp>
        <p:nvSpPr>
          <p:cNvPr id="41" name="Arrow: Right 4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163163-FDBD-4E27-A881-B195F445BACA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Arrow: Right 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3095B9-199E-4212-B88C-AA76BA988D7C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DFE864-AEEF-4864-8B79-9E31E9A0C545}"/>
              </a:ext>
            </a:extLst>
          </p:cNvPr>
          <p:cNvSpPr txBox="1"/>
          <p:nvPr/>
        </p:nvSpPr>
        <p:spPr>
          <a:xfrm>
            <a:off x="2712720" y="1958950"/>
            <a:ext cx="89408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220"/>
              </a:spcBef>
              <a:spcAft>
                <a:spcPts val="0"/>
              </a:spcAft>
              <a:tabLst>
                <a:tab pos="96647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      </a:t>
            </a:r>
            <a:r>
              <a:rPr lang="id-ID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Dinamika </a:t>
            </a:r>
            <a:r>
              <a:rPr lang="id-ID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Autonomous</a:t>
            </a:r>
            <a:r>
              <a:rPr lang="id-ID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id-ID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id-ID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endParaRPr lang="id-ID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Dimana </a:t>
            </a:r>
            <a:r>
              <a:rPr lang="en-US" b="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b="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dikontrol</a:t>
            </a:r>
            <a:r>
              <a:rPr lang="en-US" b="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kemudi</a:t>
            </a:r>
            <a:r>
              <a:rPr lang="en-US" b="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(yang </a:t>
            </a:r>
            <a:r>
              <a:rPr lang="en-US" b="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b="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sudut</a:t>
            </a:r>
            <a:r>
              <a:rPr lang="en-US" b="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kemudi</a:t>
            </a:r>
            <a:r>
              <a:rPr lang="en-US" b="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US" b="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sumbu</a:t>
            </a:r>
            <a:r>
              <a:rPr lang="en-US" b="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vertikal-nya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dan juga </a:t>
            </a:r>
            <a:r>
              <a:rPr lang="en-US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mengontrol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kecepatannya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kecepatan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longitudinal </a:t>
            </a:r>
            <a:r>
              <a:rPr lang="en-US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mobil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autonomous. </a:t>
            </a:r>
            <a:endParaRPr lang="id-ID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B3800-3FAB-414A-9D70-608B71D21A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9605" y="3190056"/>
            <a:ext cx="4960146" cy="32223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6F3E19-9C7A-4549-AD6C-EF85733C4769}"/>
              </a:ext>
            </a:extLst>
          </p:cNvPr>
          <p:cNvSpPr txBox="1"/>
          <p:nvPr/>
        </p:nvSpPr>
        <p:spPr>
          <a:xfrm>
            <a:off x="10464799" y="6101253"/>
            <a:ext cx="97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</a:t>
            </a:r>
            <a:endParaRPr lang="id-ID" dirty="0"/>
          </a:p>
        </p:txBody>
      </p:sp>
      <p:pic>
        <p:nvPicPr>
          <p:cNvPr id="33" name="Picture 2" descr="CSE - BERANDA">
            <a:extLst>
              <a:ext uri="{FF2B5EF4-FFF2-40B4-BE49-F238E27FC236}">
                <a16:creationId xmlns:a16="http://schemas.microsoft.com/office/drawing/2014/main" id="{12357F6B-B957-4D87-A085-24F96526A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6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5D293E-CF80-4812-9D91-BE707ABCD876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3DFB85-7A8E-4E6B-BC22-F13F4074A98B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A69C88-D0C3-4553-90E2-A87B8D6C3258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6EE56D-5D49-43E8-93E1-81522E73A3CC}"/>
              </a:ext>
            </a:extLst>
          </p:cNvPr>
          <p:cNvGrpSpPr/>
          <p:nvPr/>
        </p:nvGrpSpPr>
        <p:grpSpPr>
          <a:xfrm>
            <a:off x="85809" y="4053644"/>
            <a:ext cx="1927999" cy="570477"/>
            <a:chOff x="1118233" y="2851627"/>
            <a:chExt cx="6933183" cy="570477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1B1144-185B-4E1F-B1B3-1DF1C68676DB}"/>
                </a:ext>
              </a:extLst>
            </p:cNvPr>
            <p:cNvSpPr/>
            <p:nvPr/>
          </p:nvSpPr>
          <p:spPr>
            <a:xfrm>
              <a:off x="1118233" y="2851627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6B815B-F434-4EFB-9902-C33C4A0D3F62}"/>
                </a:ext>
              </a:extLst>
            </p:cNvPr>
            <p:cNvSpPr txBox="1"/>
            <p:nvPr/>
          </p:nvSpPr>
          <p:spPr>
            <a:xfrm>
              <a:off x="1118233" y="2851627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Tinjauan</a:t>
              </a:r>
              <a:r>
                <a:rPr lang="en-US" sz="2000" kern="1200" dirty="0"/>
                <a:t> Pustaka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5" action="ppaction://hlinksldjump"/>
            <a:extLst>
              <a:ext uri="{FF2B5EF4-FFF2-40B4-BE49-F238E27FC236}">
                <a16:creationId xmlns:a16="http://schemas.microsoft.com/office/drawing/2014/main" id="{9D08E658-2517-410D-993E-E2FA1BAEDFD6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DEA47C-0643-421A-A9E9-7459F86A7C1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554409-EED5-47C5-8BC5-204BFCA7FD25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6" action="ppaction://hlinksldjump"/>
              <a:extLst>
                <a:ext uri="{FF2B5EF4-FFF2-40B4-BE49-F238E27FC236}">
                  <a16:creationId xmlns:a16="http://schemas.microsoft.com/office/drawing/2014/main" id="{D058F337-AF70-4EE6-9EFD-39759BC69873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sp>
        <p:nvSpPr>
          <p:cNvPr id="36" name="TextBox 35">
            <a:hlinkClick r:id="rId7" action="ppaction://hlinksldjump"/>
            <a:extLst>
              <a:ext uri="{FF2B5EF4-FFF2-40B4-BE49-F238E27FC236}">
                <a16:creationId xmlns:a16="http://schemas.microsoft.com/office/drawing/2014/main" id="{10000D84-FD00-4F44-B1F9-77C0E3814CFC}"/>
              </a:ext>
            </a:extLst>
          </p:cNvPr>
          <p:cNvSpPr txBox="1"/>
          <p:nvPr/>
        </p:nvSpPr>
        <p:spPr>
          <a:xfrm>
            <a:off x="85809" y="498558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Metodologi</a:t>
            </a:r>
            <a:endParaRPr lang="id-ID" sz="2000" kern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485A91-7E25-4C1A-855E-201A6F5C7340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9E39EA-2194-4BCB-AC4B-07EC943FAE3E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hlinkClick r:id="rId8" action="ppaction://hlinksldjump"/>
              <a:extLst>
                <a:ext uri="{FF2B5EF4-FFF2-40B4-BE49-F238E27FC236}">
                  <a16:creationId xmlns:a16="http://schemas.microsoft.com/office/drawing/2014/main" id="{50DDB012-F0EA-4726-9BC3-63C22B1E40EA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sp>
        <p:nvSpPr>
          <p:cNvPr id="41" name="Arrow: Right 4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163163-FDBD-4E27-A881-B195F445BACA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Arrow: Right 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3095B9-199E-4212-B88C-AA76BA988D7C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DFE864-AEEF-4864-8B79-9E31E9A0C545}"/>
              </a:ext>
            </a:extLst>
          </p:cNvPr>
          <p:cNvSpPr txBox="1"/>
          <p:nvPr/>
        </p:nvSpPr>
        <p:spPr>
          <a:xfrm>
            <a:off x="2712720" y="1958950"/>
            <a:ext cx="89408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220"/>
              </a:spcBef>
              <a:spcAft>
                <a:spcPts val="0"/>
              </a:spcAft>
              <a:tabLst>
                <a:tab pos="96647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Robust MPC</a:t>
            </a:r>
          </a:p>
          <a:p>
            <a:pPr algn="just"/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 model plan yang didesain tidaklah selalu 100% sama dengan sebenarnya. Pasti ada </a:t>
            </a:r>
            <a:r>
              <a:rPr lang="id-ID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disturbance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tidak diketahui, yang bisa saja mempengaruhi hasil </a:t>
            </a:r>
            <a:r>
              <a:rPr lang="id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diinginkan. Maka diperlukan kontrol yang dapat mempertahankan  (</a:t>
            </a:r>
            <a:r>
              <a:rPr lang="id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Robust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id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diinginkan, </a:t>
            </a:r>
            <a:r>
              <a:rPr lang="id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Robust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MPC dapat mengoptimalkan </a:t>
            </a:r>
            <a:r>
              <a:rPr lang="id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kontroler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digunakan selama pengambilan sampel.</a:t>
            </a:r>
            <a:endParaRPr lang="id-ID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6F3E19-9C7A-4549-AD6C-EF85733C4769}"/>
              </a:ext>
            </a:extLst>
          </p:cNvPr>
          <p:cNvSpPr txBox="1"/>
          <p:nvPr/>
        </p:nvSpPr>
        <p:spPr>
          <a:xfrm>
            <a:off x="10464799" y="6101253"/>
            <a:ext cx="97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</a:t>
            </a:r>
            <a:endParaRPr lang="id-ID" dirty="0"/>
          </a:p>
        </p:txBody>
      </p:sp>
      <p:pic>
        <p:nvPicPr>
          <p:cNvPr id="28" name="Picture 2" descr="CSE - BERANDA">
            <a:extLst>
              <a:ext uri="{FF2B5EF4-FFF2-40B4-BE49-F238E27FC236}">
                <a16:creationId xmlns:a16="http://schemas.microsoft.com/office/drawing/2014/main" id="{6E65BAFD-7388-470D-BE8D-E429DD52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34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11F1E3-42A2-4C6B-8848-0961FDC5812F}"/>
              </a:ext>
            </a:extLst>
          </p:cNvPr>
          <p:cNvGrpSpPr/>
          <p:nvPr/>
        </p:nvGrpSpPr>
        <p:grpSpPr>
          <a:xfrm>
            <a:off x="85809" y="4985584"/>
            <a:ext cx="1927999" cy="570477"/>
            <a:chOff x="903654" y="3707235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1C0038-26C1-494D-9900-9E976A44E968}"/>
                </a:ext>
              </a:extLst>
            </p:cNvPr>
            <p:cNvSpPr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00D8FE-FEAE-4F03-B9BA-6898DE612BA1}"/>
                </a:ext>
              </a:extLst>
            </p:cNvPr>
            <p:cNvSpPr txBox="1"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Metodologi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:a16="http://schemas.microsoft.com/office/drawing/2014/main" id="{9B791078-31F6-4E98-9597-463D04D83AF5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4F9512-8DC0-47F1-B77A-DC7B0C1B214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EED54B-596D-452B-8A4F-C378E434AD1A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5" action="ppaction://hlinksldjump"/>
              <a:extLst>
                <a:ext uri="{FF2B5EF4-FFF2-40B4-BE49-F238E27FC236}">
                  <a16:creationId xmlns:a16="http://schemas.microsoft.com/office/drawing/2014/main" id="{FACF895A-AD6E-43E6-B8FC-62615F010C90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92F89-8437-40C8-B8DC-2F5487E1E6D2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0B2640-BF63-4DCC-8398-F32A596A7943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hlinkClick r:id="rId6" action="ppaction://hlinksldjump"/>
              <a:extLst>
                <a:ext uri="{FF2B5EF4-FFF2-40B4-BE49-F238E27FC236}">
                  <a16:creationId xmlns:a16="http://schemas.microsoft.com/office/drawing/2014/main" id="{67B25AD2-2293-41CE-B7E3-44D86B0F8836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42" name="TextBox 41">
            <a:hlinkClick r:id="rId7" action="ppaction://hlinksldjump"/>
            <a:extLst>
              <a:ext uri="{FF2B5EF4-FFF2-40B4-BE49-F238E27FC236}">
                <a16:creationId xmlns:a16="http://schemas.microsoft.com/office/drawing/2014/main" id="{AE8F93AA-07E1-4748-9B97-BC6C7EDEDEF3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B0ED5D-119E-45FD-91E2-AA26AC749789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421D0-D506-4BDC-AED5-2846B3B20EBF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hlinkClick r:id="rId8" action="ppaction://hlinksldjump"/>
              <a:extLst>
                <a:ext uri="{FF2B5EF4-FFF2-40B4-BE49-F238E27FC236}">
                  <a16:creationId xmlns:a16="http://schemas.microsoft.com/office/drawing/2014/main" id="{B0C84AC0-050A-428D-9B9C-DF273481339B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BB5C5A48-AA94-4A1E-A320-523F9DC98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340328"/>
              </p:ext>
            </p:extLst>
          </p:nvPr>
        </p:nvGraphicFramePr>
        <p:xfrm>
          <a:off x="2734569" y="599589"/>
          <a:ext cx="8593559" cy="614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7" name="Arrow: Right 4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82875A-335F-43EA-829C-960914D7FCD5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Arrow: Right 4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16E186-9BD3-4F94-832C-812C8FF30603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2" descr="CSE - BERANDA">
            <a:extLst>
              <a:ext uri="{FF2B5EF4-FFF2-40B4-BE49-F238E27FC236}">
                <a16:creationId xmlns:a16="http://schemas.microsoft.com/office/drawing/2014/main" id="{F611D68F-BB95-4E4F-8D56-F18BDF36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2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11F1E3-42A2-4C6B-8848-0961FDC5812F}"/>
              </a:ext>
            </a:extLst>
          </p:cNvPr>
          <p:cNvGrpSpPr/>
          <p:nvPr/>
        </p:nvGrpSpPr>
        <p:grpSpPr>
          <a:xfrm>
            <a:off x="85809" y="4985584"/>
            <a:ext cx="1927999" cy="570477"/>
            <a:chOff x="903654" y="3707235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1C0038-26C1-494D-9900-9E976A44E968}"/>
                </a:ext>
              </a:extLst>
            </p:cNvPr>
            <p:cNvSpPr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00D8FE-FEAE-4F03-B9BA-6898DE612BA1}"/>
                </a:ext>
              </a:extLst>
            </p:cNvPr>
            <p:cNvSpPr txBox="1"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Metodologi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:a16="http://schemas.microsoft.com/office/drawing/2014/main" id="{9B791078-31F6-4E98-9597-463D04D83AF5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4F9512-8DC0-47F1-B77A-DC7B0C1B214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EED54B-596D-452B-8A4F-C378E434AD1A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5" action="ppaction://hlinksldjump"/>
              <a:extLst>
                <a:ext uri="{FF2B5EF4-FFF2-40B4-BE49-F238E27FC236}">
                  <a16:creationId xmlns:a16="http://schemas.microsoft.com/office/drawing/2014/main" id="{FACF895A-AD6E-43E6-B8FC-62615F010C90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92F89-8437-40C8-B8DC-2F5487E1E6D2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0B2640-BF63-4DCC-8398-F32A596A7943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hlinkClick r:id="rId6" action="ppaction://hlinksldjump"/>
              <a:extLst>
                <a:ext uri="{FF2B5EF4-FFF2-40B4-BE49-F238E27FC236}">
                  <a16:creationId xmlns:a16="http://schemas.microsoft.com/office/drawing/2014/main" id="{67B25AD2-2293-41CE-B7E3-44D86B0F8836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42" name="TextBox 41">
            <a:hlinkClick r:id="rId7" action="ppaction://hlinksldjump"/>
            <a:extLst>
              <a:ext uri="{FF2B5EF4-FFF2-40B4-BE49-F238E27FC236}">
                <a16:creationId xmlns:a16="http://schemas.microsoft.com/office/drawing/2014/main" id="{AE8F93AA-07E1-4748-9B97-BC6C7EDEDEF3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B0ED5D-119E-45FD-91E2-AA26AC749789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421D0-D506-4BDC-AED5-2846B3B20EBF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hlinkClick r:id="rId8" action="ppaction://hlinksldjump"/>
              <a:extLst>
                <a:ext uri="{FF2B5EF4-FFF2-40B4-BE49-F238E27FC236}">
                  <a16:creationId xmlns:a16="http://schemas.microsoft.com/office/drawing/2014/main" id="{B0C84AC0-050A-428D-9B9C-DF273481339B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ABAC39-6CA8-406D-9289-C81713E79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6835153"/>
              </p:ext>
            </p:extLst>
          </p:nvPr>
        </p:nvGraphicFramePr>
        <p:xfrm>
          <a:off x="2977636" y="1271023"/>
          <a:ext cx="8191933" cy="6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56DF7A5-4D26-4BBB-8BE3-E415D43A013F}"/>
              </a:ext>
            </a:extLst>
          </p:cNvPr>
          <p:cNvSpPr/>
          <p:nvPr/>
        </p:nvSpPr>
        <p:spPr>
          <a:xfrm>
            <a:off x="2722993" y="3706177"/>
            <a:ext cx="7647923" cy="12794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E4724-8581-4EE9-A155-4A0F782DADE0}"/>
              </a:ext>
            </a:extLst>
          </p:cNvPr>
          <p:cNvSpPr txBox="1"/>
          <p:nvPr/>
        </p:nvSpPr>
        <p:spPr>
          <a:xfrm>
            <a:off x="2578912" y="2463936"/>
            <a:ext cx="7034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d-ID" sz="2400" b="1" dirty="0"/>
              <a:t>Studi Literatur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453C10-AC30-4E7D-924D-7BD8A1F2EFC7}"/>
              </a:ext>
            </a:extLst>
          </p:cNvPr>
          <p:cNvSpPr txBox="1"/>
          <p:nvPr/>
        </p:nvSpPr>
        <p:spPr>
          <a:xfrm>
            <a:off x="2578912" y="3474146"/>
            <a:ext cx="82845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10"/>
              </a:spcBef>
              <a:spcAft>
                <a:spcPts val="0"/>
              </a:spcAft>
              <a:tabLst>
                <a:tab pos="965200" algn="l"/>
              </a:tabLst>
            </a:pP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 ini digunakan untuk mempelajari dan mengkaji teori-teori untuk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menvalidasi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Autonomous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juga mencari parameter MPC-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Robust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optimal, sehingga dapat mendukung kebenaran dan  dari Tugas Akhir ini.</a:t>
            </a:r>
            <a:endParaRPr lang="id-ID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Arrow: Right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1B51F9-0ED2-4C6B-B54D-E634AD93BDAB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Arrow: Right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CAA17A6-FB4B-4DDD-A4B4-16BA6B342295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7" name="Picture 2" descr="CSE - BERANDA">
            <a:extLst>
              <a:ext uri="{FF2B5EF4-FFF2-40B4-BE49-F238E27FC236}">
                <a16:creationId xmlns:a16="http://schemas.microsoft.com/office/drawing/2014/main" id="{7195A383-7B8F-4147-8159-2C6919F0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26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11F1E3-42A2-4C6B-8848-0961FDC5812F}"/>
              </a:ext>
            </a:extLst>
          </p:cNvPr>
          <p:cNvGrpSpPr/>
          <p:nvPr/>
        </p:nvGrpSpPr>
        <p:grpSpPr>
          <a:xfrm>
            <a:off x="85809" y="4985584"/>
            <a:ext cx="1927999" cy="570477"/>
            <a:chOff x="903654" y="3707235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1C0038-26C1-494D-9900-9E976A44E968}"/>
                </a:ext>
              </a:extLst>
            </p:cNvPr>
            <p:cNvSpPr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00D8FE-FEAE-4F03-B9BA-6898DE612BA1}"/>
                </a:ext>
              </a:extLst>
            </p:cNvPr>
            <p:cNvSpPr txBox="1"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Metodologi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:a16="http://schemas.microsoft.com/office/drawing/2014/main" id="{9B791078-31F6-4E98-9597-463D04D83AF5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4F9512-8DC0-47F1-B77A-DC7B0C1B214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EED54B-596D-452B-8A4F-C378E434AD1A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5" action="ppaction://hlinksldjump"/>
              <a:extLst>
                <a:ext uri="{FF2B5EF4-FFF2-40B4-BE49-F238E27FC236}">
                  <a16:creationId xmlns:a16="http://schemas.microsoft.com/office/drawing/2014/main" id="{FACF895A-AD6E-43E6-B8FC-62615F010C90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92F89-8437-40C8-B8DC-2F5487E1E6D2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0B2640-BF63-4DCC-8398-F32A596A7943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hlinkClick r:id="rId6" action="ppaction://hlinksldjump"/>
              <a:extLst>
                <a:ext uri="{FF2B5EF4-FFF2-40B4-BE49-F238E27FC236}">
                  <a16:creationId xmlns:a16="http://schemas.microsoft.com/office/drawing/2014/main" id="{67B25AD2-2293-41CE-B7E3-44D86B0F8836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42" name="TextBox 41">
            <a:hlinkClick r:id="rId7" action="ppaction://hlinksldjump"/>
            <a:extLst>
              <a:ext uri="{FF2B5EF4-FFF2-40B4-BE49-F238E27FC236}">
                <a16:creationId xmlns:a16="http://schemas.microsoft.com/office/drawing/2014/main" id="{AE8F93AA-07E1-4748-9B97-BC6C7EDEDEF3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B0ED5D-119E-45FD-91E2-AA26AC749789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421D0-D506-4BDC-AED5-2846B3B20EBF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hlinkClick r:id="rId8" action="ppaction://hlinksldjump"/>
              <a:extLst>
                <a:ext uri="{FF2B5EF4-FFF2-40B4-BE49-F238E27FC236}">
                  <a16:creationId xmlns:a16="http://schemas.microsoft.com/office/drawing/2014/main" id="{B0C84AC0-050A-428D-9B9C-DF273481339B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ABAC39-6CA8-406D-9289-C81713E79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64806"/>
              </p:ext>
            </p:extLst>
          </p:nvPr>
        </p:nvGraphicFramePr>
        <p:xfrm>
          <a:off x="2977636" y="1271023"/>
          <a:ext cx="8191933" cy="6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56DF7A5-4D26-4BBB-8BE3-E415D43A013F}"/>
              </a:ext>
            </a:extLst>
          </p:cNvPr>
          <p:cNvSpPr/>
          <p:nvPr/>
        </p:nvSpPr>
        <p:spPr>
          <a:xfrm>
            <a:off x="2722993" y="3706177"/>
            <a:ext cx="7647923" cy="12794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E4724-8581-4EE9-A155-4A0F782DADE0}"/>
              </a:ext>
            </a:extLst>
          </p:cNvPr>
          <p:cNvSpPr txBox="1"/>
          <p:nvPr/>
        </p:nvSpPr>
        <p:spPr>
          <a:xfrm>
            <a:off x="2578912" y="2463936"/>
            <a:ext cx="7034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d-ID" sz="2400" b="1" dirty="0"/>
              <a:t>Pemodelan Mobil </a:t>
            </a:r>
            <a:r>
              <a:rPr lang="id-ID" sz="2400" b="1" dirty="0" err="1"/>
              <a:t>Autonomous</a:t>
            </a:r>
            <a:endParaRPr lang="id-ID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453C10-AC30-4E7D-924D-7BD8A1F2EFC7}"/>
              </a:ext>
            </a:extLst>
          </p:cNvPr>
          <p:cNvSpPr txBox="1"/>
          <p:nvPr/>
        </p:nvSpPr>
        <p:spPr>
          <a:xfrm>
            <a:off x="2578912" y="3474146"/>
            <a:ext cx="82845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10"/>
              </a:spcBef>
              <a:spcAft>
                <a:spcPts val="0"/>
              </a:spcAft>
              <a:tabLst>
                <a:tab pos="965200" algn="l"/>
              </a:tabLst>
            </a:pP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 ini digunakan untuk memilih dan apabila mungkin membuat model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Autonomous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dari hasil kajian literatur tersebut. Sehingga diperoleh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berupa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Steering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dan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berupa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Trajektori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dari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Autonomous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Arrow: Right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6817A8-7E62-44B0-9B17-66A4F4D0ADEB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Arrow: Right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7DE5A4-3642-4B37-9B7F-58FE75E483B1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8" name="Picture 2" descr="CSE - BERANDA">
            <a:extLst>
              <a:ext uri="{FF2B5EF4-FFF2-40B4-BE49-F238E27FC236}">
                <a16:creationId xmlns:a16="http://schemas.microsoft.com/office/drawing/2014/main" id="{7E3D55E0-6014-4377-A20C-B10E3438A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0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11F1E3-42A2-4C6B-8848-0961FDC5812F}"/>
              </a:ext>
            </a:extLst>
          </p:cNvPr>
          <p:cNvGrpSpPr/>
          <p:nvPr/>
        </p:nvGrpSpPr>
        <p:grpSpPr>
          <a:xfrm>
            <a:off x="85809" y="4985584"/>
            <a:ext cx="1927999" cy="570477"/>
            <a:chOff x="903654" y="3707235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1C0038-26C1-494D-9900-9E976A44E968}"/>
                </a:ext>
              </a:extLst>
            </p:cNvPr>
            <p:cNvSpPr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00D8FE-FEAE-4F03-B9BA-6898DE612BA1}"/>
                </a:ext>
              </a:extLst>
            </p:cNvPr>
            <p:cNvSpPr txBox="1"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Metodologi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:a16="http://schemas.microsoft.com/office/drawing/2014/main" id="{9B791078-31F6-4E98-9597-463D04D83AF5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4F9512-8DC0-47F1-B77A-DC7B0C1B214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EED54B-596D-452B-8A4F-C378E434AD1A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5" action="ppaction://hlinksldjump"/>
              <a:extLst>
                <a:ext uri="{FF2B5EF4-FFF2-40B4-BE49-F238E27FC236}">
                  <a16:creationId xmlns:a16="http://schemas.microsoft.com/office/drawing/2014/main" id="{FACF895A-AD6E-43E6-B8FC-62615F010C90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92F89-8437-40C8-B8DC-2F5487E1E6D2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0B2640-BF63-4DCC-8398-F32A596A7943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hlinkClick r:id="rId6" action="ppaction://hlinksldjump"/>
              <a:extLst>
                <a:ext uri="{FF2B5EF4-FFF2-40B4-BE49-F238E27FC236}">
                  <a16:creationId xmlns:a16="http://schemas.microsoft.com/office/drawing/2014/main" id="{67B25AD2-2293-41CE-B7E3-44D86B0F8836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42" name="TextBox 41">
            <a:hlinkClick r:id="rId7" action="ppaction://hlinksldjump"/>
            <a:extLst>
              <a:ext uri="{FF2B5EF4-FFF2-40B4-BE49-F238E27FC236}">
                <a16:creationId xmlns:a16="http://schemas.microsoft.com/office/drawing/2014/main" id="{AE8F93AA-07E1-4748-9B97-BC6C7EDEDEF3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B0ED5D-119E-45FD-91E2-AA26AC749789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421D0-D506-4BDC-AED5-2846B3B20EBF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hlinkClick r:id="rId8" action="ppaction://hlinksldjump"/>
              <a:extLst>
                <a:ext uri="{FF2B5EF4-FFF2-40B4-BE49-F238E27FC236}">
                  <a16:creationId xmlns:a16="http://schemas.microsoft.com/office/drawing/2014/main" id="{B0C84AC0-050A-428D-9B9C-DF273481339B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ABAC39-6CA8-406D-9289-C81713E79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405137"/>
              </p:ext>
            </p:extLst>
          </p:nvPr>
        </p:nvGraphicFramePr>
        <p:xfrm>
          <a:off x="2977636" y="1271023"/>
          <a:ext cx="8191933" cy="6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56DF7A5-4D26-4BBB-8BE3-E415D43A013F}"/>
              </a:ext>
            </a:extLst>
          </p:cNvPr>
          <p:cNvSpPr/>
          <p:nvPr/>
        </p:nvSpPr>
        <p:spPr>
          <a:xfrm>
            <a:off x="2722993" y="3706177"/>
            <a:ext cx="7647923" cy="12794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E4724-8581-4EE9-A155-4A0F782DADE0}"/>
              </a:ext>
            </a:extLst>
          </p:cNvPr>
          <p:cNvSpPr txBox="1"/>
          <p:nvPr/>
        </p:nvSpPr>
        <p:spPr>
          <a:xfrm>
            <a:off x="2578912" y="2463936"/>
            <a:ext cx="7034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id-ID" sz="2400" b="1" dirty="0"/>
              <a:t>Perancangan Model Kontrol MPC-</a:t>
            </a:r>
            <a:r>
              <a:rPr lang="id-ID" sz="2400" b="1" dirty="0" err="1"/>
              <a:t>Robust</a:t>
            </a:r>
            <a:endParaRPr lang="id-ID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453C10-AC30-4E7D-924D-7BD8A1F2EFC7}"/>
              </a:ext>
            </a:extLst>
          </p:cNvPr>
          <p:cNvSpPr txBox="1"/>
          <p:nvPr/>
        </p:nvSpPr>
        <p:spPr>
          <a:xfrm>
            <a:off x="2578912" y="3474146"/>
            <a:ext cx="8284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10"/>
              </a:spcBef>
              <a:spcAft>
                <a:spcPts val="0"/>
              </a:spcAft>
              <a:tabLst>
                <a:tab pos="966470" algn="l"/>
              </a:tabLst>
            </a:pP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 ini digunakan untuk menentukan Parameter-parameter yang optimal MPC-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Robust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dengan metode yang diperoleh dari hasil kajian literatur yang diperoleh</a:t>
            </a:r>
          </a:p>
        </p:txBody>
      </p:sp>
      <p:sp>
        <p:nvSpPr>
          <p:cNvPr id="27" name="Arrow: Right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6B3683-E28F-4CAE-9F9B-672D9A6DA48F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Arrow: Right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A6A3E9-9D6A-44DD-BBC7-0DA89EA1478E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8" name="Picture 2" descr="CSE - BERANDA">
            <a:extLst>
              <a:ext uri="{FF2B5EF4-FFF2-40B4-BE49-F238E27FC236}">
                <a16:creationId xmlns:a16="http://schemas.microsoft.com/office/drawing/2014/main" id="{EE78F364-E36B-4E27-92C8-D29D1AAF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3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11F1E3-42A2-4C6B-8848-0961FDC5812F}"/>
              </a:ext>
            </a:extLst>
          </p:cNvPr>
          <p:cNvGrpSpPr/>
          <p:nvPr/>
        </p:nvGrpSpPr>
        <p:grpSpPr>
          <a:xfrm>
            <a:off x="85809" y="4985584"/>
            <a:ext cx="1927999" cy="570477"/>
            <a:chOff x="903654" y="3707235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1C0038-26C1-494D-9900-9E976A44E968}"/>
                </a:ext>
              </a:extLst>
            </p:cNvPr>
            <p:cNvSpPr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00D8FE-FEAE-4F03-B9BA-6898DE612BA1}"/>
                </a:ext>
              </a:extLst>
            </p:cNvPr>
            <p:cNvSpPr txBox="1"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Metodologi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:a16="http://schemas.microsoft.com/office/drawing/2014/main" id="{9B791078-31F6-4E98-9597-463D04D83AF5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4F9512-8DC0-47F1-B77A-DC7B0C1B214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EED54B-596D-452B-8A4F-C378E434AD1A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5" action="ppaction://hlinksldjump"/>
              <a:extLst>
                <a:ext uri="{FF2B5EF4-FFF2-40B4-BE49-F238E27FC236}">
                  <a16:creationId xmlns:a16="http://schemas.microsoft.com/office/drawing/2014/main" id="{FACF895A-AD6E-43E6-B8FC-62615F010C90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92F89-8437-40C8-B8DC-2F5487E1E6D2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0B2640-BF63-4DCC-8398-F32A596A7943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hlinkClick r:id="rId6" action="ppaction://hlinksldjump"/>
              <a:extLst>
                <a:ext uri="{FF2B5EF4-FFF2-40B4-BE49-F238E27FC236}">
                  <a16:creationId xmlns:a16="http://schemas.microsoft.com/office/drawing/2014/main" id="{67B25AD2-2293-41CE-B7E3-44D86B0F8836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42" name="TextBox 41">
            <a:hlinkClick r:id="rId7" action="ppaction://hlinksldjump"/>
            <a:extLst>
              <a:ext uri="{FF2B5EF4-FFF2-40B4-BE49-F238E27FC236}">
                <a16:creationId xmlns:a16="http://schemas.microsoft.com/office/drawing/2014/main" id="{AE8F93AA-07E1-4748-9B97-BC6C7EDEDEF3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B0ED5D-119E-45FD-91E2-AA26AC749789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421D0-D506-4BDC-AED5-2846B3B20EBF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hlinkClick r:id="rId8" action="ppaction://hlinksldjump"/>
              <a:extLst>
                <a:ext uri="{FF2B5EF4-FFF2-40B4-BE49-F238E27FC236}">
                  <a16:creationId xmlns:a16="http://schemas.microsoft.com/office/drawing/2014/main" id="{B0C84AC0-050A-428D-9B9C-DF273481339B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ABAC39-6CA8-406D-9289-C81713E79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229155"/>
              </p:ext>
            </p:extLst>
          </p:nvPr>
        </p:nvGraphicFramePr>
        <p:xfrm>
          <a:off x="2977636" y="1271023"/>
          <a:ext cx="8191933" cy="6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56DF7A5-4D26-4BBB-8BE3-E415D43A013F}"/>
              </a:ext>
            </a:extLst>
          </p:cNvPr>
          <p:cNvSpPr/>
          <p:nvPr/>
        </p:nvSpPr>
        <p:spPr>
          <a:xfrm>
            <a:off x="2722993" y="3706177"/>
            <a:ext cx="7647923" cy="12794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E4724-8581-4EE9-A155-4A0F782DADE0}"/>
              </a:ext>
            </a:extLst>
          </p:cNvPr>
          <p:cNvSpPr txBox="1"/>
          <p:nvPr/>
        </p:nvSpPr>
        <p:spPr>
          <a:xfrm>
            <a:off x="2578912" y="2463936"/>
            <a:ext cx="7034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 err="1"/>
              <a:t>Pengujian</a:t>
            </a:r>
            <a:r>
              <a:rPr lang="es-ES" sz="2400" b="1" dirty="0"/>
              <a:t> </a:t>
            </a:r>
            <a:r>
              <a:rPr lang="es-ES" sz="2400" b="1" dirty="0" err="1"/>
              <a:t>Model</a:t>
            </a:r>
            <a:r>
              <a:rPr lang="es-ES" sz="2400" b="1" dirty="0"/>
              <a:t>, </a:t>
            </a:r>
            <a:r>
              <a:rPr lang="es-ES" sz="2400" b="1" dirty="0" err="1"/>
              <a:t>Evaluasi</a:t>
            </a:r>
            <a:r>
              <a:rPr lang="es-ES" sz="2400" b="1" dirty="0"/>
              <a:t>, dan </a:t>
            </a:r>
            <a:r>
              <a:rPr lang="es-ES" sz="2400" b="1" dirty="0" err="1"/>
              <a:t>Analisa</a:t>
            </a:r>
            <a:endParaRPr lang="id-ID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453C10-AC30-4E7D-924D-7BD8A1F2EFC7}"/>
              </a:ext>
            </a:extLst>
          </p:cNvPr>
          <p:cNvSpPr txBox="1"/>
          <p:nvPr/>
        </p:nvSpPr>
        <p:spPr>
          <a:xfrm>
            <a:off x="2578912" y="3474146"/>
            <a:ext cx="82845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10"/>
              </a:spcBef>
              <a:spcAft>
                <a:spcPts val="0"/>
              </a:spcAft>
              <a:tabLst>
                <a:tab pos="966470" algn="l"/>
              </a:tabLst>
            </a:pP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 ini digunakan untuk mengevaluasi dan </a:t>
            </a:r>
            <a:r>
              <a:rPr lang="id-ID" sz="24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menganalisa</a:t>
            </a: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hasil dari penyetelan parameter MPC. Dan apabila parameter yang digunakan sudah baik, dilakukan pada kondisi jalan dengan sudut jalan yang berbeda-beda.</a:t>
            </a:r>
          </a:p>
        </p:txBody>
      </p:sp>
      <p:sp>
        <p:nvSpPr>
          <p:cNvPr id="27" name="Arrow: Right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14AE26-A92B-4233-97BB-9D24876C3520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Arrow: Right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74F7D9-C4D1-4737-B4A4-4405DCE16A65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8" name="Picture 2" descr="CSE - BERANDA">
            <a:extLst>
              <a:ext uri="{FF2B5EF4-FFF2-40B4-BE49-F238E27FC236}">
                <a16:creationId xmlns:a16="http://schemas.microsoft.com/office/drawing/2014/main" id="{8FDD71EA-7049-4D6E-8A6E-8E64702B8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86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11F1E3-42A2-4C6B-8848-0961FDC5812F}"/>
              </a:ext>
            </a:extLst>
          </p:cNvPr>
          <p:cNvGrpSpPr/>
          <p:nvPr/>
        </p:nvGrpSpPr>
        <p:grpSpPr>
          <a:xfrm>
            <a:off x="85809" y="4985584"/>
            <a:ext cx="1927999" cy="570477"/>
            <a:chOff x="903654" y="3707235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1C0038-26C1-494D-9900-9E976A44E968}"/>
                </a:ext>
              </a:extLst>
            </p:cNvPr>
            <p:cNvSpPr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00D8FE-FEAE-4F03-B9BA-6898DE612BA1}"/>
                </a:ext>
              </a:extLst>
            </p:cNvPr>
            <p:cNvSpPr txBox="1"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Metodologi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:a16="http://schemas.microsoft.com/office/drawing/2014/main" id="{9B791078-31F6-4E98-9597-463D04D83AF5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4F9512-8DC0-47F1-B77A-DC7B0C1B214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EED54B-596D-452B-8A4F-C378E434AD1A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5" action="ppaction://hlinksldjump"/>
              <a:extLst>
                <a:ext uri="{FF2B5EF4-FFF2-40B4-BE49-F238E27FC236}">
                  <a16:creationId xmlns:a16="http://schemas.microsoft.com/office/drawing/2014/main" id="{FACF895A-AD6E-43E6-B8FC-62615F010C90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92F89-8437-40C8-B8DC-2F5487E1E6D2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0B2640-BF63-4DCC-8398-F32A596A7943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hlinkClick r:id="rId6" action="ppaction://hlinksldjump"/>
              <a:extLst>
                <a:ext uri="{FF2B5EF4-FFF2-40B4-BE49-F238E27FC236}">
                  <a16:creationId xmlns:a16="http://schemas.microsoft.com/office/drawing/2014/main" id="{67B25AD2-2293-41CE-B7E3-44D86B0F8836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42" name="TextBox 41">
            <a:hlinkClick r:id="rId7" action="ppaction://hlinksldjump"/>
            <a:extLst>
              <a:ext uri="{FF2B5EF4-FFF2-40B4-BE49-F238E27FC236}">
                <a16:creationId xmlns:a16="http://schemas.microsoft.com/office/drawing/2014/main" id="{AE8F93AA-07E1-4748-9B97-BC6C7EDEDEF3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B0ED5D-119E-45FD-91E2-AA26AC749789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421D0-D506-4BDC-AED5-2846B3B20EBF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hlinkClick r:id="rId8" action="ppaction://hlinksldjump"/>
              <a:extLst>
                <a:ext uri="{FF2B5EF4-FFF2-40B4-BE49-F238E27FC236}">
                  <a16:creationId xmlns:a16="http://schemas.microsoft.com/office/drawing/2014/main" id="{B0C84AC0-050A-428D-9B9C-DF273481339B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ABAC39-6CA8-406D-9289-C81713E79BAE}"/>
              </a:ext>
            </a:extLst>
          </p:cNvPr>
          <p:cNvGraphicFramePr/>
          <p:nvPr/>
        </p:nvGraphicFramePr>
        <p:xfrm>
          <a:off x="2977636" y="1271023"/>
          <a:ext cx="8191933" cy="6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56DF7A5-4D26-4BBB-8BE3-E415D43A013F}"/>
              </a:ext>
            </a:extLst>
          </p:cNvPr>
          <p:cNvSpPr/>
          <p:nvPr/>
        </p:nvSpPr>
        <p:spPr>
          <a:xfrm>
            <a:off x="2722993" y="3706177"/>
            <a:ext cx="7647923" cy="12794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E4724-8581-4EE9-A155-4A0F782DADE0}"/>
              </a:ext>
            </a:extLst>
          </p:cNvPr>
          <p:cNvSpPr txBox="1"/>
          <p:nvPr/>
        </p:nvSpPr>
        <p:spPr>
          <a:xfrm>
            <a:off x="2578912" y="2463936"/>
            <a:ext cx="7034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 err="1"/>
              <a:t>Pengujian</a:t>
            </a:r>
            <a:r>
              <a:rPr lang="es-ES" sz="2400" b="1" dirty="0"/>
              <a:t> </a:t>
            </a:r>
            <a:r>
              <a:rPr lang="es-ES" sz="2400" b="1" dirty="0" err="1"/>
              <a:t>Model</a:t>
            </a:r>
            <a:r>
              <a:rPr lang="es-ES" sz="2400" b="1" dirty="0"/>
              <a:t>, </a:t>
            </a:r>
            <a:r>
              <a:rPr lang="es-ES" sz="2400" b="1" dirty="0" err="1"/>
              <a:t>Evaluasi</a:t>
            </a:r>
            <a:r>
              <a:rPr lang="es-ES" sz="2400" b="1" dirty="0"/>
              <a:t>, dan </a:t>
            </a:r>
            <a:r>
              <a:rPr lang="es-ES" sz="2400" b="1" dirty="0" err="1"/>
              <a:t>Analisa</a:t>
            </a:r>
            <a:endParaRPr lang="id-ID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453C10-AC30-4E7D-924D-7BD8A1F2EFC7}"/>
              </a:ext>
            </a:extLst>
          </p:cNvPr>
          <p:cNvSpPr txBox="1"/>
          <p:nvPr/>
        </p:nvSpPr>
        <p:spPr>
          <a:xfrm>
            <a:off x="2550286" y="2900391"/>
            <a:ext cx="8446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10"/>
              </a:spcBef>
              <a:spcAft>
                <a:spcPts val="0"/>
              </a:spcAft>
              <a:tabLst>
                <a:tab pos="966470" algn="l"/>
              </a:tabLst>
            </a:pP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Matlab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Skenario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berikut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27" name="Arrow: Right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14AE26-A92B-4233-97BB-9D24876C3520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Arrow: Right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74F7D9-C4D1-4737-B4A4-4405DCE16A65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CBE17D-90DB-425D-ADF8-30F83CD0BE35}"/>
              </a:ext>
            </a:extLst>
          </p:cNvPr>
          <p:cNvSpPr/>
          <p:nvPr/>
        </p:nvSpPr>
        <p:spPr>
          <a:xfrm>
            <a:off x="5582218" y="5133704"/>
            <a:ext cx="1491384" cy="73152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Diagram Blok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82E7A8-8905-43F4-B811-1EAA335BFD28}"/>
              </a:ext>
            </a:extLst>
          </p:cNvPr>
          <p:cNvSpPr/>
          <p:nvPr/>
        </p:nvSpPr>
        <p:spPr>
          <a:xfrm>
            <a:off x="2085420" y="2094749"/>
            <a:ext cx="9976364" cy="39177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6CC8283-983C-405E-9ECE-3A3C0B99A92D}"/>
              </a:ext>
            </a:extLst>
          </p:cNvPr>
          <p:cNvGrpSpPr/>
          <p:nvPr/>
        </p:nvGrpSpPr>
        <p:grpSpPr>
          <a:xfrm>
            <a:off x="2071631" y="2687984"/>
            <a:ext cx="9738296" cy="2922517"/>
            <a:chOff x="662887" y="3292599"/>
            <a:chExt cx="9738296" cy="292251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B34D2CD-7FAE-4FA6-9FF6-B0E97428BB5B}"/>
                </a:ext>
              </a:extLst>
            </p:cNvPr>
            <p:cNvGrpSpPr/>
            <p:nvPr/>
          </p:nvGrpSpPr>
          <p:grpSpPr>
            <a:xfrm>
              <a:off x="662887" y="3318128"/>
              <a:ext cx="7690230" cy="1612690"/>
              <a:chOff x="-470774" y="677333"/>
              <a:chExt cx="6327841" cy="161289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F1FAFE2-E831-49DE-84C2-A51CF2CB4D34}"/>
                  </a:ext>
                </a:extLst>
              </p:cNvPr>
              <p:cNvGrpSpPr/>
              <p:nvPr/>
            </p:nvGrpSpPr>
            <p:grpSpPr>
              <a:xfrm>
                <a:off x="11454" y="677333"/>
                <a:ext cx="5845613" cy="1612899"/>
                <a:chOff x="-234080" y="0"/>
                <a:chExt cx="5845613" cy="1612899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6EAB5BBA-EB01-4F19-91A4-B2685C671FB4}"/>
                    </a:ext>
                  </a:extLst>
                </p:cNvPr>
                <p:cNvGrpSpPr/>
                <p:nvPr/>
              </p:nvGrpSpPr>
              <p:grpSpPr>
                <a:xfrm>
                  <a:off x="-234080" y="0"/>
                  <a:ext cx="4955556" cy="541867"/>
                  <a:chOff x="-234080" y="0"/>
                  <a:chExt cx="4955556" cy="541867"/>
                </a:xfrm>
              </p:grpSpPr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AC76AE48-E2BC-4FA1-A67A-7B65AC030036}"/>
                      </a:ext>
                    </a:extLst>
                  </p:cNvPr>
                  <p:cNvCxnSpPr/>
                  <p:nvPr/>
                </p:nvCxnSpPr>
                <p:spPr>
                  <a:xfrm>
                    <a:off x="-234080" y="245533"/>
                    <a:ext cx="372533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Flowchart: Summing Junction 101">
                    <a:extLst>
                      <a:ext uri="{FF2B5EF4-FFF2-40B4-BE49-F238E27FC236}">
                        <a16:creationId xmlns:a16="http://schemas.microsoft.com/office/drawing/2014/main" id="{65BF65B7-9FAB-425F-B791-3B630155ADC7}"/>
                      </a:ext>
                    </a:extLst>
                  </p:cNvPr>
                  <p:cNvSpPr/>
                  <p:nvPr/>
                </p:nvSpPr>
                <p:spPr>
                  <a:xfrm>
                    <a:off x="155169" y="52877"/>
                    <a:ext cx="448734" cy="453047"/>
                  </a:xfrm>
                  <a:prstGeom prst="flowChartSummingJunction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id-ID" sz="2800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124A9F4A-1CC6-4E73-8F80-43FC97F79921}"/>
                      </a:ext>
                    </a:extLst>
                  </p:cNvPr>
                  <p:cNvSpPr/>
                  <p:nvPr/>
                </p:nvSpPr>
                <p:spPr>
                  <a:xfrm>
                    <a:off x="959720" y="0"/>
                    <a:ext cx="1083733" cy="541867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Transformation</a:t>
                    </a:r>
                    <a:endParaRPr lang="id-ID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CF341D94-3A9E-4DB1-8E88-CDF3047386DA}"/>
                      </a:ext>
                    </a:extLst>
                  </p:cNvPr>
                  <p:cNvCxnSpPr/>
                  <p:nvPr/>
                </p:nvCxnSpPr>
                <p:spPr>
                  <a:xfrm>
                    <a:off x="587186" y="245533"/>
                    <a:ext cx="372533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476604B5-B101-49AE-9BDF-0B2EC3217254}"/>
                      </a:ext>
                    </a:extLst>
                  </p:cNvPr>
                  <p:cNvSpPr/>
                  <p:nvPr/>
                </p:nvSpPr>
                <p:spPr>
                  <a:xfrm>
                    <a:off x="2650067" y="0"/>
                    <a:ext cx="1083310" cy="541655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MPC</a:t>
                    </a:r>
                    <a:endParaRPr lang="id-ID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91130BF3-8099-415E-BD8B-7EDC8B3EA9FB}"/>
                      </a:ext>
                    </a:extLst>
                  </p:cNvPr>
                  <p:cNvCxnSpPr>
                    <a:cxnSpLocks/>
                    <a:stCxn id="103" idx="3"/>
                    <a:endCxn id="105" idx="1"/>
                  </p:cNvCxnSpPr>
                  <p:nvPr/>
                </p:nvCxnSpPr>
                <p:spPr>
                  <a:xfrm flipV="1">
                    <a:off x="2043453" y="270828"/>
                    <a:ext cx="606614" cy="10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>
                    <a:extLst>
                      <a:ext uri="{FF2B5EF4-FFF2-40B4-BE49-F238E27FC236}">
                        <a16:creationId xmlns:a16="http://schemas.microsoft.com/office/drawing/2014/main" id="{EE2E9D0B-7794-4919-A1D2-C7328B1760A3}"/>
                      </a:ext>
                    </a:extLst>
                  </p:cNvPr>
                  <p:cNvCxnSpPr>
                    <a:cxnSpLocks/>
                    <a:endCxn id="79" idx="2"/>
                  </p:cNvCxnSpPr>
                  <p:nvPr/>
                </p:nvCxnSpPr>
                <p:spPr>
                  <a:xfrm flipV="1">
                    <a:off x="3733800" y="242948"/>
                    <a:ext cx="987676" cy="25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038C2E35-D97D-4B53-BA14-87E4B930AD6E}"/>
                    </a:ext>
                  </a:extLst>
                </p:cNvPr>
                <p:cNvCxnSpPr>
                  <a:cxnSpLocks/>
                  <a:stCxn id="79" idx="6"/>
                  <a:endCxn id="78" idx="1"/>
                </p:cNvCxnSpPr>
                <p:nvPr/>
              </p:nvCxnSpPr>
              <p:spPr>
                <a:xfrm>
                  <a:off x="5170209" y="242948"/>
                  <a:ext cx="441324" cy="23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or: Elbow 96">
                  <a:extLst>
                    <a:ext uri="{FF2B5EF4-FFF2-40B4-BE49-F238E27FC236}">
                      <a16:creationId xmlns:a16="http://schemas.microsoft.com/office/drawing/2014/main" id="{86C75DBC-BF54-44F0-87E8-9F7F1322B2A3}"/>
                    </a:ext>
                  </a:extLst>
                </p:cNvPr>
                <p:cNvCxnSpPr>
                  <a:cxnSpLocks/>
                  <a:endCxn id="98" idx="3"/>
                </p:cNvCxnSpPr>
                <p:nvPr/>
              </p:nvCxnSpPr>
              <p:spPr>
                <a:xfrm rot="5400000">
                  <a:off x="3546373" y="624708"/>
                  <a:ext cx="1099230" cy="335710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A73A8302-90B9-4094-9F48-4FE5A8159633}"/>
                    </a:ext>
                  </a:extLst>
                </p:cNvPr>
                <p:cNvSpPr/>
                <p:nvPr/>
              </p:nvSpPr>
              <p:spPr>
                <a:xfrm>
                  <a:off x="2844912" y="1071456"/>
                  <a:ext cx="1083222" cy="541443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6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Nominal Model</a:t>
                  </a:r>
                  <a:endParaRPr lang="id-ID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Text Box 2">
                  <a:extLst>
                    <a:ext uri="{FF2B5EF4-FFF2-40B4-BE49-F238E27FC236}">
                      <a16:creationId xmlns:a16="http://schemas.microsoft.com/office/drawing/2014/main" id="{D6E67F1C-E3A5-439F-9257-8E6864C1A6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119" y="76200"/>
                  <a:ext cx="262255" cy="4070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+</a:t>
                  </a:r>
                  <a:endPara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Text Box 2">
                  <a:extLst>
                    <a:ext uri="{FF2B5EF4-FFF2-40B4-BE49-F238E27FC236}">
                      <a16:creationId xmlns:a16="http://schemas.microsoft.com/office/drawing/2014/main" id="{4A16C454-DC62-4960-AD6F-3ADCED1410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128" y="218237"/>
                  <a:ext cx="262254" cy="40708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20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</a:t>
                  </a:r>
                  <a:endParaRPr lang="id-ID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4" name="Text Box 2">
                <a:extLst>
                  <a:ext uri="{FF2B5EF4-FFF2-40B4-BE49-F238E27FC236}">
                    <a16:creationId xmlns:a16="http://schemas.microsoft.com/office/drawing/2014/main" id="{B8192708-9FC7-4483-927D-C46F18171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70774" y="1061340"/>
                <a:ext cx="1177162" cy="50450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Trajectory</a:t>
                </a: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Planner</a:t>
                </a:r>
                <a:endParaRPr lang="id-ID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692C17C-94D0-449D-AC73-DC7A5DB614B7}"/>
                </a:ext>
              </a:extLst>
            </p:cNvPr>
            <p:cNvSpPr/>
            <p:nvPr/>
          </p:nvSpPr>
          <p:spPr>
            <a:xfrm>
              <a:off x="8353117" y="3292599"/>
              <a:ext cx="1316547" cy="54158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Plant</a:t>
              </a:r>
              <a:endParaRPr lang="id-ID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Flowchart: Summing Junction 78">
              <a:extLst>
                <a:ext uri="{FF2B5EF4-FFF2-40B4-BE49-F238E27FC236}">
                  <a16:creationId xmlns:a16="http://schemas.microsoft.com/office/drawing/2014/main" id="{FC133528-A128-49A4-8FA9-68E490ACF80E}"/>
                </a:ext>
              </a:extLst>
            </p:cNvPr>
            <p:cNvSpPr/>
            <p:nvPr/>
          </p:nvSpPr>
          <p:spPr>
            <a:xfrm>
              <a:off x="7271429" y="3319776"/>
              <a:ext cx="545347" cy="482538"/>
            </a:xfrm>
            <a:prstGeom prst="flowChartSummingJunc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 sz="2800"/>
            </a:p>
          </p:txBody>
        </p:sp>
        <p:sp>
          <p:nvSpPr>
            <p:cNvPr id="80" name="Text Box 2">
              <a:extLst>
                <a:ext uri="{FF2B5EF4-FFF2-40B4-BE49-F238E27FC236}">
                  <a16:creationId xmlns:a16="http://schemas.microsoft.com/office/drawing/2014/main" id="{CFFF4430-B1C6-4675-8A39-8FAC3DBEB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5883" y="3361946"/>
              <a:ext cx="318719" cy="40703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2">
              <a:extLst>
                <a:ext uri="{FF2B5EF4-FFF2-40B4-BE49-F238E27FC236}">
                  <a16:creationId xmlns:a16="http://schemas.microsoft.com/office/drawing/2014/main" id="{5D961F35-43AA-4F79-9253-F740F113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4923" y="3512622"/>
              <a:ext cx="318717" cy="40703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65284625-7420-4C75-9BC8-C155C02178EA}"/>
                </a:ext>
              </a:extLst>
            </p:cNvPr>
            <p:cNvCxnSpPr>
              <a:cxnSpLocks/>
              <a:stCxn id="79" idx="4"/>
              <a:endCxn id="83" idx="3"/>
            </p:cNvCxnSpPr>
            <p:nvPr/>
          </p:nvCxnSpPr>
          <p:spPr>
            <a:xfrm rot="5400000">
              <a:off x="5888934" y="4109193"/>
              <a:ext cx="1962049" cy="1348291"/>
            </a:xfrm>
            <a:prstGeom prst="bentConnector2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D82522-D8E6-4604-8AF6-C6BD4BCE5C37}"/>
                </a:ext>
              </a:extLst>
            </p:cNvPr>
            <p:cNvSpPr/>
            <p:nvPr/>
          </p:nvSpPr>
          <p:spPr>
            <a:xfrm>
              <a:off x="4708884" y="5493676"/>
              <a:ext cx="1486928" cy="54137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Robust Control Action</a:t>
              </a:r>
              <a:endParaRPr lang="id-ID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50560AB5-E056-45FE-8D60-2E087CE7F792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rot="5400000">
              <a:off x="3926507" y="4009714"/>
              <a:ext cx="821264" cy="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B15CBD1C-3010-4C16-8CEA-0DADA2E2318C}"/>
                </a:ext>
              </a:extLst>
            </p:cNvPr>
            <p:cNvSpPr/>
            <p:nvPr/>
          </p:nvSpPr>
          <p:spPr>
            <a:xfrm>
              <a:off x="4064464" y="4420346"/>
              <a:ext cx="545347" cy="482538"/>
            </a:xfrm>
            <a:prstGeom prst="flowChartSummingJunc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 sz="2800"/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C4D0B46-72DA-4E7D-8C9B-710E71DA4FE4}"/>
                </a:ext>
              </a:extLst>
            </p:cNvPr>
            <p:cNvCxnSpPr>
              <a:cxnSpLocks/>
              <a:stCxn id="85" idx="4"/>
              <a:endCxn id="83" idx="1"/>
            </p:cNvCxnSpPr>
            <p:nvPr/>
          </p:nvCxnSpPr>
          <p:spPr>
            <a:xfrm rot="16200000" flipH="1">
              <a:off x="4092272" y="5147750"/>
              <a:ext cx="861479" cy="3717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122EB4D5-1E72-4DAE-B6DC-95F5A085CEA5}"/>
                </a:ext>
              </a:extLst>
            </p:cNvPr>
            <p:cNvCxnSpPr>
              <a:cxnSpLocks/>
              <a:stCxn id="98" idx="1"/>
              <a:endCxn id="85" idx="6"/>
            </p:cNvCxnSpPr>
            <p:nvPr/>
          </p:nvCxnSpPr>
          <p:spPr>
            <a:xfrm rot="10800000" flipV="1">
              <a:off x="4609812" y="4660131"/>
              <a:ext cx="381029" cy="1483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B6CB0A98-98C5-4844-AD16-068A90640F25}"/>
                </a:ext>
              </a:extLst>
            </p:cNvPr>
            <p:cNvCxnSpPr>
              <a:cxnSpLocks/>
              <a:endCxn id="102" idx="4"/>
            </p:cNvCxnSpPr>
            <p:nvPr/>
          </p:nvCxnSpPr>
          <p:spPr>
            <a:xfrm rot="10800000">
              <a:off x="1994669" y="3823986"/>
              <a:ext cx="8019261" cy="237081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F896F02-7556-4C20-933C-98EFAE0FB84D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 flipV="1">
              <a:off x="9669663" y="3536337"/>
              <a:ext cx="7315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C5AB2CA-192E-4728-93DB-D85ECC52A8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25150" y="3532944"/>
              <a:ext cx="0" cy="26821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2">
              <a:extLst>
                <a:ext uri="{FF2B5EF4-FFF2-40B4-BE49-F238E27FC236}">
                  <a16:creationId xmlns:a16="http://schemas.microsoft.com/office/drawing/2014/main" id="{A1840F4A-7E54-422F-9B66-D5E3591AB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069" y="4477186"/>
              <a:ext cx="318719" cy="40703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2">
              <a:extLst>
                <a:ext uri="{FF2B5EF4-FFF2-40B4-BE49-F238E27FC236}">
                  <a16:creationId xmlns:a16="http://schemas.microsoft.com/office/drawing/2014/main" id="{62FB0697-22E9-4D43-9EA7-244EDE165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444" y="4292330"/>
              <a:ext cx="318717" cy="40703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6E4D83-790C-441C-97E7-CF0FE794FBAF}"/>
              </a:ext>
            </a:extLst>
          </p:cNvPr>
          <p:cNvGrpSpPr/>
          <p:nvPr/>
        </p:nvGrpSpPr>
        <p:grpSpPr>
          <a:xfrm>
            <a:off x="11444054" y="2128325"/>
            <a:ext cx="484632" cy="457200"/>
            <a:chOff x="5513730" y="1441865"/>
            <a:chExt cx="1903033" cy="180275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EC11AD-376F-4733-8F15-01FDB103FABC}"/>
                </a:ext>
              </a:extLst>
            </p:cNvPr>
            <p:cNvSpPr/>
            <p:nvPr/>
          </p:nvSpPr>
          <p:spPr>
            <a:xfrm>
              <a:off x="5513730" y="1441865"/>
              <a:ext cx="1903033" cy="18027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ACFA9902-9F6D-46ED-90E7-C8F892C6F5E4}"/>
                </a:ext>
              </a:extLst>
            </p:cNvPr>
            <p:cNvSpPr/>
            <p:nvPr/>
          </p:nvSpPr>
          <p:spPr>
            <a:xfrm>
              <a:off x="5799021" y="1702323"/>
              <a:ext cx="1363350" cy="1242004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10" name="Picture 2" descr="CSE - BERANDA">
            <a:extLst>
              <a:ext uri="{FF2B5EF4-FFF2-40B4-BE49-F238E27FC236}">
                <a16:creationId xmlns:a16="http://schemas.microsoft.com/office/drawing/2014/main" id="{99ACCC6F-6FAF-4815-BAE3-D4A71535E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4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67590" y="1059805"/>
            <a:ext cx="1946218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722A69-BB7A-4DC4-A3E0-CDB5574D8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307038"/>
              </p:ext>
            </p:extLst>
          </p:nvPr>
        </p:nvGraphicFramePr>
        <p:xfrm>
          <a:off x="3124571" y="11791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3D8A3FB-F4D7-4129-980F-B6EDF6ACF96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E4EA85-0DED-423B-9C1E-341ADCB5F948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5FE3E4-3734-4FDC-8C87-79956120EA7C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F96AA3-6BBE-4070-82B3-431A1FF84A25}"/>
              </a:ext>
            </a:extLst>
          </p:cNvPr>
          <p:cNvGrpSpPr/>
          <p:nvPr/>
        </p:nvGrpSpPr>
        <p:grpSpPr>
          <a:xfrm>
            <a:off x="85810" y="2184936"/>
            <a:ext cx="1927999" cy="570477"/>
            <a:chOff x="903654" y="1140954"/>
            <a:chExt cx="7147763" cy="57047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C1B85D-A45A-4F5C-A59D-265B513DDA5D}"/>
                </a:ext>
              </a:extLst>
            </p:cNvPr>
            <p:cNvSpPr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B86D0C-C61A-4ED6-AACC-F14ABD3D9761}"/>
                </a:ext>
              </a:extLst>
            </p:cNvPr>
            <p:cNvSpPr txBox="1"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Perumusan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Masalah</a:t>
              </a:r>
              <a:endParaRPr lang="id-ID" sz="20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5D293E-CF80-4812-9D91-BE707ABCD876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3DFB85-7A8E-4E6B-BC22-F13F4074A98B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A69C88-D0C3-4553-90E2-A87B8D6C3258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6EE56D-5D49-43E8-93E1-81522E73A3CC}"/>
              </a:ext>
            </a:extLst>
          </p:cNvPr>
          <p:cNvGrpSpPr/>
          <p:nvPr/>
        </p:nvGrpSpPr>
        <p:grpSpPr>
          <a:xfrm>
            <a:off x="85809" y="4053644"/>
            <a:ext cx="1927999" cy="570477"/>
            <a:chOff x="1118233" y="2851627"/>
            <a:chExt cx="6933183" cy="57047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1B1144-185B-4E1F-B1B3-1DF1C68676DB}"/>
                </a:ext>
              </a:extLst>
            </p:cNvPr>
            <p:cNvSpPr/>
            <p:nvPr/>
          </p:nvSpPr>
          <p:spPr>
            <a:xfrm>
              <a:off x="1118233" y="2851627"/>
              <a:ext cx="6933183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6B815B-F434-4EFB-9902-C33C4A0D3F62}"/>
                </a:ext>
              </a:extLst>
            </p:cNvPr>
            <p:cNvSpPr txBox="1"/>
            <p:nvPr/>
          </p:nvSpPr>
          <p:spPr>
            <a:xfrm>
              <a:off x="1118233" y="2851627"/>
              <a:ext cx="6933183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Tinjauan</a:t>
              </a:r>
              <a:r>
                <a:rPr lang="en-US" sz="2000" kern="1200" dirty="0"/>
                <a:t> Pustaka</a:t>
              </a:r>
              <a:endParaRPr lang="id-ID" sz="20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11F1E3-42A2-4C6B-8848-0961FDC5812F}"/>
              </a:ext>
            </a:extLst>
          </p:cNvPr>
          <p:cNvGrpSpPr/>
          <p:nvPr/>
        </p:nvGrpSpPr>
        <p:grpSpPr>
          <a:xfrm>
            <a:off x="85809" y="4985584"/>
            <a:ext cx="1927999" cy="570477"/>
            <a:chOff x="903654" y="3707235"/>
            <a:chExt cx="7147763" cy="57047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1C0038-26C1-494D-9900-9E976A44E968}"/>
                </a:ext>
              </a:extLst>
            </p:cNvPr>
            <p:cNvSpPr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00D8FE-FEAE-4F03-B9BA-6898DE612BA1}"/>
                </a:ext>
              </a:extLst>
            </p:cNvPr>
            <p:cNvSpPr txBox="1"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Metodologi</a:t>
              </a:r>
              <a:endParaRPr lang="id-ID" sz="20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EEEC9-443C-4689-93FA-D191C06B294F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4F3C8B-8158-4FEE-A031-D8F02F54E226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56E12F-0D8F-40B6-B4C5-2B7BD62EF683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pic>
        <p:nvPicPr>
          <p:cNvPr id="35" name="Picture 2" descr="CSE - BERANDA">
            <a:extLst>
              <a:ext uri="{FF2B5EF4-FFF2-40B4-BE49-F238E27FC236}">
                <a16:creationId xmlns:a16="http://schemas.microsoft.com/office/drawing/2014/main" id="{E84ED533-73E0-49A1-8C1C-E1B8B885F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40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11F1E3-42A2-4C6B-8848-0961FDC5812F}"/>
              </a:ext>
            </a:extLst>
          </p:cNvPr>
          <p:cNvGrpSpPr/>
          <p:nvPr/>
        </p:nvGrpSpPr>
        <p:grpSpPr>
          <a:xfrm>
            <a:off x="85809" y="4985584"/>
            <a:ext cx="1927999" cy="570477"/>
            <a:chOff x="903654" y="3707235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1C0038-26C1-494D-9900-9E976A44E968}"/>
                </a:ext>
              </a:extLst>
            </p:cNvPr>
            <p:cNvSpPr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00D8FE-FEAE-4F03-B9BA-6898DE612BA1}"/>
                </a:ext>
              </a:extLst>
            </p:cNvPr>
            <p:cNvSpPr txBox="1"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Metodologi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:a16="http://schemas.microsoft.com/office/drawing/2014/main" id="{9B791078-31F6-4E98-9597-463D04D83AF5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4F9512-8DC0-47F1-B77A-DC7B0C1B214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EED54B-596D-452B-8A4F-C378E434AD1A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5" action="ppaction://hlinksldjump"/>
              <a:extLst>
                <a:ext uri="{FF2B5EF4-FFF2-40B4-BE49-F238E27FC236}">
                  <a16:creationId xmlns:a16="http://schemas.microsoft.com/office/drawing/2014/main" id="{FACF895A-AD6E-43E6-B8FC-62615F010C90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92F89-8437-40C8-B8DC-2F5487E1E6D2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0B2640-BF63-4DCC-8398-F32A596A7943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hlinkClick r:id="rId6" action="ppaction://hlinksldjump"/>
              <a:extLst>
                <a:ext uri="{FF2B5EF4-FFF2-40B4-BE49-F238E27FC236}">
                  <a16:creationId xmlns:a16="http://schemas.microsoft.com/office/drawing/2014/main" id="{67B25AD2-2293-41CE-B7E3-44D86B0F8836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42" name="TextBox 41">
            <a:hlinkClick r:id="rId7" action="ppaction://hlinksldjump"/>
            <a:extLst>
              <a:ext uri="{FF2B5EF4-FFF2-40B4-BE49-F238E27FC236}">
                <a16:creationId xmlns:a16="http://schemas.microsoft.com/office/drawing/2014/main" id="{AE8F93AA-07E1-4748-9B97-BC6C7EDEDEF3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B0ED5D-119E-45FD-91E2-AA26AC749789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1421D0-D506-4BDC-AED5-2846B3B20EBF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hlinkClick r:id="rId8" action="ppaction://hlinksldjump"/>
              <a:extLst>
                <a:ext uri="{FF2B5EF4-FFF2-40B4-BE49-F238E27FC236}">
                  <a16:creationId xmlns:a16="http://schemas.microsoft.com/office/drawing/2014/main" id="{B0C84AC0-050A-428D-9B9C-DF273481339B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ABAC39-6CA8-406D-9289-C81713E79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739331"/>
              </p:ext>
            </p:extLst>
          </p:nvPr>
        </p:nvGraphicFramePr>
        <p:xfrm>
          <a:off x="2977636" y="1271023"/>
          <a:ext cx="8191933" cy="6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F56DF7A5-4D26-4BBB-8BE3-E415D43A013F}"/>
              </a:ext>
            </a:extLst>
          </p:cNvPr>
          <p:cNvSpPr/>
          <p:nvPr/>
        </p:nvSpPr>
        <p:spPr>
          <a:xfrm>
            <a:off x="2722993" y="3706177"/>
            <a:ext cx="7647923" cy="127940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3E4724-8581-4EE9-A155-4A0F782DADE0}"/>
              </a:ext>
            </a:extLst>
          </p:cNvPr>
          <p:cNvSpPr txBox="1"/>
          <p:nvPr/>
        </p:nvSpPr>
        <p:spPr>
          <a:xfrm>
            <a:off x="2578912" y="2463936"/>
            <a:ext cx="7034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 err="1"/>
              <a:t>Penyusunan</a:t>
            </a:r>
            <a:r>
              <a:rPr lang="es-ES" sz="2400" b="1" dirty="0"/>
              <a:t> </a:t>
            </a:r>
            <a:r>
              <a:rPr lang="es-ES" sz="2400" b="1" dirty="0" err="1"/>
              <a:t>Laporan</a:t>
            </a:r>
            <a:endParaRPr lang="id-ID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453C10-AC30-4E7D-924D-7BD8A1F2EFC7}"/>
              </a:ext>
            </a:extLst>
          </p:cNvPr>
          <p:cNvSpPr txBox="1"/>
          <p:nvPr/>
        </p:nvSpPr>
        <p:spPr>
          <a:xfrm>
            <a:off x="2578912" y="3474146"/>
            <a:ext cx="8284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10"/>
              </a:spcBef>
              <a:spcAft>
                <a:spcPts val="0"/>
              </a:spcAft>
              <a:tabLst>
                <a:tab pos="966470" algn="l"/>
              </a:tabLst>
            </a:pPr>
            <a:r>
              <a:rPr lang="id-ID" sz="24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Tahap ini digunakan untuk Menyusun laporan hasil proses Tugas Akhir yang telah dilakukan selama proses penelitian yang disajikan dalam bentuk Buku Tugas Akhir.</a:t>
            </a:r>
          </a:p>
        </p:txBody>
      </p:sp>
      <p:sp>
        <p:nvSpPr>
          <p:cNvPr id="27" name="Arrow: Right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3BF32EB-3A7C-4E7E-B5BC-1ACAAE6BE267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Arrow: Right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A4E6C6-C210-4866-9160-E2A7483A4966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8" name="Picture 2" descr="CSE - BERANDA">
            <a:extLst>
              <a:ext uri="{FF2B5EF4-FFF2-40B4-BE49-F238E27FC236}">
                <a16:creationId xmlns:a16="http://schemas.microsoft.com/office/drawing/2014/main" id="{34E3B792-A583-4E58-A6CB-DE2E92EB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5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11F1E3-42A2-4C6B-8848-0961FDC5812F}"/>
              </a:ext>
            </a:extLst>
          </p:cNvPr>
          <p:cNvGrpSpPr/>
          <p:nvPr/>
        </p:nvGrpSpPr>
        <p:grpSpPr>
          <a:xfrm>
            <a:off x="85809" y="4985584"/>
            <a:ext cx="1927999" cy="570477"/>
            <a:chOff x="903654" y="3707235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1C0038-26C1-494D-9900-9E976A44E968}"/>
                </a:ext>
              </a:extLst>
            </p:cNvPr>
            <p:cNvSpPr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hlinkClick r:id="rId4" action="ppaction://hlinksldjump"/>
              <a:extLst>
                <a:ext uri="{FF2B5EF4-FFF2-40B4-BE49-F238E27FC236}">
                  <a16:creationId xmlns:a16="http://schemas.microsoft.com/office/drawing/2014/main" id="{8D00D8FE-FEAE-4F03-B9BA-6898DE612BA1}"/>
                </a:ext>
              </a:extLst>
            </p:cNvPr>
            <p:cNvSpPr txBox="1"/>
            <p:nvPr/>
          </p:nvSpPr>
          <p:spPr>
            <a:xfrm>
              <a:off x="903654" y="3707235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Metodologi</a:t>
              </a:r>
              <a:endParaRPr lang="id-ID" sz="20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1EEEC9-443C-4689-93FA-D191C06B294F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rgbClr val="C0000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4F3C8B-8158-4FEE-A031-D8F02F54E226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56E12F-0D8F-40B6-B4C5-2B7BD62EF683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5" action="ppaction://hlinksldjump"/>
            <a:extLst>
              <a:ext uri="{FF2B5EF4-FFF2-40B4-BE49-F238E27FC236}">
                <a16:creationId xmlns:a16="http://schemas.microsoft.com/office/drawing/2014/main" id="{2934E06E-92DD-423D-8874-7DA858F0E12D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FD133A-1817-4C25-A8E3-412F0CC257D0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0AFA949-72B8-4918-80DA-789E680DBDBE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6" action="ppaction://hlinksldjump"/>
              <a:extLst>
                <a:ext uri="{FF2B5EF4-FFF2-40B4-BE49-F238E27FC236}">
                  <a16:creationId xmlns:a16="http://schemas.microsoft.com/office/drawing/2014/main" id="{758807EE-3AAF-4C22-AAF6-2A7CC52F173E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C20F6D-95D4-42D8-AC28-44F860191350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743A97-516A-44F3-B28C-A1949D3BDC5A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>
              <a:hlinkClick r:id="rId7" action="ppaction://hlinksldjump"/>
              <a:extLst>
                <a:ext uri="{FF2B5EF4-FFF2-40B4-BE49-F238E27FC236}">
                  <a16:creationId xmlns:a16="http://schemas.microsoft.com/office/drawing/2014/main" id="{0A6BD403-60F6-4FA9-85A8-C9AAFE1332DB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39" name="TextBox 38">
            <a:hlinkClick r:id="rId8" action="ppaction://hlinksldjump"/>
            <a:extLst>
              <a:ext uri="{FF2B5EF4-FFF2-40B4-BE49-F238E27FC236}">
                <a16:creationId xmlns:a16="http://schemas.microsoft.com/office/drawing/2014/main" id="{5BD748C9-B8BC-4C1D-9140-EEDA0FCBA93F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828596-AD8A-40EC-9DB3-927351FAB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87533"/>
              </p:ext>
            </p:extLst>
          </p:nvPr>
        </p:nvGraphicFramePr>
        <p:xfrm>
          <a:off x="3252521" y="2127222"/>
          <a:ext cx="7477203" cy="344019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70515">
                  <a:extLst>
                    <a:ext uri="{9D8B030D-6E8A-4147-A177-3AD203B41FA5}">
                      <a16:colId xmlns:a16="http://schemas.microsoft.com/office/drawing/2014/main" val="1539558392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91665490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1290632319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2449417739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1730093713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2004757141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1555806293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3571773777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568663234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1878119868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3856599621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3526187573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540650928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871688129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2529997652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2025031596"/>
                    </a:ext>
                  </a:extLst>
                </a:gridCol>
                <a:gridCol w="331668">
                  <a:extLst>
                    <a:ext uri="{9D8B030D-6E8A-4147-A177-3AD203B41FA5}">
                      <a16:colId xmlns:a16="http://schemas.microsoft.com/office/drawing/2014/main" val="1037318625"/>
                    </a:ext>
                  </a:extLst>
                </a:gridCol>
              </a:tblGrid>
              <a:tr h="430987">
                <a:tc rowSpan="2">
                  <a:txBody>
                    <a:bodyPr/>
                    <a:lstStyle/>
                    <a:p>
                      <a:pPr marL="476250" marR="0">
                        <a:spcBef>
                          <a:spcPts val="820"/>
                        </a:spcBef>
                        <a:spcAft>
                          <a:spcPts val="0"/>
                        </a:spcAft>
                      </a:pPr>
                      <a:r>
                        <a:rPr lang="id-ID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AGENDA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marL="1529080" marR="1508760" algn="ctr">
                        <a:spcBef>
                          <a:spcPts val="65"/>
                        </a:spcBef>
                        <a:spcAft>
                          <a:spcPts val="0"/>
                        </a:spcAft>
                      </a:pPr>
                      <a:r>
                        <a:rPr lang="id-ID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Minggu Ke-</a:t>
                      </a:r>
                      <a:endParaRPr lang="id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86981"/>
                  </a:ext>
                </a:extLst>
              </a:tr>
              <a:tr h="43098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747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147652"/>
                  </a:ext>
                </a:extLst>
              </a:tr>
              <a:tr h="377113">
                <a:tc>
                  <a:txBody>
                    <a:bodyPr/>
                    <a:lstStyle/>
                    <a:p>
                      <a:pPr marL="220980" marR="0" indent="0" algn="just"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966470" algn="l"/>
                        </a:tabLst>
                      </a:pPr>
                      <a:r>
                        <a:rPr lang="id-ID" sz="1400" b="0" ker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Studi Literatur</a:t>
                      </a:r>
                      <a:endParaRPr lang="id-ID" sz="14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747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4784"/>
                  </a:ext>
                </a:extLst>
              </a:tr>
              <a:tr h="430987">
                <a:tc>
                  <a:txBody>
                    <a:bodyPr/>
                    <a:lstStyle/>
                    <a:p>
                      <a:pPr marL="106680" marR="0" indent="0"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966470" algn="l"/>
                        </a:tabLst>
                      </a:pPr>
                      <a:r>
                        <a:rPr lang="id-ID" sz="1400" b="0" ker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Pemodelan Mobil Autonomous</a:t>
                      </a:r>
                      <a:endParaRPr lang="id-ID" sz="14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747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092796"/>
                  </a:ext>
                </a:extLst>
              </a:tr>
              <a:tr h="692657">
                <a:tc>
                  <a:txBody>
                    <a:bodyPr/>
                    <a:lstStyle/>
                    <a:p>
                      <a:pPr marL="106680" marR="0" indent="0"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966470" algn="l"/>
                        </a:tabLst>
                      </a:pPr>
                      <a:r>
                        <a:rPr lang="id-ID" sz="1400" b="0" ker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Perancangan Model Kontrol MPC-Robust</a:t>
                      </a:r>
                      <a:endParaRPr lang="id-ID" sz="14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id-ID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747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31772"/>
                  </a:ext>
                </a:extLst>
              </a:tr>
              <a:tr h="430987">
                <a:tc>
                  <a:txBody>
                    <a:bodyPr/>
                    <a:lstStyle/>
                    <a:p>
                      <a:pPr marL="106680" marR="0" indent="0"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966470" algn="l"/>
                        </a:tabLst>
                      </a:pPr>
                      <a:r>
                        <a:rPr lang="id-ID" sz="1400" b="0" ker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Pengujian Model dan Evaluasi</a:t>
                      </a:r>
                      <a:endParaRPr lang="id-ID" sz="14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747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338768"/>
                  </a:ext>
                </a:extLst>
              </a:tr>
              <a:tr h="646480">
                <a:tc>
                  <a:txBody>
                    <a:bodyPr/>
                    <a:lstStyle/>
                    <a:p>
                      <a:pPr marL="106680" marR="0" indent="0"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966470" algn="l"/>
                        </a:tabLst>
                      </a:pPr>
                      <a:r>
                        <a:rPr lang="id-ID" sz="1400" b="0" ker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Penyusunan Laporan Buku Tugas Akhir</a:t>
                      </a:r>
                      <a:endParaRPr lang="id-ID" sz="14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12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93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6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429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747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0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932219"/>
                  </a:ext>
                </a:extLst>
              </a:tr>
            </a:tbl>
          </a:graphicData>
        </a:graphic>
      </p:graphicFrame>
      <p:sp>
        <p:nvSpPr>
          <p:cNvPr id="40" name="Arrow: Right 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B03B82-67AE-483C-99BE-636350AC2AAE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Arrow: Right 4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0E6464-AB23-4BDE-BD0D-375BFD608287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Picture 2" descr="CSE - BERANDA">
            <a:extLst>
              <a:ext uri="{FF2B5EF4-FFF2-40B4-BE49-F238E27FC236}">
                <a16:creationId xmlns:a16="http://schemas.microsoft.com/office/drawing/2014/main" id="{F8ADDE61-29D6-497E-83E4-F4CB1BB7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3D607-2EC0-4D62-A4AC-F58FED3BEA31}"/>
              </a:ext>
            </a:extLst>
          </p:cNvPr>
          <p:cNvSpPr txBox="1"/>
          <p:nvPr/>
        </p:nvSpPr>
        <p:spPr>
          <a:xfrm>
            <a:off x="132733" y="1179105"/>
            <a:ext cx="10990538" cy="48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9270" marR="0">
              <a:spcBef>
                <a:spcPts val="390"/>
              </a:spcBef>
              <a:spcAft>
                <a:spcPts val="0"/>
              </a:spcAft>
            </a:pPr>
            <a:r>
              <a:rPr lang="id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DAFTAR PUSTAKA</a:t>
            </a:r>
            <a:endParaRPr lang="id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marR="72390" algn="just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  <a:tabLst>
                <a:tab pos="793115" algn="l"/>
              </a:tabLst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		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Ondruš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Ján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Kolla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Eduard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Vertal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Peter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Šarić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Željko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(2020).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Autonomous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?.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Transportation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Procedia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44. 226-233. 10.1016/j.trpro.2020.02.049.</a:t>
            </a:r>
          </a:p>
          <a:p>
            <a:pPr marL="514350" marR="72390" algn="just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  <a:tabLst>
                <a:tab pos="793115" algn="l"/>
              </a:tabLst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		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Trubia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Salvatore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Giuffrè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Tullio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Canale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Antonino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Severino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Alessandro. (2017).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Road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Safety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Implications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Driver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514350" marR="72390" algn="just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  <a:tabLst>
                <a:tab pos="793115" algn="l"/>
              </a:tabLst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		Wang,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Peide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(2021).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LiDAR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Autonomous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Driving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Series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2093. 012032. 10.1088/1742-6596/2093/1/012032.</a:t>
            </a:r>
          </a:p>
          <a:p>
            <a:pPr marL="514350" marR="72390" algn="just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  <a:tabLst>
                <a:tab pos="793115" algn="l"/>
              </a:tabLst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		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Yao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Qiangqiang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Tian,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Ying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Wang, Quan &amp; Wang,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Shengyuan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(2020).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Strategies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Tracking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Autonomous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State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Art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Future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IEEE Access. PP. 1-1. 10.1109/ACCESS.2020.3020075.</a:t>
            </a:r>
          </a:p>
          <a:p>
            <a:pPr marL="514350" marR="72390" algn="just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  <a:tabLst>
                <a:tab pos="793115" algn="l"/>
              </a:tabLst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		XI,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-Geng &amp; Li,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Dewei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(2013). Model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Status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Acta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Automatica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Sinica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39. 222–236. 10.1016/S1874-1029(13)60024-5.</a:t>
            </a:r>
          </a:p>
        </p:txBody>
      </p:sp>
      <p:sp>
        <p:nvSpPr>
          <p:cNvPr id="40" name="Arrow: Right 3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FFF571E-AB12-4ABF-B33A-1680DE6C2954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Arrow: Right 4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8B28F2-F443-43C9-B33F-985C99768E37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2" name="Picture 2" descr="CSE - BERANDA">
            <a:extLst>
              <a:ext uri="{FF2B5EF4-FFF2-40B4-BE49-F238E27FC236}">
                <a16:creationId xmlns:a16="http://schemas.microsoft.com/office/drawing/2014/main" id="{4E57F6A6-484F-44DA-BCA2-1F7C72D7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561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3D607-2EC0-4D62-A4AC-F58FED3BEA31}"/>
              </a:ext>
            </a:extLst>
          </p:cNvPr>
          <p:cNvSpPr txBox="1"/>
          <p:nvPr/>
        </p:nvSpPr>
        <p:spPr>
          <a:xfrm>
            <a:off x="132733" y="1179105"/>
            <a:ext cx="10990538" cy="40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9270" marR="0">
              <a:spcBef>
                <a:spcPts val="390"/>
              </a:spcBef>
              <a:spcAft>
                <a:spcPts val="0"/>
              </a:spcAft>
            </a:pPr>
            <a:r>
              <a:rPr lang="id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DAFTAR PUSTAKA</a:t>
            </a:r>
            <a:endParaRPr lang="id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14350" marR="72390" algn="just">
              <a:lnSpc>
                <a:spcPct val="115000"/>
              </a:lnSpc>
              <a:spcBef>
                <a:spcPts val="160"/>
              </a:spcBef>
              <a:tabLst>
                <a:tab pos="793115" algn="l"/>
              </a:tabLst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</a:t>
            </a:r>
            <a:r>
              <a:rPr lang="id-ID" sz="2000" dirty="0"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		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Schwenzer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Ay, M.,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Bergs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 </a:t>
            </a:r>
            <a:r>
              <a:rPr lang="id-ID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al.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perspective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J </a:t>
            </a:r>
            <a:r>
              <a:rPr lang="id-ID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</a:t>
            </a:r>
            <a:r>
              <a:rPr lang="id-ID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id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117, 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1327–1349 (2021).</a:t>
            </a:r>
          </a:p>
          <a:p>
            <a:pPr marL="514350" marR="72390" algn="just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  <a:tabLst>
                <a:tab pos="793115" algn="l"/>
              </a:tabLst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		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Ferramosca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Antonio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Limon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 &amp; Alvarado,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Ignacio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Alamo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Teodoro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Camacho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Eduardo. (2009). MPC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tracking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constrained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nonlinear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IEEE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7978-7983. 10.1109/CDC.2009.5400618.</a:t>
            </a:r>
          </a:p>
          <a:p>
            <a:pPr marL="514350" marR="72390" algn="just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  <a:tabLst>
                <a:tab pos="793115" algn="l"/>
              </a:tabLst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		Lai, Fei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Jiang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Cheng-Yue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(2021).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Establishment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Simulation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18 DOF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Dynamics Model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Automobile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Chassis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International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Systems. 19. 10.1007/s12555-019-0750-9.</a:t>
            </a:r>
          </a:p>
          <a:p>
            <a:pPr marL="514350" marR="72390" algn="just">
              <a:lnSpc>
                <a:spcPct val="115000"/>
              </a:lnSpc>
              <a:spcBef>
                <a:spcPts val="160"/>
              </a:spcBef>
              <a:spcAft>
                <a:spcPts val="0"/>
              </a:spcAft>
              <a:tabLst>
                <a:tab pos="793115" algn="l"/>
              </a:tabLst>
            </a:pP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		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Findeisen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Rolf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Allgöwer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Frank. (2002). An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Nonlinear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Predictive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Arrow: Right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410D11A-EB4C-4084-A984-26FC3F3AA8E3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2" descr="CSE - BERANDA">
            <a:extLst>
              <a:ext uri="{FF2B5EF4-FFF2-40B4-BE49-F238E27FC236}">
                <a16:creationId xmlns:a16="http://schemas.microsoft.com/office/drawing/2014/main" id="{40A1245F-46EE-4BDA-A407-E502195F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15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03C0132-732E-4FDB-8FDA-8722DF556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23137"/>
              </p:ext>
            </p:extLst>
          </p:nvPr>
        </p:nvGraphicFramePr>
        <p:xfrm>
          <a:off x="2163989" y="11222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Arrow: Right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111B3E-4267-45E6-ACDF-6EA970FBFBAB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Arrow: Right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48E7D0-C2B8-4DF5-8428-234A9DB21B18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2" descr="CSE - BERANDA">
            <a:extLst>
              <a:ext uri="{FF2B5EF4-FFF2-40B4-BE49-F238E27FC236}">
                <a16:creationId xmlns:a16="http://schemas.microsoft.com/office/drawing/2014/main" id="{F623A9E5-E6B7-48C0-A0C2-1FC1CA5C8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57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D8A3FB-F4D7-4129-980F-B6EDF6ACF96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accent2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E4EA85-0DED-423B-9C1E-341ADCB5F948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5FE3E4-3734-4FDC-8C87-79956120EA7C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F96AA3-6BBE-4070-82B3-431A1FF84A25}"/>
              </a:ext>
            </a:extLst>
          </p:cNvPr>
          <p:cNvGrpSpPr/>
          <p:nvPr/>
        </p:nvGrpSpPr>
        <p:grpSpPr>
          <a:xfrm>
            <a:off x="85810" y="2184936"/>
            <a:ext cx="1927999" cy="570477"/>
            <a:chOff x="903654" y="1140954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C1B85D-A45A-4F5C-A59D-265B513DDA5D}"/>
                </a:ext>
              </a:extLst>
            </p:cNvPr>
            <p:cNvSpPr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8EB86D0C-C61A-4ED6-AACC-F14ABD3D9761}"/>
                </a:ext>
              </a:extLst>
            </p:cNvPr>
            <p:cNvSpPr txBox="1"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Perumusan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Masalah</a:t>
              </a:r>
              <a:endParaRPr lang="id-ID" sz="2000" kern="1200" dirty="0"/>
            </a:p>
          </p:txBody>
        </p:sp>
      </p:grpSp>
      <p:pic>
        <p:nvPicPr>
          <p:cNvPr id="1030" name="Picture 6" descr="200以上 自動 運転 車 英語 - 車の画像無料">
            <a:extLst>
              <a:ext uri="{FF2B5EF4-FFF2-40B4-BE49-F238E27FC236}">
                <a16:creationId xmlns:a16="http://schemas.microsoft.com/office/drawing/2014/main" id="{DAE29D4B-B05D-4F9D-A8AE-F5FA6564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93" y="1252996"/>
            <a:ext cx="7504106" cy="54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rrow: Right 3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CAF4D2-9B27-4847-B353-7B8C286D3CE1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Arrow: Right 3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D49552F-93D8-450E-A2EA-20AC52BF4C48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4E3A3B-ED7B-427D-8AA3-563BB5B19D10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23DACE-25AA-4888-9DB3-E78A587EE8D0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hlinkClick r:id="rId6" action="ppaction://hlinksldjump"/>
              <a:extLst>
                <a:ext uri="{FF2B5EF4-FFF2-40B4-BE49-F238E27FC236}">
                  <a16:creationId xmlns:a16="http://schemas.microsoft.com/office/drawing/2014/main" id="{DD5E9F35-C8EA-43AB-9966-F3B7D77F104C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41" name="TextBox 40">
            <a:hlinkClick r:id="rId7" action="ppaction://hlinksldjump"/>
            <a:extLst>
              <a:ext uri="{FF2B5EF4-FFF2-40B4-BE49-F238E27FC236}">
                <a16:creationId xmlns:a16="http://schemas.microsoft.com/office/drawing/2014/main" id="{5B020BA3-0449-4311-A404-C9729EE8C148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sp>
        <p:nvSpPr>
          <p:cNvPr id="42" name="TextBox 41">
            <a:hlinkClick r:id="rId8" action="ppaction://hlinksldjump"/>
            <a:extLst>
              <a:ext uri="{FF2B5EF4-FFF2-40B4-BE49-F238E27FC236}">
                <a16:creationId xmlns:a16="http://schemas.microsoft.com/office/drawing/2014/main" id="{2C771D81-BE21-40CB-A6DC-CAB621B2CF5F}"/>
              </a:ext>
            </a:extLst>
          </p:cNvPr>
          <p:cNvSpPr txBox="1"/>
          <p:nvPr/>
        </p:nvSpPr>
        <p:spPr>
          <a:xfrm>
            <a:off x="85809" y="498558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Metodologi</a:t>
            </a:r>
            <a:endParaRPr lang="id-ID" sz="2000" kern="12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823AC3-B1A9-46C6-9F32-6A097D7B1986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6321A4-561B-4514-A5B7-A7854F9CC27A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TextBox 44">
              <a:hlinkClick r:id="rId9" action="ppaction://hlinksldjump"/>
              <a:extLst>
                <a:ext uri="{FF2B5EF4-FFF2-40B4-BE49-F238E27FC236}">
                  <a16:creationId xmlns:a16="http://schemas.microsoft.com/office/drawing/2014/main" id="{9F12118F-3AED-4EA3-B580-C62BBF79AEE2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108842A-EB8D-4D34-A6AE-5B2917828652}"/>
              </a:ext>
            </a:extLst>
          </p:cNvPr>
          <p:cNvSpPr txBox="1"/>
          <p:nvPr/>
        </p:nvSpPr>
        <p:spPr>
          <a:xfrm>
            <a:off x="10464799" y="6101253"/>
            <a:ext cx="595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endParaRPr lang="id-ID" dirty="0"/>
          </a:p>
        </p:txBody>
      </p:sp>
      <p:pic>
        <p:nvPicPr>
          <p:cNvPr id="48" name="Picture 2" descr="CSE - BERANDA">
            <a:extLst>
              <a:ext uri="{FF2B5EF4-FFF2-40B4-BE49-F238E27FC236}">
                <a16:creationId xmlns:a16="http://schemas.microsoft.com/office/drawing/2014/main" id="{182A7910-D655-45B4-9764-3D02A8E1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F9F776-88BC-4A88-B0B5-7DE8E20F5778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accent2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7AE9D2-CA9C-483A-935F-4F40298C0DA6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CF3331-49B8-4C5D-8619-0F6386E8BE5F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4E82DA-2D0B-43A8-808F-A3CB89BE1B08}"/>
              </a:ext>
            </a:extLst>
          </p:cNvPr>
          <p:cNvGrpSpPr/>
          <p:nvPr/>
        </p:nvGrpSpPr>
        <p:grpSpPr>
          <a:xfrm>
            <a:off x="85810" y="2184936"/>
            <a:ext cx="1927999" cy="570477"/>
            <a:chOff x="903654" y="1140954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3EACC6-8124-4861-B2E6-9F974761B909}"/>
                </a:ext>
              </a:extLst>
            </p:cNvPr>
            <p:cNvSpPr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BA298B9A-E806-4118-83FC-F530C7C546F6}"/>
                </a:ext>
              </a:extLst>
            </p:cNvPr>
            <p:cNvSpPr txBox="1"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Perumusan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Masalah</a:t>
              </a:r>
              <a:endParaRPr lang="id-ID" sz="2000" kern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AF0E00-5432-4CA4-8620-46A700FB2AD5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B6BBEB-3A38-4118-8D97-F6928649F1EE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hlinkClick r:id="rId5" action="ppaction://hlinksldjump"/>
              <a:extLst>
                <a:ext uri="{FF2B5EF4-FFF2-40B4-BE49-F238E27FC236}">
                  <a16:creationId xmlns:a16="http://schemas.microsoft.com/office/drawing/2014/main" id="{6382A807-9CDA-42B1-8014-3CA1C6359736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45" name="TextBox 44">
            <a:hlinkClick r:id="rId6" action="ppaction://hlinksldjump"/>
            <a:extLst>
              <a:ext uri="{FF2B5EF4-FFF2-40B4-BE49-F238E27FC236}">
                <a16:creationId xmlns:a16="http://schemas.microsoft.com/office/drawing/2014/main" id="{28D87CD5-1A0E-4F02-A59E-70E47ED490F9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sp>
        <p:nvSpPr>
          <p:cNvPr id="46" name="TextBox 45">
            <a:hlinkClick r:id="rId7" action="ppaction://hlinksldjump"/>
            <a:extLst>
              <a:ext uri="{FF2B5EF4-FFF2-40B4-BE49-F238E27FC236}">
                <a16:creationId xmlns:a16="http://schemas.microsoft.com/office/drawing/2014/main" id="{8A2F8212-F20C-4479-8E38-AE531BC6DC08}"/>
              </a:ext>
            </a:extLst>
          </p:cNvPr>
          <p:cNvSpPr txBox="1"/>
          <p:nvPr/>
        </p:nvSpPr>
        <p:spPr>
          <a:xfrm>
            <a:off x="85809" y="498558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Metodologi</a:t>
            </a:r>
            <a:endParaRPr lang="id-ID" sz="2000" kern="12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2F7F66-5204-4564-AE25-DCB053816AA7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42B8B1-AFE9-447D-B1F5-2E6D4846D248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>
              <a:hlinkClick r:id="rId8" action="ppaction://hlinksldjump"/>
              <a:extLst>
                <a:ext uri="{FF2B5EF4-FFF2-40B4-BE49-F238E27FC236}">
                  <a16:creationId xmlns:a16="http://schemas.microsoft.com/office/drawing/2014/main" id="{9B1B7BA3-7F84-423F-AF3F-B87F692511D8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pic>
        <p:nvPicPr>
          <p:cNvPr id="26" name="Picture 4" descr="Shift of driving danger level depending by AVs percentage within... |  Download Scientific Diagram">
            <a:extLst>
              <a:ext uri="{FF2B5EF4-FFF2-40B4-BE49-F238E27FC236}">
                <a16:creationId xmlns:a16="http://schemas.microsoft.com/office/drawing/2014/main" id="{480AD3AE-3B67-4A71-A659-35D2E8C2D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99" t="45486"/>
          <a:stretch/>
        </p:blipFill>
        <p:spPr bwMode="auto">
          <a:xfrm>
            <a:off x="3905077" y="1059805"/>
            <a:ext cx="5606918" cy="557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00DB5F-E66A-4939-BB86-DB039BD4149D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Arrow: Right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2541E7-8AF4-4B3B-993E-310C8DF2FDD7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F0BC05-52B4-43DD-9EA6-130D164FC09B}"/>
              </a:ext>
            </a:extLst>
          </p:cNvPr>
          <p:cNvSpPr txBox="1"/>
          <p:nvPr/>
        </p:nvSpPr>
        <p:spPr>
          <a:xfrm>
            <a:off x="10464799" y="6101253"/>
            <a:ext cx="595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endParaRPr lang="id-ID" dirty="0"/>
          </a:p>
        </p:txBody>
      </p:sp>
      <p:pic>
        <p:nvPicPr>
          <p:cNvPr id="32" name="Picture 2" descr="CSE - BERANDA">
            <a:extLst>
              <a:ext uri="{FF2B5EF4-FFF2-40B4-BE49-F238E27FC236}">
                <a16:creationId xmlns:a16="http://schemas.microsoft.com/office/drawing/2014/main" id="{3BCFB8F1-7ABA-49E8-BAE9-AAE72A8E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5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F9F776-88BC-4A88-B0B5-7DE8E20F5778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accent2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7AE9D2-CA9C-483A-935F-4F40298C0DA6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CF3331-49B8-4C5D-8619-0F6386E8BE5F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4E82DA-2D0B-43A8-808F-A3CB89BE1B08}"/>
              </a:ext>
            </a:extLst>
          </p:cNvPr>
          <p:cNvGrpSpPr/>
          <p:nvPr/>
        </p:nvGrpSpPr>
        <p:grpSpPr>
          <a:xfrm>
            <a:off x="85810" y="2184936"/>
            <a:ext cx="1927999" cy="570477"/>
            <a:chOff x="903654" y="1140954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3EACC6-8124-4861-B2E6-9F974761B909}"/>
                </a:ext>
              </a:extLst>
            </p:cNvPr>
            <p:cNvSpPr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BA298B9A-E806-4118-83FC-F530C7C546F6}"/>
                </a:ext>
              </a:extLst>
            </p:cNvPr>
            <p:cNvSpPr txBox="1"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Perumusan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Masalah</a:t>
              </a:r>
              <a:endParaRPr lang="id-ID" sz="2000" kern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AF0E00-5432-4CA4-8620-46A700FB2AD5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B6BBEB-3A38-4118-8D97-F6928649F1EE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hlinkClick r:id="rId5" action="ppaction://hlinksldjump"/>
              <a:extLst>
                <a:ext uri="{FF2B5EF4-FFF2-40B4-BE49-F238E27FC236}">
                  <a16:creationId xmlns:a16="http://schemas.microsoft.com/office/drawing/2014/main" id="{6382A807-9CDA-42B1-8014-3CA1C6359736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45" name="TextBox 44">
            <a:hlinkClick r:id="rId6" action="ppaction://hlinksldjump"/>
            <a:extLst>
              <a:ext uri="{FF2B5EF4-FFF2-40B4-BE49-F238E27FC236}">
                <a16:creationId xmlns:a16="http://schemas.microsoft.com/office/drawing/2014/main" id="{28D87CD5-1A0E-4F02-A59E-70E47ED490F9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sp>
        <p:nvSpPr>
          <p:cNvPr id="46" name="TextBox 45">
            <a:hlinkClick r:id="rId7" action="ppaction://hlinksldjump"/>
            <a:extLst>
              <a:ext uri="{FF2B5EF4-FFF2-40B4-BE49-F238E27FC236}">
                <a16:creationId xmlns:a16="http://schemas.microsoft.com/office/drawing/2014/main" id="{8A2F8212-F20C-4479-8E38-AE531BC6DC08}"/>
              </a:ext>
            </a:extLst>
          </p:cNvPr>
          <p:cNvSpPr txBox="1"/>
          <p:nvPr/>
        </p:nvSpPr>
        <p:spPr>
          <a:xfrm>
            <a:off x="85809" y="498558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Metodologi</a:t>
            </a:r>
            <a:endParaRPr lang="id-ID" sz="2000" kern="12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2F7F66-5204-4564-AE25-DCB053816AA7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42B8B1-AFE9-447D-B1F5-2E6D4846D248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>
              <a:hlinkClick r:id="rId8" action="ppaction://hlinksldjump"/>
              <a:extLst>
                <a:ext uri="{FF2B5EF4-FFF2-40B4-BE49-F238E27FC236}">
                  <a16:creationId xmlns:a16="http://schemas.microsoft.com/office/drawing/2014/main" id="{9B1B7BA3-7F84-423F-AF3F-B87F692511D8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sp>
        <p:nvSpPr>
          <p:cNvPr id="27" name="Arrow: Right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00DB5F-E66A-4939-BB86-DB039BD4149D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Arrow: Right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2541E7-8AF4-4B3B-993E-310C8DF2FDD7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484" name="Picture 4" descr="Humans Are More Reasonable Drivers than Self-Driving Autonomous Tech | auto  connected car news">
            <a:extLst>
              <a:ext uri="{FF2B5EF4-FFF2-40B4-BE49-F238E27FC236}">
                <a16:creationId xmlns:a16="http://schemas.microsoft.com/office/drawing/2014/main" id="{36668263-DD08-43BB-AD1E-CB8478779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7"/>
          <a:stretch/>
        </p:blipFill>
        <p:spPr bwMode="auto">
          <a:xfrm>
            <a:off x="2905760" y="1925368"/>
            <a:ext cx="7620000" cy="36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392F090-A4E1-4A78-9595-E080A0691E10}"/>
              </a:ext>
            </a:extLst>
          </p:cNvPr>
          <p:cNvSpPr txBox="1"/>
          <p:nvPr/>
        </p:nvSpPr>
        <p:spPr>
          <a:xfrm>
            <a:off x="10464799" y="6101253"/>
            <a:ext cx="595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endParaRPr lang="id-ID" dirty="0"/>
          </a:p>
        </p:txBody>
      </p:sp>
      <p:pic>
        <p:nvPicPr>
          <p:cNvPr id="30" name="Picture 2" descr="CSE - BERANDA">
            <a:extLst>
              <a:ext uri="{FF2B5EF4-FFF2-40B4-BE49-F238E27FC236}">
                <a16:creationId xmlns:a16="http://schemas.microsoft.com/office/drawing/2014/main" id="{799279D5-0812-4B70-B814-CAA53B85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16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F9F776-88BC-4A88-B0B5-7DE8E20F5778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accent2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7AE9D2-CA9C-483A-935F-4F40298C0DA6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CF3331-49B8-4C5D-8619-0F6386E8BE5F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4E82DA-2D0B-43A8-808F-A3CB89BE1B08}"/>
              </a:ext>
            </a:extLst>
          </p:cNvPr>
          <p:cNvGrpSpPr/>
          <p:nvPr/>
        </p:nvGrpSpPr>
        <p:grpSpPr>
          <a:xfrm>
            <a:off x="85810" y="2184936"/>
            <a:ext cx="1927999" cy="570477"/>
            <a:chOff x="903654" y="1140954"/>
            <a:chExt cx="714776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3EACC6-8124-4861-B2E6-9F974761B909}"/>
                </a:ext>
              </a:extLst>
            </p:cNvPr>
            <p:cNvSpPr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hlinkClick r:id="rId4" action="ppaction://hlinksldjump"/>
              <a:extLst>
                <a:ext uri="{FF2B5EF4-FFF2-40B4-BE49-F238E27FC236}">
                  <a16:creationId xmlns:a16="http://schemas.microsoft.com/office/drawing/2014/main" id="{BA298B9A-E806-4118-83FC-F530C7C546F6}"/>
                </a:ext>
              </a:extLst>
            </p:cNvPr>
            <p:cNvSpPr txBox="1"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Perumusan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Masalah</a:t>
              </a:r>
              <a:endParaRPr lang="id-ID" sz="2000" kern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AF0E00-5432-4CA4-8620-46A700FB2AD5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B6BBEB-3A38-4118-8D97-F6928649F1EE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TextBox 43">
              <a:hlinkClick r:id="rId5" action="ppaction://hlinksldjump"/>
              <a:extLst>
                <a:ext uri="{FF2B5EF4-FFF2-40B4-BE49-F238E27FC236}">
                  <a16:creationId xmlns:a16="http://schemas.microsoft.com/office/drawing/2014/main" id="{6382A807-9CDA-42B1-8014-3CA1C6359736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45" name="TextBox 44">
            <a:hlinkClick r:id="rId6" action="ppaction://hlinksldjump"/>
            <a:extLst>
              <a:ext uri="{FF2B5EF4-FFF2-40B4-BE49-F238E27FC236}">
                <a16:creationId xmlns:a16="http://schemas.microsoft.com/office/drawing/2014/main" id="{28D87CD5-1A0E-4F02-A59E-70E47ED490F9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sp>
        <p:nvSpPr>
          <p:cNvPr id="46" name="TextBox 45">
            <a:hlinkClick r:id="rId7" action="ppaction://hlinksldjump"/>
            <a:extLst>
              <a:ext uri="{FF2B5EF4-FFF2-40B4-BE49-F238E27FC236}">
                <a16:creationId xmlns:a16="http://schemas.microsoft.com/office/drawing/2014/main" id="{8A2F8212-F20C-4479-8E38-AE531BC6DC08}"/>
              </a:ext>
            </a:extLst>
          </p:cNvPr>
          <p:cNvSpPr txBox="1"/>
          <p:nvPr/>
        </p:nvSpPr>
        <p:spPr>
          <a:xfrm>
            <a:off x="85809" y="498558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Metodologi</a:t>
            </a:r>
            <a:endParaRPr lang="id-ID" sz="2000" kern="12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2F7F66-5204-4564-AE25-DCB053816AA7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42B8B1-AFE9-447D-B1F5-2E6D4846D248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>
              <a:hlinkClick r:id="rId8" action="ppaction://hlinksldjump"/>
              <a:extLst>
                <a:ext uri="{FF2B5EF4-FFF2-40B4-BE49-F238E27FC236}">
                  <a16:creationId xmlns:a16="http://schemas.microsoft.com/office/drawing/2014/main" id="{9B1B7BA3-7F84-423F-AF3F-B87F692511D8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sp>
        <p:nvSpPr>
          <p:cNvPr id="27" name="Arrow: Right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00DB5F-E66A-4939-BB86-DB039BD4149D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Arrow: Right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2541E7-8AF4-4B3B-993E-310C8DF2FDD7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2909AF-0301-43DB-83B1-221E2EBE0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540525"/>
              </p:ext>
            </p:extLst>
          </p:nvPr>
        </p:nvGraphicFramePr>
        <p:xfrm>
          <a:off x="2393188" y="1838466"/>
          <a:ext cx="8595360" cy="3512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13690A-4D88-43D0-BFF1-67E6D7234FDD}"/>
              </a:ext>
            </a:extLst>
          </p:cNvPr>
          <p:cNvSpPr txBox="1"/>
          <p:nvPr/>
        </p:nvSpPr>
        <p:spPr>
          <a:xfrm>
            <a:off x="10464799" y="6101253"/>
            <a:ext cx="975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4],[5]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id-ID" dirty="0"/>
          </a:p>
        </p:txBody>
      </p:sp>
      <p:pic>
        <p:nvPicPr>
          <p:cNvPr id="29" name="Picture 2" descr="CSE - BERANDA">
            <a:extLst>
              <a:ext uri="{FF2B5EF4-FFF2-40B4-BE49-F238E27FC236}">
                <a16:creationId xmlns:a16="http://schemas.microsoft.com/office/drawing/2014/main" id="{0DD04FF9-2339-4956-8773-5FA4D585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41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D8A3FB-F4D7-4129-980F-B6EDF6ACF96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E4EA85-0DED-423B-9C1E-341ADCB5F948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515FE3E4-3734-4FDC-8C87-79956120EA7C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F96AA3-6BBE-4070-82B3-431A1FF84A25}"/>
              </a:ext>
            </a:extLst>
          </p:cNvPr>
          <p:cNvGrpSpPr/>
          <p:nvPr/>
        </p:nvGrpSpPr>
        <p:grpSpPr>
          <a:xfrm>
            <a:off x="85810" y="2184936"/>
            <a:ext cx="1927999" cy="570477"/>
            <a:chOff x="903654" y="1140954"/>
            <a:chExt cx="7147763" cy="570477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C1B85D-A45A-4F5C-A59D-265B513DDA5D}"/>
                </a:ext>
              </a:extLst>
            </p:cNvPr>
            <p:cNvSpPr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B86D0C-C61A-4ED6-AACC-F14ABD3D9761}"/>
                </a:ext>
              </a:extLst>
            </p:cNvPr>
            <p:cNvSpPr txBox="1"/>
            <p:nvPr/>
          </p:nvSpPr>
          <p:spPr>
            <a:xfrm>
              <a:off x="903654" y="1140954"/>
              <a:ext cx="714776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Perumusan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Masalah</a:t>
              </a:r>
              <a:endParaRPr lang="id-ID" sz="20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7CFC7C-01FE-41FC-87E1-D0C6155B1FD3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B52062-3730-4DEE-B9B5-0101E2208363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TextBox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02A6E202-FA6A-4E27-B5AB-4CC78EC3C350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34" name="TextBox 33">
            <a:hlinkClick r:id="rId6" action="ppaction://hlinksldjump"/>
            <a:extLst>
              <a:ext uri="{FF2B5EF4-FFF2-40B4-BE49-F238E27FC236}">
                <a16:creationId xmlns:a16="http://schemas.microsoft.com/office/drawing/2014/main" id="{BB3720F2-DEC5-4C58-BE77-A57190A5EF51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sp>
        <p:nvSpPr>
          <p:cNvPr id="36" name="TextBox 35">
            <a:hlinkClick r:id="rId7" action="ppaction://hlinksldjump"/>
            <a:extLst>
              <a:ext uri="{FF2B5EF4-FFF2-40B4-BE49-F238E27FC236}">
                <a16:creationId xmlns:a16="http://schemas.microsoft.com/office/drawing/2014/main" id="{F87CC978-0F0C-4A32-9E2C-25684C81587F}"/>
              </a:ext>
            </a:extLst>
          </p:cNvPr>
          <p:cNvSpPr txBox="1"/>
          <p:nvPr/>
        </p:nvSpPr>
        <p:spPr>
          <a:xfrm>
            <a:off x="85809" y="498558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Metodologi</a:t>
            </a:r>
            <a:endParaRPr lang="id-ID" sz="2000" kern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2A956A4-50B5-4530-8961-BCD8F7774E2C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0D16AE-62B5-4A59-B8B4-BCA3FC836EFE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hlinkClick r:id="rId8" action="ppaction://hlinksldjump"/>
              <a:extLst>
                <a:ext uri="{FF2B5EF4-FFF2-40B4-BE49-F238E27FC236}">
                  <a16:creationId xmlns:a16="http://schemas.microsoft.com/office/drawing/2014/main" id="{DE95F700-DDA7-4161-8228-6491C938F530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BFF9D27F-DE45-4D00-931B-876330030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565968"/>
              </p:ext>
            </p:extLst>
          </p:nvPr>
        </p:nvGraphicFramePr>
        <p:xfrm>
          <a:off x="3386238" y="1480365"/>
          <a:ext cx="7470815" cy="4749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0" name="Arrow: Right 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21371D4-D760-435F-B6D7-2F4093336634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Arrow: Right 5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6EC532-2CA7-4ED6-92DB-505BCACAAD0D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3" name="Picture 2" descr="CSE - BERANDA">
            <a:extLst>
              <a:ext uri="{FF2B5EF4-FFF2-40B4-BE49-F238E27FC236}">
                <a16:creationId xmlns:a16="http://schemas.microsoft.com/office/drawing/2014/main" id="{0EE97118-1F90-4B10-9A72-8208062D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67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mbang dan Logo ITS - Institut Teknologi Sepuluh Nopember">
            <a:extLst>
              <a:ext uri="{FF2B5EF4-FFF2-40B4-BE49-F238E27FC236}">
                <a16:creationId xmlns:a16="http://schemas.microsoft.com/office/drawing/2014/main" id="{A5DF4191-AA5A-45CF-B34E-7CF0F2DB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5" y="161217"/>
            <a:ext cx="1046321" cy="6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F23C48-CA6C-4B1F-8CE9-129DEA0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61217"/>
            <a:ext cx="727075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DEFB8F-9749-455F-82BF-AF2753F4B5A5}"/>
              </a:ext>
            </a:extLst>
          </p:cNvPr>
          <p:cNvCxnSpPr/>
          <p:nvPr/>
        </p:nvCxnSpPr>
        <p:spPr>
          <a:xfrm>
            <a:off x="238839" y="992776"/>
            <a:ext cx="1171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94383-E7C9-483C-8DFF-9AE26A16421D}"/>
              </a:ext>
            </a:extLst>
          </p:cNvPr>
          <p:cNvSpPr txBox="1"/>
          <p:nvPr/>
        </p:nvSpPr>
        <p:spPr>
          <a:xfrm>
            <a:off x="3980592" y="104893"/>
            <a:ext cx="423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Akhir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Proposal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5F23D8-E3AC-40D4-A01A-BB0509739E47}"/>
              </a:ext>
            </a:extLst>
          </p:cNvPr>
          <p:cNvSpPr/>
          <p:nvPr/>
        </p:nvSpPr>
        <p:spPr>
          <a:xfrm>
            <a:off x="243074" y="1059805"/>
            <a:ext cx="1585719" cy="57520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5D293E-CF80-4812-9D91-BE707ABCD876}"/>
              </a:ext>
            </a:extLst>
          </p:cNvPr>
          <p:cNvGrpSpPr/>
          <p:nvPr/>
        </p:nvGrpSpPr>
        <p:grpSpPr>
          <a:xfrm>
            <a:off x="85810" y="3116876"/>
            <a:ext cx="1927999" cy="570477"/>
            <a:chOff x="1118233" y="1996562"/>
            <a:chExt cx="6933183" cy="570477"/>
          </a:xfrm>
          <a:solidFill>
            <a:schemeClr val="accent4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3DFB85-7A8E-4E6B-BC22-F13F4074A98B}"/>
                </a:ext>
              </a:extLst>
            </p:cNvPr>
            <p:cNvSpPr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A69C88-D0C3-4553-90E2-A87B8D6C3258}"/>
                </a:ext>
              </a:extLst>
            </p:cNvPr>
            <p:cNvSpPr txBox="1"/>
            <p:nvPr/>
          </p:nvSpPr>
          <p:spPr>
            <a:xfrm>
              <a:off x="1118233" y="1996562"/>
              <a:ext cx="6933183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Tujuan</a:t>
              </a:r>
              <a:endParaRPr lang="id-ID" sz="2000" kern="1200" dirty="0"/>
            </a:p>
          </p:txBody>
        </p:sp>
      </p:grpSp>
      <p:sp>
        <p:nvSpPr>
          <p:cNvPr id="30" name="TextBox 29">
            <a:hlinkClick r:id="rId4" action="ppaction://hlinksldjump"/>
            <a:extLst>
              <a:ext uri="{FF2B5EF4-FFF2-40B4-BE49-F238E27FC236}">
                <a16:creationId xmlns:a16="http://schemas.microsoft.com/office/drawing/2014/main" id="{9D08E658-2517-410D-993E-E2FA1BAEDFD6}"/>
              </a:ext>
            </a:extLst>
          </p:cNvPr>
          <p:cNvSpPr txBox="1"/>
          <p:nvPr/>
        </p:nvSpPr>
        <p:spPr>
          <a:xfrm>
            <a:off x="85810" y="2184936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Perumusan</a:t>
            </a:r>
            <a:r>
              <a:rPr lang="en-US" sz="2000" kern="1200" dirty="0"/>
              <a:t> </a:t>
            </a:r>
            <a:r>
              <a:rPr lang="en-US" sz="2000" kern="1200" dirty="0" err="1"/>
              <a:t>Masalah</a:t>
            </a:r>
            <a:endParaRPr lang="id-ID" sz="2000" kern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DEA47C-0643-421A-A9E9-7459F86A7C1E}"/>
              </a:ext>
            </a:extLst>
          </p:cNvPr>
          <p:cNvGrpSpPr/>
          <p:nvPr/>
        </p:nvGrpSpPr>
        <p:grpSpPr>
          <a:xfrm>
            <a:off x="85809" y="1252996"/>
            <a:ext cx="1928000" cy="570477"/>
            <a:chOff x="434398" y="285347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554409-EED5-47C5-8BC5-204BFCA7FD25}"/>
                </a:ext>
              </a:extLst>
            </p:cNvPr>
            <p:cNvSpPr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hlinkClick r:id="rId5" action="ppaction://hlinksldjump"/>
              <a:extLst>
                <a:ext uri="{FF2B5EF4-FFF2-40B4-BE49-F238E27FC236}">
                  <a16:creationId xmlns:a16="http://schemas.microsoft.com/office/drawing/2014/main" id="{D058F337-AF70-4EE6-9EFD-39759BC69873}"/>
                </a:ext>
              </a:extLst>
            </p:cNvPr>
            <p:cNvSpPr txBox="1"/>
            <p:nvPr/>
          </p:nvSpPr>
          <p:spPr>
            <a:xfrm>
              <a:off x="434398" y="285347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Latar</a:t>
              </a:r>
              <a:r>
                <a:rPr lang="en-US" sz="2000" kern="1200" dirty="0"/>
                <a:t> </a:t>
              </a:r>
              <a:r>
                <a:rPr lang="en-US" sz="2000" kern="1200" dirty="0" err="1"/>
                <a:t>Belakang</a:t>
              </a:r>
              <a:endParaRPr lang="id-ID" sz="2000" kern="1200" dirty="0"/>
            </a:p>
          </p:txBody>
        </p:sp>
      </p:grpSp>
      <p:sp>
        <p:nvSpPr>
          <p:cNvPr id="35" name="TextBox 34">
            <a:hlinkClick r:id="rId6" action="ppaction://hlinksldjump"/>
            <a:extLst>
              <a:ext uri="{FF2B5EF4-FFF2-40B4-BE49-F238E27FC236}">
                <a16:creationId xmlns:a16="http://schemas.microsoft.com/office/drawing/2014/main" id="{58AB6545-A240-4DEC-9CC6-1FD65218E11E}"/>
              </a:ext>
            </a:extLst>
          </p:cNvPr>
          <p:cNvSpPr txBox="1"/>
          <p:nvPr/>
        </p:nvSpPr>
        <p:spPr>
          <a:xfrm>
            <a:off x="85809" y="405364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Tinjauan</a:t>
            </a:r>
            <a:r>
              <a:rPr lang="en-US" sz="2000" kern="1200" dirty="0"/>
              <a:t> Pustaka</a:t>
            </a:r>
            <a:endParaRPr lang="id-ID" sz="2000" kern="1200" dirty="0"/>
          </a:p>
        </p:txBody>
      </p:sp>
      <p:sp>
        <p:nvSpPr>
          <p:cNvPr id="36" name="TextBox 35">
            <a:hlinkClick r:id="rId7" action="ppaction://hlinksldjump"/>
            <a:extLst>
              <a:ext uri="{FF2B5EF4-FFF2-40B4-BE49-F238E27FC236}">
                <a16:creationId xmlns:a16="http://schemas.microsoft.com/office/drawing/2014/main" id="{9ECDDAA2-3E21-4DA5-990B-E9BF750C3150}"/>
              </a:ext>
            </a:extLst>
          </p:cNvPr>
          <p:cNvSpPr txBox="1"/>
          <p:nvPr/>
        </p:nvSpPr>
        <p:spPr>
          <a:xfrm>
            <a:off x="85809" y="4985584"/>
            <a:ext cx="1927999" cy="570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2816" tIns="73660" rIns="73660" bIns="73660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 err="1"/>
              <a:t>Metodologi</a:t>
            </a:r>
            <a:endParaRPr lang="id-ID" sz="2000" kern="1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00D321-B580-4F75-AAB0-26DD9DA573E3}"/>
              </a:ext>
            </a:extLst>
          </p:cNvPr>
          <p:cNvGrpSpPr/>
          <p:nvPr/>
        </p:nvGrpSpPr>
        <p:grpSpPr>
          <a:xfrm>
            <a:off x="85809" y="5917524"/>
            <a:ext cx="1928000" cy="570477"/>
            <a:chOff x="434398" y="4562842"/>
            <a:chExt cx="7617019" cy="570477"/>
          </a:xfr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852817-676E-426B-A56B-2C9533CD446C}"/>
                </a:ext>
              </a:extLst>
            </p:cNvPr>
            <p:cNvSpPr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TextBox 39">
              <a:hlinkClick r:id="rId8" action="ppaction://hlinksldjump"/>
              <a:extLst>
                <a:ext uri="{FF2B5EF4-FFF2-40B4-BE49-F238E27FC236}">
                  <a16:creationId xmlns:a16="http://schemas.microsoft.com/office/drawing/2014/main" id="{FB865813-3631-4456-ABAA-8D8F30C8AD52}"/>
                </a:ext>
              </a:extLst>
            </p:cNvPr>
            <p:cNvSpPr txBox="1"/>
            <p:nvPr/>
          </p:nvSpPr>
          <p:spPr>
            <a:xfrm>
              <a:off x="434398" y="4562842"/>
              <a:ext cx="7617019" cy="570477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2816" tIns="73660" rIns="73660" bIns="7366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Jadwal</a:t>
              </a:r>
              <a:endParaRPr lang="id-ID" sz="2000" kern="1200" dirty="0"/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F48F3EE-0F67-4B5E-B086-577D5CFEC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893962"/>
              </p:ext>
            </p:extLst>
          </p:nvPr>
        </p:nvGraphicFramePr>
        <p:xfrm>
          <a:off x="2717681" y="1823473"/>
          <a:ext cx="8417165" cy="384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3" name="Arrow: Right 4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CA9D3A3-6E7B-4759-99ED-59EB5D8D6998}"/>
              </a:ext>
            </a:extLst>
          </p:cNvPr>
          <p:cNvSpPr/>
          <p:nvPr/>
        </p:nvSpPr>
        <p:spPr>
          <a:xfrm flipH="1">
            <a:off x="66894" y="6570491"/>
            <a:ext cx="402220" cy="3478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Arrow: Right 4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60AB41-E706-45CD-9EA7-69454D8F3A17}"/>
              </a:ext>
            </a:extLst>
          </p:cNvPr>
          <p:cNvSpPr/>
          <p:nvPr/>
        </p:nvSpPr>
        <p:spPr>
          <a:xfrm>
            <a:off x="1602753" y="6577831"/>
            <a:ext cx="402220" cy="347821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5" name="Picture 2" descr="CSE - BERANDA">
            <a:extLst>
              <a:ext uri="{FF2B5EF4-FFF2-40B4-BE49-F238E27FC236}">
                <a16:creationId xmlns:a16="http://schemas.microsoft.com/office/drawing/2014/main" id="{D95F9014-C644-4AAC-A960-7157BDE0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77" y="161218"/>
            <a:ext cx="722584" cy="7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7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11898</TotalTime>
  <Words>1472</Words>
  <Application>Microsoft Office PowerPoint</Application>
  <PresentationFormat>Widescreen</PresentationFormat>
  <Paragraphs>391</Paragraphs>
  <Slides>23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Segoe UI</vt:lpstr>
      <vt:lpstr>Times New Roman</vt:lpstr>
      <vt:lpstr>Office Theme</vt:lpstr>
      <vt:lpstr>Judul Tugas Akhir : Kontrol Kemudi dan Kecepatan Mobil Autonomous dengan MPC-Robust pada Sudut Belok Jalan yang Berbeda-beda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ETS Otomasi Sistem “Operasi Filling dan Draining”</dc:title>
  <dc:creator>Hawali</dc:creator>
  <cp:lastModifiedBy>Hawali Akbar</cp:lastModifiedBy>
  <cp:revision>103</cp:revision>
  <dcterms:created xsi:type="dcterms:W3CDTF">2020-12-19T03:35:27Z</dcterms:created>
  <dcterms:modified xsi:type="dcterms:W3CDTF">2021-12-21T05:45:27Z</dcterms:modified>
</cp:coreProperties>
</file>