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4" r:id="rId3"/>
    <p:sldId id="257" r:id="rId4"/>
    <p:sldId id="262" r:id="rId5"/>
    <p:sldId id="267" r:id="rId6"/>
    <p:sldId id="264" r:id="rId7"/>
    <p:sldId id="265" r:id="rId8"/>
    <p:sldId id="266" r:id="rId9"/>
    <p:sldId id="269" r:id="rId10"/>
    <p:sldId id="273" r:id="rId11"/>
    <p:sldId id="270" r:id="rId12"/>
    <p:sldId id="272" r:id="rId13"/>
    <p:sldId id="268" r:id="rId14"/>
    <p:sldId id="275" r:id="rId15"/>
    <p:sldId id="259"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B0A59-B080-4795-8076-883DCBBA1464}" v="3803" dt="2022-12-23T00:38:52.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khi Gya Yektianto" userId="9ad897d1-5b52-4f08-af7f-d1165d843747" providerId="ADAL" clId="{03A89B30-25D2-4677-A821-51E2103C0A61}"/>
    <pc:docChg chg="modSld">
      <pc:chgData name="Hakhi Gya Yektianto" userId="9ad897d1-5b52-4f08-af7f-d1165d843747" providerId="ADAL" clId="{03A89B30-25D2-4677-A821-51E2103C0A61}" dt="2022-12-21T10:51:59.974" v="0" actId="1076"/>
      <pc:docMkLst>
        <pc:docMk/>
      </pc:docMkLst>
      <pc:sldChg chg="modSp mod">
        <pc:chgData name="Hakhi Gya Yektianto" userId="9ad897d1-5b52-4f08-af7f-d1165d843747" providerId="ADAL" clId="{03A89B30-25D2-4677-A821-51E2103C0A61}" dt="2022-12-21T10:51:59.974" v="0" actId="1076"/>
        <pc:sldMkLst>
          <pc:docMk/>
          <pc:sldMk cId="341724617" sldId="257"/>
        </pc:sldMkLst>
        <pc:spChg chg="mod">
          <ac:chgData name="Hakhi Gya Yektianto" userId="9ad897d1-5b52-4f08-af7f-d1165d843747" providerId="ADAL" clId="{03A89B30-25D2-4677-A821-51E2103C0A61}" dt="2022-12-21T10:51:59.974" v="0" actId="1076"/>
          <ac:spMkLst>
            <pc:docMk/>
            <pc:sldMk cId="341724617" sldId="257"/>
            <ac:spMk id="3" creationId="{BEA81E5F-4C9A-497A-0B69-A9B35357380D}"/>
          </ac:spMkLst>
        </pc:spChg>
        <pc:cxnChg chg="mod">
          <ac:chgData name="Hakhi Gya Yektianto" userId="9ad897d1-5b52-4f08-af7f-d1165d843747" providerId="ADAL" clId="{03A89B30-25D2-4677-A821-51E2103C0A61}" dt="2022-12-21T10:51:59.974" v="0" actId="1076"/>
          <ac:cxnSpMkLst>
            <pc:docMk/>
            <pc:sldMk cId="341724617" sldId="257"/>
            <ac:cxnSpMk id="16" creationId="{D722C1D4-69E1-901B-C753-75AEB4FAC63B}"/>
          </ac:cxnSpMkLst>
        </pc:cxnChg>
        <pc:cxnChg chg="mod">
          <ac:chgData name="Hakhi Gya Yektianto" userId="9ad897d1-5b52-4f08-af7f-d1165d843747" providerId="ADAL" clId="{03A89B30-25D2-4677-A821-51E2103C0A61}" dt="2022-12-21T10:51:59.974" v="0" actId="1076"/>
          <ac:cxnSpMkLst>
            <pc:docMk/>
            <pc:sldMk cId="341724617" sldId="257"/>
            <ac:cxnSpMk id="19" creationId="{542C1698-EEF6-0EB5-B5AF-306DADB8649B}"/>
          </ac:cxnSpMkLst>
        </pc:cxnChg>
      </pc:sldChg>
    </pc:docChg>
  </pc:docChgLst>
  <pc:docChgLst>
    <pc:chgData name="Muhammad Faris Zuhairi" userId="1806bbdb-9647-4cf7-a40c-5c5435e908bd" providerId="ADAL" clId="{E36B0A59-B080-4795-8076-883DCBBA1464}"/>
    <pc:docChg chg="undo custSel addSld delSld modSld sldOrd">
      <pc:chgData name="Muhammad Faris Zuhairi" userId="1806bbdb-9647-4cf7-a40c-5c5435e908bd" providerId="ADAL" clId="{E36B0A59-B080-4795-8076-883DCBBA1464}" dt="2022-12-23T02:26:46.980" v="4674" actId="20577"/>
      <pc:docMkLst>
        <pc:docMk/>
      </pc:docMkLst>
      <pc:sldChg chg="addSp modSp mod modNotesTx">
        <pc:chgData name="Muhammad Faris Zuhairi" userId="1806bbdb-9647-4cf7-a40c-5c5435e908bd" providerId="ADAL" clId="{E36B0A59-B080-4795-8076-883DCBBA1464}" dt="2022-12-22T14:11:42.625" v="3613" actId="113"/>
        <pc:sldMkLst>
          <pc:docMk/>
          <pc:sldMk cId="4283839295" sldId="256"/>
        </pc:sldMkLst>
        <pc:spChg chg="mod">
          <ac:chgData name="Muhammad Faris Zuhairi" userId="1806bbdb-9647-4cf7-a40c-5c5435e908bd" providerId="ADAL" clId="{E36B0A59-B080-4795-8076-883DCBBA1464}" dt="2022-12-22T14:11:42.625" v="3613" actId="113"/>
          <ac:spMkLst>
            <pc:docMk/>
            <pc:sldMk cId="4283839295" sldId="256"/>
            <ac:spMk id="4" creationId="{D5846D7F-75F1-7C3B-00A2-5F67FB0FB49F}"/>
          </ac:spMkLst>
        </pc:spChg>
        <pc:picChg chg="add mod">
          <ac:chgData name="Muhammad Faris Zuhairi" userId="1806bbdb-9647-4cf7-a40c-5c5435e908bd" providerId="ADAL" clId="{E36B0A59-B080-4795-8076-883DCBBA1464}" dt="2022-12-22T10:44:15.636" v="1358" actId="1076"/>
          <ac:picMkLst>
            <pc:docMk/>
            <pc:sldMk cId="4283839295" sldId="256"/>
            <ac:picMk id="8" creationId="{BABBADF3-CA2E-EA6A-03CC-01E88C58253C}"/>
          </ac:picMkLst>
        </pc:picChg>
        <pc:picChg chg="mod">
          <ac:chgData name="Muhammad Faris Zuhairi" userId="1806bbdb-9647-4cf7-a40c-5c5435e908bd" providerId="ADAL" clId="{E36B0A59-B080-4795-8076-883DCBBA1464}" dt="2022-12-22T10:44:01.651" v="1354" actId="1076"/>
          <ac:picMkLst>
            <pc:docMk/>
            <pc:sldMk cId="4283839295" sldId="256"/>
            <ac:picMk id="1026" creationId="{75EC1CC8-5F7A-4C4A-8E1D-892E0D7D5EC4}"/>
          </ac:picMkLst>
        </pc:picChg>
        <pc:picChg chg="mod">
          <ac:chgData name="Muhammad Faris Zuhairi" userId="1806bbdb-9647-4cf7-a40c-5c5435e908bd" providerId="ADAL" clId="{E36B0A59-B080-4795-8076-883DCBBA1464}" dt="2022-12-22T10:44:04.121" v="1355" actId="1076"/>
          <ac:picMkLst>
            <pc:docMk/>
            <pc:sldMk cId="4283839295" sldId="256"/>
            <ac:picMk id="1030" creationId="{71107442-D20A-5241-F61D-6CE3CFAF0D1E}"/>
          </ac:picMkLst>
        </pc:picChg>
      </pc:sldChg>
      <pc:sldChg chg="addSp delSp modSp mod modNotesTx">
        <pc:chgData name="Muhammad Faris Zuhairi" userId="1806bbdb-9647-4cf7-a40c-5c5435e908bd" providerId="ADAL" clId="{E36B0A59-B080-4795-8076-883DCBBA1464}" dt="2022-12-23T00:27:53.201" v="4317" actId="20577"/>
        <pc:sldMkLst>
          <pc:docMk/>
          <pc:sldMk cId="341724617" sldId="257"/>
        </pc:sldMkLst>
        <pc:spChg chg="mod">
          <ac:chgData name="Muhammad Faris Zuhairi" userId="1806bbdb-9647-4cf7-a40c-5c5435e908bd" providerId="ADAL" clId="{E36B0A59-B080-4795-8076-883DCBBA1464}" dt="2022-12-20T12:14:11.628" v="261" actId="120"/>
          <ac:spMkLst>
            <pc:docMk/>
            <pc:sldMk cId="341724617" sldId="257"/>
            <ac:spMk id="2" creationId="{C223F0EB-5DA3-3016-C63F-2AB78B301A49}"/>
          </ac:spMkLst>
        </pc:spChg>
        <pc:spChg chg="mod">
          <ac:chgData name="Muhammad Faris Zuhairi" userId="1806bbdb-9647-4cf7-a40c-5c5435e908bd" providerId="ADAL" clId="{E36B0A59-B080-4795-8076-883DCBBA1464}" dt="2022-12-22T16:59:13.177" v="4238" actId="20577"/>
          <ac:spMkLst>
            <pc:docMk/>
            <pc:sldMk cId="341724617" sldId="257"/>
            <ac:spMk id="3" creationId="{BEA81E5F-4C9A-497A-0B69-A9B35357380D}"/>
          </ac:spMkLst>
        </pc:spChg>
        <pc:spChg chg="mod">
          <ac:chgData name="Muhammad Faris Zuhairi" userId="1806bbdb-9647-4cf7-a40c-5c5435e908bd" providerId="ADAL" clId="{E36B0A59-B080-4795-8076-883DCBBA1464}" dt="2022-12-21T03:40:19.145" v="325" actId="14100"/>
          <ac:spMkLst>
            <pc:docMk/>
            <pc:sldMk cId="341724617" sldId="257"/>
            <ac:spMk id="5" creationId="{734ADB14-DAFF-82FF-4374-DBF1504C69DA}"/>
          </ac:spMkLst>
        </pc:spChg>
        <pc:spChg chg="add mod">
          <ac:chgData name="Muhammad Faris Zuhairi" userId="1806bbdb-9647-4cf7-a40c-5c5435e908bd" providerId="ADAL" clId="{E36B0A59-B080-4795-8076-883DCBBA1464}" dt="2022-12-23T00:27:50.046" v="4315" actId="20577"/>
          <ac:spMkLst>
            <pc:docMk/>
            <pc:sldMk cId="341724617" sldId="257"/>
            <ac:spMk id="6" creationId="{3E4E6F73-6018-F1E4-66DD-F5BF94A42C34}"/>
          </ac:spMkLst>
        </pc:spChg>
        <pc:spChg chg="add mod">
          <ac:chgData name="Muhammad Faris Zuhairi" userId="1806bbdb-9647-4cf7-a40c-5c5435e908bd" providerId="ADAL" clId="{E36B0A59-B080-4795-8076-883DCBBA1464}" dt="2022-12-21T03:38:36.143" v="306" actId="14100"/>
          <ac:spMkLst>
            <pc:docMk/>
            <pc:sldMk cId="341724617" sldId="257"/>
            <ac:spMk id="7" creationId="{D7746D7C-5471-C5A4-06BA-B262EA1AEFA2}"/>
          </ac:spMkLst>
        </pc:spChg>
        <pc:spChg chg="add mod">
          <ac:chgData name="Muhammad Faris Zuhairi" userId="1806bbdb-9647-4cf7-a40c-5c5435e908bd" providerId="ADAL" clId="{E36B0A59-B080-4795-8076-883DCBBA1464}" dt="2022-12-21T03:38:30.887" v="304" actId="1076"/>
          <ac:spMkLst>
            <pc:docMk/>
            <pc:sldMk cId="341724617" sldId="257"/>
            <ac:spMk id="8" creationId="{6CE36253-1D4B-B94A-37AA-27478767E2DA}"/>
          </ac:spMkLst>
        </pc:spChg>
        <pc:spChg chg="mod">
          <ac:chgData name="Muhammad Faris Zuhairi" userId="1806bbdb-9647-4cf7-a40c-5c5435e908bd" providerId="ADAL" clId="{E36B0A59-B080-4795-8076-883DCBBA1464}" dt="2022-12-21T03:40:02.650" v="322" actId="14100"/>
          <ac:spMkLst>
            <pc:docMk/>
            <pc:sldMk cId="341724617" sldId="257"/>
            <ac:spMk id="9" creationId="{B2B40113-7949-B8D1-C3E8-BA4ACFCAD123}"/>
          </ac:spMkLst>
        </pc:spChg>
        <pc:spChg chg="mod">
          <ac:chgData name="Muhammad Faris Zuhairi" userId="1806bbdb-9647-4cf7-a40c-5c5435e908bd" providerId="ADAL" clId="{E36B0A59-B080-4795-8076-883DCBBA1464}" dt="2022-12-21T03:39:40.072" v="318" actId="14100"/>
          <ac:spMkLst>
            <pc:docMk/>
            <pc:sldMk cId="341724617" sldId="257"/>
            <ac:spMk id="10" creationId="{9645CD3E-B84F-CF7D-1862-ECC2483ECB11}"/>
          </ac:spMkLst>
        </pc:spChg>
        <pc:spChg chg="mod">
          <ac:chgData name="Muhammad Faris Zuhairi" userId="1806bbdb-9647-4cf7-a40c-5c5435e908bd" providerId="ADAL" clId="{E36B0A59-B080-4795-8076-883DCBBA1464}" dt="2022-12-23T00:27:53.201" v="4317" actId="20577"/>
          <ac:spMkLst>
            <pc:docMk/>
            <pc:sldMk cId="341724617" sldId="257"/>
            <ac:spMk id="11" creationId="{2DF230B0-747A-61D3-94B9-4FDEC95383BA}"/>
          </ac:spMkLst>
        </pc:spChg>
        <pc:spChg chg="add mod">
          <ac:chgData name="Muhammad Faris Zuhairi" userId="1806bbdb-9647-4cf7-a40c-5c5435e908bd" providerId="ADAL" clId="{E36B0A59-B080-4795-8076-883DCBBA1464}" dt="2022-12-21T03:38:30.887" v="304" actId="1076"/>
          <ac:spMkLst>
            <pc:docMk/>
            <pc:sldMk cId="341724617" sldId="257"/>
            <ac:spMk id="12" creationId="{6D2D504F-70DF-2CC3-A014-3121A56D99A0}"/>
          </ac:spMkLst>
        </pc:spChg>
        <pc:spChg chg="add mod">
          <ac:chgData name="Muhammad Faris Zuhairi" userId="1806bbdb-9647-4cf7-a40c-5c5435e908bd" providerId="ADAL" clId="{E36B0A59-B080-4795-8076-883DCBBA1464}" dt="2022-12-21T03:38:30.887" v="304" actId="1076"/>
          <ac:spMkLst>
            <pc:docMk/>
            <pc:sldMk cId="341724617" sldId="257"/>
            <ac:spMk id="13" creationId="{5D2BB7EA-F8C0-708F-E844-DB2592B97690}"/>
          </ac:spMkLst>
        </pc:spChg>
        <pc:spChg chg="add mod">
          <ac:chgData name="Muhammad Faris Zuhairi" userId="1806bbdb-9647-4cf7-a40c-5c5435e908bd" providerId="ADAL" clId="{E36B0A59-B080-4795-8076-883DCBBA1464}" dt="2022-12-21T03:38:30.887" v="304" actId="1076"/>
          <ac:spMkLst>
            <pc:docMk/>
            <pc:sldMk cId="341724617" sldId="257"/>
            <ac:spMk id="14" creationId="{B0762B41-2B82-3D7F-361B-130D0EDD068A}"/>
          </ac:spMkLst>
        </pc:spChg>
        <pc:spChg chg="add mod">
          <ac:chgData name="Muhammad Faris Zuhairi" userId="1806bbdb-9647-4cf7-a40c-5c5435e908bd" providerId="ADAL" clId="{E36B0A59-B080-4795-8076-883DCBBA1464}" dt="2022-12-21T03:38:30.887" v="304" actId="1076"/>
          <ac:spMkLst>
            <pc:docMk/>
            <pc:sldMk cId="341724617" sldId="257"/>
            <ac:spMk id="15" creationId="{2B5035A2-5D0F-37E8-0E7B-127E2CDDB88A}"/>
          </ac:spMkLst>
        </pc:spChg>
        <pc:spChg chg="add mod ord">
          <ac:chgData name="Muhammad Faris Zuhairi" userId="1806bbdb-9647-4cf7-a40c-5c5435e908bd" providerId="ADAL" clId="{E36B0A59-B080-4795-8076-883DCBBA1464}" dt="2022-12-21T03:47:19.263" v="331" actId="1076"/>
          <ac:spMkLst>
            <pc:docMk/>
            <pc:sldMk cId="341724617" sldId="257"/>
            <ac:spMk id="18" creationId="{EFC22800-9025-25D3-3C1F-96C77975C62C}"/>
          </ac:spMkLst>
        </pc:spChg>
        <pc:spChg chg="add del mod">
          <ac:chgData name="Muhammad Faris Zuhairi" userId="1806bbdb-9647-4cf7-a40c-5c5435e908bd" providerId="ADAL" clId="{E36B0A59-B080-4795-8076-883DCBBA1464}" dt="2022-12-22T16:41:11.830" v="4214" actId="478"/>
          <ac:spMkLst>
            <pc:docMk/>
            <pc:sldMk cId="341724617" sldId="257"/>
            <ac:spMk id="23" creationId="{93E57106-884D-C89A-3013-6EB721AC320F}"/>
          </ac:spMkLst>
        </pc:spChg>
        <pc:spChg chg="add del mod">
          <ac:chgData name="Muhammad Faris Zuhairi" userId="1806bbdb-9647-4cf7-a40c-5c5435e908bd" providerId="ADAL" clId="{E36B0A59-B080-4795-8076-883DCBBA1464}" dt="2022-12-22T16:41:19.153" v="4217" actId="478"/>
          <ac:spMkLst>
            <pc:docMk/>
            <pc:sldMk cId="341724617" sldId="257"/>
            <ac:spMk id="24" creationId="{325D5554-9EFE-940A-31D5-E8411D5FCB7C}"/>
          </ac:spMkLst>
        </pc:spChg>
        <pc:spChg chg="add del mod">
          <ac:chgData name="Muhammad Faris Zuhairi" userId="1806bbdb-9647-4cf7-a40c-5c5435e908bd" providerId="ADAL" clId="{E36B0A59-B080-4795-8076-883DCBBA1464}" dt="2022-12-22T16:41:08.852" v="4213" actId="478"/>
          <ac:spMkLst>
            <pc:docMk/>
            <pc:sldMk cId="341724617" sldId="257"/>
            <ac:spMk id="25" creationId="{1D64F01E-D861-1EBF-CA93-2B557A4B9349}"/>
          </ac:spMkLst>
        </pc:spChg>
        <pc:spChg chg="add del mod">
          <ac:chgData name="Muhammad Faris Zuhairi" userId="1806bbdb-9647-4cf7-a40c-5c5435e908bd" providerId="ADAL" clId="{E36B0A59-B080-4795-8076-883DCBBA1464}" dt="2022-12-22T16:41:16.187" v="4216" actId="478"/>
          <ac:spMkLst>
            <pc:docMk/>
            <pc:sldMk cId="341724617" sldId="257"/>
            <ac:spMk id="26" creationId="{F9D0AD9E-BB63-AA51-584B-2AF7C1EB69D1}"/>
          </ac:spMkLst>
        </pc:spChg>
        <pc:spChg chg="add mod">
          <ac:chgData name="Muhammad Faris Zuhairi" userId="1806bbdb-9647-4cf7-a40c-5c5435e908bd" providerId="ADAL" clId="{E36B0A59-B080-4795-8076-883DCBBA1464}" dt="2022-12-22T17:04:08.086" v="4261" actId="20577"/>
          <ac:spMkLst>
            <pc:docMk/>
            <pc:sldMk cId="341724617" sldId="257"/>
            <ac:spMk id="34" creationId="{E7B0D085-B7C9-9A1B-C96B-98AAAE06F56D}"/>
          </ac:spMkLst>
        </pc:spChg>
        <pc:spChg chg="add mod">
          <ac:chgData name="Muhammad Faris Zuhairi" userId="1806bbdb-9647-4cf7-a40c-5c5435e908bd" providerId="ADAL" clId="{E36B0A59-B080-4795-8076-883DCBBA1464}" dt="2022-12-22T17:04:29.927" v="4269" actId="20577"/>
          <ac:spMkLst>
            <pc:docMk/>
            <pc:sldMk cId="341724617" sldId="257"/>
            <ac:spMk id="35" creationId="{55048C4A-1907-CED5-E06C-6C914A7A2301}"/>
          </ac:spMkLst>
        </pc:spChg>
        <pc:spChg chg="add mod">
          <ac:chgData name="Muhammad Faris Zuhairi" userId="1806bbdb-9647-4cf7-a40c-5c5435e908bd" providerId="ADAL" clId="{E36B0A59-B080-4795-8076-883DCBBA1464}" dt="2022-12-22T13:22:42.977" v="2320" actId="208"/>
          <ac:spMkLst>
            <pc:docMk/>
            <pc:sldMk cId="341724617" sldId="257"/>
            <ac:spMk id="36" creationId="{2F216EDD-B669-B1DE-D8CB-8327E0F3CDA2}"/>
          </ac:spMkLst>
        </pc:spChg>
        <pc:spChg chg="add mod">
          <ac:chgData name="Muhammad Faris Zuhairi" userId="1806bbdb-9647-4cf7-a40c-5c5435e908bd" providerId="ADAL" clId="{E36B0A59-B080-4795-8076-883DCBBA1464}" dt="2022-12-22T13:23:39.449" v="2330" actId="207"/>
          <ac:spMkLst>
            <pc:docMk/>
            <pc:sldMk cId="341724617" sldId="257"/>
            <ac:spMk id="37" creationId="{F393A6DE-678D-251C-0126-96AD09AE7528}"/>
          </ac:spMkLst>
        </pc:spChg>
        <pc:spChg chg="add mod">
          <ac:chgData name="Muhammad Faris Zuhairi" userId="1806bbdb-9647-4cf7-a40c-5c5435e908bd" providerId="ADAL" clId="{E36B0A59-B080-4795-8076-883DCBBA1464}" dt="2022-12-22T13:23:32.169" v="2329" actId="1076"/>
          <ac:spMkLst>
            <pc:docMk/>
            <pc:sldMk cId="341724617" sldId="257"/>
            <ac:spMk id="38" creationId="{FA904708-19DE-A495-210A-EAE3ACAB81B2}"/>
          </ac:spMkLst>
        </pc:spChg>
        <pc:spChg chg="add mod">
          <ac:chgData name="Muhammad Faris Zuhairi" userId="1806bbdb-9647-4cf7-a40c-5c5435e908bd" providerId="ADAL" clId="{E36B0A59-B080-4795-8076-883DCBBA1464}" dt="2022-12-22T13:23:16.945" v="2324" actId="207"/>
          <ac:spMkLst>
            <pc:docMk/>
            <pc:sldMk cId="341724617" sldId="257"/>
            <ac:spMk id="39" creationId="{98046CE7-7121-9208-FAB3-7F35A206FC81}"/>
          </ac:spMkLst>
        </pc:spChg>
        <pc:spChg chg="add mod">
          <ac:chgData name="Muhammad Faris Zuhairi" userId="1806bbdb-9647-4cf7-a40c-5c5435e908bd" providerId="ADAL" clId="{E36B0A59-B080-4795-8076-883DCBBA1464}" dt="2022-12-22T17:05:35.959" v="4270" actId="20577"/>
          <ac:spMkLst>
            <pc:docMk/>
            <pc:sldMk cId="341724617" sldId="257"/>
            <ac:spMk id="40" creationId="{319C5A63-4B9B-EF3D-3F4E-A9D3D98073C4}"/>
          </ac:spMkLst>
        </pc:spChg>
        <pc:spChg chg="add mod">
          <ac:chgData name="Muhammad Faris Zuhairi" userId="1806bbdb-9647-4cf7-a40c-5c5435e908bd" providerId="ADAL" clId="{E36B0A59-B080-4795-8076-883DCBBA1464}" dt="2022-12-22T13:23:23.586" v="2327" actId="207"/>
          <ac:spMkLst>
            <pc:docMk/>
            <pc:sldMk cId="341724617" sldId="257"/>
            <ac:spMk id="41" creationId="{255D0B6C-D0E2-8626-2F28-87F18ABE7CA1}"/>
          </ac:spMkLst>
        </pc:spChg>
        <pc:spChg chg="add del mod">
          <ac:chgData name="Muhammad Faris Zuhairi" userId="1806bbdb-9647-4cf7-a40c-5c5435e908bd" providerId="ADAL" clId="{E36B0A59-B080-4795-8076-883DCBBA1464}" dt="2022-12-21T09:10:26.929" v="664"/>
          <ac:spMkLst>
            <pc:docMk/>
            <pc:sldMk cId="341724617" sldId="257"/>
            <ac:spMk id="42" creationId="{50A19A9B-79F3-05EA-16DF-ACEF5E44D390}"/>
          </ac:spMkLst>
        </pc:spChg>
        <pc:picChg chg="add del mod">
          <ac:chgData name="Muhammad Faris Zuhairi" userId="1806bbdb-9647-4cf7-a40c-5c5435e908bd" providerId="ADAL" clId="{E36B0A59-B080-4795-8076-883DCBBA1464}" dt="2022-12-20T12:05:33.491" v="6" actId="478"/>
          <ac:picMkLst>
            <pc:docMk/>
            <pc:sldMk cId="341724617" sldId="257"/>
            <ac:picMk id="4" creationId="{2B4C6C54-7681-016C-733F-6347DFB593B1}"/>
          </ac:picMkLst>
        </pc:picChg>
        <pc:picChg chg="add mod">
          <ac:chgData name="Muhammad Faris Zuhairi" userId="1806bbdb-9647-4cf7-a40c-5c5435e908bd" providerId="ADAL" clId="{E36B0A59-B080-4795-8076-883DCBBA1464}" dt="2022-12-22T10:44:32.603" v="1359"/>
          <ac:picMkLst>
            <pc:docMk/>
            <pc:sldMk cId="341724617" sldId="257"/>
            <ac:picMk id="4" creationId="{8E9910F8-C833-A40E-BEF3-30231DEDD257}"/>
          </ac:picMkLst>
        </pc:picChg>
        <pc:picChg chg="add del mod">
          <ac:chgData name="Muhammad Faris Zuhairi" userId="1806bbdb-9647-4cf7-a40c-5c5435e908bd" providerId="ADAL" clId="{E36B0A59-B080-4795-8076-883DCBBA1464}" dt="2022-12-20T12:14:31.739" v="265" actId="478"/>
          <ac:picMkLst>
            <pc:docMk/>
            <pc:sldMk cId="341724617" sldId="257"/>
            <ac:picMk id="16" creationId="{208475B6-F91D-87B8-8FC8-8D04612A20D7}"/>
          </ac:picMkLst>
        </pc:picChg>
        <pc:picChg chg="add mod">
          <ac:chgData name="Muhammad Faris Zuhairi" userId="1806bbdb-9647-4cf7-a40c-5c5435e908bd" providerId="ADAL" clId="{E36B0A59-B080-4795-8076-883DCBBA1464}" dt="2022-12-22T10:43:47.342" v="1348" actId="1076"/>
          <ac:picMkLst>
            <pc:docMk/>
            <pc:sldMk cId="341724617" sldId="257"/>
            <ac:picMk id="17" creationId="{0F7FBF05-E6D7-7BE4-0D2D-687CE7F936CF}"/>
          </ac:picMkLst>
        </pc:picChg>
        <pc:picChg chg="mod">
          <ac:chgData name="Muhammad Faris Zuhairi" userId="1806bbdb-9647-4cf7-a40c-5c5435e908bd" providerId="ADAL" clId="{E36B0A59-B080-4795-8076-883DCBBA1464}" dt="2022-12-21T03:47:12.103" v="330" actId="1076"/>
          <ac:picMkLst>
            <pc:docMk/>
            <pc:sldMk cId="341724617" sldId="257"/>
            <ac:picMk id="1026" creationId="{75EC1CC8-5F7A-4C4A-8E1D-892E0D7D5EC4}"/>
          </ac:picMkLst>
        </pc:picChg>
        <pc:picChg chg="mod">
          <ac:chgData name="Muhammad Faris Zuhairi" userId="1806bbdb-9647-4cf7-a40c-5c5435e908bd" providerId="ADAL" clId="{E36B0A59-B080-4795-8076-883DCBBA1464}" dt="2022-12-21T03:47:12.103" v="330" actId="1076"/>
          <ac:picMkLst>
            <pc:docMk/>
            <pc:sldMk cId="341724617" sldId="257"/>
            <ac:picMk id="1030" creationId="{71107442-D20A-5241-F61D-6CE3CFAF0D1E}"/>
          </ac:picMkLst>
        </pc:picChg>
        <pc:cxnChg chg="add del mod">
          <ac:chgData name="Muhammad Faris Zuhairi" userId="1806bbdb-9647-4cf7-a40c-5c5435e908bd" providerId="ADAL" clId="{E36B0A59-B080-4795-8076-883DCBBA1464}" dt="2022-12-22T16:41:06.155" v="4212" actId="478"/>
          <ac:cxnSpMkLst>
            <pc:docMk/>
            <pc:sldMk cId="341724617" sldId="257"/>
            <ac:cxnSpMk id="16" creationId="{D722C1D4-69E1-901B-C753-75AEB4FAC63B}"/>
          </ac:cxnSpMkLst>
        </pc:cxnChg>
        <pc:cxnChg chg="add del mod">
          <ac:chgData name="Muhammad Faris Zuhairi" userId="1806bbdb-9647-4cf7-a40c-5c5435e908bd" providerId="ADAL" clId="{E36B0A59-B080-4795-8076-883DCBBA1464}" dt="2022-12-22T16:41:14.080" v="4215" actId="478"/>
          <ac:cxnSpMkLst>
            <pc:docMk/>
            <pc:sldMk cId="341724617" sldId="257"/>
            <ac:cxnSpMk id="19" creationId="{542C1698-EEF6-0EB5-B5AF-306DADB8649B}"/>
          </ac:cxnSpMkLst>
        </pc:cxnChg>
      </pc:sldChg>
      <pc:sldChg chg="addSp delSp del">
        <pc:chgData name="Muhammad Faris Zuhairi" userId="1806bbdb-9647-4cf7-a40c-5c5435e908bd" providerId="ADAL" clId="{E36B0A59-B080-4795-8076-883DCBBA1464}" dt="2022-12-21T08:28:37.902" v="387" actId="47"/>
        <pc:sldMkLst>
          <pc:docMk/>
          <pc:sldMk cId="1241923261" sldId="258"/>
        </pc:sldMkLst>
        <pc:picChg chg="add del">
          <ac:chgData name="Muhammad Faris Zuhairi" userId="1806bbdb-9647-4cf7-a40c-5c5435e908bd" providerId="ADAL" clId="{E36B0A59-B080-4795-8076-883DCBBA1464}" dt="2022-12-20T11:52:49.136" v="3"/>
          <ac:picMkLst>
            <pc:docMk/>
            <pc:sldMk cId="1241923261" sldId="258"/>
            <ac:picMk id="2050" creationId="{C32F5F39-6570-FBD1-8001-CFE64EB2F47D}"/>
          </ac:picMkLst>
        </pc:picChg>
      </pc:sldChg>
      <pc:sldChg chg="mod modShow">
        <pc:chgData name="Muhammad Faris Zuhairi" userId="1806bbdb-9647-4cf7-a40c-5c5435e908bd" providerId="ADAL" clId="{E36B0A59-B080-4795-8076-883DCBBA1464}" dt="2022-12-22T09:26:38.640" v="1263" actId="729"/>
        <pc:sldMkLst>
          <pc:docMk/>
          <pc:sldMk cId="1988313156" sldId="259"/>
        </pc:sldMkLst>
      </pc:sldChg>
      <pc:sldChg chg="mod modShow">
        <pc:chgData name="Muhammad Faris Zuhairi" userId="1806bbdb-9647-4cf7-a40c-5c5435e908bd" providerId="ADAL" clId="{E36B0A59-B080-4795-8076-883DCBBA1464}" dt="2022-12-22T09:26:38.640" v="1263" actId="729"/>
        <pc:sldMkLst>
          <pc:docMk/>
          <pc:sldMk cId="2087042444" sldId="260"/>
        </pc:sldMkLst>
      </pc:sldChg>
      <pc:sldChg chg="modSp add del mod ord">
        <pc:chgData name="Muhammad Faris Zuhairi" userId="1806bbdb-9647-4cf7-a40c-5c5435e908bd" providerId="ADAL" clId="{E36B0A59-B080-4795-8076-883DCBBA1464}" dt="2022-12-21T10:15:59.112" v="1139" actId="47"/>
        <pc:sldMkLst>
          <pc:docMk/>
          <pc:sldMk cId="1089242045" sldId="261"/>
        </pc:sldMkLst>
        <pc:spChg chg="mod">
          <ac:chgData name="Muhammad Faris Zuhairi" userId="1806bbdb-9647-4cf7-a40c-5c5435e908bd" providerId="ADAL" clId="{E36B0A59-B080-4795-8076-883DCBBA1464}" dt="2022-12-20T12:04:27.776" v="5" actId="20577"/>
          <ac:spMkLst>
            <pc:docMk/>
            <pc:sldMk cId="1089242045" sldId="261"/>
            <ac:spMk id="6" creationId="{0B087B48-6843-4F7C-8D18-F11C92669E7C}"/>
          </ac:spMkLst>
        </pc:spChg>
      </pc:sldChg>
      <pc:sldChg chg="addSp delSp modSp add mod modNotesTx">
        <pc:chgData name="Muhammad Faris Zuhairi" userId="1806bbdb-9647-4cf7-a40c-5c5435e908bd" providerId="ADAL" clId="{E36B0A59-B080-4795-8076-883DCBBA1464}" dt="2022-12-23T00:28:37.240" v="4326" actId="20577"/>
        <pc:sldMkLst>
          <pc:docMk/>
          <pc:sldMk cId="875063178" sldId="262"/>
        </pc:sldMkLst>
        <pc:spChg chg="mod">
          <ac:chgData name="Muhammad Faris Zuhairi" userId="1806bbdb-9647-4cf7-a40c-5c5435e908bd" providerId="ADAL" clId="{E36B0A59-B080-4795-8076-883DCBBA1464}" dt="2022-12-21T08:28:25.543" v="386" actId="20577"/>
          <ac:spMkLst>
            <pc:docMk/>
            <pc:sldMk cId="875063178" sldId="262"/>
            <ac:spMk id="2" creationId="{C223F0EB-5DA3-3016-C63F-2AB78B301A49}"/>
          </ac:spMkLst>
        </pc:spChg>
        <pc:spChg chg="mod">
          <ac:chgData name="Muhammad Faris Zuhairi" userId="1806bbdb-9647-4cf7-a40c-5c5435e908bd" providerId="ADAL" clId="{E36B0A59-B080-4795-8076-883DCBBA1464}" dt="2022-12-22T14:42:43.012" v="4144" actId="20577"/>
          <ac:spMkLst>
            <pc:docMk/>
            <pc:sldMk cId="875063178" sldId="262"/>
            <ac:spMk id="3" creationId="{BEA81E5F-4C9A-497A-0B69-A9B35357380D}"/>
          </ac:spMkLst>
        </pc:spChg>
        <pc:spChg chg="add mod">
          <ac:chgData name="Muhammad Faris Zuhairi" userId="1806bbdb-9647-4cf7-a40c-5c5435e908bd" providerId="ADAL" clId="{E36B0A59-B080-4795-8076-883DCBBA1464}" dt="2022-12-22T12:48:15.938" v="1928" actId="21"/>
          <ac:spMkLst>
            <pc:docMk/>
            <pc:sldMk cId="875063178" sldId="262"/>
            <ac:spMk id="4" creationId="{043E087D-D6C0-5451-ED7A-8A4DFA4E1C29}"/>
          </ac:spMkLst>
        </pc:spChg>
        <pc:spChg chg="mod">
          <ac:chgData name="Muhammad Faris Zuhairi" userId="1806bbdb-9647-4cf7-a40c-5c5435e908bd" providerId="ADAL" clId="{E36B0A59-B080-4795-8076-883DCBBA1464}" dt="2022-12-23T00:28:37.240" v="4326" actId="20577"/>
          <ac:spMkLst>
            <pc:docMk/>
            <pc:sldMk cId="875063178" sldId="262"/>
            <ac:spMk id="6" creationId="{3E4E6F73-6018-F1E4-66DD-F5BF94A42C34}"/>
          </ac:spMkLst>
        </pc:spChg>
        <pc:spChg chg="mod">
          <ac:chgData name="Muhammad Faris Zuhairi" userId="1806bbdb-9647-4cf7-a40c-5c5435e908bd" providerId="ADAL" clId="{E36B0A59-B080-4795-8076-883DCBBA1464}" dt="2022-12-21T08:28:50.831" v="388" actId="207"/>
          <ac:spMkLst>
            <pc:docMk/>
            <pc:sldMk cId="875063178" sldId="262"/>
            <ac:spMk id="9" creationId="{B2B40113-7949-B8D1-C3E8-BA4ACFCAD123}"/>
          </ac:spMkLst>
        </pc:spChg>
        <pc:spChg chg="mod">
          <ac:chgData name="Muhammad Faris Zuhairi" userId="1806bbdb-9647-4cf7-a40c-5c5435e908bd" providerId="ADAL" clId="{E36B0A59-B080-4795-8076-883DCBBA1464}" dt="2022-12-21T08:28:57.667" v="391" actId="207"/>
          <ac:spMkLst>
            <pc:docMk/>
            <pc:sldMk cId="875063178" sldId="262"/>
            <ac:spMk id="10" creationId="{9645CD3E-B84F-CF7D-1862-ECC2483ECB11}"/>
          </ac:spMkLst>
        </pc:spChg>
        <pc:spChg chg="mod">
          <ac:chgData name="Muhammad Faris Zuhairi" userId="1806bbdb-9647-4cf7-a40c-5c5435e908bd" providerId="ADAL" clId="{E36B0A59-B080-4795-8076-883DCBBA1464}" dt="2022-12-23T00:28:34.222" v="4320" actId="20577"/>
          <ac:spMkLst>
            <pc:docMk/>
            <pc:sldMk cId="875063178" sldId="262"/>
            <ac:spMk id="11" creationId="{2DF230B0-747A-61D3-94B9-4FDEC95383BA}"/>
          </ac:spMkLst>
        </pc:spChg>
        <pc:spChg chg="add del mod">
          <ac:chgData name="Muhammad Faris Zuhairi" userId="1806bbdb-9647-4cf7-a40c-5c5435e908bd" providerId="ADAL" clId="{E36B0A59-B080-4795-8076-883DCBBA1464}" dt="2022-12-22T12:48:19.700" v="1930" actId="478"/>
          <ac:spMkLst>
            <pc:docMk/>
            <pc:sldMk cId="875063178" sldId="262"/>
            <ac:spMk id="16" creationId="{F14D6968-90B5-0F24-A225-1D102E92B77A}"/>
          </ac:spMkLst>
        </pc:spChg>
        <pc:picChg chg="add mod ord modCrop">
          <ac:chgData name="Muhammad Faris Zuhairi" userId="1806bbdb-9647-4cf7-a40c-5c5435e908bd" providerId="ADAL" clId="{E36B0A59-B080-4795-8076-883DCBBA1464}" dt="2022-12-22T10:43:01.720" v="1347" actId="1076"/>
          <ac:picMkLst>
            <pc:docMk/>
            <pc:sldMk cId="875063178" sldId="262"/>
            <ac:picMk id="19" creationId="{B4F54003-AC73-6A77-53D5-4DB77156ACCC}"/>
          </ac:picMkLst>
        </pc:picChg>
      </pc:sldChg>
      <pc:sldChg chg="modSp add del mod">
        <pc:chgData name="Muhammad Faris Zuhairi" userId="1806bbdb-9647-4cf7-a40c-5c5435e908bd" providerId="ADAL" clId="{E36B0A59-B080-4795-8076-883DCBBA1464}" dt="2022-12-22T09:40:42.084" v="1265" actId="47"/>
        <pc:sldMkLst>
          <pc:docMk/>
          <pc:sldMk cId="1787554142" sldId="263"/>
        </pc:sldMkLst>
        <pc:spChg chg="mod">
          <ac:chgData name="Muhammad Faris Zuhairi" userId="1806bbdb-9647-4cf7-a40c-5c5435e908bd" providerId="ADAL" clId="{E36B0A59-B080-4795-8076-883DCBBA1464}" dt="2022-12-21T04:10:29.662" v="368" actId="255"/>
          <ac:spMkLst>
            <pc:docMk/>
            <pc:sldMk cId="1787554142" sldId="263"/>
            <ac:spMk id="2" creationId="{C223F0EB-5DA3-3016-C63F-2AB78B301A49}"/>
          </ac:spMkLst>
        </pc:spChg>
        <pc:spChg chg="mod">
          <ac:chgData name="Muhammad Faris Zuhairi" userId="1806bbdb-9647-4cf7-a40c-5c5435e908bd" providerId="ADAL" clId="{E36B0A59-B080-4795-8076-883DCBBA1464}" dt="2022-12-21T09:15:50.021" v="740" actId="255"/>
          <ac:spMkLst>
            <pc:docMk/>
            <pc:sldMk cId="1787554142" sldId="263"/>
            <ac:spMk id="3" creationId="{BEA81E5F-4C9A-497A-0B69-A9B35357380D}"/>
          </ac:spMkLst>
        </pc:spChg>
        <pc:spChg chg="mod">
          <ac:chgData name="Muhammad Faris Zuhairi" userId="1806bbdb-9647-4cf7-a40c-5c5435e908bd" providerId="ADAL" clId="{E36B0A59-B080-4795-8076-883DCBBA1464}" dt="2022-12-21T08:29:39.725" v="397" actId="207"/>
          <ac:spMkLst>
            <pc:docMk/>
            <pc:sldMk cId="1787554142" sldId="263"/>
            <ac:spMk id="6" creationId="{3E4E6F73-6018-F1E4-66DD-F5BF94A42C34}"/>
          </ac:spMkLst>
        </pc:spChg>
        <pc:spChg chg="mod">
          <ac:chgData name="Muhammad Faris Zuhairi" userId="1806bbdb-9647-4cf7-a40c-5c5435e908bd" providerId="ADAL" clId="{E36B0A59-B080-4795-8076-883DCBBA1464}" dt="2022-12-21T08:29:23.627" v="395" actId="207"/>
          <ac:spMkLst>
            <pc:docMk/>
            <pc:sldMk cId="1787554142" sldId="263"/>
            <ac:spMk id="9" creationId="{B2B40113-7949-B8D1-C3E8-BA4ACFCAD123}"/>
          </ac:spMkLst>
        </pc:spChg>
      </pc:sldChg>
      <pc:sldChg chg="addSp modSp add mod">
        <pc:chgData name="Muhammad Faris Zuhairi" userId="1806bbdb-9647-4cf7-a40c-5c5435e908bd" providerId="ADAL" clId="{E36B0A59-B080-4795-8076-883DCBBA1464}" dt="2022-12-23T00:29:50.534" v="4343" actId="207"/>
        <pc:sldMkLst>
          <pc:docMk/>
          <pc:sldMk cId="2244952756" sldId="264"/>
        </pc:sldMkLst>
        <pc:spChg chg="mod">
          <ac:chgData name="Muhammad Faris Zuhairi" userId="1806bbdb-9647-4cf7-a40c-5c5435e908bd" providerId="ADAL" clId="{E36B0A59-B080-4795-8076-883DCBBA1464}" dt="2022-12-21T04:03:03.105" v="363" actId="20577"/>
          <ac:spMkLst>
            <pc:docMk/>
            <pc:sldMk cId="2244952756" sldId="264"/>
            <ac:spMk id="2" creationId="{C223F0EB-5DA3-3016-C63F-2AB78B301A49}"/>
          </ac:spMkLst>
        </pc:spChg>
        <pc:spChg chg="mod">
          <ac:chgData name="Muhammad Faris Zuhairi" userId="1806bbdb-9647-4cf7-a40c-5c5435e908bd" providerId="ADAL" clId="{E36B0A59-B080-4795-8076-883DCBBA1464}" dt="2022-12-22T14:02:54.231" v="3534" actId="2710"/>
          <ac:spMkLst>
            <pc:docMk/>
            <pc:sldMk cId="2244952756" sldId="264"/>
            <ac:spMk id="3" creationId="{BEA81E5F-4C9A-497A-0B69-A9B35357380D}"/>
          </ac:spMkLst>
        </pc:spChg>
        <pc:spChg chg="mod">
          <ac:chgData name="Muhammad Faris Zuhairi" userId="1806bbdb-9647-4cf7-a40c-5c5435e908bd" providerId="ADAL" clId="{E36B0A59-B080-4795-8076-883DCBBA1464}" dt="2022-12-23T00:29:43.929" v="4342" actId="207"/>
          <ac:spMkLst>
            <pc:docMk/>
            <pc:sldMk cId="2244952756" sldId="264"/>
            <ac:spMk id="6" creationId="{3E4E6F73-6018-F1E4-66DD-F5BF94A42C34}"/>
          </ac:spMkLst>
        </pc:spChg>
        <pc:spChg chg="mod">
          <ac:chgData name="Muhammad Faris Zuhairi" userId="1806bbdb-9647-4cf7-a40c-5c5435e908bd" providerId="ADAL" clId="{E36B0A59-B080-4795-8076-883DCBBA1464}" dt="2022-12-21T08:29:15.852" v="394" actId="207"/>
          <ac:spMkLst>
            <pc:docMk/>
            <pc:sldMk cId="2244952756" sldId="264"/>
            <ac:spMk id="9" creationId="{B2B40113-7949-B8D1-C3E8-BA4ACFCAD123}"/>
          </ac:spMkLst>
        </pc:spChg>
        <pc:spChg chg="mod">
          <ac:chgData name="Muhammad Faris Zuhairi" userId="1806bbdb-9647-4cf7-a40c-5c5435e908bd" providerId="ADAL" clId="{E36B0A59-B080-4795-8076-883DCBBA1464}" dt="2022-12-23T00:29:50.534" v="4343" actId="207"/>
          <ac:spMkLst>
            <pc:docMk/>
            <pc:sldMk cId="2244952756" sldId="264"/>
            <ac:spMk id="11" creationId="{2DF230B0-747A-61D3-94B9-4FDEC95383BA}"/>
          </ac:spMkLst>
        </pc:spChg>
        <pc:picChg chg="add mod">
          <ac:chgData name="Muhammad Faris Zuhairi" userId="1806bbdb-9647-4cf7-a40c-5c5435e908bd" providerId="ADAL" clId="{E36B0A59-B080-4795-8076-883DCBBA1464}" dt="2022-12-22T10:44:35.057" v="1360"/>
          <ac:picMkLst>
            <pc:docMk/>
            <pc:sldMk cId="2244952756" sldId="264"/>
            <ac:picMk id="4" creationId="{3C5B5210-D6CC-CF2B-3329-72F939FA3C38}"/>
          </ac:picMkLst>
        </pc:picChg>
      </pc:sldChg>
      <pc:sldChg chg="addSp modSp add mod">
        <pc:chgData name="Muhammad Faris Zuhairi" userId="1806bbdb-9647-4cf7-a40c-5c5435e908bd" providerId="ADAL" clId="{E36B0A59-B080-4795-8076-883DCBBA1464}" dt="2022-12-23T00:30:01.964" v="4352" actId="20577"/>
        <pc:sldMkLst>
          <pc:docMk/>
          <pc:sldMk cId="3402047136" sldId="265"/>
        </pc:sldMkLst>
        <pc:spChg chg="mod">
          <ac:chgData name="Muhammad Faris Zuhairi" userId="1806bbdb-9647-4cf7-a40c-5c5435e908bd" providerId="ADAL" clId="{E36B0A59-B080-4795-8076-883DCBBA1464}" dt="2022-12-22T10:40:10.613" v="1302" actId="20577"/>
          <ac:spMkLst>
            <pc:docMk/>
            <pc:sldMk cId="3402047136" sldId="265"/>
            <ac:spMk id="2" creationId="{C223F0EB-5DA3-3016-C63F-2AB78B301A49}"/>
          </ac:spMkLst>
        </pc:spChg>
        <pc:spChg chg="mod">
          <ac:chgData name="Muhammad Faris Zuhairi" userId="1806bbdb-9647-4cf7-a40c-5c5435e908bd" providerId="ADAL" clId="{E36B0A59-B080-4795-8076-883DCBBA1464}" dt="2022-12-22T14:41:59.539" v="4143" actId="20577"/>
          <ac:spMkLst>
            <pc:docMk/>
            <pc:sldMk cId="3402047136" sldId="265"/>
            <ac:spMk id="3" creationId="{BEA81E5F-4C9A-497A-0B69-A9B35357380D}"/>
          </ac:spMkLst>
        </pc:spChg>
        <pc:spChg chg="mod">
          <ac:chgData name="Muhammad Faris Zuhairi" userId="1806bbdb-9647-4cf7-a40c-5c5435e908bd" providerId="ADAL" clId="{E36B0A59-B080-4795-8076-883DCBBA1464}" dt="2022-12-23T00:29:59.040" v="4350" actId="20577"/>
          <ac:spMkLst>
            <pc:docMk/>
            <pc:sldMk cId="3402047136" sldId="265"/>
            <ac:spMk id="6" creationId="{3E4E6F73-6018-F1E4-66DD-F5BF94A42C34}"/>
          </ac:spMkLst>
        </pc:spChg>
        <pc:spChg chg="mod">
          <ac:chgData name="Muhammad Faris Zuhairi" userId="1806bbdb-9647-4cf7-a40c-5c5435e908bd" providerId="ADAL" clId="{E36B0A59-B080-4795-8076-883DCBBA1464}" dt="2022-12-21T09:15:10.742" v="734" actId="207"/>
          <ac:spMkLst>
            <pc:docMk/>
            <pc:sldMk cId="3402047136" sldId="265"/>
            <ac:spMk id="7" creationId="{D7746D7C-5471-C5A4-06BA-B262EA1AEFA2}"/>
          </ac:spMkLst>
        </pc:spChg>
        <pc:spChg chg="mod">
          <ac:chgData name="Muhammad Faris Zuhairi" userId="1806bbdb-9647-4cf7-a40c-5c5435e908bd" providerId="ADAL" clId="{E36B0A59-B080-4795-8076-883DCBBA1464}" dt="2022-12-23T00:30:01.964" v="4352" actId="20577"/>
          <ac:spMkLst>
            <pc:docMk/>
            <pc:sldMk cId="3402047136" sldId="265"/>
            <ac:spMk id="11" creationId="{2DF230B0-747A-61D3-94B9-4FDEC95383BA}"/>
          </ac:spMkLst>
        </pc:spChg>
        <pc:picChg chg="add mod">
          <ac:chgData name="Muhammad Faris Zuhairi" userId="1806bbdb-9647-4cf7-a40c-5c5435e908bd" providerId="ADAL" clId="{E36B0A59-B080-4795-8076-883DCBBA1464}" dt="2022-12-22T10:44:47.231" v="1367" actId="1035"/>
          <ac:picMkLst>
            <pc:docMk/>
            <pc:sldMk cId="3402047136" sldId="265"/>
            <ac:picMk id="4" creationId="{5713465D-B529-1A08-525C-7B73D9008E75}"/>
          </ac:picMkLst>
        </pc:picChg>
      </pc:sldChg>
      <pc:sldChg chg="addSp delSp modSp add mod ord modNotesTx">
        <pc:chgData name="Muhammad Faris Zuhairi" userId="1806bbdb-9647-4cf7-a40c-5c5435e908bd" providerId="ADAL" clId="{E36B0A59-B080-4795-8076-883DCBBA1464}" dt="2022-12-23T01:43:20.974" v="4670" actId="20577"/>
        <pc:sldMkLst>
          <pc:docMk/>
          <pc:sldMk cId="1535341128" sldId="266"/>
        </pc:sldMkLst>
        <pc:spChg chg="mod">
          <ac:chgData name="Muhammad Faris Zuhairi" userId="1806bbdb-9647-4cf7-a40c-5c5435e908bd" providerId="ADAL" clId="{E36B0A59-B080-4795-8076-883DCBBA1464}" dt="2022-12-21T09:16:47.572" v="770" actId="20577"/>
          <ac:spMkLst>
            <pc:docMk/>
            <pc:sldMk cId="1535341128" sldId="266"/>
            <ac:spMk id="2" creationId="{C223F0EB-5DA3-3016-C63F-2AB78B301A49}"/>
          </ac:spMkLst>
        </pc:spChg>
        <pc:spChg chg="mod">
          <ac:chgData name="Muhammad Faris Zuhairi" userId="1806bbdb-9647-4cf7-a40c-5c5435e908bd" providerId="ADAL" clId="{E36B0A59-B080-4795-8076-883DCBBA1464}" dt="2022-12-22T22:32:00.282" v="4278" actId="27636"/>
          <ac:spMkLst>
            <pc:docMk/>
            <pc:sldMk cId="1535341128" sldId="266"/>
            <ac:spMk id="3" creationId="{BEA81E5F-4C9A-497A-0B69-A9B35357380D}"/>
          </ac:spMkLst>
        </pc:spChg>
        <pc:spChg chg="add mod ord">
          <ac:chgData name="Muhammad Faris Zuhairi" userId="1806bbdb-9647-4cf7-a40c-5c5435e908bd" providerId="ADAL" clId="{E36B0A59-B080-4795-8076-883DCBBA1464}" dt="2022-12-21T09:23:48.166" v="867" actId="1076"/>
          <ac:spMkLst>
            <pc:docMk/>
            <pc:sldMk cId="1535341128" sldId="266"/>
            <ac:spMk id="4" creationId="{D89EF21C-4A08-B55E-EE5C-E348ECDAB367}"/>
          </ac:spMkLst>
        </pc:spChg>
        <pc:spChg chg="mod">
          <ac:chgData name="Muhammad Faris Zuhairi" userId="1806bbdb-9647-4cf7-a40c-5c5435e908bd" providerId="ADAL" clId="{E36B0A59-B080-4795-8076-883DCBBA1464}" dt="2022-12-23T00:30:14.370" v="4359" actId="20577"/>
          <ac:spMkLst>
            <pc:docMk/>
            <pc:sldMk cId="1535341128" sldId="266"/>
            <ac:spMk id="6" creationId="{3E4E6F73-6018-F1E4-66DD-F5BF94A42C34}"/>
          </ac:spMkLst>
        </pc:spChg>
        <pc:spChg chg="mod">
          <ac:chgData name="Muhammad Faris Zuhairi" userId="1806bbdb-9647-4cf7-a40c-5c5435e908bd" providerId="ADAL" clId="{E36B0A59-B080-4795-8076-883DCBBA1464}" dt="2022-12-23T00:30:17.298" v="4361" actId="20577"/>
          <ac:spMkLst>
            <pc:docMk/>
            <pc:sldMk cId="1535341128" sldId="266"/>
            <ac:spMk id="11" creationId="{2DF230B0-747A-61D3-94B9-4FDEC95383BA}"/>
          </ac:spMkLst>
        </pc:spChg>
        <pc:spChg chg="mod">
          <ac:chgData name="Muhammad Faris Zuhairi" userId="1806bbdb-9647-4cf7-a40c-5c5435e908bd" providerId="ADAL" clId="{E36B0A59-B080-4795-8076-883DCBBA1464}" dt="2022-12-22T09:40:59.944" v="1268" actId="207"/>
          <ac:spMkLst>
            <pc:docMk/>
            <pc:sldMk cId="1535341128" sldId="266"/>
            <ac:spMk id="12" creationId="{6D2D504F-70DF-2CC3-A014-3121A56D99A0}"/>
          </ac:spMkLst>
        </pc:spChg>
        <pc:spChg chg="add mod">
          <ac:chgData name="Muhammad Faris Zuhairi" userId="1806bbdb-9647-4cf7-a40c-5c5435e908bd" providerId="ADAL" clId="{E36B0A59-B080-4795-8076-883DCBBA1464}" dt="2022-12-21T09:28:21.341" v="951" actId="14100"/>
          <ac:spMkLst>
            <pc:docMk/>
            <pc:sldMk cId="1535341128" sldId="266"/>
            <ac:spMk id="16" creationId="{07F7B939-270F-DDFF-D23D-EC4A42250111}"/>
          </ac:spMkLst>
        </pc:spChg>
        <pc:spChg chg="add mod">
          <ac:chgData name="Muhammad Faris Zuhairi" userId="1806bbdb-9647-4cf7-a40c-5c5435e908bd" providerId="ADAL" clId="{E36B0A59-B080-4795-8076-883DCBBA1464}" dt="2022-12-23T01:42:55.683" v="4628" actId="1076"/>
          <ac:spMkLst>
            <pc:docMk/>
            <pc:sldMk cId="1535341128" sldId="266"/>
            <ac:spMk id="19" creationId="{1F97BD02-36A7-77C0-25AF-E5945A971F42}"/>
          </ac:spMkLst>
        </pc:spChg>
        <pc:spChg chg="add mod">
          <ac:chgData name="Muhammad Faris Zuhairi" userId="1806bbdb-9647-4cf7-a40c-5c5435e908bd" providerId="ADAL" clId="{E36B0A59-B080-4795-8076-883DCBBA1464}" dt="2022-12-21T09:26:35.237" v="908" actId="1076"/>
          <ac:spMkLst>
            <pc:docMk/>
            <pc:sldMk cId="1535341128" sldId="266"/>
            <ac:spMk id="23" creationId="{AFBA287A-FFE2-8744-AEC7-62DEC5CE01CD}"/>
          </ac:spMkLst>
        </pc:spChg>
        <pc:spChg chg="add mod">
          <ac:chgData name="Muhammad Faris Zuhairi" userId="1806bbdb-9647-4cf7-a40c-5c5435e908bd" providerId="ADAL" clId="{E36B0A59-B080-4795-8076-883DCBBA1464}" dt="2022-12-21T09:26:41.805" v="910" actId="1076"/>
          <ac:spMkLst>
            <pc:docMk/>
            <pc:sldMk cId="1535341128" sldId="266"/>
            <ac:spMk id="24" creationId="{2A2F27DA-FA4B-EEB8-2388-EFDD66D0DFDF}"/>
          </ac:spMkLst>
        </pc:spChg>
        <pc:spChg chg="add mod">
          <ac:chgData name="Muhammad Faris Zuhairi" userId="1806bbdb-9647-4cf7-a40c-5c5435e908bd" providerId="ADAL" clId="{E36B0A59-B080-4795-8076-883DCBBA1464}" dt="2022-12-21T09:28:06.278" v="948" actId="207"/>
          <ac:spMkLst>
            <pc:docMk/>
            <pc:sldMk cId="1535341128" sldId="266"/>
            <ac:spMk id="25" creationId="{A5269FD5-7427-C7C3-D8F0-F573217675D7}"/>
          </ac:spMkLst>
        </pc:spChg>
        <pc:spChg chg="add mod">
          <ac:chgData name="Muhammad Faris Zuhairi" userId="1806bbdb-9647-4cf7-a40c-5c5435e908bd" providerId="ADAL" clId="{E36B0A59-B080-4795-8076-883DCBBA1464}" dt="2022-12-21T09:30:21.924" v="993" actId="20577"/>
          <ac:spMkLst>
            <pc:docMk/>
            <pc:sldMk cId="1535341128" sldId="266"/>
            <ac:spMk id="26" creationId="{1C8D893B-8F36-5500-564D-F9052451F32E}"/>
          </ac:spMkLst>
        </pc:spChg>
        <pc:spChg chg="add mod">
          <ac:chgData name="Muhammad Faris Zuhairi" userId="1806bbdb-9647-4cf7-a40c-5c5435e908bd" providerId="ADAL" clId="{E36B0A59-B080-4795-8076-883DCBBA1464}" dt="2022-12-22T22:32:21.042" v="4280" actId="27636"/>
          <ac:spMkLst>
            <pc:docMk/>
            <pc:sldMk cId="1535341128" sldId="266"/>
            <ac:spMk id="27" creationId="{A1C0E261-4E31-C971-9B7A-A573A73A35E8}"/>
          </ac:spMkLst>
        </pc:spChg>
        <pc:spChg chg="add mod">
          <ac:chgData name="Muhammad Faris Zuhairi" userId="1806bbdb-9647-4cf7-a40c-5c5435e908bd" providerId="ADAL" clId="{E36B0A59-B080-4795-8076-883DCBBA1464}" dt="2022-12-21T09:34:55.430" v="1099" actId="207"/>
          <ac:spMkLst>
            <pc:docMk/>
            <pc:sldMk cId="1535341128" sldId="266"/>
            <ac:spMk id="28" creationId="{38135CDA-30E2-3D9F-8448-D180EC8DF594}"/>
          </ac:spMkLst>
        </pc:spChg>
        <pc:spChg chg="add mod">
          <ac:chgData name="Muhammad Faris Zuhairi" userId="1806bbdb-9647-4cf7-a40c-5c5435e908bd" providerId="ADAL" clId="{E36B0A59-B080-4795-8076-883DCBBA1464}" dt="2022-12-21T09:32:06.315" v="1062" actId="20577"/>
          <ac:spMkLst>
            <pc:docMk/>
            <pc:sldMk cId="1535341128" sldId="266"/>
            <ac:spMk id="29" creationId="{E19D3EB3-9BE8-7A54-55D8-E10FBFE37748}"/>
          </ac:spMkLst>
        </pc:spChg>
        <pc:spChg chg="add del mod">
          <ac:chgData name="Muhammad Faris Zuhairi" userId="1806bbdb-9647-4cf7-a40c-5c5435e908bd" providerId="ADAL" clId="{E36B0A59-B080-4795-8076-883DCBBA1464}" dt="2022-12-21T09:33:36.173" v="1069"/>
          <ac:spMkLst>
            <pc:docMk/>
            <pc:sldMk cId="1535341128" sldId="266"/>
            <ac:spMk id="30" creationId="{097CAD91-2AC9-6C76-D91F-CE0C7911029C}"/>
          </ac:spMkLst>
        </pc:spChg>
        <pc:spChg chg="add mod">
          <ac:chgData name="Muhammad Faris Zuhairi" userId="1806bbdb-9647-4cf7-a40c-5c5435e908bd" providerId="ADAL" clId="{E36B0A59-B080-4795-8076-883DCBBA1464}" dt="2022-12-23T01:43:20.974" v="4670" actId="20577"/>
          <ac:spMkLst>
            <pc:docMk/>
            <pc:sldMk cId="1535341128" sldId="266"/>
            <ac:spMk id="31" creationId="{14D877CD-40EE-506E-4CBD-D7D60EE3402D}"/>
          </ac:spMkLst>
        </pc:spChg>
        <pc:picChg chg="add mod">
          <ac:chgData name="Muhammad Faris Zuhairi" userId="1806bbdb-9647-4cf7-a40c-5c5435e908bd" providerId="ADAL" clId="{E36B0A59-B080-4795-8076-883DCBBA1464}" dt="2022-12-21T09:23:45.204" v="865" actId="1076"/>
          <ac:picMkLst>
            <pc:docMk/>
            <pc:sldMk cId="1535341128" sldId="266"/>
            <ac:picMk id="20" creationId="{E80DBF74-5748-9E9D-6AEF-0C88367BE920}"/>
          </ac:picMkLst>
        </pc:picChg>
        <pc:picChg chg="add mod">
          <ac:chgData name="Muhammad Faris Zuhairi" userId="1806bbdb-9647-4cf7-a40c-5c5435e908bd" providerId="ADAL" clId="{E36B0A59-B080-4795-8076-883DCBBA1464}" dt="2022-12-21T09:27:51.768" v="947" actId="166"/>
          <ac:picMkLst>
            <pc:docMk/>
            <pc:sldMk cId="1535341128" sldId="266"/>
            <ac:picMk id="21" creationId="{6C8D6394-3A42-8411-518D-6AD775F604B0}"/>
          </ac:picMkLst>
        </pc:picChg>
        <pc:picChg chg="add mod">
          <ac:chgData name="Muhammad Faris Zuhairi" userId="1806bbdb-9647-4cf7-a40c-5c5435e908bd" providerId="ADAL" clId="{E36B0A59-B080-4795-8076-883DCBBA1464}" dt="2022-12-21T09:30:52.807" v="1005" actId="166"/>
          <ac:picMkLst>
            <pc:docMk/>
            <pc:sldMk cId="1535341128" sldId="266"/>
            <ac:picMk id="22" creationId="{DF9964CC-52BB-FFED-51A6-A530C8FA211A}"/>
          </ac:picMkLst>
        </pc:picChg>
        <pc:picChg chg="add del mod">
          <ac:chgData name="Muhammad Faris Zuhairi" userId="1806bbdb-9647-4cf7-a40c-5c5435e908bd" providerId="ADAL" clId="{E36B0A59-B080-4795-8076-883DCBBA1464}" dt="2022-12-22T10:44:47.196" v="1366"/>
          <ac:picMkLst>
            <pc:docMk/>
            <pc:sldMk cId="1535341128" sldId="266"/>
            <ac:picMk id="30" creationId="{7BBC423F-71CA-04A1-FDF2-4EC3059F5A1B}"/>
          </ac:picMkLst>
        </pc:picChg>
        <pc:picChg chg="add del mod">
          <ac:chgData name="Muhammad Faris Zuhairi" userId="1806bbdb-9647-4cf7-a40c-5c5435e908bd" providerId="ADAL" clId="{E36B0A59-B080-4795-8076-883DCBBA1464}" dt="2022-12-21T09:38:27.977" v="1103" actId="21"/>
          <ac:picMkLst>
            <pc:docMk/>
            <pc:sldMk cId="1535341128" sldId="266"/>
            <ac:picMk id="32" creationId="{7CCFA193-52E0-382B-824C-FE8678361100}"/>
          </ac:picMkLst>
        </pc:picChg>
      </pc:sldChg>
      <pc:sldChg chg="addSp modSp add mod ord">
        <pc:chgData name="Muhammad Faris Zuhairi" userId="1806bbdb-9647-4cf7-a40c-5c5435e908bd" providerId="ADAL" clId="{E36B0A59-B080-4795-8076-883DCBBA1464}" dt="2022-12-23T00:29:08.478" v="4330" actId="1076"/>
        <pc:sldMkLst>
          <pc:docMk/>
          <pc:sldMk cId="2227999749" sldId="267"/>
        </pc:sldMkLst>
        <pc:spChg chg="mod">
          <ac:chgData name="Muhammad Faris Zuhairi" userId="1806bbdb-9647-4cf7-a40c-5c5435e908bd" providerId="ADAL" clId="{E36B0A59-B080-4795-8076-883DCBBA1464}" dt="2022-12-22T14:39:58.488" v="4089" actId="20577"/>
          <ac:spMkLst>
            <pc:docMk/>
            <pc:sldMk cId="2227999749" sldId="267"/>
            <ac:spMk id="3" creationId="{BEA81E5F-4C9A-497A-0B69-A9B35357380D}"/>
          </ac:spMkLst>
        </pc:spChg>
        <pc:spChg chg="mod">
          <ac:chgData name="Muhammad Faris Zuhairi" userId="1806bbdb-9647-4cf7-a40c-5c5435e908bd" providerId="ADAL" clId="{E36B0A59-B080-4795-8076-883DCBBA1464}" dt="2022-12-23T00:29:08.478" v="4330" actId="1076"/>
          <ac:spMkLst>
            <pc:docMk/>
            <pc:sldMk cId="2227999749" sldId="267"/>
            <ac:spMk id="6" creationId="{3E4E6F73-6018-F1E4-66DD-F5BF94A42C34}"/>
          </ac:spMkLst>
        </pc:spChg>
        <pc:spChg chg="mod">
          <ac:chgData name="Muhammad Faris Zuhairi" userId="1806bbdb-9647-4cf7-a40c-5c5435e908bd" providerId="ADAL" clId="{E36B0A59-B080-4795-8076-883DCBBA1464}" dt="2022-12-23T00:28:57.585" v="4328" actId="1076"/>
          <ac:spMkLst>
            <pc:docMk/>
            <pc:sldMk cId="2227999749" sldId="267"/>
            <ac:spMk id="11" creationId="{2DF230B0-747A-61D3-94B9-4FDEC95383BA}"/>
          </ac:spMkLst>
        </pc:spChg>
        <pc:picChg chg="add mod">
          <ac:chgData name="Muhammad Faris Zuhairi" userId="1806bbdb-9647-4cf7-a40c-5c5435e908bd" providerId="ADAL" clId="{E36B0A59-B080-4795-8076-883DCBBA1464}" dt="2022-12-22T10:44:36.835" v="1361"/>
          <ac:picMkLst>
            <pc:docMk/>
            <pc:sldMk cId="2227999749" sldId="267"/>
            <ac:picMk id="4" creationId="{9378A117-AAE6-B171-7B0E-30C2A5F8BC79}"/>
          </ac:picMkLst>
        </pc:picChg>
      </pc:sldChg>
      <pc:sldChg chg="addSp delSp modSp add mod">
        <pc:chgData name="Muhammad Faris Zuhairi" userId="1806bbdb-9647-4cf7-a40c-5c5435e908bd" providerId="ADAL" clId="{E36B0A59-B080-4795-8076-883DCBBA1464}" dt="2022-12-23T00:31:53.494" v="4397" actId="20577"/>
        <pc:sldMkLst>
          <pc:docMk/>
          <pc:sldMk cId="91190117" sldId="268"/>
        </pc:sldMkLst>
        <pc:spChg chg="mod">
          <ac:chgData name="Muhammad Faris Zuhairi" userId="1806bbdb-9647-4cf7-a40c-5c5435e908bd" providerId="ADAL" clId="{E36B0A59-B080-4795-8076-883DCBBA1464}" dt="2022-12-21T10:16:43.599" v="1181" actId="20577"/>
          <ac:spMkLst>
            <pc:docMk/>
            <pc:sldMk cId="91190117" sldId="268"/>
            <ac:spMk id="2" creationId="{C223F0EB-5DA3-3016-C63F-2AB78B301A49}"/>
          </ac:spMkLst>
        </pc:spChg>
        <pc:spChg chg="mod">
          <ac:chgData name="Muhammad Faris Zuhairi" userId="1806bbdb-9647-4cf7-a40c-5c5435e908bd" providerId="ADAL" clId="{E36B0A59-B080-4795-8076-883DCBBA1464}" dt="2022-12-21T10:18:14.181" v="1187" actId="20577"/>
          <ac:spMkLst>
            <pc:docMk/>
            <pc:sldMk cId="91190117" sldId="268"/>
            <ac:spMk id="3" creationId="{BEA81E5F-4C9A-497A-0B69-A9B35357380D}"/>
          </ac:spMkLst>
        </pc:spChg>
        <pc:spChg chg="mod">
          <ac:chgData name="Muhammad Faris Zuhairi" userId="1806bbdb-9647-4cf7-a40c-5c5435e908bd" providerId="ADAL" clId="{E36B0A59-B080-4795-8076-883DCBBA1464}" dt="2022-12-23T00:31:49.853" v="4395" actId="20577"/>
          <ac:spMkLst>
            <pc:docMk/>
            <pc:sldMk cId="91190117" sldId="268"/>
            <ac:spMk id="6" creationId="{3E4E6F73-6018-F1E4-66DD-F5BF94A42C34}"/>
          </ac:spMkLst>
        </pc:spChg>
        <pc:spChg chg="mod">
          <ac:chgData name="Muhammad Faris Zuhairi" userId="1806bbdb-9647-4cf7-a40c-5c5435e908bd" providerId="ADAL" clId="{E36B0A59-B080-4795-8076-883DCBBA1464}" dt="2022-12-23T00:31:53.494" v="4397" actId="20577"/>
          <ac:spMkLst>
            <pc:docMk/>
            <pc:sldMk cId="91190117" sldId="268"/>
            <ac:spMk id="11" creationId="{2DF230B0-747A-61D3-94B9-4FDEC95383BA}"/>
          </ac:spMkLst>
        </pc:spChg>
        <pc:spChg chg="mod">
          <ac:chgData name="Muhammad Faris Zuhairi" userId="1806bbdb-9647-4cf7-a40c-5c5435e908bd" providerId="ADAL" clId="{E36B0A59-B080-4795-8076-883DCBBA1464}" dt="2022-12-21T10:16:31.869" v="1142" actId="207"/>
          <ac:spMkLst>
            <pc:docMk/>
            <pc:sldMk cId="91190117" sldId="268"/>
            <ac:spMk id="14" creationId="{B0762B41-2B82-3D7F-361B-130D0EDD068A}"/>
          </ac:spMkLst>
        </pc:spChg>
        <pc:picChg chg="add mod">
          <ac:chgData name="Muhammad Faris Zuhairi" userId="1806bbdb-9647-4cf7-a40c-5c5435e908bd" providerId="ADAL" clId="{E36B0A59-B080-4795-8076-883DCBBA1464}" dt="2022-12-22T10:45:10.761" v="1371"/>
          <ac:picMkLst>
            <pc:docMk/>
            <pc:sldMk cId="91190117" sldId="268"/>
            <ac:picMk id="4" creationId="{8D902E93-1BC6-4157-B602-0963637F3913}"/>
          </ac:picMkLst>
        </pc:picChg>
        <pc:picChg chg="add mod">
          <ac:chgData name="Muhammad Faris Zuhairi" userId="1806bbdb-9647-4cf7-a40c-5c5435e908bd" providerId="ADAL" clId="{E36B0A59-B080-4795-8076-883DCBBA1464}" dt="2022-12-21T10:18:23.650" v="1191" actId="1076"/>
          <ac:picMkLst>
            <pc:docMk/>
            <pc:sldMk cId="91190117" sldId="268"/>
            <ac:picMk id="16" creationId="{5BBBB89F-875F-C1D8-5B98-BB7A6C223B83}"/>
          </ac:picMkLst>
        </pc:picChg>
        <pc:picChg chg="add del mod">
          <ac:chgData name="Muhammad Faris Zuhairi" userId="1806bbdb-9647-4cf7-a40c-5c5435e908bd" providerId="ADAL" clId="{E36B0A59-B080-4795-8076-883DCBBA1464}" dt="2022-12-21T10:30:32.326" v="1247" actId="478"/>
          <ac:picMkLst>
            <pc:docMk/>
            <pc:sldMk cId="91190117" sldId="268"/>
            <ac:picMk id="19" creationId="{30210FB4-2537-0B5B-D501-20825F97430D}"/>
          </ac:picMkLst>
        </pc:picChg>
      </pc:sldChg>
      <pc:sldChg chg="addSp delSp modSp add mod ord modNotesTx">
        <pc:chgData name="Muhammad Faris Zuhairi" userId="1806bbdb-9647-4cf7-a40c-5c5435e908bd" providerId="ADAL" clId="{E36B0A59-B080-4795-8076-883DCBBA1464}" dt="2022-12-23T00:30:40.699" v="4374"/>
        <pc:sldMkLst>
          <pc:docMk/>
          <pc:sldMk cId="4130904543" sldId="269"/>
        </pc:sldMkLst>
        <pc:spChg chg="mod">
          <ac:chgData name="Muhammad Faris Zuhairi" userId="1806bbdb-9647-4cf7-a40c-5c5435e908bd" providerId="ADAL" clId="{E36B0A59-B080-4795-8076-883DCBBA1464}" dt="2022-12-21T10:30:19.522" v="1242" actId="14100"/>
          <ac:spMkLst>
            <pc:docMk/>
            <pc:sldMk cId="4130904543" sldId="269"/>
            <ac:spMk id="2" creationId="{C223F0EB-5DA3-3016-C63F-2AB78B301A49}"/>
          </ac:spMkLst>
        </pc:spChg>
        <pc:spChg chg="mod">
          <ac:chgData name="Muhammad Faris Zuhairi" userId="1806bbdb-9647-4cf7-a40c-5c5435e908bd" providerId="ADAL" clId="{E36B0A59-B080-4795-8076-883DCBBA1464}" dt="2022-12-22T22:41:23.685" v="4299" actId="14100"/>
          <ac:spMkLst>
            <pc:docMk/>
            <pc:sldMk cId="4130904543" sldId="269"/>
            <ac:spMk id="3" creationId="{BEA81E5F-4C9A-497A-0B69-A9B35357380D}"/>
          </ac:spMkLst>
        </pc:spChg>
        <pc:spChg chg="mod">
          <ac:chgData name="Muhammad Faris Zuhairi" userId="1806bbdb-9647-4cf7-a40c-5c5435e908bd" providerId="ADAL" clId="{E36B0A59-B080-4795-8076-883DCBBA1464}" dt="2022-12-23T00:30:32.586" v="4368" actId="20577"/>
          <ac:spMkLst>
            <pc:docMk/>
            <pc:sldMk cId="4130904543" sldId="269"/>
            <ac:spMk id="6" creationId="{3E4E6F73-6018-F1E4-66DD-F5BF94A42C34}"/>
          </ac:spMkLst>
        </pc:spChg>
        <pc:spChg chg="mod">
          <ac:chgData name="Muhammad Faris Zuhairi" userId="1806bbdb-9647-4cf7-a40c-5c5435e908bd" providerId="ADAL" clId="{E36B0A59-B080-4795-8076-883DCBBA1464}" dt="2022-12-21T10:29:59.445" v="1203" actId="207"/>
          <ac:spMkLst>
            <pc:docMk/>
            <pc:sldMk cId="4130904543" sldId="269"/>
            <ac:spMk id="8" creationId="{6CE36253-1D4B-B94A-37AA-27478767E2DA}"/>
          </ac:spMkLst>
        </pc:spChg>
        <pc:spChg chg="mod">
          <ac:chgData name="Muhammad Faris Zuhairi" userId="1806bbdb-9647-4cf7-a40c-5c5435e908bd" providerId="ADAL" clId="{E36B0A59-B080-4795-8076-883DCBBA1464}" dt="2022-12-23T00:30:36.111" v="4370" actId="20577"/>
          <ac:spMkLst>
            <pc:docMk/>
            <pc:sldMk cId="4130904543" sldId="269"/>
            <ac:spMk id="11" creationId="{2DF230B0-747A-61D3-94B9-4FDEC95383BA}"/>
          </ac:spMkLst>
        </pc:spChg>
        <pc:spChg chg="mod">
          <ac:chgData name="Muhammad Faris Zuhairi" userId="1806bbdb-9647-4cf7-a40c-5c5435e908bd" providerId="ADAL" clId="{E36B0A59-B080-4795-8076-883DCBBA1464}" dt="2022-12-22T03:36:32.165" v="1262" actId="1076"/>
          <ac:spMkLst>
            <pc:docMk/>
            <pc:sldMk cId="4130904543" sldId="269"/>
            <ac:spMk id="18" creationId="{EFC22800-9025-25D3-3C1F-96C77975C62C}"/>
          </ac:spMkLst>
        </pc:spChg>
        <pc:spChg chg="add del mod">
          <ac:chgData name="Muhammad Faris Zuhairi" userId="1806bbdb-9647-4cf7-a40c-5c5435e908bd" providerId="ADAL" clId="{E36B0A59-B080-4795-8076-883DCBBA1464}" dt="2022-12-22T13:33:15.933" v="2647" actId="478"/>
          <ac:spMkLst>
            <pc:docMk/>
            <pc:sldMk cId="4130904543" sldId="269"/>
            <ac:spMk id="19" creationId="{0A4BE612-8ACE-DEB6-0888-38FD91A39537}"/>
          </ac:spMkLst>
        </pc:spChg>
        <pc:picChg chg="add mod">
          <ac:chgData name="Muhammad Faris Zuhairi" userId="1806bbdb-9647-4cf7-a40c-5c5435e908bd" providerId="ADAL" clId="{E36B0A59-B080-4795-8076-883DCBBA1464}" dt="2022-12-22T22:41:29.436" v="4301" actId="14100"/>
          <ac:picMkLst>
            <pc:docMk/>
            <pc:sldMk cId="4130904543" sldId="269"/>
            <ac:picMk id="4" creationId="{547D421A-F0B8-6D6D-861A-2C6EEEF93F5B}"/>
          </ac:picMkLst>
        </pc:picChg>
        <pc:picChg chg="add del mod">
          <ac:chgData name="Muhammad Faris Zuhairi" userId="1806bbdb-9647-4cf7-a40c-5c5435e908bd" providerId="ADAL" clId="{E36B0A59-B080-4795-8076-883DCBBA1464}" dt="2022-12-22T09:56:17.282" v="1289" actId="478"/>
          <ac:picMkLst>
            <pc:docMk/>
            <pc:sldMk cId="4130904543" sldId="269"/>
            <ac:picMk id="16" creationId="{350C06CE-6D46-B79C-4D0D-410908E3A9A6}"/>
          </ac:picMkLst>
        </pc:picChg>
        <pc:picChg chg="add mod">
          <ac:chgData name="Muhammad Faris Zuhairi" userId="1806bbdb-9647-4cf7-a40c-5c5435e908bd" providerId="ADAL" clId="{E36B0A59-B080-4795-8076-883DCBBA1464}" dt="2022-12-22T13:32:27.735" v="2591" actId="1076"/>
          <ac:picMkLst>
            <pc:docMk/>
            <pc:sldMk cId="4130904543" sldId="269"/>
            <ac:picMk id="16" creationId="{913A3AB6-FA42-D576-A710-C66933983FC3}"/>
          </ac:picMkLst>
        </pc:picChg>
        <pc:picChg chg="add mod">
          <ac:chgData name="Muhammad Faris Zuhairi" userId="1806bbdb-9647-4cf7-a40c-5c5435e908bd" providerId="ADAL" clId="{E36B0A59-B080-4795-8076-883DCBBA1464}" dt="2022-12-22T22:41:45.085" v="4306" actId="1076"/>
          <ac:picMkLst>
            <pc:docMk/>
            <pc:sldMk cId="4130904543" sldId="269"/>
            <ac:picMk id="19" creationId="{077B349C-EF54-EC2D-CFD0-9E5EE8452654}"/>
          </ac:picMkLst>
        </pc:picChg>
      </pc:sldChg>
      <pc:sldChg chg="add del">
        <pc:chgData name="Muhammad Faris Zuhairi" userId="1806bbdb-9647-4cf7-a40c-5c5435e908bd" providerId="ADAL" clId="{E36B0A59-B080-4795-8076-883DCBBA1464}" dt="2022-12-21T10:30:27.623" v="1244"/>
        <pc:sldMkLst>
          <pc:docMk/>
          <pc:sldMk cId="1967279824" sldId="270"/>
        </pc:sldMkLst>
      </pc:sldChg>
      <pc:sldChg chg="addSp modSp add mod ord modNotesTx">
        <pc:chgData name="Muhammad Faris Zuhairi" userId="1806bbdb-9647-4cf7-a40c-5c5435e908bd" providerId="ADAL" clId="{E36B0A59-B080-4795-8076-883DCBBA1464}" dt="2022-12-23T00:32:15.761" v="4424" actId="20577"/>
        <pc:sldMkLst>
          <pc:docMk/>
          <pc:sldMk cId="3362393217" sldId="270"/>
        </pc:sldMkLst>
        <pc:spChg chg="mod">
          <ac:chgData name="Muhammad Faris Zuhairi" userId="1806bbdb-9647-4cf7-a40c-5c5435e908bd" providerId="ADAL" clId="{E36B0A59-B080-4795-8076-883DCBBA1464}" dt="2022-12-22T09:41:55.737" v="1284" actId="20577"/>
          <ac:spMkLst>
            <pc:docMk/>
            <pc:sldMk cId="3362393217" sldId="270"/>
            <ac:spMk id="2" creationId="{C223F0EB-5DA3-3016-C63F-2AB78B301A49}"/>
          </ac:spMkLst>
        </pc:spChg>
        <pc:spChg chg="mod">
          <ac:chgData name="Muhammad Faris Zuhairi" userId="1806bbdb-9647-4cf7-a40c-5c5435e908bd" providerId="ADAL" clId="{E36B0A59-B080-4795-8076-883DCBBA1464}" dt="2022-12-22T10:42:01.418" v="1346" actId="12"/>
          <ac:spMkLst>
            <pc:docMk/>
            <pc:sldMk cId="3362393217" sldId="270"/>
            <ac:spMk id="3" creationId="{BEA81E5F-4C9A-497A-0B69-A9B35357380D}"/>
          </ac:spMkLst>
        </pc:spChg>
        <pc:spChg chg="mod">
          <ac:chgData name="Muhammad Faris Zuhairi" userId="1806bbdb-9647-4cf7-a40c-5c5435e908bd" providerId="ADAL" clId="{E36B0A59-B080-4795-8076-883DCBBA1464}" dt="2022-12-23T00:32:12.452" v="4422" actId="20577"/>
          <ac:spMkLst>
            <pc:docMk/>
            <pc:sldMk cId="3362393217" sldId="270"/>
            <ac:spMk id="6" creationId="{3E4E6F73-6018-F1E4-66DD-F5BF94A42C34}"/>
          </ac:spMkLst>
        </pc:spChg>
        <pc:spChg chg="mod">
          <ac:chgData name="Muhammad Faris Zuhairi" userId="1806bbdb-9647-4cf7-a40c-5c5435e908bd" providerId="ADAL" clId="{E36B0A59-B080-4795-8076-883DCBBA1464}" dt="2022-12-23T00:32:15.761" v="4424" actId="20577"/>
          <ac:spMkLst>
            <pc:docMk/>
            <pc:sldMk cId="3362393217" sldId="270"/>
            <ac:spMk id="11" creationId="{2DF230B0-747A-61D3-94B9-4FDEC95383BA}"/>
          </ac:spMkLst>
        </pc:spChg>
        <pc:spChg chg="mod">
          <ac:chgData name="Muhammad Faris Zuhairi" userId="1806bbdb-9647-4cf7-a40c-5c5435e908bd" providerId="ADAL" clId="{E36B0A59-B080-4795-8076-883DCBBA1464}" dt="2022-12-22T09:41:49.518" v="1274" actId="207"/>
          <ac:spMkLst>
            <pc:docMk/>
            <pc:sldMk cId="3362393217" sldId="270"/>
            <ac:spMk id="13" creationId="{5D2BB7EA-F8C0-708F-E844-DB2592B97690}"/>
          </ac:spMkLst>
        </pc:spChg>
        <pc:picChg chg="add mod">
          <ac:chgData name="Muhammad Faris Zuhairi" userId="1806bbdb-9647-4cf7-a40c-5c5435e908bd" providerId="ADAL" clId="{E36B0A59-B080-4795-8076-883DCBBA1464}" dt="2022-12-22T10:45:03.664" v="1370"/>
          <ac:picMkLst>
            <pc:docMk/>
            <pc:sldMk cId="3362393217" sldId="270"/>
            <ac:picMk id="4" creationId="{18E1DBC2-3894-B8A8-A1B6-795C6931F56C}"/>
          </ac:picMkLst>
        </pc:picChg>
      </pc:sldChg>
      <pc:sldChg chg="addSp delSp modSp add del mod">
        <pc:chgData name="Muhammad Faris Zuhairi" userId="1806bbdb-9647-4cf7-a40c-5c5435e908bd" providerId="ADAL" clId="{E36B0A59-B080-4795-8076-883DCBBA1464}" dt="2022-12-23T00:31:01.472" v="4375" actId="47"/>
        <pc:sldMkLst>
          <pc:docMk/>
          <pc:sldMk cId="3120230108" sldId="271"/>
        </pc:sldMkLst>
        <pc:spChg chg="mod">
          <ac:chgData name="Muhammad Faris Zuhairi" userId="1806bbdb-9647-4cf7-a40c-5c5435e908bd" providerId="ADAL" clId="{E36B0A59-B080-4795-8076-883DCBBA1464}" dt="2022-12-22T12:07:09.623" v="1896" actId="20577"/>
          <ac:spMkLst>
            <pc:docMk/>
            <pc:sldMk cId="3120230108" sldId="271"/>
            <ac:spMk id="3" creationId="{BEA81E5F-4C9A-497A-0B69-A9B35357380D}"/>
          </ac:spMkLst>
        </pc:spChg>
        <pc:picChg chg="del">
          <ac:chgData name="Muhammad Faris Zuhairi" userId="1806bbdb-9647-4cf7-a40c-5c5435e908bd" providerId="ADAL" clId="{E36B0A59-B080-4795-8076-883DCBBA1464}" dt="2022-12-22T09:56:21.747" v="1290" actId="478"/>
          <ac:picMkLst>
            <pc:docMk/>
            <pc:sldMk cId="3120230108" sldId="271"/>
            <ac:picMk id="4" creationId="{547D421A-F0B8-6D6D-861A-2C6EEEF93F5B}"/>
          </ac:picMkLst>
        </pc:picChg>
        <pc:picChg chg="add mod">
          <ac:chgData name="Muhammad Faris Zuhairi" userId="1806bbdb-9647-4cf7-a40c-5c5435e908bd" providerId="ADAL" clId="{E36B0A59-B080-4795-8076-883DCBBA1464}" dt="2022-12-22T10:45:00.917" v="1369"/>
          <ac:picMkLst>
            <pc:docMk/>
            <pc:sldMk cId="3120230108" sldId="271"/>
            <ac:picMk id="4" creationId="{C74B55DF-271E-BC73-7971-981E9D51A23E}"/>
          </ac:picMkLst>
        </pc:picChg>
        <pc:picChg chg="del mod">
          <ac:chgData name="Muhammad Faris Zuhairi" userId="1806bbdb-9647-4cf7-a40c-5c5435e908bd" providerId="ADAL" clId="{E36B0A59-B080-4795-8076-883DCBBA1464}" dt="2022-12-22T22:40:20.589" v="4281" actId="21"/>
          <ac:picMkLst>
            <pc:docMk/>
            <pc:sldMk cId="3120230108" sldId="271"/>
            <ac:picMk id="16" creationId="{350C06CE-6D46-B79C-4D0D-410908E3A9A6}"/>
          </ac:picMkLst>
        </pc:picChg>
      </pc:sldChg>
      <pc:sldChg chg="addSp modSp add mod">
        <pc:chgData name="Muhammad Faris Zuhairi" userId="1806bbdb-9647-4cf7-a40c-5c5435e908bd" providerId="ADAL" clId="{E36B0A59-B080-4795-8076-883DCBBA1464}" dt="2022-12-23T00:32:06.093" v="4415" actId="20577"/>
        <pc:sldMkLst>
          <pc:docMk/>
          <pc:sldMk cId="3144252914" sldId="272"/>
        </pc:sldMkLst>
        <pc:spChg chg="mod">
          <ac:chgData name="Muhammad Faris Zuhairi" userId="1806bbdb-9647-4cf7-a40c-5c5435e908bd" providerId="ADAL" clId="{E36B0A59-B080-4795-8076-883DCBBA1464}" dt="2022-12-22T10:55:46.698" v="1592" actId="20577"/>
          <ac:spMkLst>
            <pc:docMk/>
            <pc:sldMk cId="3144252914" sldId="272"/>
            <ac:spMk id="2" creationId="{C223F0EB-5DA3-3016-C63F-2AB78B301A49}"/>
          </ac:spMkLst>
        </pc:spChg>
        <pc:spChg chg="mod">
          <ac:chgData name="Muhammad Faris Zuhairi" userId="1806bbdb-9647-4cf7-a40c-5c5435e908bd" providerId="ADAL" clId="{E36B0A59-B080-4795-8076-883DCBBA1464}" dt="2022-12-22T11:00:00.028" v="1663" actId="1076"/>
          <ac:spMkLst>
            <pc:docMk/>
            <pc:sldMk cId="3144252914" sldId="272"/>
            <ac:spMk id="3" creationId="{BEA81E5F-4C9A-497A-0B69-A9B35357380D}"/>
          </ac:spMkLst>
        </pc:spChg>
        <pc:spChg chg="mod">
          <ac:chgData name="Muhammad Faris Zuhairi" userId="1806bbdb-9647-4cf7-a40c-5c5435e908bd" providerId="ADAL" clId="{E36B0A59-B080-4795-8076-883DCBBA1464}" dt="2022-12-23T00:32:06.093" v="4415" actId="20577"/>
          <ac:spMkLst>
            <pc:docMk/>
            <pc:sldMk cId="3144252914" sldId="272"/>
            <ac:spMk id="6" creationId="{3E4E6F73-6018-F1E4-66DD-F5BF94A42C34}"/>
          </ac:spMkLst>
        </pc:spChg>
        <pc:spChg chg="mod">
          <ac:chgData name="Muhammad Faris Zuhairi" userId="1806bbdb-9647-4cf7-a40c-5c5435e908bd" providerId="ADAL" clId="{E36B0A59-B080-4795-8076-883DCBBA1464}" dt="2022-12-23T00:31:58.606" v="4399" actId="20577"/>
          <ac:spMkLst>
            <pc:docMk/>
            <pc:sldMk cId="3144252914" sldId="272"/>
            <ac:spMk id="11" creationId="{2DF230B0-747A-61D3-94B9-4FDEC95383BA}"/>
          </ac:spMkLst>
        </pc:spChg>
        <pc:spChg chg="add mod">
          <ac:chgData name="Muhammad Faris Zuhairi" userId="1806bbdb-9647-4cf7-a40c-5c5435e908bd" providerId="ADAL" clId="{E36B0A59-B080-4795-8076-883DCBBA1464}" dt="2022-12-22T11:08:20.751" v="1711" actId="1076"/>
          <ac:spMkLst>
            <pc:docMk/>
            <pc:sldMk cId="3144252914" sldId="272"/>
            <ac:spMk id="21" creationId="{DEAC594B-C912-759E-A71C-79C672DEB6E1}"/>
          </ac:spMkLst>
        </pc:spChg>
        <pc:picChg chg="add mod">
          <ac:chgData name="Muhammad Faris Zuhairi" userId="1806bbdb-9647-4cf7-a40c-5c5435e908bd" providerId="ADAL" clId="{E36B0A59-B080-4795-8076-883DCBBA1464}" dt="2022-12-22T11:06:27.403" v="1694" actId="14100"/>
          <ac:picMkLst>
            <pc:docMk/>
            <pc:sldMk cId="3144252914" sldId="272"/>
            <ac:picMk id="16" creationId="{26D7895A-5036-9B27-C504-4A6072893D36}"/>
          </ac:picMkLst>
        </pc:picChg>
        <pc:picChg chg="add mod">
          <ac:chgData name="Muhammad Faris Zuhairi" userId="1806bbdb-9647-4cf7-a40c-5c5435e908bd" providerId="ADAL" clId="{E36B0A59-B080-4795-8076-883DCBBA1464}" dt="2022-12-22T11:06:40.164" v="1698" actId="1076"/>
          <ac:picMkLst>
            <pc:docMk/>
            <pc:sldMk cId="3144252914" sldId="272"/>
            <ac:picMk id="19" creationId="{6B6838CA-296B-9F3C-6A2E-406BB3E65867}"/>
          </ac:picMkLst>
        </pc:picChg>
        <pc:picChg chg="add mod">
          <ac:chgData name="Muhammad Faris Zuhairi" userId="1806bbdb-9647-4cf7-a40c-5c5435e908bd" providerId="ADAL" clId="{E36B0A59-B080-4795-8076-883DCBBA1464}" dt="2022-12-22T10:59:46.239" v="1658" actId="14100"/>
          <ac:picMkLst>
            <pc:docMk/>
            <pc:sldMk cId="3144252914" sldId="272"/>
            <ac:picMk id="20" creationId="{D9C23EDC-2375-FF25-6D15-349FFF885F50}"/>
          </ac:picMkLst>
        </pc:picChg>
        <pc:picChg chg="add mod">
          <ac:chgData name="Muhammad Faris Zuhairi" userId="1806bbdb-9647-4cf7-a40c-5c5435e908bd" providerId="ADAL" clId="{E36B0A59-B080-4795-8076-883DCBBA1464}" dt="2022-12-22T11:07:00.766" v="1705" actId="1076"/>
          <ac:picMkLst>
            <pc:docMk/>
            <pc:sldMk cId="3144252914" sldId="272"/>
            <ac:picMk id="22" creationId="{E9E3DA10-276B-68AB-D96C-D10A12225257}"/>
          </ac:picMkLst>
        </pc:picChg>
        <pc:picChg chg="add mod">
          <ac:chgData name="Muhammad Faris Zuhairi" userId="1806bbdb-9647-4cf7-a40c-5c5435e908bd" providerId="ADAL" clId="{E36B0A59-B080-4795-8076-883DCBBA1464}" dt="2022-12-22T11:06:53.694" v="1703" actId="1076"/>
          <ac:picMkLst>
            <pc:docMk/>
            <pc:sldMk cId="3144252914" sldId="272"/>
            <ac:picMk id="1028" creationId="{B9E578F8-5628-993F-9E91-EE6C05931595}"/>
          </ac:picMkLst>
        </pc:picChg>
        <pc:picChg chg="add mod">
          <ac:chgData name="Muhammad Faris Zuhairi" userId="1806bbdb-9647-4cf7-a40c-5c5435e908bd" providerId="ADAL" clId="{E36B0A59-B080-4795-8076-883DCBBA1464}" dt="2022-12-22T11:07:50.793" v="1710" actId="1076"/>
          <ac:picMkLst>
            <pc:docMk/>
            <pc:sldMk cId="3144252914" sldId="272"/>
            <ac:picMk id="1032" creationId="{D7B0E088-4BF6-75DF-058B-B91334E15913}"/>
          </ac:picMkLst>
        </pc:picChg>
      </pc:sldChg>
      <pc:sldChg chg="addSp delSp modSp add mod">
        <pc:chgData name="Muhammad Faris Zuhairi" userId="1806bbdb-9647-4cf7-a40c-5c5435e908bd" providerId="ADAL" clId="{E36B0A59-B080-4795-8076-883DCBBA1464}" dt="2022-12-23T00:38:52.925" v="4625" actId="14100"/>
        <pc:sldMkLst>
          <pc:docMk/>
          <pc:sldMk cId="2924366882" sldId="273"/>
        </pc:sldMkLst>
        <pc:spChg chg="mod">
          <ac:chgData name="Muhammad Faris Zuhairi" userId="1806bbdb-9647-4cf7-a40c-5c5435e908bd" providerId="ADAL" clId="{E36B0A59-B080-4795-8076-883DCBBA1464}" dt="2022-12-22T12:37:21.675" v="1908" actId="20577"/>
          <ac:spMkLst>
            <pc:docMk/>
            <pc:sldMk cId="2924366882" sldId="273"/>
            <ac:spMk id="2" creationId="{C223F0EB-5DA3-3016-C63F-2AB78B301A49}"/>
          </ac:spMkLst>
        </pc:spChg>
        <pc:spChg chg="mod">
          <ac:chgData name="Muhammad Faris Zuhairi" userId="1806bbdb-9647-4cf7-a40c-5c5435e908bd" providerId="ADAL" clId="{E36B0A59-B080-4795-8076-883DCBBA1464}" dt="2022-12-23T00:38:48.262" v="4623" actId="20577"/>
          <ac:spMkLst>
            <pc:docMk/>
            <pc:sldMk cId="2924366882" sldId="273"/>
            <ac:spMk id="3" creationId="{BEA81E5F-4C9A-497A-0B69-A9B35357380D}"/>
          </ac:spMkLst>
        </pc:spChg>
        <pc:spChg chg="mod">
          <ac:chgData name="Muhammad Faris Zuhairi" userId="1806bbdb-9647-4cf7-a40c-5c5435e908bd" providerId="ADAL" clId="{E36B0A59-B080-4795-8076-883DCBBA1464}" dt="2022-12-23T00:32:23.343" v="4431" actId="20577"/>
          <ac:spMkLst>
            <pc:docMk/>
            <pc:sldMk cId="2924366882" sldId="273"/>
            <ac:spMk id="6" creationId="{3E4E6F73-6018-F1E4-66DD-F5BF94A42C34}"/>
          </ac:spMkLst>
        </pc:spChg>
        <pc:spChg chg="mod">
          <ac:chgData name="Muhammad Faris Zuhairi" userId="1806bbdb-9647-4cf7-a40c-5c5435e908bd" providerId="ADAL" clId="{E36B0A59-B080-4795-8076-883DCBBA1464}" dt="2022-12-23T00:32:26.472" v="4433" actId="20577"/>
          <ac:spMkLst>
            <pc:docMk/>
            <pc:sldMk cId="2924366882" sldId="273"/>
            <ac:spMk id="11" creationId="{2DF230B0-747A-61D3-94B9-4FDEC95383BA}"/>
          </ac:spMkLst>
        </pc:spChg>
        <pc:graphicFrameChg chg="add del mod">
          <ac:chgData name="Muhammad Faris Zuhairi" userId="1806bbdb-9647-4cf7-a40c-5c5435e908bd" providerId="ADAL" clId="{E36B0A59-B080-4795-8076-883DCBBA1464}" dt="2022-12-22T14:07:38.358" v="3547" actId="478"/>
          <ac:graphicFrameMkLst>
            <pc:docMk/>
            <pc:sldMk cId="2924366882" sldId="273"/>
            <ac:graphicFrameMk id="16" creationId="{E2603210-78DD-8CD8-C592-63D7493677C4}"/>
          </ac:graphicFrameMkLst>
        </pc:graphicFrameChg>
        <pc:picChg chg="del">
          <ac:chgData name="Muhammad Faris Zuhairi" userId="1806bbdb-9647-4cf7-a40c-5c5435e908bd" providerId="ADAL" clId="{E36B0A59-B080-4795-8076-883DCBBA1464}" dt="2022-12-22T12:39:43.446" v="1909" actId="478"/>
          <ac:picMkLst>
            <pc:docMk/>
            <pc:sldMk cId="2924366882" sldId="273"/>
            <ac:picMk id="16" creationId="{350C06CE-6D46-B79C-4D0D-410908E3A9A6}"/>
          </ac:picMkLst>
        </pc:picChg>
        <pc:picChg chg="add mod">
          <ac:chgData name="Muhammad Faris Zuhairi" userId="1806bbdb-9647-4cf7-a40c-5c5435e908bd" providerId="ADAL" clId="{E36B0A59-B080-4795-8076-883DCBBA1464}" dt="2022-12-23T00:34:43.517" v="4544" actId="14100"/>
          <ac:picMkLst>
            <pc:docMk/>
            <pc:sldMk cId="2924366882" sldId="273"/>
            <ac:picMk id="16" creationId="{A86177A1-C8F3-2383-005F-C66C37813381}"/>
          </ac:picMkLst>
        </pc:picChg>
        <pc:picChg chg="add mod">
          <ac:chgData name="Muhammad Faris Zuhairi" userId="1806bbdb-9647-4cf7-a40c-5c5435e908bd" providerId="ADAL" clId="{E36B0A59-B080-4795-8076-883DCBBA1464}" dt="2022-12-23T00:38:52.925" v="4625" actId="14100"/>
          <ac:picMkLst>
            <pc:docMk/>
            <pc:sldMk cId="2924366882" sldId="273"/>
            <ac:picMk id="19" creationId="{CE0EDBA4-AAB6-FB81-D882-53A577FF3E51}"/>
          </ac:picMkLst>
        </pc:picChg>
        <pc:picChg chg="add del mod">
          <ac:chgData name="Muhammad Faris Zuhairi" userId="1806bbdb-9647-4cf7-a40c-5c5435e908bd" providerId="ADAL" clId="{E36B0A59-B080-4795-8076-883DCBBA1464}" dt="2022-12-22T19:06:34.905" v="4271" actId="478"/>
          <ac:picMkLst>
            <pc:docMk/>
            <pc:sldMk cId="2924366882" sldId="273"/>
            <ac:picMk id="20" creationId="{26D16F8E-602B-7E13-5664-D25DAA671A1B}"/>
          </ac:picMkLst>
        </pc:picChg>
        <pc:picChg chg="add mod">
          <ac:chgData name="Muhammad Faris Zuhairi" userId="1806bbdb-9647-4cf7-a40c-5c5435e908bd" providerId="ADAL" clId="{E36B0A59-B080-4795-8076-883DCBBA1464}" dt="2022-12-23T00:34:47.485" v="4546" actId="14100"/>
          <ac:picMkLst>
            <pc:docMk/>
            <pc:sldMk cId="2924366882" sldId="273"/>
            <ac:picMk id="21" creationId="{A27B824A-EFE3-8FBE-3467-3ED57431CC48}"/>
          </ac:picMkLst>
        </pc:picChg>
      </pc:sldChg>
      <pc:sldChg chg="addSp delSp modSp add mod modNotesTx">
        <pc:chgData name="Muhammad Faris Zuhairi" userId="1806bbdb-9647-4cf7-a40c-5c5435e908bd" providerId="ADAL" clId="{E36B0A59-B080-4795-8076-883DCBBA1464}" dt="2022-12-22T16:58:45.237" v="4218" actId="207"/>
        <pc:sldMkLst>
          <pc:docMk/>
          <pc:sldMk cId="227274613" sldId="274"/>
        </pc:sldMkLst>
        <pc:spChg chg="mod">
          <ac:chgData name="Muhammad Faris Zuhairi" userId="1806bbdb-9647-4cf7-a40c-5c5435e908bd" providerId="ADAL" clId="{E36B0A59-B080-4795-8076-883DCBBA1464}" dt="2022-12-22T13:41:37.211" v="3095" actId="20577"/>
          <ac:spMkLst>
            <pc:docMk/>
            <pc:sldMk cId="227274613" sldId="274"/>
            <ac:spMk id="2" creationId="{C223F0EB-5DA3-3016-C63F-2AB78B301A49}"/>
          </ac:spMkLst>
        </pc:spChg>
        <pc:spChg chg="mod">
          <ac:chgData name="Muhammad Faris Zuhairi" userId="1806bbdb-9647-4cf7-a40c-5c5435e908bd" providerId="ADAL" clId="{E36B0A59-B080-4795-8076-883DCBBA1464}" dt="2022-12-22T16:37:52.158" v="4206" actId="1076"/>
          <ac:spMkLst>
            <pc:docMk/>
            <pc:sldMk cId="227274613" sldId="274"/>
            <ac:spMk id="3" creationId="{BEA81E5F-4C9A-497A-0B69-A9B35357380D}"/>
          </ac:spMkLst>
        </pc:spChg>
        <pc:spChg chg="mod">
          <ac:chgData name="Muhammad Faris Zuhairi" userId="1806bbdb-9647-4cf7-a40c-5c5435e908bd" providerId="ADAL" clId="{E36B0A59-B080-4795-8076-883DCBBA1464}" dt="2022-12-22T16:58:45.237" v="4218" actId="207"/>
          <ac:spMkLst>
            <pc:docMk/>
            <pc:sldMk cId="227274613" sldId="274"/>
            <ac:spMk id="9" creationId="{B2B40113-7949-B8D1-C3E8-BA4ACFCAD123}"/>
          </ac:spMkLst>
        </pc:spChg>
        <pc:spChg chg="del">
          <ac:chgData name="Muhammad Faris Zuhairi" userId="1806bbdb-9647-4cf7-a40c-5c5435e908bd" providerId="ADAL" clId="{E36B0A59-B080-4795-8076-883DCBBA1464}" dt="2022-12-22T13:42:25.830" v="3096" actId="478"/>
          <ac:spMkLst>
            <pc:docMk/>
            <pc:sldMk cId="227274613" sldId="274"/>
            <ac:spMk id="23" creationId="{93E57106-884D-C89A-3013-6EB721AC320F}"/>
          </ac:spMkLst>
        </pc:spChg>
        <pc:spChg chg="del">
          <ac:chgData name="Muhammad Faris Zuhairi" userId="1806bbdb-9647-4cf7-a40c-5c5435e908bd" providerId="ADAL" clId="{E36B0A59-B080-4795-8076-883DCBBA1464}" dt="2022-12-22T13:42:30.523" v="3101" actId="478"/>
          <ac:spMkLst>
            <pc:docMk/>
            <pc:sldMk cId="227274613" sldId="274"/>
            <ac:spMk id="24" creationId="{325D5554-9EFE-940A-31D5-E8411D5FCB7C}"/>
          </ac:spMkLst>
        </pc:spChg>
        <pc:spChg chg="del">
          <ac:chgData name="Muhammad Faris Zuhairi" userId="1806bbdb-9647-4cf7-a40c-5c5435e908bd" providerId="ADAL" clId="{E36B0A59-B080-4795-8076-883DCBBA1464}" dt="2022-12-22T13:42:27.209" v="3097" actId="478"/>
          <ac:spMkLst>
            <pc:docMk/>
            <pc:sldMk cId="227274613" sldId="274"/>
            <ac:spMk id="25" creationId="{1D64F01E-D861-1EBF-CA93-2B557A4B9349}"/>
          </ac:spMkLst>
        </pc:spChg>
        <pc:spChg chg="del">
          <ac:chgData name="Muhammad Faris Zuhairi" userId="1806bbdb-9647-4cf7-a40c-5c5435e908bd" providerId="ADAL" clId="{E36B0A59-B080-4795-8076-883DCBBA1464}" dt="2022-12-22T13:42:29.181" v="3100" actId="478"/>
          <ac:spMkLst>
            <pc:docMk/>
            <pc:sldMk cId="227274613" sldId="274"/>
            <ac:spMk id="26" creationId="{F9D0AD9E-BB63-AA51-584B-2AF7C1EB69D1}"/>
          </ac:spMkLst>
        </pc:spChg>
        <pc:spChg chg="add mod">
          <ac:chgData name="Muhammad Faris Zuhairi" userId="1806bbdb-9647-4cf7-a40c-5c5435e908bd" providerId="ADAL" clId="{E36B0A59-B080-4795-8076-883DCBBA1464}" dt="2022-12-22T16:38:24.310" v="4211" actId="1076"/>
          <ac:spMkLst>
            <pc:docMk/>
            <pc:sldMk cId="227274613" sldId="274"/>
            <ac:spMk id="30" creationId="{84FE500B-441D-0740-0AA2-0D3E6FCE95FE}"/>
          </ac:spMkLst>
        </pc:spChg>
        <pc:spChg chg="add mod">
          <ac:chgData name="Muhammad Faris Zuhairi" userId="1806bbdb-9647-4cf7-a40c-5c5435e908bd" providerId="ADAL" clId="{E36B0A59-B080-4795-8076-883DCBBA1464}" dt="2022-12-22T13:58:07.232" v="3378" actId="1076"/>
          <ac:spMkLst>
            <pc:docMk/>
            <pc:sldMk cId="227274613" sldId="274"/>
            <ac:spMk id="31" creationId="{3724CF54-BAB2-0A6F-620E-E13BE4407281}"/>
          </ac:spMkLst>
        </pc:spChg>
        <pc:spChg chg="add mod">
          <ac:chgData name="Muhammad Faris Zuhairi" userId="1806bbdb-9647-4cf7-a40c-5c5435e908bd" providerId="ADAL" clId="{E36B0A59-B080-4795-8076-883DCBBA1464}" dt="2022-12-22T13:59:57.590" v="3463" actId="20577"/>
          <ac:spMkLst>
            <pc:docMk/>
            <pc:sldMk cId="227274613" sldId="274"/>
            <ac:spMk id="32" creationId="{E3F9D519-6C46-4A93-2367-94E8D2D172C3}"/>
          </ac:spMkLst>
        </pc:spChg>
        <pc:spChg chg="add mod">
          <ac:chgData name="Muhammad Faris Zuhairi" userId="1806bbdb-9647-4cf7-a40c-5c5435e908bd" providerId="ADAL" clId="{E36B0A59-B080-4795-8076-883DCBBA1464}" dt="2022-12-22T16:38:12.678" v="4209" actId="1076"/>
          <ac:spMkLst>
            <pc:docMk/>
            <pc:sldMk cId="227274613" sldId="274"/>
            <ac:spMk id="33" creationId="{7CE358C0-415A-675D-1C2A-088C33AE4A90}"/>
          </ac:spMkLst>
        </pc:spChg>
        <pc:spChg chg="mod">
          <ac:chgData name="Muhammad Faris Zuhairi" userId="1806bbdb-9647-4cf7-a40c-5c5435e908bd" providerId="ADAL" clId="{E36B0A59-B080-4795-8076-883DCBBA1464}" dt="2022-12-22T16:37:36.668" v="4203" actId="403"/>
          <ac:spMkLst>
            <pc:docMk/>
            <pc:sldMk cId="227274613" sldId="274"/>
            <ac:spMk id="34" creationId="{E7B0D085-B7C9-9A1B-C96B-98AAAE06F56D}"/>
          </ac:spMkLst>
        </pc:spChg>
        <pc:spChg chg="del mod">
          <ac:chgData name="Muhammad Faris Zuhairi" userId="1806bbdb-9647-4cf7-a40c-5c5435e908bd" providerId="ADAL" clId="{E36B0A59-B080-4795-8076-883DCBBA1464}" dt="2022-12-22T13:54:16.814" v="3258" actId="478"/>
          <ac:spMkLst>
            <pc:docMk/>
            <pc:sldMk cId="227274613" sldId="274"/>
            <ac:spMk id="35" creationId="{55048C4A-1907-CED5-E06C-6C914A7A2301}"/>
          </ac:spMkLst>
        </pc:spChg>
        <pc:spChg chg="del mod">
          <ac:chgData name="Muhammad Faris Zuhairi" userId="1806bbdb-9647-4cf7-a40c-5c5435e908bd" providerId="ADAL" clId="{E36B0A59-B080-4795-8076-883DCBBA1464}" dt="2022-12-22T13:54:18.200" v="3259" actId="478"/>
          <ac:spMkLst>
            <pc:docMk/>
            <pc:sldMk cId="227274613" sldId="274"/>
            <ac:spMk id="36" creationId="{2F216EDD-B669-B1DE-D8CB-8327E0F3CDA2}"/>
          </ac:spMkLst>
        </pc:spChg>
        <pc:spChg chg="del">
          <ac:chgData name="Muhammad Faris Zuhairi" userId="1806bbdb-9647-4cf7-a40c-5c5435e908bd" providerId="ADAL" clId="{E36B0A59-B080-4795-8076-883DCBBA1464}" dt="2022-12-22T13:42:31.541" v="3102" actId="478"/>
          <ac:spMkLst>
            <pc:docMk/>
            <pc:sldMk cId="227274613" sldId="274"/>
            <ac:spMk id="37" creationId="{F393A6DE-678D-251C-0126-96AD09AE7528}"/>
          </ac:spMkLst>
        </pc:spChg>
        <pc:spChg chg="del">
          <ac:chgData name="Muhammad Faris Zuhairi" userId="1806bbdb-9647-4cf7-a40c-5c5435e908bd" providerId="ADAL" clId="{E36B0A59-B080-4795-8076-883DCBBA1464}" dt="2022-12-22T13:42:32.303" v="3103" actId="478"/>
          <ac:spMkLst>
            <pc:docMk/>
            <pc:sldMk cId="227274613" sldId="274"/>
            <ac:spMk id="38" creationId="{FA904708-19DE-A495-210A-EAE3ACAB81B2}"/>
          </ac:spMkLst>
        </pc:spChg>
        <pc:spChg chg="del">
          <ac:chgData name="Muhammad Faris Zuhairi" userId="1806bbdb-9647-4cf7-a40c-5c5435e908bd" providerId="ADAL" clId="{E36B0A59-B080-4795-8076-883DCBBA1464}" dt="2022-12-22T13:42:33.181" v="3104" actId="478"/>
          <ac:spMkLst>
            <pc:docMk/>
            <pc:sldMk cId="227274613" sldId="274"/>
            <ac:spMk id="39" creationId="{98046CE7-7121-9208-FAB3-7F35A206FC81}"/>
          </ac:spMkLst>
        </pc:spChg>
        <pc:spChg chg="del mod">
          <ac:chgData name="Muhammad Faris Zuhairi" userId="1806bbdb-9647-4cf7-a40c-5c5435e908bd" providerId="ADAL" clId="{E36B0A59-B080-4795-8076-883DCBBA1464}" dt="2022-12-22T13:54:19.252" v="3260" actId="478"/>
          <ac:spMkLst>
            <pc:docMk/>
            <pc:sldMk cId="227274613" sldId="274"/>
            <ac:spMk id="40" creationId="{319C5A63-4B9B-EF3D-3F4E-A9D3D98073C4}"/>
          </ac:spMkLst>
        </pc:spChg>
        <pc:spChg chg="del">
          <ac:chgData name="Muhammad Faris Zuhairi" userId="1806bbdb-9647-4cf7-a40c-5c5435e908bd" providerId="ADAL" clId="{E36B0A59-B080-4795-8076-883DCBBA1464}" dt="2022-12-22T13:42:33.859" v="3105" actId="478"/>
          <ac:spMkLst>
            <pc:docMk/>
            <pc:sldMk cId="227274613" sldId="274"/>
            <ac:spMk id="41" creationId="{255D0B6C-D0E2-8626-2F28-87F18ABE7CA1}"/>
          </ac:spMkLst>
        </pc:spChg>
        <pc:picChg chg="add mod modCrop">
          <ac:chgData name="Muhammad Faris Zuhairi" userId="1806bbdb-9647-4cf7-a40c-5c5435e908bd" providerId="ADAL" clId="{E36B0A59-B080-4795-8076-883DCBBA1464}" dt="2022-12-22T13:58:12.192" v="3383" actId="1076"/>
          <ac:picMkLst>
            <pc:docMk/>
            <pc:sldMk cId="227274613" sldId="274"/>
            <ac:picMk id="20" creationId="{8652F22D-D2D7-2DF8-25BA-0ADF026CAAFF}"/>
          </ac:picMkLst>
        </pc:picChg>
        <pc:picChg chg="add del mod">
          <ac:chgData name="Muhammad Faris Zuhairi" userId="1806bbdb-9647-4cf7-a40c-5c5435e908bd" providerId="ADAL" clId="{E36B0A59-B080-4795-8076-883DCBBA1464}" dt="2022-12-22T13:50:54.091" v="3151" actId="478"/>
          <ac:picMkLst>
            <pc:docMk/>
            <pc:sldMk cId="227274613" sldId="274"/>
            <ac:picMk id="22" creationId="{A8356037-A1FF-4860-AF96-B9548B37624E}"/>
          </ac:picMkLst>
        </pc:picChg>
        <pc:picChg chg="add del mod">
          <ac:chgData name="Muhammad Faris Zuhairi" userId="1806bbdb-9647-4cf7-a40c-5c5435e908bd" providerId="ADAL" clId="{E36B0A59-B080-4795-8076-883DCBBA1464}" dt="2022-12-22T13:50:06.776" v="3137" actId="478"/>
          <ac:picMkLst>
            <pc:docMk/>
            <pc:sldMk cId="227274613" sldId="274"/>
            <ac:picMk id="27" creationId="{E9DAE395-C186-CEE7-AC48-86B57C4D6950}"/>
          </ac:picMkLst>
        </pc:picChg>
        <pc:picChg chg="add mod">
          <ac:chgData name="Muhammad Faris Zuhairi" userId="1806bbdb-9647-4cf7-a40c-5c5435e908bd" providerId="ADAL" clId="{E36B0A59-B080-4795-8076-883DCBBA1464}" dt="2022-12-22T16:38:20.244" v="4210" actId="1076"/>
          <ac:picMkLst>
            <pc:docMk/>
            <pc:sldMk cId="227274613" sldId="274"/>
            <ac:picMk id="28" creationId="{F4CCB413-FEDB-CA55-84FF-0E036EDF53B3}"/>
          </ac:picMkLst>
        </pc:picChg>
        <pc:picChg chg="add mod">
          <ac:chgData name="Muhammad Faris Zuhairi" userId="1806bbdb-9647-4cf7-a40c-5c5435e908bd" providerId="ADAL" clId="{E36B0A59-B080-4795-8076-883DCBBA1464}" dt="2022-12-22T13:58:38.520" v="3409" actId="1076"/>
          <ac:picMkLst>
            <pc:docMk/>
            <pc:sldMk cId="227274613" sldId="274"/>
            <ac:picMk id="29" creationId="{1E383CF1-AB7F-7E3A-F0CB-BD8E0433ED7F}"/>
          </ac:picMkLst>
        </pc:picChg>
        <pc:picChg chg="add del mod">
          <ac:chgData name="Muhammad Faris Zuhairi" userId="1806bbdb-9647-4cf7-a40c-5c5435e908bd" providerId="ADAL" clId="{E36B0A59-B080-4795-8076-883DCBBA1464}" dt="2022-12-22T13:55:50.123" v="3281" actId="478"/>
          <ac:picMkLst>
            <pc:docMk/>
            <pc:sldMk cId="227274613" sldId="274"/>
            <ac:picMk id="1028" creationId="{0F14F134-954D-5A41-23D9-F9BA8D52DBEE}"/>
          </ac:picMkLst>
        </pc:picChg>
        <pc:cxnChg chg="del mod">
          <ac:chgData name="Muhammad Faris Zuhairi" userId="1806bbdb-9647-4cf7-a40c-5c5435e908bd" providerId="ADAL" clId="{E36B0A59-B080-4795-8076-883DCBBA1464}" dt="2022-12-22T13:42:27.879" v="3098" actId="478"/>
          <ac:cxnSpMkLst>
            <pc:docMk/>
            <pc:sldMk cId="227274613" sldId="274"/>
            <ac:cxnSpMk id="16" creationId="{D722C1D4-69E1-901B-C753-75AEB4FAC63B}"/>
          </ac:cxnSpMkLst>
        </pc:cxnChg>
        <pc:cxnChg chg="del mod">
          <ac:chgData name="Muhammad Faris Zuhairi" userId="1806bbdb-9647-4cf7-a40c-5c5435e908bd" providerId="ADAL" clId="{E36B0A59-B080-4795-8076-883DCBBA1464}" dt="2022-12-22T13:42:28.536" v="3099" actId="478"/>
          <ac:cxnSpMkLst>
            <pc:docMk/>
            <pc:sldMk cId="227274613" sldId="274"/>
            <ac:cxnSpMk id="19" creationId="{542C1698-EEF6-0EB5-B5AF-306DADB8649B}"/>
          </ac:cxnSpMkLst>
        </pc:cxnChg>
      </pc:sldChg>
      <pc:sldChg chg="delSp modSp add mod">
        <pc:chgData name="Muhammad Faris Zuhairi" userId="1806bbdb-9647-4cf7-a40c-5c5435e908bd" providerId="ADAL" clId="{E36B0A59-B080-4795-8076-883DCBBA1464}" dt="2022-12-23T02:26:46.980" v="4674" actId="20577"/>
        <pc:sldMkLst>
          <pc:docMk/>
          <pc:sldMk cId="3435103253" sldId="275"/>
        </pc:sldMkLst>
        <pc:spChg chg="mod">
          <ac:chgData name="Muhammad Faris Zuhairi" userId="1806bbdb-9647-4cf7-a40c-5c5435e908bd" providerId="ADAL" clId="{E36B0A59-B080-4795-8076-883DCBBA1464}" dt="2022-12-23T00:31:28.197" v="4386" actId="20577"/>
          <ac:spMkLst>
            <pc:docMk/>
            <pc:sldMk cId="3435103253" sldId="275"/>
            <ac:spMk id="2" creationId="{C223F0EB-5DA3-3016-C63F-2AB78B301A49}"/>
          </ac:spMkLst>
        </pc:spChg>
        <pc:spChg chg="mod">
          <ac:chgData name="Muhammad Faris Zuhairi" userId="1806bbdb-9647-4cf7-a40c-5c5435e908bd" providerId="ADAL" clId="{E36B0A59-B080-4795-8076-883DCBBA1464}" dt="2022-12-23T02:26:46.980" v="4674" actId="20577"/>
          <ac:spMkLst>
            <pc:docMk/>
            <pc:sldMk cId="3435103253" sldId="275"/>
            <ac:spMk id="3" creationId="{BEA81E5F-4C9A-497A-0B69-A9B35357380D}"/>
          </ac:spMkLst>
        </pc:spChg>
        <pc:spChg chg="mod">
          <ac:chgData name="Muhammad Faris Zuhairi" userId="1806bbdb-9647-4cf7-a40c-5c5435e908bd" providerId="ADAL" clId="{E36B0A59-B080-4795-8076-883DCBBA1464}" dt="2022-12-23T00:31:34.743" v="4387" actId="207"/>
          <ac:spMkLst>
            <pc:docMk/>
            <pc:sldMk cId="3435103253" sldId="275"/>
            <ac:spMk id="14" creationId="{B0762B41-2B82-3D7F-361B-130D0EDD068A}"/>
          </ac:spMkLst>
        </pc:spChg>
        <pc:spChg chg="mod">
          <ac:chgData name="Muhammad Faris Zuhairi" userId="1806bbdb-9647-4cf7-a40c-5c5435e908bd" providerId="ADAL" clId="{E36B0A59-B080-4795-8076-883DCBBA1464}" dt="2022-12-23T00:31:41.133" v="4388" actId="207"/>
          <ac:spMkLst>
            <pc:docMk/>
            <pc:sldMk cId="3435103253" sldId="275"/>
            <ac:spMk id="15" creationId="{2B5035A2-5D0F-37E8-0E7B-127E2CDDB88A}"/>
          </ac:spMkLst>
        </pc:spChg>
        <pc:picChg chg="del">
          <ac:chgData name="Muhammad Faris Zuhairi" userId="1806bbdb-9647-4cf7-a40c-5c5435e908bd" providerId="ADAL" clId="{E36B0A59-B080-4795-8076-883DCBBA1464}" dt="2022-12-23T00:31:23.412" v="4377" actId="478"/>
          <ac:picMkLst>
            <pc:docMk/>
            <pc:sldMk cId="3435103253" sldId="275"/>
            <ac:picMk id="16" creationId="{5BBBB89F-875F-C1D8-5B98-BB7A6C223B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3F953-598A-4011-B495-4A8116B71E66}"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26884C-608F-4CDF-A361-1D58E2D0FC15}" type="slidenum">
              <a:rPr lang="en-US" smtClean="0"/>
              <a:t>‹#›</a:t>
            </a:fld>
            <a:endParaRPr lang="en-US"/>
          </a:p>
        </p:txBody>
      </p:sp>
    </p:spTree>
    <p:extLst>
      <p:ext uri="{BB962C8B-B14F-4D97-AF65-F5344CB8AC3E}">
        <p14:creationId xmlns:p14="http://schemas.microsoft.com/office/powerpoint/2010/main" val="100492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1</a:t>
            </a:fld>
            <a:endParaRPr lang="en-US"/>
          </a:p>
        </p:txBody>
      </p:sp>
    </p:spTree>
    <p:extLst>
      <p:ext uri="{BB962C8B-B14F-4D97-AF65-F5344CB8AC3E}">
        <p14:creationId xmlns:p14="http://schemas.microsoft.com/office/powerpoint/2010/main" val="1999133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Dalam </a:t>
            </a:r>
            <a:r>
              <a:rPr lang="en-US" err="1"/>
              <a:t>merancang</a:t>
            </a:r>
            <a:r>
              <a:rPr lang="en-US"/>
              <a:t> controller, </a:t>
            </a:r>
            <a:r>
              <a:rPr lang="en-US" err="1"/>
              <a:t>terbagi</a:t>
            </a:r>
            <a:r>
              <a:rPr lang="en-US"/>
              <a:t> atas 2 </a:t>
            </a:r>
            <a:r>
              <a:rPr lang="en-US" err="1"/>
              <a:t>tahapan</a:t>
            </a:r>
            <a:r>
              <a:rPr lang="en-US"/>
              <a:t>, </a:t>
            </a:r>
            <a:r>
              <a:rPr lang="en-US" err="1"/>
              <a:t>yakni</a:t>
            </a:r>
            <a:r>
              <a:rPr lang="en-US"/>
              <a:t> </a:t>
            </a:r>
            <a:r>
              <a:rPr lang="en-US" err="1"/>
              <a:t>eksperimen</a:t>
            </a:r>
            <a:r>
              <a:rPr lang="en-US"/>
              <a:t> simulasi dan </a:t>
            </a:r>
            <a:r>
              <a:rPr lang="en-US" err="1"/>
              <a:t>implementasi</a:t>
            </a:r>
            <a:r>
              <a:rPr lang="en-US"/>
              <a:t>. Dimana </a:t>
            </a:r>
            <a:r>
              <a:rPr lang="en-US" err="1"/>
              <a:t>detil</a:t>
            </a:r>
            <a:r>
              <a:rPr lang="en-US"/>
              <a:t> </a:t>
            </a:r>
            <a:r>
              <a:rPr lang="en-US" err="1"/>
              <a:t>pengejaannya</a:t>
            </a:r>
            <a:r>
              <a:rPr lang="en-US"/>
              <a:t> </a:t>
            </a:r>
            <a:r>
              <a:rPr lang="en-US" err="1"/>
              <a:t>terbagi</a:t>
            </a:r>
            <a:r>
              <a:rPr lang="en-US"/>
              <a:t> atas 7 </a:t>
            </a:r>
            <a:r>
              <a:rPr lang="en-US" err="1"/>
              <a:t>tahapan</a:t>
            </a:r>
            <a:r>
              <a:rPr lang="en-US"/>
              <a:t>. </a:t>
            </a:r>
          </a:p>
        </p:txBody>
      </p:sp>
      <p:sp>
        <p:nvSpPr>
          <p:cNvPr id="4" name="Slide Number Placeholder 3"/>
          <p:cNvSpPr>
            <a:spLocks noGrp="1"/>
          </p:cNvSpPr>
          <p:nvPr>
            <p:ph type="sldNum" sz="quarter" idx="5"/>
          </p:nvPr>
        </p:nvSpPr>
        <p:spPr/>
        <p:txBody>
          <a:bodyPr/>
          <a:lstStyle/>
          <a:p>
            <a:fld id="{4626884C-608F-4CDF-A361-1D58E2D0FC15}" type="slidenum">
              <a:rPr lang="en-US" smtClean="0"/>
              <a:t>12</a:t>
            </a:fld>
            <a:endParaRPr lang="en-US"/>
          </a:p>
        </p:txBody>
      </p:sp>
    </p:spTree>
    <p:extLst>
      <p:ext uri="{BB962C8B-B14F-4D97-AF65-F5344CB8AC3E}">
        <p14:creationId xmlns:p14="http://schemas.microsoft.com/office/powerpoint/2010/main" val="132796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2</a:t>
            </a:fld>
            <a:endParaRPr lang="en-US"/>
          </a:p>
        </p:txBody>
      </p:sp>
    </p:spTree>
    <p:extLst>
      <p:ext uri="{BB962C8B-B14F-4D97-AF65-F5344CB8AC3E}">
        <p14:creationId xmlns:p14="http://schemas.microsoft.com/office/powerpoint/2010/main" val="400647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3</a:t>
            </a:fld>
            <a:endParaRPr lang="en-US"/>
          </a:p>
        </p:txBody>
      </p:sp>
    </p:spTree>
    <p:extLst>
      <p:ext uri="{BB962C8B-B14F-4D97-AF65-F5344CB8AC3E}">
        <p14:creationId xmlns:p14="http://schemas.microsoft.com/office/powerpoint/2010/main" val="164320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Ketika </a:t>
            </a:r>
            <a:r>
              <a:rPr lang="en-US" err="1"/>
              <a:t>terjadi</a:t>
            </a:r>
            <a:r>
              <a:rPr lang="en-US"/>
              <a:t> </a:t>
            </a:r>
            <a:r>
              <a:rPr lang="en-US" err="1"/>
              <a:t>perubahan</a:t>
            </a:r>
            <a:r>
              <a:rPr lang="en-US"/>
              <a:t> parameter plant yang </a:t>
            </a:r>
            <a:r>
              <a:rPr lang="en-US" err="1"/>
              <a:t>diakibatkan</a:t>
            </a:r>
            <a:r>
              <a:rPr lang="en-US"/>
              <a:t> oleh </a:t>
            </a:r>
            <a:r>
              <a:rPr lang="en-US" err="1"/>
              <a:t>pembebanan</a:t>
            </a:r>
            <a:r>
              <a:rPr lang="en-US"/>
              <a:t>, </a:t>
            </a:r>
            <a:r>
              <a:rPr lang="en-US" err="1"/>
              <a:t>terkadang</a:t>
            </a:r>
            <a:r>
              <a:rPr lang="en-US"/>
              <a:t> sinyal </a:t>
            </a:r>
            <a:r>
              <a:rPr lang="en-US" err="1"/>
              <a:t>kontrol</a:t>
            </a:r>
            <a:r>
              <a:rPr lang="en-US"/>
              <a:t> yang </a:t>
            </a:r>
            <a:r>
              <a:rPr lang="en-US" err="1"/>
              <a:t>diberikan</a:t>
            </a:r>
            <a:r>
              <a:rPr lang="en-US"/>
              <a:t> tidak sesuai dengan </a:t>
            </a:r>
            <a:r>
              <a:rPr lang="en-US" err="1"/>
              <a:t>kondisi</a:t>
            </a:r>
            <a:r>
              <a:rPr lang="en-US"/>
              <a:t> plant </a:t>
            </a:r>
            <a:r>
              <a:rPr lang="en-US" err="1"/>
              <a:t>saat</a:t>
            </a:r>
            <a:r>
              <a:rPr lang="en-US"/>
              <a:t> ini </a:t>
            </a:r>
            <a:r>
              <a:rPr lang="en-US" err="1"/>
              <a:t>sehingga</a:t>
            </a:r>
            <a:r>
              <a:rPr lang="en-US"/>
              <a:t> </a:t>
            </a:r>
            <a:r>
              <a:rPr lang="en-US" err="1"/>
              <a:t>muncul</a:t>
            </a:r>
            <a:r>
              <a:rPr lang="en-US"/>
              <a:t> </a:t>
            </a:r>
            <a:r>
              <a:rPr lang="en-US" err="1"/>
              <a:t>pelonjakan</a:t>
            </a:r>
            <a:r>
              <a:rPr lang="en-US"/>
              <a:t> atau </a:t>
            </a:r>
            <a:r>
              <a:rPr lang="en-US" err="1"/>
              <a:t>penurunan</a:t>
            </a:r>
            <a:r>
              <a:rPr lang="en-US"/>
              <a:t> </a:t>
            </a:r>
            <a:r>
              <a:rPr lang="en-US" err="1"/>
              <a:t>nilai</a:t>
            </a:r>
            <a:r>
              <a:rPr lang="en-US"/>
              <a:t>.</a:t>
            </a:r>
          </a:p>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4</a:t>
            </a:fld>
            <a:endParaRPr lang="en-US"/>
          </a:p>
        </p:txBody>
      </p:sp>
    </p:spTree>
    <p:extLst>
      <p:ext uri="{BB962C8B-B14F-4D97-AF65-F5344CB8AC3E}">
        <p14:creationId xmlns:p14="http://schemas.microsoft.com/office/powerpoint/2010/main" val="84107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6</a:t>
            </a:fld>
            <a:endParaRPr lang="en-US"/>
          </a:p>
        </p:txBody>
      </p:sp>
    </p:spTree>
    <p:extLst>
      <p:ext uri="{BB962C8B-B14F-4D97-AF65-F5344CB8AC3E}">
        <p14:creationId xmlns:p14="http://schemas.microsoft.com/office/powerpoint/2010/main" val="21624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26884C-608F-4CDF-A361-1D58E2D0FC15}" type="slidenum">
              <a:rPr lang="en-US" smtClean="0"/>
              <a:t>7</a:t>
            </a:fld>
            <a:endParaRPr lang="en-US"/>
          </a:p>
        </p:txBody>
      </p:sp>
    </p:spTree>
    <p:extLst>
      <p:ext uri="{BB962C8B-B14F-4D97-AF65-F5344CB8AC3E}">
        <p14:creationId xmlns:p14="http://schemas.microsoft.com/office/powerpoint/2010/main" val="305945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626884C-608F-4CDF-A361-1D58E2D0FC15}" type="slidenum">
              <a:rPr lang="en-US" smtClean="0"/>
              <a:t>8</a:t>
            </a:fld>
            <a:endParaRPr lang="en-US"/>
          </a:p>
        </p:txBody>
      </p:sp>
    </p:spTree>
    <p:extLst>
      <p:ext uri="{BB962C8B-B14F-4D97-AF65-F5344CB8AC3E}">
        <p14:creationId xmlns:p14="http://schemas.microsoft.com/office/powerpoint/2010/main" val="35904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t>Ku= cm3/</a:t>
                </a:r>
                <a:r>
                  <a:rPr lang="en-US" err="1"/>
                  <a:t>sV</a:t>
                </a:r>
                <a:r>
                  <a:rPr lang="en-US"/>
                  <a:t> *1/cm2 = </a:t>
                </a:r>
              </a:p>
              <a:p>
                <a:endParaRPr lang="en-US"/>
              </a:p>
              <a:p>
                <a:pPr algn="l">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𝑝𝑜𝑚𝑝𝑎</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201.143</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𝑝𝑜𝑚𝑝𝑎</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den>
                      </m:f>
                    </m:oMath>
                  </m:oMathPara>
                </a14:m>
                <a:endParaRPr lang="en-US">
                  <a:latin typeface="Lucida Bright" panose="02040602050505020304" pitchFamily="18" charset="0"/>
                </a:endParaRPr>
              </a:p>
              <a:p>
                <a:pPr algn="l">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𝑝𝑖𝑝𝑎</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𝑠</m:t>
                          </m:r>
                        </m:sup>
                      </m:sSup>
                    </m:oMath>
                  </m:oMathPara>
                </a14:m>
                <a:endParaRPr lang="en-US" b="0">
                  <a:latin typeface="Lucida Bright" panose="02040602050505020304" pitchFamily="18" charset="0"/>
                </a:endParaRPr>
              </a:p>
              <a:p>
                <a:pPr algn="l">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𝑣𝑎𝑙𝑣𝑒</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201.143</m:t>
                          </m:r>
                        </m:num>
                        <m:den>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𝑣𝑎𝑙𝑣𝑒</m:t>
                              </m:r>
                            </m:sub>
                          </m:sSub>
                        </m:den>
                      </m:f>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sup>
                          </m:sSup>
                        </m:num>
                        <m:den>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m:t>
                              </m:r>
                            </m:sup>
                          </m:sSup>
                        </m:den>
                      </m:f>
                    </m:oMath>
                  </m:oMathPara>
                </a14:m>
                <a:endParaRPr lang="en-US">
                  <a:latin typeface="Lucida Bright" panose="02040602050505020304" pitchFamily="18" charset="0"/>
                </a:endParaRPr>
              </a:p>
              <a:p>
                <a:pPr algn="l">
                  <a:lnSpc>
                    <a:spcPct val="150000"/>
                  </a:lnSpc>
                </a:pPr>
                <a14:m>
                  <m:oMathPara xmlns:m="http://schemas.openxmlformats.org/officeDocument/2006/math">
                    <m:oMathParaPr>
                      <m:jc m:val="centerGroup"/>
                    </m:oMathParaPr>
                    <m:oMath xmlns:m="http://schemas.openxmlformats.org/officeDocument/2006/math">
                      <m:r>
                        <a:rPr lang="id-ID" sz="1050" i="1" smtClean="0">
                          <a:effectLst/>
                          <a:latin typeface="Cambria Math" panose="02040503050406030204" pitchFamily="18" charset="0"/>
                          <a:ea typeface="Yu Mincho" panose="02020400000000000000" pitchFamily="18" charset="-128"/>
                          <a:cs typeface="Times New Roman" panose="02020603050405020304" pitchFamily="18" charset="0"/>
                        </a:rPr>
                        <m:t>𝐻</m:t>
                      </m:r>
                      <m:d>
                        <m:dPr>
                          <m:ctrlPr>
                            <a:rPr lang="en-US" i="1">
                              <a:effectLst/>
                              <a:latin typeface="Cambria Math" panose="02040503050406030204" pitchFamily="18" charset="0"/>
                            </a:rPr>
                          </m:ctrlPr>
                        </m:d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𝑠</m:t>
                          </m:r>
                        </m:e>
                      </m:d>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r>
                                <a:rPr lang="id-ID" sz="1050" i="1">
                                  <a:effectLst/>
                                  <a:latin typeface="Cambria Math" panose="02040503050406030204" pitchFamily="18" charset="0"/>
                                  <a:ea typeface="Yu Mincho" panose="02020400000000000000" pitchFamily="18" charset="-128"/>
                                  <a:cs typeface="Times New Roman" panose="02020603050405020304" pitchFamily="18" charset="0"/>
                                </a:rPr>
                                <m:t>𝐾</m:t>
                              </m:r>
                            </m:e>
                            <m:sub>
                              <m:r>
                                <a:rPr lang="id-ID" sz="1050" i="1">
                                  <a:effectLst/>
                                  <a:latin typeface="Cambria Math" panose="02040503050406030204" pitchFamily="18" charset="0"/>
                                  <a:ea typeface="Yu Mincho" panose="02020400000000000000" pitchFamily="18" charset="-128"/>
                                  <a:cs typeface="Times New Roman" panose="02020603050405020304" pitchFamily="18" charset="0"/>
                                </a:rPr>
                                <m:t>𝑝𝑜𝑚𝑝𝑎</m:t>
                              </m:r>
                            </m:sub>
                          </m:sSub>
                          <m:sSub>
                            <m:sSubPr>
                              <m:ctrlPr>
                                <a:rPr lang="en-US" i="1">
                                  <a:effectLst/>
                                  <a:latin typeface="Cambria Math" panose="02040503050406030204" pitchFamily="18" charset="0"/>
                                </a:rPr>
                              </m:ctrlPr>
                            </m:sSub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𝑢</m:t>
                              </m:r>
                            </m:e>
                            <m:sub>
                              <m:r>
                                <a:rPr lang="id-ID" sz="1050" i="1">
                                  <a:effectLst/>
                                  <a:latin typeface="Cambria Math" panose="02040503050406030204" pitchFamily="18" charset="0"/>
                                  <a:ea typeface="Yu Mincho" panose="02020400000000000000" pitchFamily="18" charset="-128"/>
                                  <a:cs typeface="Times New Roman" panose="02020603050405020304" pitchFamily="18" charset="0"/>
                                </a:rPr>
                                <m:t>𝑝𝑜𝑚𝑝𝑎</m:t>
                              </m:r>
                            </m:sub>
                          </m:sSub>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rPr>
                              </m:ctrlPr>
                            </m:sSub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𝑑</m:t>
                              </m:r>
                            </m:e>
                            <m:sub>
                              <m:r>
                                <a:rPr lang="id-ID" sz="1050" i="1">
                                  <a:effectLst/>
                                  <a:latin typeface="Cambria Math" panose="02040503050406030204" pitchFamily="18" charset="0"/>
                                  <a:ea typeface="Yu Mincho" panose="02020400000000000000" pitchFamily="18" charset="-128"/>
                                  <a:cs typeface="Times New Roman" panose="02020603050405020304" pitchFamily="18" charset="0"/>
                                </a:rPr>
                                <m:t>𝑓𝑙𝑜𝑤</m:t>
                              </m:r>
                            </m:sub>
                          </m:sSub>
                          <m:r>
                            <a:rPr lang="id-ID" sz="1050" i="1">
                              <a:effectLst/>
                              <a:latin typeface="Cambria Math" panose="02040503050406030204" pitchFamily="18" charset="0"/>
                              <a:ea typeface="Yu Mincho" panose="02020400000000000000" pitchFamily="18" charset="-128"/>
                              <a:cs typeface="Times New Roman" panose="02020603050405020304" pitchFamily="18" charset="0"/>
                            </a:rPr>
                            <m:t>) </m:t>
                          </m:r>
                          <m:sSup>
                            <m:sSupPr>
                              <m:ctrlPr>
                                <a:rPr lang="en-US" i="1">
                                  <a:effectLst/>
                                  <a:latin typeface="Cambria Math" panose="02040503050406030204" pitchFamily="18" charset="0"/>
                                </a:rPr>
                              </m:ctrlPr>
                            </m:sSup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𝑒</m:t>
                              </m:r>
                            </m:e>
                            <m:sup>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r>
                                <a:rPr lang="id-ID" sz="1050" i="1">
                                  <a:effectLst/>
                                  <a:latin typeface="Cambria Math" panose="02040503050406030204" pitchFamily="18" charset="0"/>
                                  <a:ea typeface="Yu Mincho" panose="02020400000000000000" pitchFamily="18" charset="-128"/>
                                  <a:cs typeface="Times New Roman" panose="02020603050405020304" pitchFamily="18" charset="0"/>
                                </a:rPr>
                                <m:t>𝜃</m:t>
                              </m:r>
                              <m:r>
                                <a:rPr lang="id-ID" sz="1050" i="1">
                                  <a:effectLst/>
                                  <a:latin typeface="Cambria Math" panose="02040503050406030204" pitchFamily="18" charset="0"/>
                                  <a:ea typeface="Yu Mincho" panose="02020400000000000000" pitchFamily="18" charset="-128"/>
                                  <a:cs typeface="Times New Roman" panose="02020603050405020304" pitchFamily="18" charset="0"/>
                                </a:rPr>
                                <m:t>𝑠</m:t>
                              </m:r>
                            </m:sup>
                          </m:sSup>
                        </m:num>
                        <m:den>
                          <m:r>
                            <a:rPr lang="id-ID" sz="1050" i="1">
                              <a:effectLst/>
                              <a:latin typeface="Cambria Math" panose="02040503050406030204" pitchFamily="18" charset="0"/>
                              <a:ea typeface="Yu Mincho" panose="02020400000000000000" pitchFamily="18" charset="-128"/>
                              <a:cs typeface="Times New Roman" panose="02020603050405020304" pitchFamily="18" charset="0"/>
                            </a:rPr>
                            <m:t>𝑠𝐴</m:t>
                          </m:r>
                        </m:den>
                      </m:f>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i="1">
                              <a:effectLst/>
                              <a:latin typeface="Cambria Math" panose="02040503050406030204" pitchFamily="18" charset="0"/>
                            </a:rPr>
                          </m:ctrlPr>
                        </m:sSubPr>
                        <m:e>
                          <m:r>
                            <a:rPr lang="id-ID" sz="1050" i="1">
                              <a:effectLst/>
                              <a:latin typeface="Cambria Math" panose="02040503050406030204" pitchFamily="18" charset="0"/>
                              <a:ea typeface="Yu Mincho" panose="02020400000000000000" pitchFamily="18" charset="-128"/>
                              <a:cs typeface="Times New Roman" panose="02020603050405020304" pitchFamily="18" charset="0"/>
                            </a:rPr>
                            <m:t>𝑑</m:t>
                          </m:r>
                        </m:e>
                        <m:sub>
                          <m:r>
                            <a:rPr lang="id-ID" sz="1050" i="1">
                              <a:effectLst/>
                              <a:latin typeface="Cambria Math" panose="02040503050406030204" pitchFamily="18" charset="0"/>
                              <a:ea typeface="Yu Mincho" panose="02020400000000000000" pitchFamily="18" charset="-128"/>
                              <a:cs typeface="Times New Roman" panose="02020603050405020304" pitchFamily="18" charset="0"/>
                            </a:rPr>
                            <m:t>𝑙𝑒𝑣𝑒𝑙</m:t>
                          </m:r>
                        </m:sub>
                      </m:sSub>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r>
                        <a:rPr lang="id-ID" sz="1050" i="1">
                          <a:effectLst/>
                          <a:latin typeface="Cambria Math" panose="02040503050406030204" pitchFamily="18" charset="0"/>
                          <a:ea typeface="Yu Mincho" panose="02020400000000000000" pitchFamily="18" charset="-128"/>
                          <a:cs typeface="Times New Roman" panose="02020603050405020304" pitchFamily="18" charset="0"/>
                        </a:rPr>
                        <m:t>𝑠</m:t>
                      </m:r>
                      <m:r>
                        <a:rPr lang="id-ID" sz="1050" i="1">
                          <a:effectLst/>
                          <a:latin typeface="Cambria Math" panose="02040503050406030204" pitchFamily="18" charset="0"/>
                          <a:ea typeface="Yu Mincho" panose="02020400000000000000" pitchFamily="18" charset="-128"/>
                          <a:cs typeface="Times New Roman" panose="02020603050405020304" pitchFamily="18" charset="0"/>
                        </a:rPr>
                        <m:t>)</m:t>
                      </m:r>
                    </m:oMath>
                  </m:oMathPara>
                </a14:m>
                <a:endParaRPr lang="en-US">
                  <a:latin typeface="Lucida Bright" panose="02040602050505020304" pitchFamily="18" charset="0"/>
                </a:endParaRPr>
              </a:p>
              <a:p>
                <a:endParaRPr lang="en-US"/>
              </a:p>
            </p:txBody>
          </p:sp>
        </mc:Choice>
        <mc:Fallback xmlns="">
          <p:sp>
            <p:nvSpPr>
              <p:cNvPr id="3" name="Notes Placeholder 2"/>
              <p:cNvSpPr>
                <a:spLocks noGrp="1"/>
              </p:cNvSpPr>
              <p:nvPr>
                <p:ph type="body" idx="1"/>
              </p:nvPr>
            </p:nvSpPr>
            <p:spPr/>
            <p:txBody>
              <a:bodyPr/>
              <a:lstStyle/>
              <a:p>
                <a:r>
                  <a:rPr lang="en-US"/>
                  <a:t>Ku= cm3/</a:t>
                </a:r>
                <a:r>
                  <a:rPr lang="en-US" err="1"/>
                  <a:t>sV</a:t>
                </a:r>
                <a:r>
                  <a:rPr lang="en-US"/>
                  <a:t> *1/cm2 = </a:t>
                </a:r>
              </a:p>
              <a:p>
                <a:endParaRPr lang="en-US"/>
              </a:p>
              <a:p>
                <a:pPr algn="l">
                  <a:lnSpc>
                    <a:spcPct val="150000"/>
                  </a:lnSpc>
                </a:pPr>
                <a:r>
                  <a:rPr lang="en-US" b="0" i="0">
                    <a:latin typeface="Cambria Math" panose="02040503050406030204" pitchFamily="18" charset="0"/>
                  </a:rPr>
                  <a:t>𝐾_𝑝𝑜𝑚𝑝𝑎=201.143/𝑡_𝑝𝑜𝑚𝑝𝑎    ℎ^∗/𝑢^∗ </a:t>
                </a:r>
                <a:endParaRPr lang="en-US">
                  <a:latin typeface="Lucida Bright" panose="02040602050505020304" pitchFamily="18" charset="0"/>
                </a:endParaRPr>
              </a:p>
              <a:p>
                <a:pPr algn="l">
                  <a:lnSpc>
                    <a:spcPct val="150000"/>
                  </a:lnSpc>
                </a:pPr>
                <a:r>
                  <a:rPr lang="en-US" b="0" i="0">
                    <a:latin typeface="Cambria Math" panose="02040503050406030204" pitchFamily="18" charset="0"/>
                  </a:rPr>
                  <a:t>𝐾_𝑝𝑖𝑝𝑎=𝑒^(−𝜃𝑠)</a:t>
                </a:r>
                <a:endParaRPr lang="en-US" b="0">
                  <a:latin typeface="Lucida Bright" panose="02040602050505020304" pitchFamily="18" charset="0"/>
                </a:endParaRPr>
              </a:p>
              <a:p>
                <a:pPr algn="l">
                  <a:lnSpc>
                    <a:spcPct val="150000"/>
                  </a:lnSpc>
                </a:pPr>
                <a:r>
                  <a:rPr lang="en-US" b="0" i="0">
                    <a:latin typeface="Cambria Math" panose="02040503050406030204" pitchFamily="18" charset="0"/>
                  </a:rPr>
                  <a:t>𝐾_𝑣𝑎𝑙𝑣𝑒=</a:t>
                </a:r>
                <a:r>
                  <a:rPr lang="en-US" i="0">
                    <a:latin typeface="Cambria Math" panose="02040503050406030204" pitchFamily="18" charset="0"/>
                  </a:rPr>
                  <a:t>201.143/𝑡_</a:t>
                </a:r>
                <a:r>
                  <a:rPr lang="en-US" b="0" i="0">
                    <a:latin typeface="Cambria Math" panose="02040503050406030204" pitchFamily="18" charset="0"/>
                  </a:rPr>
                  <a:t>𝑣𝑎𝑙𝑣𝑒  </a:t>
                </a:r>
                <a:r>
                  <a:rPr lang="en-US" i="0">
                    <a:latin typeface="Cambria Math" panose="02040503050406030204" pitchFamily="18" charset="0"/>
                  </a:rPr>
                  <a:t>  ℎ^∗/𝑢^∗ </a:t>
                </a:r>
                <a:endParaRPr lang="en-US">
                  <a:latin typeface="Lucida Bright" panose="02040602050505020304" pitchFamily="18" charset="0"/>
                </a:endParaRPr>
              </a:p>
              <a:p>
                <a:pPr algn="l">
                  <a:lnSpc>
                    <a:spcPct val="150000"/>
                  </a:lnSpc>
                </a:pPr>
                <a:r>
                  <a:rPr lang="id-ID" sz="1050" i="0">
                    <a:effectLst/>
                    <a:latin typeface="Cambria Math" panose="02040503050406030204" pitchFamily="18" charset="0"/>
                    <a:ea typeface="Yu Mincho" panose="02020400000000000000" pitchFamily="18" charset="-128"/>
                    <a:cs typeface="Times New Roman" panose="02020603050405020304" pitchFamily="18" charset="0"/>
                  </a:rPr>
                  <a:t>𝐻</a:t>
                </a:r>
                <a:r>
                  <a:rPr lang="en-US" i="0">
                    <a:effectLst/>
                    <a:latin typeface="Cambria Math" panose="02040503050406030204" pitchFamily="18" charset="0"/>
                  </a:rPr>
                  <a:t>(</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𝑠)=</a:t>
                </a:r>
                <a:r>
                  <a:rPr lang="en-US" i="0">
                    <a:effectLst/>
                    <a:latin typeface="Cambria Math" panose="02040503050406030204" pitchFamily="18" charset="0"/>
                  </a:rPr>
                  <a:t>(〖</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(𝐾</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〗_</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𝑝𝑜𝑚𝑝𝑎</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 </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𝑢</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_</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𝑝𝑜𝑚𝑝𝑎+𝑑</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_</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𝑓𝑙𝑜𝑤) 𝑒</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−𝜃𝑠</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𝑠𝐴+𝑑</a:t>
                </a:r>
                <a:r>
                  <a:rPr lang="en-US" sz="1050" i="0">
                    <a:effectLst/>
                    <a:latin typeface="Cambria Math" panose="02040503050406030204" pitchFamily="18" charset="0"/>
                    <a:ea typeface="Yu Mincho" panose="02020400000000000000" pitchFamily="18" charset="-128"/>
                    <a:cs typeface="Times New Roman" panose="02020603050405020304" pitchFamily="18" charset="0"/>
                  </a:rPr>
                  <a:t>_</a:t>
                </a:r>
                <a:r>
                  <a:rPr lang="id-ID" sz="1050" i="0">
                    <a:effectLst/>
                    <a:latin typeface="Cambria Math" panose="02040503050406030204" pitchFamily="18" charset="0"/>
                    <a:ea typeface="Yu Mincho" panose="02020400000000000000" pitchFamily="18" charset="-128"/>
                    <a:cs typeface="Times New Roman" panose="02020603050405020304" pitchFamily="18" charset="0"/>
                  </a:rPr>
                  <a:t>𝑙𝑒𝑣𝑒𝑙 (𝑠)</a:t>
                </a:r>
                <a:endParaRPr lang="en-US">
                  <a:latin typeface="Lucida Bright" panose="02040602050505020304" pitchFamily="18" charset="0"/>
                </a:endParaRPr>
              </a:p>
              <a:p>
                <a:endParaRPr lang="en-US"/>
              </a:p>
            </p:txBody>
          </p:sp>
        </mc:Fallback>
      </mc:AlternateContent>
      <p:sp>
        <p:nvSpPr>
          <p:cNvPr id="4" name="Slide Number Placeholder 3"/>
          <p:cNvSpPr>
            <a:spLocks noGrp="1"/>
          </p:cNvSpPr>
          <p:nvPr>
            <p:ph type="sldNum" sz="quarter" idx="5"/>
          </p:nvPr>
        </p:nvSpPr>
        <p:spPr/>
        <p:txBody>
          <a:bodyPr/>
          <a:lstStyle/>
          <a:p>
            <a:fld id="{4626884C-608F-4CDF-A361-1D58E2D0FC15}" type="slidenum">
              <a:rPr lang="en-US" smtClean="0"/>
              <a:t>9</a:t>
            </a:fld>
            <a:endParaRPr lang="en-US"/>
          </a:p>
        </p:txBody>
      </p:sp>
    </p:spTree>
    <p:extLst>
      <p:ext uri="{BB962C8B-B14F-4D97-AF65-F5344CB8AC3E}">
        <p14:creationId xmlns:p14="http://schemas.microsoft.com/office/powerpoint/2010/main" val="161391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Dalam </a:t>
            </a:r>
            <a:r>
              <a:rPr lang="en-US" err="1"/>
              <a:t>merancang</a:t>
            </a:r>
            <a:r>
              <a:rPr lang="en-US"/>
              <a:t> controller, </a:t>
            </a:r>
            <a:r>
              <a:rPr lang="en-US" err="1"/>
              <a:t>terbagi</a:t>
            </a:r>
            <a:r>
              <a:rPr lang="en-US"/>
              <a:t> atas 2 </a:t>
            </a:r>
            <a:r>
              <a:rPr lang="en-US" err="1"/>
              <a:t>tahapan</a:t>
            </a:r>
            <a:r>
              <a:rPr lang="en-US"/>
              <a:t>, </a:t>
            </a:r>
            <a:r>
              <a:rPr lang="en-US" err="1"/>
              <a:t>yakni</a:t>
            </a:r>
            <a:r>
              <a:rPr lang="en-US"/>
              <a:t> </a:t>
            </a:r>
            <a:r>
              <a:rPr lang="en-US" err="1"/>
              <a:t>eksperimen</a:t>
            </a:r>
            <a:r>
              <a:rPr lang="en-US"/>
              <a:t> simulasi dan </a:t>
            </a:r>
            <a:r>
              <a:rPr lang="en-US" err="1"/>
              <a:t>implementasi</a:t>
            </a:r>
            <a:r>
              <a:rPr lang="en-US"/>
              <a:t>. Dimana </a:t>
            </a:r>
            <a:r>
              <a:rPr lang="en-US" err="1"/>
              <a:t>detil</a:t>
            </a:r>
            <a:r>
              <a:rPr lang="en-US"/>
              <a:t> </a:t>
            </a:r>
            <a:r>
              <a:rPr lang="en-US" err="1"/>
              <a:t>pengejaannya</a:t>
            </a:r>
            <a:r>
              <a:rPr lang="en-US"/>
              <a:t> </a:t>
            </a:r>
            <a:r>
              <a:rPr lang="en-US" err="1"/>
              <a:t>terbagi</a:t>
            </a:r>
            <a:r>
              <a:rPr lang="en-US"/>
              <a:t> atas 7 </a:t>
            </a:r>
            <a:r>
              <a:rPr lang="en-US" err="1"/>
              <a:t>tahapan</a:t>
            </a:r>
            <a:r>
              <a:rPr lang="en-US"/>
              <a:t>. </a:t>
            </a:r>
          </a:p>
        </p:txBody>
      </p:sp>
      <p:sp>
        <p:nvSpPr>
          <p:cNvPr id="4" name="Slide Number Placeholder 3"/>
          <p:cNvSpPr>
            <a:spLocks noGrp="1"/>
          </p:cNvSpPr>
          <p:nvPr>
            <p:ph type="sldNum" sz="quarter" idx="5"/>
          </p:nvPr>
        </p:nvSpPr>
        <p:spPr/>
        <p:txBody>
          <a:bodyPr/>
          <a:lstStyle/>
          <a:p>
            <a:fld id="{4626884C-608F-4CDF-A361-1D58E2D0FC15}" type="slidenum">
              <a:rPr lang="en-US" smtClean="0"/>
              <a:t>11</a:t>
            </a:fld>
            <a:endParaRPr lang="en-US"/>
          </a:p>
        </p:txBody>
      </p:sp>
    </p:spTree>
    <p:extLst>
      <p:ext uri="{BB962C8B-B14F-4D97-AF65-F5344CB8AC3E}">
        <p14:creationId xmlns:p14="http://schemas.microsoft.com/office/powerpoint/2010/main" val="401834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5750-B1FD-37DB-F642-8061B7A4C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A7134D-C18D-6D01-4B01-D6543566C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EB5DF3-4EAE-F6CE-C5D3-2DB467CBC760}"/>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F18BE1CE-17AD-C759-6C6A-BEE43BACF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5CA06-265C-9191-BDDB-BE2793022640}"/>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35417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85EA-E72E-CFE1-3F6D-EA968C92DD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2A8B2-209A-9568-D467-91AAA3057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E843B-713A-E24D-3424-93A6BD396AE5}"/>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0B52D242-3D04-D032-79F9-B4929FA4D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EC7B5-50DC-8764-79DC-91B286CD8BAA}"/>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39198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2D5E0C-A0DA-726B-9574-4A33C3181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974884-93CB-DAFA-5874-F8C9D9F045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A3D80-B29D-788F-BDAC-9E5F79E865BC}"/>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2E4632F4-E297-4680-0748-4D9CDF07A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A91BC-C13A-1702-CC99-453A684F3A82}"/>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29783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6A73-AC3F-3434-BA6F-059B69ACE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697E5-7A5F-81B1-4853-9F3D9307F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63160-4862-A1F0-3C4A-D34B0C5C8ADD}"/>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0347BB6C-32C3-A1D5-4007-98CD8D9D5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51538-ECDC-7310-D374-DC9FAB60060A}"/>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283899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0B54-2A40-5471-A1FF-625B7B8D6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8FC5C-C5D5-6FF4-066F-CEDB67AC8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28DF7-67B0-E3A9-6B9A-98F1E9D52D60}"/>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47006725-ABC7-6EF0-AA83-85602D2AE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5161E-8C84-6827-F356-994325F856AB}"/>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197717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B379-3B61-87FC-030C-67F0E510A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F9176-40D0-EA88-DD32-869F3F785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B27E0-137A-558C-AC2E-58BC5E708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25DFAA-730D-92C6-CE74-009C87FB9A27}"/>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6" name="Footer Placeholder 5">
            <a:extLst>
              <a:ext uri="{FF2B5EF4-FFF2-40B4-BE49-F238E27FC236}">
                <a16:creationId xmlns:a16="http://schemas.microsoft.com/office/drawing/2014/main" id="{73C228A4-EA26-398A-1739-4391C3ABE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23872-AB8C-8B69-3495-7345842F9E15}"/>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7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0BE6-B750-0EE9-11F9-869A91BD3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FEAA51-738B-CF9B-5631-A90546328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7716AF-B681-70F7-0882-E9448E614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F0483-4BB3-3410-2520-E44E76EC8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8C9264-EC3A-E5D1-0ADC-30B526043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85FE4E-1F6F-9FAC-03CE-E548E0C510EC}"/>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8" name="Footer Placeholder 7">
            <a:extLst>
              <a:ext uri="{FF2B5EF4-FFF2-40B4-BE49-F238E27FC236}">
                <a16:creationId xmlns:a16="http://schemas.microsoft.com/office/drawing/2014/main" id="{D0387EC5-5821-0453-1949-A29F7DF85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3EEC7C-F4BA-418C-D43A-DAD1512F94D5}"/>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44361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93B-C8DB-BEC8-5725-7EAA194D9C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022865-E5FF-C8F3-6345-1ECFEA3D81F2}"/>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4" name="Footer Placeholder 3">
            <a:extLst>
              <a:ext uri="{FF2B5EF4-FFF2-40B4-BE49-F238E27FC236}">
                <a16:creationId xmlns:a16="http://schemas.microsoft.com/office/drawing/2014/main" id="{532FC603-00C4-A295-1255-6770FAA889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9C640D-D8B2-EC70-EF0A-A33A90531C49}"/>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78345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C9405-579A-6D80-4BB0-9C76EF90AD36}"/>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3" name="Footer Placeholder 2">
            <a:extLst>
              <a:ext uri="{FF2B5EF4-FFF2-40B4-BE49-F238E27FC236}">
                <a16:creationId xmlns:a16="http://schemas.microsoft.com/office/drawing/2014/main" id="{52DB5D80-F571-3E15-9E2D-F37D69733A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E34CE6-1592-E849-4DBF-E1FDFF27C3BF}"/>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213593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AAEC-D56A-1D2A-4A30-A6D6872FB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A530CC-3161-99B8-2808-331103229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32A172-8A4F-2BC9-F1A9-52E6F673D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582F2-5CAA-49EC-0CC7-804F331BA73A}"/>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6" name="Footer Placeholder 5">
            <a:extLst>
              <a:ext uri="{FF2B5EF4-FFF2-40B4-BE49-F238E27FC236}">
                <a16:creationId xmlns:a16="http://schemas.microsoft.com/office/drawing/2014/main" id="{D667E92F-77F0-177C-E748-F1F2BD02B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21A8B-360F-E60E-31D4-C9188E561155}"/>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340371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F081-8EB4-68C8-2FBB-044239380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9BF54-2FA0-BAD2-D0E5-15DCC5D73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49C7EB-EBDD-66AC-E715-A1828C1E0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20D9F-4555-B1BE-B61C-A68517807F2C}"/>
              </a:ext>
            </a:extLst>
          </p:cNvPr>
          <p:cNvSpPr>
            <a:spLocks noGrp="1"/>
          </p:cNvSpPr>
          <p:nvPr>
            <p:ph type="dt" sz="half" idx="10"/>
          </p:nvPr>
        </p:nvSpPr>
        <p:spPr/>
        <p:txBody>
          <a:bodyPr/>
          <a:lstStyle/>
          <a:p>
            <a:fld id="{9AC4FC7C-FEFB-4613-B027-AA81E7451709}" type="datetimeFigureOut">
              <a:rPr lang="en-US" smtClean="0"/>
              <a:t>12/23/2022</a:t>
            </a:fld>
            <a:endParaRPr lang="en-US"/>
          </a:p>
        </p:txBody>
      </p:sp>
      <p:sp>
        <p:nvSpPr>
          <p:cNvPr id="6" name="Footer Placeholder 5">
            <a:extLst>
              <a:ext uri="{FF2B5EF4-FFF2-40B4-BE49-F238E27FC236}">
                <a16:creationId xmlns:a16="http://schemas.microsoft.com/office/drawing/2014/main" id="{7100183C-4639-B9D5-527D-1F5E25B0D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49776-B5D9-4579-FE7B-D9AC9044C1D0}"/>
              </a:ext>
            </a:extLst>
          </p:cNvPr>
          <p:cNvSpPr>
            <a:spLocks noGrp="1"/>
          </p:cNvSpPr>
          <p:nvPr>
            <p:ph type="sldNum" sz="quarter" idx="12"/>
          </p:nvPr>
        </p:nvSpPr>
        <p:spPr/>
        <p:txBody>
          <a:bodyPr/>
          <a:lstStyle/>
          <a:p>
            <a:fld id="{41C1A891-B8C5-4A13-B712-B5A5ABFA58B5}" type="slidenum">
              <a:rPr lang="en-US" smtClean="0"/>
              <a:t>‹#›</a:t>
            </a:fld>
            <a:endParaRPr lang="en-US"/>
          </a:p>
        </p:txBody>
      </p:sp>
    </p:spTree>
    <p:extLst>
      <p:ext uri="{BB962C8B-B14F-4D97-AF65-F5344CB8AC3E}">
        <p14:creationId xmlns:p14="http://schemas.microsoft.com/office/powerpoint/2010/main" val="6764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23DF2-A87D-7144-D7DA-7E6B908DF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AA52B9-D50A-98E9-DE7C-1C53BE874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A0CA9-A803-1210-2077-A9BBADCE3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4FC7C-FEFB-4613-B027-AA81E7451709}" type="datetimeFigureOut">
              <a:rPr lang="en-US" smtClean="0"/>
              <a:t>12/23/2022</a:t>
            </a:fld>
            <a:endParaRPr lang="en-US"/>
          </a:p>
        </p:txBody>
      </p:sp>
      <p:sp>
        <p:nvSpPr>
          <p:cNvPr id="5" name="Footer Placeholder 4">
            <a:extLst>
              <a:ext uri="{FF2B5EF4-FFF2-40B4-BE49-F238E27FC236}">
                <a16:creationId xmlns:a16="http://schemas.microsoft.com/office/drawing/2014/main" id="{C5602F89-27A3-B729-DB4F-7C04B2247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C61CE8-1838-2B34-5361-A3440C1D6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1A891-B8C5-4A13-B712-B5A5ABFA58B5}" type="slidenum">
              <a:rPr lang="en-US" smtClean="0"/>
              <a:t>‹#›</a:t>
            </a:fld>
            <a:endParaRPr lang="en-US"/>
          </a:p>
        </p:txBody>
      </p:sp>
    </p:spTree>
    <p:extLst>
      <p:ext uri="{BB962C8B-B14F-4D97-AF65-F5344CB8AC3E}">
        <p14:creationId xmlns:p14="http://schemas.microsoft.com/office/powerpoint/2010/main" val="220731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1.wdp"/><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162411-A92E-E947-4B7C-13183E99BC29}"/>
              </a:ext>
            </a:extLst>
          </p:cNvPr>
          <p:cNvSpPr/>
          <p:nvPr/>
        </p:nvSpPr>
        <p:spPr>
          <a:xfrm>
            <a:off x="0" y="4128794"/>
            <a:ext cx="12191999" cy="10730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1" y="1656183"/>
            <a:ext cx="12192000" cy="23936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961053" y="2108717"/>
            <a:ext cx="10412963" cy="1401245"/>
          </a:xfrm>
        </p:spPr>
        <p:txBody>
          <a:bodyPr>
            <a:noAutofit/>
          </a:bodyPr>
          <a:lstStyle/>
          <a:p>
            <a:r>
              <a:rPr lang="en-US" sz="2800">
                <a:latin typeface="Amasis MT Pro Medium" panose="02040604050005020304" pitchFamily="18" charset="0"/>
              </a:rPr>
              <a:t>PERANCANGAN KONTROLLER ADAPTIVE NEURO PID UNTUK PENGENDALIAN CASCADE LEVEL-FLOW PADA PLANT PCT-100</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108718" y="4286704"/>
            <a:ext cx="4239208" cy="900760"/>
          </a:xfrm>
        </p:spPr>
        <p:txBody>
          <a:bodyPr>
            <a:normAutofit/>
          </a:bodyPr>
          <a:lstStyle/>
          <a:p>
            <a:r>
              <a:rPr lang="en-US" sz="1600" b="1" err="1"/>
              <a:t>Pra</a:t>
            </a:r>
            <a:r>
              <a:rPr lang="en-US" sz="1600" b="1"/>
              <a:t> Tugas Akhir – EE184701</a:t>
            </a:r>
          </a:p>
          <a:p>
            <a:r>
              <a:rPr lang="en-US" sz="1600"/>
              <a:t>Muhammad Faris Zuhairi / 07111940000164</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823" y="218394"/>
            <a:ext cx="832563" cy="832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5931644" y="218393"/>
            <a:ext cx="832563" cy="832563"/>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D5846D7F-75F1-7C3B-00A2-5F67FB0FB49F}"/>
              </a:ext>
            </a:extLst>
          </p:cNvPr>
          <p:cNvSpPr txBox="1">
            <a:spLocks/>
          </p:cNvSpPr>
          <p:nvPr/>
        </p:nvSpPr>
        <p:spPr>
          <a:xfrm>
            <a:off x="6569667" y="4237341"/>
            <a:ext cx="4239208" cy="83544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err="1"/>
              <a:t>Dosen</a:t>
            </a:r>
            <a:r>
              <a:rPr lang="en-US" sz="1600" b="1"/>
              <a:t> </a:t>
            </a:r>
            <a:r>
              <a:rPr lang="en-US" sz="1600" b="1" err="1"/>
              <a:t>Pembimbing</a:t>
            </a:r>
            <a:r>
              <a:rPr lang="en-US" sz="1600" b="1"/>
              <a:t>:</a:t>
            </a:r>
          </a:p>
          <a:p>
            <a:r>
              <a:rPr lang="en-US" sz="1600"/>
              <a:t>Eka Iskandar, S.T., M.T.</a:t>
            </a:r>
          </a:p>
          <a:p>
            <a:r>
              <a:rPr lang="en-US" sz="1600"/>
              <a:t>Mohamad Abdul Hady, S.T., M.T.</a:t>
            </a:r>
          </a:p>
          <a:p>
            <a:endParaRPr lang="en-US" sz="1600"/>
          </a:p>
        </p:txBody>
      </p:sp>
      <p:sp>
        <p:nvSpPr>
          <p:cNvPr id="7" name="Subtitle 2">
            <a:extLst>
              <a:ext uri="{FF2B5EF4-FFF2-40B4-BE49-F238E27FC236}">
                <a16:creationId xmlns:a16="http://schemas.microsoft.com/office/drawing/2014/main" id="{B5C1F4A5-1186-0E3F-3957-2103EC0CA3ED}"/>
              </a:ext>
            </a:extLst>
          </p:cNvPr>
          <p:cNvSpPr txBox="1">
            <a:spLocks/>
          </p:cNvSpPr>
          <p:nvPr/>
        </p:nvSpPr>
        <p:spPr>
          <a:xfrm>
            <a:off x="3708141" y="5579706"/>
            <a:ext cx="5279570" cy="117565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a:t>DEPARTEMEN TEKNIK ELEKTRO</a:t>
            </a:r>
          </a:p>
          <a:p>
            <a:r>
              <a:rPr lang="en-US" sz="1600" b="1"/>
              <a:t>FAKULTAS TEKNOLOGI ELEKTRO DAN INFORMATIKA CERDAS</a:t>
            </a:r>
          </a:p>
          <a:p>
            <a:r>
              <a:rPr lang="en-US" sz="1600" b="1"/>
              <a:t>INSTITUT TEKNOLOGI SEPULUH NOPEMBER</a:t>
            </a:r>
          </a:p>
          <a:p>
            <a:r>
              <a:rPr lang="en-US" sz="1600" b="1"/>
              <a:t>SURABAYA, 2022</a:t>
            </a:r>
            <a:endParaRPr lang="en-US" sz="1600"/>
          </a:p>
        </p:txBody>
      </p:sp>
      <p:pic>
        <p:nvPicPr>
          <p:cNvPr id="8" name="Picture 7">
            <a:extLst>
              <a:ext uri="{FF2B5EF4-FFF2-40B4-BE49-F238E27FC236}">
                <a16:creationId xmlns:a16="http://schemas.microsoft.com/office/drawing/2014/main" id="{BABBADF3-CA2E-EA6A-03CC-01E88C58253C}"/>
              </a:ext>
            </a:extLst>
          </p:cNvPr>
          <p:cNvPicPr>
            <a:picLocks noChangeAspect="1"/>
          </p:cNvPicPr>
          <p:nvPr/>
        </p:nvPicPr>
        <p:blipFill>
          <a:blip r:embed="rId6"/>
          <a:stretch>
            <a:fillRect/>
          </a:stretch>
        </p:blipFill>
        <p:spPr>
          <a:xfrm>
            <a:off x="7091464" y="226248"/>
            <a:ext cx="832563" cy="824708"/>
          </a:xfrm>
          <a:prstGeom prst="rect">
            <a:avLst/>
          </a:prstGeom>
        </p:spPr>
      </p:pic>
    </p:spTree>
    <p:extLst>
      <p:ext uri="{BB962C8B-B14F-4D97-AF65-F5344CB8AC3E}">
        <p14:creationId xmlns:p14="http://schemas.microsoft.com/office/powerpoint/2010/main" val="428383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42365"/>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5807770" cy="608142"/>
          </a:xfrm>
        </p:spPr>
        <p:txBody>
          <a:bodyPr>
            <a:noAutofit/>
          </a:bodyPr>
          <a:lstStyle/>
          <a:p>
            <a:pPr algn="l"/>
            <a:r>
              <a:rPr lang="en-US" sz="3200" err="1">
                <a:latin typeface="Amasis MT Pro Medium" panose="02040604050005020304" pitchFamily="18" charset="0"/>
              </a:rPr>
              <a:t>Tinjauan</a:t>
            </a:r>
            <a:r>
              <a:rPr lang="en-US" sz="3200">
                <a:latin typeface="Amasis MT Pro Medium" panose="02040604050005020304" pitchFamily="18" charset="0"/>
              </a:rPr>
              <a:t> Pustaka: Neuro PID</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381939" y="4315366"/>
            <a:ext cx="5735901" cy="2000250"/>
          </a:xfrm>
        </p:spPr>
        <p:txBody>
          <a:bodyPr>
            <a:normAutofit/>
          </a:bodyPr>
          <a:lstStyle/>
          <a:p>
            <a:pPr algn="l"/>
            <a:r>
              <a:rPr lang="en-US" sz="1600" err="1">
                <a:latin typeface="Lucida Bright" panose="02040602050505020304" pitchFamily="18" charset="0"/>
              </a:rPr>
              <a:t>Bekerja</a:t>
            </a:r>
            <a:r>
              <a:rPr lang="en-US" sz="1600">
                <a:latin typeface="Lucida Bright" panose="02040602050505020304" pitchFamily="18" charset="0"/>
              </a:rPr>
              <a:t> </a:t>
            </a:r>
            <a:r>
              <a:rPr lang="en-US" sz="1600" err="1">
                <a:latin typeface="Lucida Bright" panose="02040602050505020304" pitchFamily="18" charset="0"/>
              </a:rPr>
              <a:t>seperti</a:t>
            </a:r>
            <a:r>
              <a:rPr lang="en-US" sz="1600">
                <a:latin typeface="Lucida Bright" panose="02040602050505020304" pitchFamily="18" charset="0"/>
              </a:rPr>
              <a:t> neuron/</a:t>
            </a:r>
            <a:r>
              <a:rPr lang="en-US" sz="1600" err="1">
                <a:latin typeface="Lucida Bright" panose="02040602050505020304" pitchFamily="18" charset="0"/>
              </a:rPr>
              <a:t>sel</a:t>
            </a:r>
            <a:r>
              <a:rPr lang="en-US" sz="1600">
                <a:latin typeface="Lucida Bright" panose="02040602050505020304" pitchFamily="18" charset="0"/>
              </a:rPr>
              <a:t> </a:t>
            </a:r>
            <a:r>
              <a:rPr lang="en-US" sz="1600" err="1">
                <a:latin typeface="Lucida Bright" panose="02040602050505020304" pitchFamily="18" charset="0"/>
              </a:rPr>
              <a:t>syaraf</a:t>
            </a:r>
            <a:endParaRPr lang="en-US" sz="1600">
              <a:latin typeface="Lucida Bright" panose="02040602050505020304" pitchFamily="18" charset="0"/>
            </a:endParaRPr>
          </a:p>
          <a:p>
            <a:pPr algn="l"/>
            <a:r>
              <a:rPr lang="en-US" sz="1600" err="1">
                <a:latin typeface="Lucida Bright" panose="02040602050505020304" pitchFamily="18" charset="0"/>
              </a:rPr>
              <a:t>Tersusun</a:t>
            </a:r>
            <a:r>
              <a:rPr lang="en-US" sz="1600">
                <a:latin typeface="Lucida Bright" panose="02040602050505020304" pitchFamily="18" charset="0"/>
              </a:rPr>
              <a:t> beberapa layer</a:t>
            </a:r>
          </a:p>
          <a:p>
            <a:pPr algn="l"/>
            <a:r>
              <a:rPr lang="en-US" sz="1600" err="1">
                <a:latin typeface="Lucida Bright" panose="02040602050505020304" pitchFamily="18" charset="0"/>
              </a:rPr>
              <a:t>Diberikan</a:t>
            </a:r>
            <a:r>
              <a:rPr lang="en-US" sz="1600">
                <a:latin typeface="Lucida Bright" panose="02040602050505020304" pitchFamily="18" charset="0"/>
              </a:rPr>
              <a:t> </a:t>
            </a:r>
            <a:r>
              <a:rPr lang="en-US" sz="1600" err="1">
                <a:latin typeface="Lucida Bright" panose="02040602050505020304" pitchFamily="18" charset="0"/>
              </a:rPr>
              <a:t>bobot</a:t>
            </a:r>
            <a:r>
              <a:rPr lang="en-US" sz="1600">
                <a:latin typeface="Lucida Bright" panose="02040602050505020304" pitchFamily="18" charset="0"/>
              </a:rPr>
              <a:t> </a:t>
            </a:r>
            <a:r>
              <a:rPr lang="en-US" sz="1600" err="1">
                <a:latin typeface="Lucida Bright" panose="02040602050505020304" pitchFamily="18" charset="0"/>
              </a:rPr>
              <a:t>terhadap</a:t>
            </a:r>
            <a:r>
              <a:rPr lang="en-US" sz="1600">
                <a:latin typeface="Lucida Bright" panose="02040602050505020304" pitchFamily="18" charset="0"/>
              </a:rPr>
              <a:t> input neuron</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5"/>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C74B55DF-271E-BC73-7971-981E9D51A23E}"/>
              </a:ext>
            </a:extLst>
          </p:cNvPr>
          <p:cNvPicPr>
            <a:picLocks noChangeAspect="1"/>
          </p:cNvPicPr>
          <p:nvPr/>
        </p:nvPicPr>
        <p:blipFill rotWithShape="1">
          <a:blip r:embed="rId6">
            <a:lum bright="70000" contrast="-70000"/>
          </a:blip>
          <a:srcRect b="39763"/>
          <a:stretch/>
        </p:blipFill>
        <p:spPr>
          <a:xfrm rot="16200000">
            <a:off x="11196191" y="5859482"/>
            <a:ext cx="1524874" cy="918530"/>
          </a:xfrm>
          <a:prstGeom prst="rect">
            <a:avLst/>
          </a:prstGeom>
        </p:spPr>
      </p:pic>
      <p:pic>
        <p:nvPicPr>
          <p:cNvPr id="19" name="Picture 18" descr="Diagram&#10;&#10;Description automatically generated">
            <a:extLst>
              <a:ext uri="{FF2B5EF4-FFF2-40B4-BE49-F238E27FC236}">
                <a16:creationId xmlns:a16="http://schemas.microsoft.com/office/drawing/2014/main" id="{CE0EDBA4-AAB6-FB81-D882-53A577FF3E51}"/>
              </a:ext>
            </a:extLst>
          </p:cNvPr>
          <p:cNvPicPr>
            <a:picLocks noChangeAspect="1"/>
          </p:cNvPicPr>
          <p:nvPr/>
        </p:nvPicPr>
        <p:blipFill>
          <a:blip r:embed="rId7"/>
          <a:stretch>
            <a:fillRect/>
          </a:stretch>
        </p:blipFill>
        <p:spPr>
          <a:xfrm>
            <a:off x="6789108" y="3399328"/>
            <a:ext cx="4986332" cy="3416307"/>
          </a:xfrm>
          <a:prstGeom prst="rect">
            <a:avLst/>
          </a:prstGeom>
        </p:spPr>
      </p:pic>
      <p:pic>
        <p:nvPicPr>
          <p:cNvPr id="21" name="Picture 20">
            <a:extLst>
              <a:ext uri="{FF2B5EF4-FFF2-40B4-BE49-F238E27FC236}">
                <a16:creationId xmlns:a16="http://schemas.microsoft.com/office/drawing/2014/main" id="{A27B824A-EFE3-8FBE-3467-3ED57431CC48}"/>
              </a:ext>
            </a:extLst>
          </p:cNvPr>
          <p:cNvPicPr>
            <a:picLocks noChangeAspect="1"/>
          </p:cNvPicPr>
          <p:nvPr/>
        </p:nvPicPr>
        <p:blipFill>
          <a:blip r:embed="rId8"/>
          <a:stretch>
            <a:fillRect/>
          </a:stretch>
        </p:blipFill>
        <p:spPr>
          <a:xfrm>
            <a:off x="7609840" y="1555937"/>
            <a:ext cx="3709854" cy="2001827"/>
          </a:xfrm>
          <a:prstGeom prst="rect">
            <a:avLst/>
          </a:prstGeom>
        </p:spPr>
      </p:pic>
      <p:pic>
        <p:nvPicPr>
          <p:cNvPr id="16" name="Picture 15" descr="Diagram&#10;&#10;Description automatically generated">
            <a:extLst>
              <a:ext uri="{FF2B5EF4-FFF2-40B4-BE49-F238E27FC236}">
                <a16:creationId xmlns:a16="http://schemas.microsoft.com/office/drawing/2014/main" id="{A86177A1-C8F3-2383-005F-C66C37813381}"/>
              </a:ext>
            </a:extLst>
          </p:cNvPr>
          <p:cNvPicPr>
            <a:picLocks noChangeAspect="1"/>
          </p:cNvPicPr>
          <p:nvPr/>
        </p:nvPicPr>
        <p:blipFill>
          <a:blip r:embed="rId9"/>
          <a:stretch>
            <a:fillRect/>
          </a:stretch>
        </p:blipFill>
        <p:spPr>
          <a:xfrm>
            <a:off x="2487762" y="1046425"/>
            <a:ext cx="4034958" cy="2473039"/>
          </a:xfrm>
          <a:prstGeom prst="rect">
            <a:avLst/>
          </a:prstGeom>
        </p:spPr>
      </p:pic>
    </p:spTree>
    <p:extLst>
      <p:ext uri="{BB962C8B-B14F-4D97-AF65-F5344CB8AC3E}">
        <p14:creationId xmlns:p14="http://schemas.microsoft.com/office/powerpoint/2010/main" val="292436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err="1">
                <a:latin typeface="Amasis MT Pro Medium" panose="02040604050005020304" pitchFamily="18" charset="0"/>
              </a:rPr>
              <a:t>Metodologi</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254038" y="1502581"/>
            <a:ext cx="9704589" cy="5202242"/>
          </a:xfrm>
        </p:spPr>
        <p:txBody>
          <a:bodyPr>
            <a:normAutofit/>
          </a:bodyPr>
          <a:lstStyle/>
          <a:p>
            <a:pPr marL="457200" indent="-457200" algn="l">
              <a:lnSpc>
                <a:spcPct val="150000"/>
              </a:lnSpc>
              <a:buFont typeface="+mj-lt"/>
              <a:buAutoNum type="arabicPeriod"/>
            </a:pPr>
            <a:r>
              <a:rPr lang="en-US" sz="2000" err="1">
                <a:latin typeface="Lucida Bright" panose="02040602050505020304" pitchFamily="18" charset="0"/>
              </a:rPr>
              <a:t>Studi</a:t>
            </a:r>
            <a:r>
              <a:rPr lang="en-US" sz="2000">
                <a:latin typeface="Lucida Bright" panose="02040602050505020304" pitchFamily="18" charset="0"/>
              </a:rPr>
              <a:t> </a:t>
            </a:r>
            <a:r>
              <a:rPr lang="en-US" sz="2000" err="1">
                <a:latin typeface="Lucida Bright" panose="02040602050505020304" pitchFamily="18" charset="0"/>
              </a:rPr>
              <a:t>literatur</a:t>
            </a:r>
            <a:endParaRPr lang="en-US" sz="2000">
              <a:latin typeface="Lucida Bright" panose="02040602050505020304" pitchFamily="18" charset="0"/>
            </a:endParaRPr>
          </a:p>
          <a:p>
            <a:pPr marL="457200" indent="-457200" algn="l">
              <a:lnSpc>
                <a:spcPct val="150000"/>
              </a:lnSpc>
              <a:buFont typeface="+mj-lt"/>
              <a:buAutoNum type="arabicPeriod"/>
            </a:pPr>
            <a:r>
              <a:rPr lang="en-US" sz="2000" err="1">
                <a:latin typeface="Lucida Bright" panose="02040602050505020304" pitchFamily="18" charset="0"/>
              </a:rPr>
              <a:t>Perancangan</a:t>
            </a:r>
            <a:r>
              <a:rPr lang="en-US" sz="2000">
                <a:latin typeface="Lucida Bright" panose="02040602050505020304" pitchFamily="18" charset="0"/>
              </a:rPr>
              <a:t> model plant</a:t>
            </a:r>
          </a:p>
          <a:p>
            <a:pPr marL="457200" indent="-457200" algn="l">
              <a:lnSpc>
                <a:spcPct val="150000"/>
              </a:lnSpc>
              <a:buFont typeface="+mj-lt"/>
              <a:buAutoNum type="arabicPeriod"/>
            </a:pPr>
            <a:r>
              <a:rPr lang="en-US" sz="2000">
                <a:latin typeface="Lucida Bright" panose="02040602050505020304" pitchFamily="18" charset="0"/>
              </a:rPr>
              <a:t>Simulasi model plant pada MATLAB</a:t>
            </a:r>
          </a:p>
          <a:p>
            <a:pPr marL="457200" indent="-457200" algn="l">
              <a:lnSpc>
                <a:spcPct val="150000"/>
              </a:lnSpc>
              <a:buFont typeface="+mj-lt"/>
              <a:buAutoNum type="arabicPeriod"/>
            </a:pPr>
            <a:r>
              <a:rPr lang="en-US" sz="2000" err="1">
                <a:latin typeface="Lucida Bright" panose="02040602050505020304" pitchFamily="18" charset="0"/>
              </a:rPr>
              <a:t>Perancangan</a:t>
            </a:r>
            <a:r>
              <a:rPr lang="en-US" sz="2000">
                <a:latin typeface="Lucida Bright" panose="02040602050505020304" pitchFamily="18" charset="0"/>
              </a:rPr>
              <a:t> </a:t>
            </a:r>
            <a:r>
              <a:rPr lang="en-US" sz="2000" err="1">
                <a:latin typeface="Lucida Bright" panose="02040602050505020304" pitchFamily="18" charset="0"/>
              </a:rPr>
              <a:t>alat</a:t>
            </a:r>
            <a:r>
              <a:rPr lang="en-US" sz="2000">
                <a:latin typeface="Lucida Bright" panose="02040602050505020304" pitchFamily="18" charset="0"/>
              </a:rPr>
              <a:t> dan wiring</a:t>
            </a:r>
          </a:p>
          <a:p>
            <a:pPr marL="457200" indent="-457200" algn="l">
              <a:lnSpc>
                <a:spcPct val="150000"/>
              </a:lnSpc>
              <a:buFont typeface="+mj-lt"/>
              <a:buAutoNum type="arabicPeriod"/>
            </a:pPr>
            <a:r>
              <a:rPr lang="en-US" sz="2000" err="1">
                <a:latin typeface="Lucida Bright" panose="02040602050505020304" pitchFamily="18" charset="0"/>
              </a:rPr>
              <a:t>Implementasi</a:t>
            </a:r>
            <a:r>
              <a:rPr lang="en-US" sz="2000">
                <a:latin typeface="Lucida Bright" panose="02040602050505020304" pitchFamily="18" charset="0"/>
              </a:rPr>
              <a:t> program pada PCT</a:t>
            </a:r>
          </a:p>
          <a:p>
            <a:pPr marL="457200" indent="-457200" algn="l">
              <a:lnSpc>
                <a:spcPct val="150000"/>
              </a:lnSpc>
              <a:buFont typeface="+mj-lt"/>
              <a:buAutoNum type="arabicPeriod"/>
            </a:pPr>
            <a:r>
              <a:rPr lang="en-US" sz="2000" err="1">
                <a:latin typeface="Lucida Bright" panose="02040602050505020304" pitchFamily="18" charset="0"/>
              </a:rPr>
              <a:t>Pengambilan</a:t>
            </a:r>
            <a:r>
              <a:rPr lang="en-US" sz="2000">
                <a:latin typeface="Lucida Bright" panose="02040602050505020304" pitchFamily="18" charset="0"/>
              </a:rPr>
              <a:t> data dan </a:t>
            </a:r>
            <a:r>
              <a:rPr lang="en-US" sz="2000" err="1">
                <a:latin typeface="Lucida Bright" panose="02040602050505020304" pitchFamily="18" charset="0"/>
              </a:rPr>
              <a:t>evaluasi</a:t>
            </a:r>
            <a:endParaRPr lang="en-US" sz="2000">
              <a:latin typeface="Lucida Bright" panose="02040602050505020304" pitchFamily="18" charset="0"/>
            </a:endParaRPr>
          </a:p>
          <a:p>
            <a:pPr marL="457200" indent="-457200" algn="l">
              <a:lnSpc>
                <a:spcPct val="150000"/>
              </a:lnSpc>
              <a:buFont typeface="+mj-lt"/>
              <a:buAutoNum type="arabicPeriod"/>
            </a:pPr>
            <a:r>
              <a:rPr lang="en-US" sz="2000" err="1">
                <a:latin typeface="Lucida Bright" panose="02040602050505020304" pitchFamily="18" charset="0"/>
              </a:rPr>
              <a:t>Penyusunan</a:t>
            </a:r>
            <a:r>
              <a:rPr lang="en-US" sz="2000">
                <a:latin typeface="Lucida Bright" panose="02040602050505020304" pitchFamily="18" charset="0"/>
              </a:rPr>
              <a:t> buku tugas </a:t>
            </a:r>
            <a:r>
              <a:rPr lang="en-US" sz="2000" err="1">
                <a:latin typeface="Lucida Bright" panose="02040602050505020304" pitchFamily="18" charset="0"/>
              </a:rPr>
              <a:t>akhir</a:t>
            </a:r>
            <a:endParaRPr lang="en-US" sz="2000">
              <a:latin typeface="Lucida Bright" panose="02040602050505020304" pitchFamily="18" charset="0"/>
            </a:endParaRP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18E1DBC2-3894-B8A8-A1B6-795C6931F56C}"/>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336239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err="1">
                <a:latin typeface="Amasis MT Pro Medium" panose="02040604050005020304" pitchFamily="18" charset="0"/>
              </a:rPr>
              <a:t>Bahan</a:t>
            </a:r>
            <a:r>
              <a:rPr lang="en-US" sz="3200">
                <a:latin typeface="Amasis MT Pro Medium" panose="02040604050005020304" pitchFamily="18" charset="0"/>
              </a:rPr>
              <a:t> &amp; </a:t>
            </a:r>
            <a:r>
              <a:rPr lang="en-US" sz="3200" err="1">
                <a:latin typeface="Amasis MT Pro Medium" panose="02040604050005020304" pitchFamily="18" charset="0"/>
              </a:rPr>
              <a:t>Peralatan</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508348" y="903485"/>
            <a:ext cx="2184958" cy="446829"/>
          </a:xfrm>
        </p:spPr>
        <p:txBody>
          <a:bodyPr>
            <a:normAutofit fontScale="92500" lnSpcReduction="20000"/>
          </a:bodyPr>
          <a:lstStyle/>
          <a:p>
            <a:pPr>
              <a:lnSpc>
                <a:spcPct val="150000"/>
              </a:lnSpc>
            </a:pPr>
            <a:r>
              <a:rPr lang="en-US" sz="2000">
                <a:latin typeface="Lucida Bright" panose="02040602050505020304" pitchFamily="18" charset="0"/>
              </a:rPr>
              <a:t>Hardware</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18E1DBC2-3894-B8A8-A1B6-795C6931F56C}"/>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pic>
        <p:nvPicPr>
          <p:cNvPr id="16" name="Picture 15">
            <a:extLst>
              <a:ext uri="{FF2B5EF4-FFF2-40B4-BE49-F238E27FC236}">
                <a16:creationId xmlns:a16="http://schemas.microsoft.com/office/drawing/2014/main" id="{26D7895A-5036-9B27-C504-4A6072893D36}"/>
              </a:ext>
            </a:extLst>
          </p:cNvPr>
          <p:cNvPicPr>
            <a:picLocks noChangeAspect="1"/>
          </p:cNvPicPr>
          <p:nvPr/>
        </p:nvPicPr>
        <p:blipFill>
          <a:blip r:embed="rId8"/>
          <a:stretch>
            <a:fillRect/>
          </a:stretch>
        </p:blipFill>
        <p:spPr>
          <a:xfrm>
            <a:off x="2161564" y="1526208"/>
            <a:ext cx="3564321" cy="2049955"/>
          </a:xfrm>
          <a:prstGeom prst="rect">
            <a:avLst/>
          </a:prstGeom>
        </p:spPr>
      </p:pic>
      <p:pic>
        <p:nvPicPr>
          <p:cNvPr id="19" name="Picture 18" descr="A close-up of a computer chip&#10;&#10;Description automatically generated with low confidence">
            <a:extLst>
              <a:ext uri="{FF2B5EF4-FFF2-40B4-BE49-F238E27FC236}">
                <a16:creationId xmlns:a16="http://schemas.microsoft.com/office/drawing/2014/main" id="{6B6838CA-296B-9F3C-6A2E-406BB3E65867}"/>
              </a:ext>
            </a:extLst>
          </p:cNvPr>
          <p:cNvPicPr>
            <a:picLocks noChangeAspect="1"/>
          </p:cNvPicPr>
          <p:nvPr/>
        </p:nvPicPr>
        <p:blipFill>
          <a:blip r:embed="rId9"/>
          <a:stretch>
            <a:fillRect/>
          </a:stretch>
        </p:blipFill>
        <p:spPr>
          <a:xfrm>
            <a:off x="4467764" y="3828707"/>
            <a:ext cx="2184958" cy="1409297"/>
          </a:xfrm>
          <a:prstGeom prst="rect">
            <a:avLst/>
          </a:prstGeom>
        </p:spPr>
      </p:pic>
      <p:pic>
        <p:nvPicPr>
          <p:cNvPr id="20" name="Picture 2" descr="Review ASUS Vivobook M409DA dengan Athlon Gold">
            <a:extLst>
              <a:ext uri="{FF2B5EF4-FFF2-40B4-BE49-F238E27FC236}">
                <a16:creationId xmlns:a16="http://schemas.microsoft.com/office/drawing/2014/main" id="{D9C23EDC-2375-FF25-6D15-349FFF885F50}"/>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6150" b="92246" l="10000" r="90000">
                        <a14:foregroundMark x1="33393" y1="89840" x2="37679" y2="92246"/>
                        <a14:foregroundMark x1="70264" y1="51604" x2="67679" y2="48396"/>
                        <a14:foregroundMark x1="72399" y1="54254" x2="70264" y2="51604"/>
                        <a14:foregroundMark x1="87500" y1="72995" x2="75138" y2="57653"/>
                        <a14:foregroundMark x1="66607" y1="6150" x2="41429" y2="8021"/>
                        <a14:foregroundMark x1="88571" y1="72995" x2="88571" y2="72995"/>
                        <a14:foregroundMark x1="71964" y1="51070" x2="71964" y2="51070"/>
                        <a14:foregroundMark x1="83750" y1="66043" x2="83750" y2="66043"/>
                        <a14:foregroundMark x1="83750" y1="66043" x2="83750" y2="66043"/>
                        <a14:foregroundMark x1="83750" y1="66043" x2="76071" y2="57754"/>
                        <a14:foregroundMark x1="76071" y1="57754" x2="75875" y2="56707"/>
                        <a14:backgroundMark x1="73571" y1="51604" x2="73571" y2="51604"/>
                        <a14:backgroundMark x1="75179" y1="51604" x2="75179" y2="51604"/>
                        <a14:backgroundMark x1="74464" y1="51604" x2="74464" y2="51604"/>
                        <a14:backgroundMark x1="74464" y1="51604" x2="74464" y2="51604"/>
                        <a14:backgroundMark x1="74464" y1="51604" x2="77143" y2="55080"/>
                        <a14:backgroundMark x1="80179" y1="81016" x2="73393" y2="83155"/>
                        <a14:backgroundMark x1="65179" y1="85829" x2="54464" y2="91444"/>
                      </a14:backgroundRemoval>
                    </a14:imgEffect>
                  </a14:imgLayer>
                </a14:imgProps>
              </a:ext>
              <a:ext uri="{28A0092B-C50C-407E-A947-70E740481C1C}">
                <a14:useLocalDpi xmlns:a14="http://schemas.microsoft.com/office/drawing/2010/main" val="0"/>
              </a:ext>
            </a:extLst>
          </a:blip>
          <a:srcRect/>
          <a:stretch>
            <a:fillRect/>
          </a:stretch>
        </p:blipFill>
        <p:spPr bwMode="auto">
          <a:xfrm>
            <a:off x="1921528" y="4533356"/>
            <a:ext cx="2993826" cy="1999448"/>
          </a:xfrm>
          <a:prstGeom prst="rect">
            <a:avLst/>
          </a:prstGeom>
          <a:noFill/>
          <a:extLst>
            <a:ext uri="{909E8E84-426E-40DD-AFC4-6F175D3DCCD1}">
              <a14:hiddenFill xmlns:a14="http://schemas.microsoft.com/office/drawing/2010/main">
                <a:solidFill>
                  <a:srgbClr val="FFFFFF"/>
                </a:solidFill>
              </a14:hiddenFill>
            </a:ext>
          </a:extLst>
        </p:spPr>
      </p:pic>
      <p:sp>
        <p:nvSpPr>
          <p:cNvPr id="21" name="Subtitle 2">
            <a:extLst>
              <a:ext uri="{FF2B5EF4-FFF2-40B4-BE49-F238E27FC236}">
                <a16:creationId xmlns:a16="http://schemas.microsoft.com/office/drawing/2014/main" id="{DEAC594B-C912-759E-A71C-79C672DEB6E1}"/>
              </a:ext>
            </a:extLst>
          </p:cNvPr>
          <p:cNvSpPr txBox="1">
            <a:spLocks/>
          </p:cNvSpPr>
          <p:nvPr/>
        </p:nvSpPr>
        <p:spPr>
          <a:xfrm>
            <a:off x="7349374" y="898057"/>
            <a:ext cx="2184958" cy="44682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2000">
                <a:latin typeface="Lucida Bright" panose="02040602050505020304" pitchFamily="18" charset="0"/>
              </a:rPr>
              <a:t>Software</a:t>
            </a:r>
          </a:p>
        </p:txBody>
      </p:sp>
      <p:pic>
        <p:nvPicPr>
          <p:cNvPr id="1028" name="Picture 4" descr="PyCharm: the Python IDE for Professional Developers by JetBrains">
            <a:extLst>
              <a:ext uri="{FF2B5EF4-FFF2-40B4-BE49-F238E27FC236}">
                <a16:creationId xmlns:a16="http://schemas.microsoft.com/office/drawing/2014/main" id="{B9E578F8-5628-993F-9E91-EE6C0593159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39155" y="1609448"/>
            <a:ext cx="1407972" cy="1407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10 BEST MATLAB TUTORIALS &amp; COURSES ONLINE – MUHAMMAD YUSRO">
            <a:extLst>
              <a:ext uri="{FF2B5EF4-FFF2-40B4-BE49-F238E27FC236}">
                <a16:creationId xmlns:a16="http://schemas.microsoft.com/office/drawing/2014/main" id="{E9E3DA10-276B-68AB-D96C-D10A1222525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74569" y="2942886"/>
            <a:ext cx="3191806" cy="179539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7B0E088-4BF6-75DF-058B-B91334E1591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09741" y="4775334"/>
            <a:ext cx="3208630" cy="95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5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err="1">
                <a:latin typeface="Amasis MT Pro Medium" panose="02040604050005020304" pitchFamily="18" charset="0"/>
              </a:rPr>
              <a:t>Urutan</a:t>
            </a:r>
            <a:r>
              <a:rPr lang="en-US" sz="3200">
                <a:latin typeface="Amasis MT Pro Medium" panose="02040604050005020304" pitchFamily="18" charset="0"/>
              </a:rPr>
              <a:t> </a:t>
            </a:r>
            <a:r>
              <a:rPr lang="en-US" sz="3200" err="1">
                <a:latin typeface="Amasis MT Pro Medium" panose="02040604050005020304" pitchFamily="18" charset="0"/>
              </a:rPr>
              <a:t>Penelitian</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254039" y="1502581"/>
            <a:ext cx="8758090" cy="4024856"/>
          </a:xfrm>
        </p:spPr>
        <p:txBody>
          <a:bodyPr>
            <a:normAutofit/>
          </a:bodyPr>
          <a:lstStyle/>
          <a:p>
            <a:pPr algn="l"/>
            <a:endParaRPr lang="en-US">
              <a:latin typeface="Lucida Bright" panose="02040602050505020304" pitchFamily="18" charset="0"/>
            </a:endParaRP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5"/>
          <a:stretch>
            <a:fillRect/>
          </a:stretch>
        </p:blipFill>
        <p:spPr>
          <a:xfrm>
            <a:off x="11272244" y="180930"/>
            <a:ext cx="686384" cy="679908"/>
          </a:xfrm>
          <a:prstGeom prst="rect">
            <a:avLst/>
          </a:prstGeom>
        </p:spPr>
      </p:pic>
      <p:pic>
        <p:nvPicPr>
          <p:cNvPr id="16" name="Picture 15">
            <a:extLst>
              <a:ext uri="{FF2B5EF4-FFF2-40B4-BE49-F238E27FC236}">
                <a16:creationId xmlns:a16="http://schemas.microsoft.com/office/drawing/2014/main" id="{5BBBB89F-875F-C1D8-5B98-BB7A6C223B83}"/>
              </a:ext>
            </a:extLst>
          </p:cNvPr>
          <p:cNvPicPr>
            <a:picLocks noChangeAspect="1"/>
          </p:cNvPicPr>
          <p:nvPr/>
        </p:nvPicPr>
        <p:blipFill>
          <a:blip r:embed="rId6"/>
          <a:stretch>
            <a:fillRect/>
          </a:stretch>
        </p:blipFill>
        <p:spPr>
          <a:xfrm>
            <a:off x="3147454" y="1531392"/>
            <a:ext cx="7231190" cy="4261809"/>
          </a:xfrm>
          <a:prstGeom prst="rect">
            <a:avLst/>
          </a:prstGeom>
        </p:spPr>
      </p:pic>
      <p:pic>
        <p:nvPicPr>
          <p:cNvPr id="4" name="Picture 3">
            <a:extLst>
              <a:ext uri="{FF2B5EF4-FFF2-40B4-BE49-F238E27FC236}">
                <a16:creationId xmlns:a16="http://schemas.microsoft.com/office/drawing/2014/main" id="{8D902E93-1BC6-4157-B602-0963637F3913}"/>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9119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err="1">
                <a:latin typeface="Amasis MT Pro Medium" panose="02040604050005020304" pitchFamily="18" charset="0"/>
              </a:rPr>
              <a:t>Referensi</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254038" y="1502581"/>
            <a:ext cx="9018205" cy="4602110"/>
          </a:xfrm>
        </p:spPr>
        <p:txBody>
          <a:bodyPr>
            <a:normAutofit fontScale="55000" lnSpcReduction="20000"/>
          </a:bodyPr>
          <a:lstStyle/>
          <a:p>
            <a:pPr algn="l"/>
            <a:r>
              <a:rPr lang="en-US" dirty="0">
                <a:latin typeface="Lucida Bright" panose="02040602050505020304" pitchFamily="18" charset="0"/>
              </a:rPr>
              <a:t>Advantech. (2020). ADAM-5000/TCP Series User Manual (Vol. 1). https://www.advantech.com/id-id/support/details/manual?id=1-48FRA</a:t>
            </a:r>
          </a:p>
          <a:p>
            <a:pPr algn="l"/>
            <a:r>
              <a:rPr lang="en-US" dirty="0" err="1">
                <a:latin typeface="Lucida Bright" panose="02040602050505020304" pitchFamily="18" charset="0"/>
              </a:rPr>
              <a:t>Bytronic</a:t>
            </a:r>
            <a:r>
              <a:rPr lang="en-US" dirty="0">
                <a:latin typeface="Lucida Bright" panose="02040602050505020304" pitchFamily="18" charset="0"/>
              </a:rPr>
              <a:t>. (2015). Process Control Technology PCT-100 Datasheet. http://www.bytronic.net/wp-content/uploads/2015/04/PCT100-PL0214.pdf</a:t>
            </a:r>
          </a:p>
          <a:p>
            <a:pPr algn="l"/>
            <a:r>
              <a:rPr lang="en-US" dirty="0" err="1">
                <a:latin typeface="Lucida Bright" panose="02040602050505020304" pitchFamily="18" charset="0"/>
              </a:rPr>
              <a:t>Ghufron</a:t>
            </a:r>
            <a:r>
              <a:rPr lang="en-US" dirty="0">
                <a:latin typeface="Lucida Bright" panose="02040602050505020304" pitchFamily="18" charset="0"/>
              </a:rPr>
              <a:t>, M. Z. (2016). DESAIN DAN IMPLEMENTASI KONTROLER SELF-TUNING PID DENGAN PENDEKATAN INTERAKSI ADAPTIF PADA SISTEM PENGATURAN LEVEL.</a:t>
            </a:r>
          </a:p>
          <a:p>
            <a:pPr algn="l"/>
            <a:r>
              <a:rPr lang="en-US" dirty="0">
                <a:latin typeface="Lucida Bright" panose="02040602050505020304" pitchFamily="18" charset="0"/>
              </a:rPr>
              <a:t>Ogata, Katsuhiko. (2010). Modern Control Engineering. Prentice-Hall.</a:t>
            </a:r>
          </a:p>
          <a:p>
            <a:pPr algn="l"/>
            <a:r>
              <a:rPr lang="en-US" dirty="0" err="1">
                <a:latin typeface="Lucida Bright" panose="02040602050505020304" pitchFamily="18" charset="0"/>
              </a:rPr>
              <a:t>Padhan</a:t>
            </a:r>
            <a:r>
              <a:rPr lang="en-US" dirty="0">
                <a:latin typeface="Lucida Bright" panose="02040602050505020304" pitchFamily="18" charset="0"/>
              </a:rPr>
              <a:t>, D. G., &amp; Majhi, S. (2012). Modified Smith predictor based cascade control of unstable time delay processes. ISA Transactions, 51(1), 95–104. https://doi.org/10.1016/J.ISATRA.2011.08.002</a:t>
            </a:r>
          </a:p>
          <a:p>
            <a:pPr algn="l"/>
            <a:r>
              <a:rPr lang="en-US" dirty="0">
                <a:latin typeface="Lucida Bright" panose="02040602050505020304" pitchFamily="18" charset="0"/>
              </a:rPr>
              <a:t>Patel, R., &amp; Kumar, V. (2015). Multilayer Neuro PID Controller based on Back Propagation Algorithm. Procedia Computer Science, 54, 207–214. https://doi.org/10.1016/j.procs.2015.06.023</a:t>
            </a:r>
          </a:p>
          <a:p>
            <a:pPr algn="l"/>
            <a:r>
              <a:rPr lang="en-US" dirty="0" err="1">
                <a:latin typeface="Lucida Bright" panose="02040602050505020304" pitchFamily="18" charset="0"/>
              </a:rPr>
              <a:t>Raharjo</a:t>
            </a:r>
            <a:r>
              <a:rPr lang="en-US" dirty="0">
                <a:latin typeface="Lucida Bright" panose="02040602050505020304" pitchFamily="18" charset="0"/>
              </a:rPr>
              <a:t>, R. D. (2014). DESAIN DAN IMPLEMENTASI KONTROLER PID GAIN SCHEDULING UNTUK SISTEM PENGATURAN PROSES LEVEL PADA PROCESS CONTROL TECHNOLOGY - 100. </a:t>
            </a:r>
            <a:r>
              <a:rPr lang="en-US" dirty="0" err="1">
                <a:latin typeface="Lucida Bright" panose="02040602050505020304" pitchFamily="18" charset="0"/>
              </a:rPr>
              <a:t>Institut</a:t>
            </a:r>
            <a:r>
              <a:rPr lang="en-US" dirty="0">
                <a:latin typeface="Lucida Bright" panose="02040602050505020304" pitchFamily="18" charset="0"/>
              </a:rPr>
              <a:t> </a:t>
            </a:r>
            <a:r>
              <a:rPr lang="en-US" dirty="0" err="1">
                <a:latin typeface="Lucida Bright" panose="02040602050505020304" pitchFamily="18" charset="0"/>
              </a:rPr>
              <a:t>Teknologi</a:t>
            </a:r>
            <a:r>
              <a:rPr lang="en-US" dirty="0">
                <a:latin typeface="Lucida Bright" panose="02040602050505020304" pitchFamily="18" charset="0"/>
              </a:rPr>
              <a:t> </a:t>
            </a:r>
            <a:r>
              <a:rPr lang="en-US" dirty="0" err="1">
                <a:latin typeface="Lucida Bright" panose="02040602050505020304" pitchFamily="18" charset="0"/>
              </a:rPr>
              <a:t>Sepuluh</a:t>
            </a:r>
            <a:r>
              <a:rPr lang="en-US" dirty="0">
                <a:latin typeface="Lucida Bright" panose="02040602050505020304" pitchFamily="18" charset="0"/>
              </a:rPr>
              <a:t> </a:t>
            </a:r>
            <a:r>
              <a:rPr lang="en-US" dirty="0" err="1">
                <a:latin typeface="Lucida Bright" panose="02040602050505020304" pitchFamily="18" charset="0"/>
              </a:rPr>
              <a:t>Nopember</a:t>
            </a:r>
            <a:r>
              <a:rPr lang="en-US" dirty="0">
                <a:latin typeface="Lucida Bright" panose="02040602050505020304" pitchFamily="18" charset="0"/>
              </a:rPr>
              <a:t>.</a:t>
            </a:r>
          </a:p>
          <a:p>
            <a:pPr algn="l"/>
            <a:r>
              <a:rPr lang="en-US" dirty="0" err="1">
                <a:latin typeface="Lucida Bright" panose="02040602050505020304" pitchFamily="18" charset="0"/>
              </a:rPr>
              <a:t>Xie</a:t>
            </a:r>
            <a:r>
              <a:rPr lang="en-US" dirty="0">
                <a:latin typeface="Lucida Bright" panose="02040602050505020304" pitchFamily="18" charset="0"/>
              </a:rPr>
              <a:t>, Y., &amp; Jing, Y. (2006). APPLYING NEURAL NETWORKS TO PID CONTROLLERS FOR TIME-DELAY SYSTEMS. Proceedings of  the Fifth International Conference on Machine Learning and Cybernetics, 3173–3176.</a:t>
            </a:r>
          </a:p>
          <a:p>
            <a:pPr algn="l"/>
            <a:r>
              <a:rPr lang="en-US" dirty="0">
                <a:latin typeface="Lucida Bright" panose="02040602050505020304" pitchFamily="18" charset="0"/>
              </a:rPr>
              <a:t>Zhang, J., Zhang, F., Ren, M., Hou, G., &amp; Fang, F. (2012). Cascade control of superheated steam temperature with neuro-PID controller. ISA Transactions, 51(6), 778–785. https://doi.org/10.1016/j.isatra</a:t>
            </a:r>
            <a:r>
              <a:rPr lang="en-US">
                <a:latin typeface="Lucida Bright" panose="02040602050505020304" pitchFamily="18" charset="0"/>
              </a:rPr>
              <a:t>.2012.06.008</a:t>
            </a:r>
            <a:endParaRPr lang="en-US" dirty="0">
              <a:latin typeface="Lucida Bright" panose="02040602050505020304" pitchFamily="18" charset="0"/>
            </a:endParaRP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5"/>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8D902E93-1BC6-4157-B602-0963637F3913}"/>
              </a:ext>
            </a:extLst>
          </p:cNvPr>
          <p:cNvPicPr>
            <a:picLocks noChangeAspect="1"/>
          </p:cNvPicPr>
          <p:nvPr/>
        </p:nvPicPr>
        <p:blipFill rotWithShape="1">
          <a:blip r:embed="rId6">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343510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ADB14-DAFF-82FF-4374-DBF1504C69DA}"/>
              </a:ext>
            </a:extLst>
          </p:cNvPr>
          <p:cNvSpPr/>
          <p:nvPr/>
        </p:nvSpPr>
        <p:spPr>
          <a:xfrm>
            <a:off x="-1" y="-23862"/>
            <a:ext cx="12192000" cy="10730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391886" y="1366465"/>
            <a:ext cx="4068147" cy="608142"/>
          </a:xfrm>
        </p:spPr>
        <p:txBody>
          <a:bodyPr>
            <a:noAutofit/>
          </a:bodyPr>
          <a:lstStyle/>
          <a:p>
            <a:r>
              <a:rPr lang="en-US" sz="2800">
                <a:latin typeface="Amasis MT Pro Medium" panose="02040604050005020304" pitchFamily="18" charset="0"/>
              </a:rPr>
              <a:t>TINJAUAN PUSTAKA</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1217062" y="2114687"/>
            <a:ext cx="10063648" cy="4024856"/>
          </a:xfrm>
        </p:spPr>
        <p:txBody>
          <a:bodyPr>
            <a:normAutofit/>
          </a:bodyPr>
          <a:lstStyle/>
          <a:p>
            <a:pPr algn="l"/>
            <a:r>
              <a:rPr lang="en-US" sz="1600"/>
              <a:t>Hasil </a:t>
            </a:r>
            <a:r>
              <a:rPr lang="en-US" sz="1600" err="1"/>
              <a:t>penelitian</a:t>
            </a:r>
            <a:r>
              <a:rPr lang="en-US" sz="1600"/>
              <a:t> </a:t>
            </a:r>
            <a:r>
              <a:rPr lang="en-US" sz="1600" err="1"/>
              <a:t>terdahulu</a:t>
            </a:r>
            <a:endParaRPr lang="en-US" sz="1600"/>
          </a:p>
          <a:p>
            <a:pPr algn="l"/>
            <a:r>
              <a:rPr lang="en-US" sz="1600"/>
              <a:t>Dasar </a:t>
            </a:r>
            <a:r>
              <a:rPr lang="en-US" sz="1600" err="1"/>
              <a:t>Teori</a:t>
            </a:r>
            <a:endParaRPr lang="en-US" sz="1600"/>
          </a:p>
          <a:p>
            <a:pPr algn="l"/>
            <a:endParaRPr lang="en-US" sz="1600"/>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33" y="135262"/>
            <a:ext cx="832563" cy="832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1125200" y="104094"/>
            <a:ext cx="832563" cy="832563"/>
          </a:xfrm>
          <a:prstGeom prst="rect">
            <a:avLst/>
          </a:prstGeom>
          <a:noFill/>
          <a:extLst>
            <a:ext uri="{909E8E84-426E-40DD-AFC4-6F175D3DCCD1}">
              <a14:hiddenFill xmlns:a14="http://schemas.microsoft.com/office/drawing/2010/main">
                <a:solidFill>
                  <a:srgbClr val="FFFFFF"/>
                </a:solidFill>
              </a14:hiddenFill>
            </a:ext>
          </a:extLst>
        </p:spPr>
      </p:pic>
      <p:sp>
        <p:nvSpPr>
          <p:cNvPr id="9" name="Parallelogram 8">
            <a:extLst>
              <a:ext uri="{FF2B5EF4-FFF2-40B4-BE49-F238E27FC236}">
                <a16:creationId xmlns:a16="http://schemas.microsoft.com/office/drawing/2014/main" id="{B2B40113-7949-B8D1-C3E8-BA4ACFCAD123}"/>
              </a:ext>
            </a:extLst>
          </p:cNvPr>
          <p:cNvSpPr/>
          <p:nvPr/>
        </p:nvSpPr>
        <p:spPr>
          <a:xfrm>
            <a:off x="1481431" y="534485"/>
            <a:ext cx="2092194"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PENDAHULUAN</a:t>
            </a:r>
          </a:p>
        </p:txBody>
      </p:sp>
      <p:sp>
        <p:nvSpPr>
          <p:cNvPr id="10" name="Parallelogram 9">
            <a:extLst>
              <a:ext uri="{FF2B5EF4-FFF2-40B4-BE49-F238E27FC236}">
                <a16:creationId xmlns:a16="http://schemas.microsoft.com/office/drawing/2014/main" id="{9645CD3E-B84F-CF7D-1862-ECC2483ECB11}"/>
              </a:ext>
            </a:extLst>
          </p:cNvPr>
          <p:cNvSpPr/>
          <p:nvPr/>
        </p:nvSpPr>
        <p:spPr>
          <a:xfrm>
            <a:off x="3677282" y="532520"/>
            <a:ext cx="2522375"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TINJAUAN PUSTAKA</a:t>
            </a:r>
          </a:p>
        </p:txBody>
      </p:sp>
      <p:sp>
        <p:nvSpPr>
          <p:cNvPr id="11" name="Parallelogram 10">
            <a:extLst>
              <a:ext uri="{FF2B5EF4-FFF2-40B4-BE49-F238E27FC236}">
                <a16:creationId xmlns:a16="http://schemas.microsoft.com/office/drawing/2014/main" id="{2DF230B0-747A-61D3-94B9-4FDEC95383BA}"/>
              </a:ext>
            </a:extLst>
          </p:cNvPr>
          <p:cNvSpPr/>
          <p:nvPr/>
        </p:nvSpPr>
        <p:spPr>
          <a:xfrm>
            <a:off x="6199657" y="532520"/>
            <a:ext cx="2092194"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METODOLOGI</a:t>
            </a:r>
          </a:p>
        </p:txBody>
      </p:sp>
    </p:spTree>
    <p:extLst>
      <p:ext uri="{BB962C8B-B14F-4D97-AF65-F5344CB8AC3E}">
        <p14:creationId xmlns:p14="http://schemas.microsoft.com/office/powerpoint/2010/main" val="198831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ADB14-DAFF-82FF-4374-DBF1504C69DA}"/>
              </a:ext>
            </a:extLst>
          </p:cNvPr>
          <p:cNvSpPr/>
          <p:nvPr/>
        </p:nvSpPr>
        <p:spPr>
          <a:xfrm>
            <a:off x="-1" y="-23862"/>
            <a:ext cx="12192000" cy="10730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391886" y="1366465"/>
            <a:ext cx="4068147" cy="608142"/>
          </a:xfrm>
        </p:spPr>
        <p:txBody>
          <a:bodyPr>
            <a:noAutofit/>
          </a:bodyPr>
          <a:lstStyle/>
          <a:p>
            <a:r>
              <a:rPr lang="en-US" sz="2800">
                <a:latin typeface="Amasis MT Pro Medium" panose="02040604050005020304" pitchFamily="18" charset="0"/>
              </a:rPr>
              <a:t>METODOLOGI</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1217062" y="2114687"/>
            <a:ext cx="10063648" cy="4024856"/>
          </a:xfrm>
        </p:spPr>
        <p:txBody>
          <a:bodyPr>
            <a:normAutofit/>
          </a:bodyPr>
          <a:lstStyle/>
          <a:p>
            <a:pPr algn="l"/>
            <a:r>
              <a:rPr lang="en-US" sz="1600"/>
              <a:t>Metode yang </a:t>
            </a:r>
            <a:r>
              <a:rPr lang="en-US" sz="1600" err="1"/>
              <a:t>digunakan</a:t>
            </a:r>
            <a:endParaRPr lang="en-US" sz="1600"/>
          </a:p>
          <a:p>
            <a:pPr algn="l"/>
            <a:r>
              <a:rPr lang="en-US" sz="1600" err="1"/>
              <a:t>Bahan</a:t>
            </a:r>
            <a:r>
              <a:rPr lang="en-US" sz="1600"/>
              <a:t> dan </a:t>
            </a:r>
            <a:r>
              <a:rPr lang="en-US" sz="1600" err="1"/>
              <a:t>peralatan</a:t>
            </a:r>
            <a:r>
              <a:rPr lang="en-US" sz="1600"/>
              <a:t> yang </a:t>
            </a:r>
            <a:r>
              <a:rPr lang="en-US" sz="1600" err="1"/>
              <a:t>diperlukan</a:t>
            </a:r>
            <a:endParaRPr lang="en-US" sz="1600"/>
          </a:p>
          <a:p>
            <a:pPr algn="l"/>
            <a:r>
              <a:rPr lang="en-US" sz="1600" err="1"/>
              <a:t>Urutan</a:t>
            </a:r>
            <a:r>
              <a:rPr lang="en-US" sz="1600"/>
              <a:t> </a:t>
            </a:r>
            <a:r>
              <a:rPr lang="en-US" sz="1600" err="1"/>
              <a:t>pelaksanaan</a:t>
            </a:r>
            <a:r>
              <a:rPr lang="en-US" sz="1600"/>
              <a:t> penelitian</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33" y="135262"/>
            <a:ext cx="832563" cy="832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1125200" y="104094"/>
            <a:ext cx="832563" cy="832563"/>
          </a:xfrm>
          <a:prstGeom prst="rect">
            <a:avLst/>
          </a:prstGeom>
          <a:noFill/>
          <a:extLst>
            <a:ext uri="{909E8E84-426E-40DD-AFC4-6F175D3DCCD1}">
              <a14:hiddenFill xmlns:a14="http://schemas.microsoft.com/office/drawing/2010/main">
                <a:solidFill>
                  <a:srgbClr val="FFFFFF"/>
                </a:solidFill>
              </a14:hiddenFill>
            </a:ext>
          </a:extLst>
        </p:spPr>
      </p:pic>
      <p:sp>
        <p:nvSpPr>
          <p:cNvPr id="9" name="Parallelogram 8">
            <a:extLst>
              <a:ext uri="{FF2B5EF4-FFF2-40B4-BE49-F238E27FC236}">
                <a16:creationId xmlns:a16="http://schemas.microsoft.com/office/drawing/2014/main" id="{B2B40113-7949-B8D1-C3E8-BA4ACFCAD123}"/>
              </a:ext>
            </a:extLst>
          </p:cNvPr>
          <p:cNvSpPr/>
          <p:nvPr/>
        </p:nvSpPr>
        <p:spPr>
          <a:xfrm>
            <a:off x="1481431" y="534485"/>
            <a:ext cx="2092194"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PENDAHULUAN</a:t>
            </a:r>
          </a:p>
        </p:txBody>
      </p:sp>
      <p:sp>
        <p:nvSpPr>
          <p:cNvPr id="10" name="Parallelogram 9">
            <a:extLst>
              <a:ext uri="{FF2B5EF4-FFF2-40B4-BE49-F238E27FC236}">
                <a16:creationId xmlns:a16="http://schemas.microsoft.com/office/drawing/2014/main" id="{9645CD3E-B84F-CF7D-1862-ECC2483ECB11}"/>
              </a:ext>
            </a:extLst>
          </p:cNvPr>
          <p:cNvSpPr/>
          <p:nvPr/>
        </p:nvSpPr>
        <p:spPr>
          <a:xfrm>
            <a:off x="3677282" y="532520"/>
            <a:ext cx="2522375"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TINJAUAN PUSTAKA</a:t>
            </a:r>
          </a:p>
        </p:txBody>
      </p:sp>
      <p:sp>
        <p:nvSpPr>
          <p:cNvPr id="11" name="Parallelogram 10">
            <a:extLst>
              <a:ext uri="{FF2B5EF4-FFF2-40B4-BE49-F238E27FC236}">
                <a16:creationId xmlns:a16="http://schemas.microsoft.com/office/drawing/2014/main" id="{2DF230B0-747A-61D3-94B9-4FDEC95383BA}"/>
              </a:ext>
            </a:extLst>
          </p:cNvPr>
          <p:cNvSpPr/>
          <p:nvPr/>
        </p:nvSpPr>
        <p:spPr>
          <a:xfrm>
            <a:off x="6199657" y="532520"/>
            <a:ext cx="2092194" cy="433340"/>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METODOLOGI</a:t>
            </a:r>
          </a:p>
        </p:txBody>
      </p:sp>
    </p:spTree>
    <p:extLst>
      <p:ext uri="{BB962C8B-B14F-4D97-AF65-F5344CB8AC3E}">
        <p14:creationId xmlns:p14="http://schemas.microsoft.com/office/powerpoint/2010/main" val="208704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2800">
                <a:latin typeface="Amasis MT Pro Medium" panose="02040604050005020304" pitchFamily="18" charset="0"/>
              </a:rPr>
              <a:t>Outline</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468625" y="1857941"/>
            <a:ext cx="2015414" cy="456106"/>
          </a:xfrm>
          <a:ln>
            <a:noFill/>
          </a:ln>
        </p:spPr>
        <p:txBody>
          <a:bodyPr>
            <a:normAutofit/>
          </a:bodyPr>
          <a:lstStyle/>
          <a:p>
            <a:r>
              <a:rPr lang="en-US" sz="2000" b="1"/>
              <a:t>PENDAHULUAN</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61266"/>
            <a:ext cx="686384" cy="679908"/>
          </a:xfrm>
          <a:prstGeom prst="rect">
            <a:avLst/>
          </a:prstGeom>
        </p:spPr>
      </p:pic>
      <p:sp>
        <p:nvSpPr>
          <p:cNvPr id="34" name="Subtitle 2">
            <a:extLst>
              <a:ext uri="{FF2B5EF4-FFF2-40B4-BE49-F238E27FC236}">
                <a16:creationId xmlns:a16="http://schemas.microsoft.com/office/drawing/2014/main" id="{E7B0D085-B7C9-9A1B-C96B-98AAAE06F56D}"/>
              </a:ext>
            </a:extLst>
          </p:cNvPr>
          <p:cNvSpPr txBox="1">
            <a:spLocks/>
          </p:cNvSpPr>
          <p:nvPr/>
        </p:nvSpPr>
        <p:spPr>
          <a:xfrm>
            <a:off x="5370475" y="2546809"/>
            <a:ext cx="2526064" cy="413363"/>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t>TINJAUAN PUSTAKA</a:t>
            </a:r>
          </a:p>
        </p:txBody>
      </p:sp>
      <p:pic>
        <p:nvPicPr>
          <p:cNvPr id="4" name="Picture 3">
            <a:extLst>
              <a:ext uri="{FF2B5EF4-FFF2-40B4-BE49-F238E27FC236}">
                <a16:creationId xmlns:a16="http://schemas.microsoft.com/office/drawing/2014/main" id="{8E9910F8-C833-A40E-BEF3-30231DEDD257}"/>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pic>
        <p:nvPicPr>
          <p:cNvPr id="20" name="Picture 19">
            <a:extLst>
              <a:ext uri="{FF2B5EF4-FFF2-40B4-BE49-F238E27FC236}">
                <a16:creationId xmlns:a16="http://schemas.microsoft.com/office/drawing/2014/main" id="{8652F22D-D2D7-2DF8-25BA-0ADF026CAAFF}"/>
              </a:ext>
            </a:extLst>
          </p:cNvPr>
          <p:cNvPicPr>
            <a:picLocks noChangeAspect="1"/>
          </p:cNvPicPr>
          <p:nvPr/>
        </p:nvPicPr>
        <p:blipFill rotWithShape="1">
          <a:blip r:embed="rId8">
            <a:duotone>
              <a:prstClr val="black"/>
              <a:schemeClr val="tx1">
                <a:tint val="45000"/>
                <a:satMod val="400000"/>
              </a:schemeClr>
            </a:duotone>
            <a:extLst>
              <a:ext uri="{BEBA8EAE-BF5A-486C-A8C5-ECC9F3942E4B}">
                <a14:imgProps xmlns:a14="http://schemas.microsoft.com/office/drawing/2010/main">
                  <a14:imgLayer r:embed="rId9">
                    <a14:imgEffect>
                      <a14:backgroundRemoval t="20471" b="74882" l="32063" r="68500">
                        <a14:foregroundMark x1="32063" y1="35176" x2="34625" y2="27176"/>
                        <a14:foregroundMark x1="45438" y1="19882" x2="55563" y2="20471"/>
                        <a14:foregroundMark x1="55563" y1="20471" x2="62187" y2="23059"/>
                        <a14:foregroundMark x1="37438" y1="36824" x2="41563" y2="28647"/>
                        <a14:foregroundMark x1="41563" y1="28647" x2="48563" y2="25706"/>
                        <a14:foregroundMark x1="48563" y1="25706" x2="48563" y2="25706"/>
                        <a14:foregroundMark x1="44188" y1="65706" x2="54937" y2="65471"/>
                        <a14:foregroundMark x1="54937" y1="65471" x2="55500" y2="65471"/>
                        <a14:foregroundMark x1="47500" y1="69824" x2="52125" y2="69824"/>
                        <a14:foregroundMark x1="49063" y1="74882" x2="53438" y2="74882"/>
                      </a14:backgroundRemoval>
                    </a14:imgEffect>
                  </a14:imgLayer>
                </a14:imgProps>
              </a:ext>
            </a:extLst>
          </a:blip>
          <a:srcRect l="28450" t="17108" r="27050" b="22009"/>
          <a:stretch/>
        </p:blipFill>
        <p:spPr>
          <a:xfrm>
            <a:off x="3100332" y="2409805"/>
            <a:ext cx="757795" cy="1101555"/>
          </a:xfrm>
          <a:prstGeom prst="rect">
            <a:avLst/>
          </a:prstGeom>
        </p:spPr>
      </p:pic>
      <p:pic>
        <p:nvPicPr>
          <p:cNvPr id="28" name="Picture 2" descr="Target And Arrow Vector Icon Dartboard Shoot Business Aim And Target Focus  Symbol Stock Illustration Stock Illustration - Download Image Now - iStock">
            <a:extLst>
              <a:ext uri="{FF2B5EF4-FFF2-40B4-BE49-F238E27FC236}">
                <a16:creationId xmlns:a16="http://schemas.microsoft.com/office/drawing/2014/main" id="{F4CCB413-FEDB-CA55-84FF-0E036EDF53B3}"/>
              </a:ext>
            </a:extLst>
          </p:cNvPr>
          <p:cNvPicPr>
            <a:picLocks noChangeAspect="1" noChangeArrowheads="1"/>
          </p:cNvPicPr>
          <p:nvPr/>
        </p:nvPicPr>
        <p:blipFill>
          <a:blip r:embed="rId10">
            <a:biLevel thresh="75000"/>
            <a:extLst>
              <a:ext uri="{BEBA8EAE-BF5A-486C-A8C5-ECC9F3942E4B}">
                <a14:imgProps xmlns:a14="http://schemas.microsoft.com/office/drawing/2010/main">
                  <a14:imgLayer r:embed="rId11">
                    <a14:imgEffect>
                      <a14:backgroundRemoval t="10000" b="90000" l="10000" r="90000">
                        <a14:foregroundMark x1="75654" y1="28268" x2="68137" y2="34967"/>
                        <a14:foregroundMark x1="45752" y1="47222" x2="44281" y2="50817"/>
                        <a14:foregroundMark x1="40033" y1="37908" x2="48856" y2="37582"/>
                      </a14:backgroundRemoval>
                    </a14:imgEffect>
                  </a14:imgLayer>
                </a14:imgProps>
              </a:ext>
              <a:ext uri="{28A0092B-C50C-407E-A947-70E740481C1C}">
                <a14:useLocalDpi xmlns:a14="http://schemas.microsoft.com/office/drawing/2010/main" val="0"/>
              </a:ext>
            </a:extLst>
          </a:blip>
          <a:srcRect/>
          <a:stretch>
            <a:fillRect/>
          </a:stretch>
        </p:blipFill>
        <p:spPr bwMode="auto">
          <a:xfrm>
            <a:off x="8978287" y="1983156"/>
            <a:ext cx="1557031" cy="155703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Open Book Icon Isolated On White Background, Book Icon Vector Design  Concept, Book Vector Icon Modern And Simple Flat Symbol For Web Site,  Mobile, Logo, App, Template, Business Royalty Free SVG, Cliparts,">
            <a:extLst>
              <a:ext uri="{FF2B5EF4-FFF2-40B4-BE49-F238E27FC236}">
                <a16:creationId xmlns:a16="http://schemas.microsoft.com/office/drawing/2014/main" id="{1E383CF1-AB7F-7E3A-F0CB-BD8E0433ED7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531" t="22402" r="12406" b="22871"/>
          <a:stretch/>
        </p:blipFill>
        <p:spPr bwMode="auto">
          <a:xfrm>
            <a:off x="5924654" y="3029913"/>
            <a:ext cx="1456135" cy="1061622"/>
          </a:xfrm>
          <a:prstGeom prst="rect">
            <a:avLst/>
          </a:prstGeom>
          <a:noFill/>
          <a:extLst>
            <a:ext uri="{909E8E84-426E-40DD-AFC4-6F175D3DCCD1}">
              <a14:hiddenFill xmlns:a14="http://schemas.microsoft.com/office/drawing/2010/main">
                <a:solidFill>
                  <a:srgbClr val="FFFFFF"/>
                </a:solidFill>
              </a14:hiddenFill>
            </a:ext>
          </a:extLst>
        </p:spPr>
      </p:pic>
      <p:sp>
        <p:nvSpPr>
          <p:cNvPr id="30" name="Subtitle 2">
            <a:extLst>
              <a:ext uri="{FF2B5EF4-FFF2-40B4-BE49-F238E27FC236}">
                <a16:creationId xmlns:a16="http://schemas.microsoft.com/office/drawing/2014/main" id="{84FE500B-441D-0740-0AA2-0D3E6FCE95FE}"/>
              </a:ext>
            </a:extLst>
          </p:cNvPr>
          <p:cNvSpPr txBox="1">
            <a:spLocks/>
          </p:cNvSpPr>
          <p:nvPr/>
        </p:nvSpPr>
        <p:spPr>
          <a:xfrm>
            <a:off x="8493770" y="1730835"/>
            <a:ext cx="2526064" cy="413363"/>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t>METODOLOGI</a:t>
            </a:r>
          </a:p>
        </p:txBody>
      </p:sp>
      <p:sp>
        <p:nvSpPr>
          <p:cNvPr id="31" name="Subtitle 2">
            <a:extLst>
              <a:ext uri="{FF2B5EF4-FFF2-40B4-BE49-F238E27FC236}">
                <a16:creationId xmlns:a16="http://schemas.microsoft.com/office/drawing/2014/main" id="{3724CF54-BAB2-0A6F-620E-E13BE4407281}"/>
              </a:ext>
            </a:extLst>
          </p:cNvPr>
          <p:cNvSpPr txBox="1">
            <a:spLocks/>
          </p:cNvSpPr>
          <p:nvPr/>
        </p:nvSpPr>
        <p:spPr>
          <a:xfrm>
            <a:off x="2471523" y="3623965"/>
            <a:ext cx="2015414" cy="2164414"/>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err="1"/>
              <a:t>Latar</a:t>
            </a:r>
            <a:r>
              <a:rPr lang="en-US" sz="1600"/>
              <a:t> </a:t>
            </a:r>
            <a:r>
              <a:rPr lang="en-US" sz="1600" err="1"/>
              <a:t>Belakang</a:t>
            </a:r>
            <a:endParaRPr lang="en-US" sz="1600"/>
          </a:p>
          <a:p>
            <a:r>
              <a:rPr lang="en-US" sz="1600" err="1"/>
              <a:t>Rumusan</a:t>
            </a:r>
            <a:r>
              <a:rPr lang="en-US" sz="1600"/>
              <a:t> </a:t>
            </a:r>
            <a:r>
              <a:rPr lang="en-US" sz="1600" err="1"/>
              <a:t>Masalah</a:t>
            </a:r>
            <a:endParaRPr lang="en-US" sz="1600"/>
          </a:p>
          <a:p>
            <a:r>
              <a:rPr lang="en-US" sz="1600"/>
              <a:t>Batasan </a:t>
            </a:r>
            <a:r>
              <a:rPr lang="en-US" sz="1600" err="1"/>
              <a:t>Masalah</a:t>
            </a:r>
            <a:endParaRPr lang="en-US" sz="1600"/>
          </a:p>
          <a:p>
            <a:r>
              <a:rPr lang="en-US" sz="1600" err="1"/>
              <a:t>Tujuan</a:t>
            </a:r>
            <a:endParaRPr lang="en-US" sz="1600"/>
          </a:p>
          <a:p>
            <a:r>
              <a:rPr lang="en-US" sz="1600" err="1"/>
              <a:t>Manfaat</a:t>
            </a:r>
            <a:endParaRPr lang="en-US" sz="1600"/>
          </a:p>
        </p:txBody>
      </p:sp>
      <p:sp>
        <p:nvSpPr>
          <p:cNvPr id="32" name="Subtitle 2">
            <a:extLst>
              <a:ext uri="{FF2B5EF4-FFF2-40B4-BE49-F238E27FC236}">
                <a16:creationId xmlns:a16="http://schemas.microsoft.com/office/drawing/2014/main" id="{E3F9D519-6C46-4A93-2367-94E8D2D172C3}"/>
              </a:ext>
            </a:extLst>
          </p:cNvPr>
          <p:cNvSpPr txBox="1">
            <a:spLocks/>
          </p:cNvSpPr>
          <p:nvPr/>
        </p:nvSpPr>
        <p:spPr>
          <a:xfrm>
            <a:off x="5625800" y="4161276"/>
            <a:ext cx="2015414" cy="2164414"/>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err="1"/>
              <a:t>Penelitian</a:t>
            </a:r>
            <a:r>
              <a:rPr lang="en-US" sz="1600"/>
              <a:t> </a:t>
            </a:r>
            <a:r>
              <a:rPr lang="en-US" sz="1600" err="1"/>
              <a:t>Terdahulu</a:t>
            </a:r>
            <a:endParaRPr lang="en-US" sz="1600"/>
          </a:p>
          <a:p>
            <a:r>
              <a:rPr lang="en-US" sz="1600"/>
              <a:t>Plant PCT-100</a:t>
            </a:r>
          </a:p>
          <a:p>
            <a:r>
              <a:rPr lang="en-US" sz="1600"/>
              <a:t>Neuro PID</a:t>
            </a:r>
          </a:p>
        </p:txBody>
      </p:sp>
      <p:sp>
        <p:nvSpPr>
          <p:cNvPr id="33" name="Subtitle 2">
            <a:extLst>
              <a:ext uri="{FF2B5EF4-FFF2-40B4-BE49-F238E27FC236}">
                <a16:creationId xmlns:a16="http://schemas.microsoft.com/office/drawing/2014/main" id="{7CE358C0-415A-675D-1C2A-088C33AE4A90}"/>
              </a:ext>
            </a:extLst>
          </p:cNvPr>
          <p:cNvSpPr txBox="1">
            <a:spLocks/>
          </p:cNvSpPr>
          <p:nvPr/>
        </p:nvSpPr>
        <p:spPr>
          <a:xfrm>
            <a:off x="8749096" y="3348173"/>
            <a:ext cx="2015414" cy="2164414"/>
          </a:xfrm>
          <a:prstGeom prst="rect">
            <a:avLst/>
          </a:prstGeom>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a:t>Metode </a:t>
            </a:r>
            <a:r>
              <a:rPr lang="en-US" sz="1600" err="1"/>
              <a:t>Penelitian</a:t>
            </a:r>
            <a:endParaRPr lang="en-US" sz="1600"/>
          </a:p>
          <a:p>
            <a:r>
              <a:rPr lang="en-US" sz="1600" err="1"/>
              <a:t>Bahan</a:t>
            </a:r>
            <a:r>
              <a:rPr lang="en-US" sz="1600"/>
              <a:t> dan Alat</a:t>
            </a:r>
          </a:p>
          <a:p>
            <a:r>
              <a:rPr lang="en-US" sz="1600" err="1"/>
              <a:t>Urutan</a:t>
            </a:r>
            <a:r>
              <a:rPr lang="en-US" sz="1600"/>
              <a:t> </a:t>
            </a:r>
            <a:r>
              <a:rPr lang="en-US" sz="1600" err="1"/>
              <a:t>Penelitian</a:t>
            </a:r>
            <a:endParaRPr lang="en-US" sz="1600"/>
          </a:p>
        </p:txBody>
      </p:sp>
    </p:spTree>
    <p:extLst>
      <p:ext uri="{BB962C8B-B14F-4D97-AF65-F5344CB8AC3E}">
        <p14:creationId xmlns:p14="http://schemas.microsoft.com/office/powerpoint/2010/main" val="22727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2800" err="1">
                <a:latin typeface="Amasis MT Pro Medium" panose="02040604050005020304" pitchFamily="18" charset="0"/>
              </a:rPr>
              <a:t>Latar</a:t>
            </a:r>
            <a:r>
              <a:rPr lang="en-US" sz="2800">
                <a:latin typeface="Amasis MT Pro Medium" panose="02040604050005020304" pitchFamily="18" charset="0"/>
              </a:rPr>
              <a:t> </a:t>
            </a:r>
            <a:r>
              <a:rPr lang="en-US" sz="2800" err="1">
                <a:latin typeface="Amasis MT Pro Medium" panose="02040604050005020304" pitchFamily="18" charset="0"/>
              </a:rPr>
              <a:t>Belakang</a:t>
            </a:r>
            <a:endParaRPr lang="en-US" sz="28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442176" y="1042119"/>
            <a:ext cx="5010676" cy="778458"/>
          </a:xfrm>
          <a:ln>
            <a:solidFill>
              <a:schemeClr val="accent1">
                <a:lumMod val="60000"/>
                <a:lumOff val="40000"/>
              </a:schemeClr>
            </a:solidFill>
          </a:ln>
        </p:spPr>
        <p:txBody>
          <a:bodyPr anchor="ctr">
            <a:normAutofit/>
          </a:bodyPr>
          <a:lstStyle/>
          <a:p>
            <a:r>
              <a:rPr lang="en-US" sz="1600" err="1">
                <a:latin typeface="Lucida Bright" panose="02040602050505020304" pitchFamily="18" charset="0"/>
              </a:rPr>
              <a:t>Dinamika</a:t>
            </a:r>
            <a:r>
              <a:rPr lang="en-US" sz="1600">
                <a:latin typeface="Lucida Bright" panose="02040602050505020304" pitchFamily="18" charset="0"/>
              </a:rPr>
              <a:t> level air perlu </a:t>
            </a:r>
            <a:r>
              <a:rPr lang="en-US" sz="1600" err="1">
                <a:latin typeface="Lucida Bright" panose="02040602050505020304" pitchFamily="18" charset="0"/>
              </a:rPr>
              <a:t>dikendalian</a:t>
            </a:r>
            <a:r>
              <a:rPr lang="en-US" sz="1600">
                <a:latin typeface="Lucida Bright" panose="02040602050505020304" pitchFamily="18" charset="0"/>
              </a:rPr>
              <a:t> </a:t>
            </a:r>
            <a:r>
              <a:rPr lang="en-US" sz="1600" err="1">
                <a:latin typeface="Lucida Bright" panose="02040602050505020304" pitchFamily="18" charset="0"/>
              </a:rPr>
              <a:t>terhadap</a:t>
            </a:r>
            <a:r>
              <a:rPr lang="en-US" sz="1600">
                <a:latin typeface="Lucida Bright" panose="02040602050505020304" pitchFamily="18" charset="0"/>
              </a:rPr>
              <a:t> </a:t>
            </a:r>
            <a:r>
              <a:rPr lang="en-US" sz="1600" err="1">
                <a:latin typeface="Lucida Bright" panose="02040602050505020304" pitchFamily="18" charset="0"/>
              </a:rPr>
              <a:t>titik</a:t>
            </a:r>
            <a:r>
              <a:rPr lang="en-US" sz="1600">
                <a:latin typeface="Lucida Bright" panose="02040602050505020304" pitchFamily="18" charset="0"/>
              </a:rPr>
              <a:t> </a:t>
            </a:r>
            <a:r>
              <a:rPr lang="en-US" sz="1600" err="1">
                <a:latin typeface="Lucida Bright" panose="02040602050505020304" pitchFamily="18" charset="0"/>
              </a:rPr>
              <a:t>operasinya</a:t>
            </a:r>
            <a:endParaRPr lang="en-US" sz="1600">
              <a:latin typeface="Lucida Bright" panose="02040602050505020304" pitchFamily="18" charset="0"/>
            </a:endParaRP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61266"/>
            <a:ext cx="686384" cy="679908"/>
          </a:xfrm>
          <a:prstGeom prst="rect">
            <a:avLst/>
          </a:prstGeom>
        </p:spPr>
      </p:pic>
      <p:sp>
        <p:nvSpPr>
          <p:cNvPr id="34" name="Subtitle 2">
            <a:extLst>
              <a:ext uri="{FF2B5EF4-FFF2-40B4-BE49-F238E27FC236}">
                <a16:creationId xmlns:a16="http://schemas.microsoft.com/office/drawing/2014/main" id="{E7B0D085-B7C9-9A1B-C96B-98AAAE06F56D}"/>
              </a:ext>
            </a:extLst>
          </p:cNvPr>
          <p:cNvSpPr txBox="1">
            <a:spLocks/>
          </p:cNvSpPr>
          <p:nvPr/>
        </p:nvSpPr>
        <p:spPr>
          <a:xfrm>
            <a:off x="3444956" y="2206326"/>
            <a:ext cx="5010676" cy="778458"/>
          </a:xfrm>
          <a:prstGeom prst="rect">
            <a:avLst/>
          </a:prstGeom>
          <a:ln>
            <a:solidFill>
              <a:schemeClr val="accent2">
                <a:lumMod val="60000"/>
                <a:lumOff val="40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a:latin typeface="Lucida Bright" panose="02040602050505020304" pitchFamily="18" charset="0"/>
              </a:rPr>
              <a:t>Level pada plant PCT-100 yang </a:t>
            </a:r>
            <a:r>
              <a:rPr lang="en-US" sz="1600" err="1">
                <a:latin typeface="Lucida Bright" panose="02040602050505020304" pitchFamily="18" charset="0"/>
              </a:rPr>
              <a:t>dikendalikan</a:t>
            </a:r>
            <a:r>
              <a:rPr lang="en-US" sz="1600">
                <a:latin typeface="Lucida Bright" panose="02040602050505020304" pitchFamily="18" charset="0"/>
              </a:rPr>
              <a:t> </a:t>
            </a:r>
            <a:r>
              <a:rPr lang="en-US" sz="1600" err="1">
                <a:latin typeface="Lucida Bright" panose="02040602050505020304" pitchFamily="18" charset="0"/>
              </a:rPr>
              <a:t>seringkali</a:t>
            </a:r>
            <a:r>
              <a:rPr lang="en-US" sz="1600">
                <a:latin typeface="Lucida Bright" panose="02040602050505020304" pitchFamily="18" charset="0"/>
              </a:rPr>
              <a:t> </a:t>
            </a:r>
            <a:r>
              <a:rPr lang="en-US" sz="1600" b="1" err="1">
                <a:latin typeface="Lucida Bright" panose="02040602050505020304" pitchFamily="18" charset="0"/>
              </a:rPr>
              <a:t>mengalami</a:t>
            </a:r>
            <a:r>
              <a:rPr lang="en-US" sz="1600" b="1">
                <a:latin typeface="Lucida Bright" panose="02040602050505020304" pitchFamily="18" charset="0"/>
              </a:rPr>
              <a:t> </a:t>
            </a:r>
            <a:r>
              <a:rPr lang="en-US" sz="1600" b="1" err="1">
                <a:latin typeface="Lucida Bright" panose="02040602050505020304" pitchFamily="18" charset="0"/>
              </a:rPr>
              <a:t>perubahan</a:t>
            </a:r>
            <a:r>
              <a:rPr lang="en-US" sz="1600" b="1">
                <a:latin typeface="Lucida Bright" panose="02040602050505020304" pitchFamily="18" charset="0"/>
              </a:rPr>
              <a:t> </a:t>
            </a:r>
            <a:r>
              <a:rPr lang="en-US" sz="1600" b="1" err="1">
                <a:latin typeface="Lucida Bright" panose="02040602050505020304" pitchFamily="18" charset="0"/>
              </a:rPr>
              <a:t>respon</a:t>
            </a:r>
            <a:r>
              <a:rPr lang="en-US" sz="1600" b="1">
                <a:latin typeface="Lucida Bright" panose="02040602050505020304" pitchFamily="18" charset="0"/>
              </a:rPr>
              <a:t> </a:t>
            </a:r>
            <a:r>
              <a:rPr lang="en-US" sz="1600" b="1" err="1">
                <a:latin typeface="Lucida Bright" panose="02040602050505020304" pitchFamily="18" charset="0"/>
              </a:rPr>
              <a:t>signifikan</a:t>
            </a:r>
            <a:r>
              <a:rPr lang="en-US" sz="1600" b="1">
                <a:latin typeface="Lucida Bright" panose="02040602050505020304" pitchFamily="18" charset="0"/>
              </a:rPr>
              <a:t> </a:t>
            </a:r>
            <a:r>
              <a:rPr lang="en-US" sz="1600">
                <a:latin typeface="Lucida Bright" panose="02040602050505020304" pitchFamily="18" charset="0"/>
              </a:rPr>
              <a:t>dalam </a:t>
            </a:r>
            <a:r>
              <a:rPr lang="en-US" sz="1600" err="1">
                <a:latin typeface="Lucida Bright" panose="02040602050505020304" pitchFamily="18" charset="0"/>
              </a:rPr>
              <a:t>kondisi-kondisi</a:t>
            </a:r>
            <a:r>
              <a:rPr lang="en-US" sz="1600">
                <a:latin typeface="Lucida Bright" panose="02040602050505020304" pitchFamily="18" charset="0"/>
              </a:rPr>
              <a:t> </a:t>
            </a:r>
            <a:r>
              <a:rPr lang="en-US" sz="1600" err="1">
                <a:latin typeface="Lucida Bright" panose="02040602050505020304" pitchFamily="18" charset="0"/>
              </a:rPr>
              <a:t>tertentu</a:t>
            </a:r>
            <a:r>
              <a:rPr lang="en-US" sz="1600">
                <a:latin typeface="Lucida Bright" panose="02040602050505020304" pitchFamily="18" charset="0"/>
              </a:rPr>
              <a:t>. </a:t>
            </a:r>
          </a:p>
        </p:txBody>
      </p:sp>
      <p:sp>
        <p:nvSpPr>
          <p:cNvPr id="35" name="Subtitle 2">
            <a:extLst>
              <a:ext uri="{FF2B5EF4-FFF2-40B4-BE49-F238E27FC236}">
                <a16:creationId xmlns:a16="http://schemas.microsoft.com/office/drawing/2014/main" id="{55048C4A-1907-CED5-E06C-6C914A7A2301}"/>
              </a:ext>
            </a:extLst>
          </p:cNvPr>
          <p:cNvSpPr txBox="1">
            <a:spLocks/>
          </p:cNvSpPr>
          <p:nvPr/>
        </p:nvSpPr>
        <p:spPr>
          <a:xfrm>
            <a:off x="4147384" y="3364388"/>
            <a:ext cx="5010676" cy="778458"/>
          </a:xfrm>
          <a:prstGeom prst="rect">
            <a:avLst/>
          </a:prstGeom>
          <a:ln>
            <a:solidFill>
              <a:schemeClr val="accent6">
                <a:lumMod val="60000"/>
                <a:lumOff val="40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err="1">
                <a:latin typeface="Lucida Bright" panose="02040602050505020304" pitchFamily="18" charset="0"/>
              </a:rPr>
              <a:t>Kontroller</a:t>
            </a:r>
            <a:r>
              <a:rPr lang="en-US" sz="1600">
                <a:latin typeface="Lucida Bright" panose="02040602050505020304" pitchFamily="18" charset="0"/>
              </a:rPr>
              <a:t> PID </a:t>
            </a:r>
            <a:r>
              <a:rPr lang="en-US" sz="1600" err="1">
                <a:latin typeface="Lucida Bright" panose="02040602050505020304" pitchFamily="18" charset="0"/>
              </a:rPr>
              <a:t>membutuhkan</a:t>
            </a:r>
            <a:r>
              <a:rPr lang="en-US" sz="1600">
                <a:latin typeface="Lucida Bright" panose="02040602050505020304" pitchFamily="18" charset="0"/>
              </a:rPr>
              <a:t> </a:t>
            </a:r>
            <a:r>
              <a:rPr lang="en-US" sz="1600" b="1">
                <a:latin typeface="Lucida Bright" panose="02040602050505020304" pitchFamily="18" charset="0"/>
              </a:rPr>
              <a:t>parameter </a:t>
            </a:r>
            <a:r>
              <a:rPr lang="en-US" sz="1600" b="1" err="1">
                <a:latin typeface="Lucida Bright" panose="02040602050505020304" pitchFamily="18" charset="0"/>
              </a:rPr>
              <a:t>berbeda-beda</a:t>
            </a:r>
            <a:r>
              <a:rPr lang="en-US" sz="1600" b="1">
                <a:latin typeface="Lucida Bright" panose="02040602050505020304" pitchFamily="18" charset="0"/>
              </a:rPr>
              <a:t> </a:t>
            </a:r>
            <a:r>
              <a:rPr lang="en-US" sz="1600">
                <a:latin typeface="Lucida Bright" panose="02040602050505020304" pitchFamily="18" charset="0"/>
              </a:rPr>
              <a:t>(tuning </a:t>
            </a:r>
            <a:r>
              <a:rPr lang="en-US" sz="1600" err="1">
                <a:latin typeface="Lucida Bright" panose="02040602050505020304" pitchFamily="18" charset="0"/>
              </a:rPr>
              <a:t>ulang</a:t>
            </a:r>
            <a:r>
              <a:rPr lang="en-US" sz="1600">
                <a:latin typeface="Lucida Bright" panose="02040602050505020304" pitchFamily="18" charset="0"/>
              </a:rPr>
              <a:t>) untuk </a:t>
            </a:r>
            <a:r>
              <a:rPr lang="en-US" sz="1600" err="1">
                <a:latin typeface="Lucida Bright" panose="02040602050505020304" pitchFamily="18" charset="0"/>
              </a:rPr>
              <a:t>mendapat</a:t>
            </a:r>
            <a:r>
              <a:rPr lang="en-US" sz="1600">
                <a:latin typeface="Lucida Bright" panose="02040602050505020304" pitchFamily="18" charset="0"/>
              </a:rPr>
              <a:t> </a:t>
            </a:r>
            <a:r>
              <a:rPr lang="en-US" sz="1600" b="1" err="1">
                <a:latin typeface="Lucida Bright" panose="02040602050505020304" pitchFamily="18" charset="0"/>
              </a:rPr>
              <a:t>respon</a:t>
            </a:r>
            <a:r>
              <a:rPr lang="en-US" sz="1600" b="1">
                <a:latin typeface="Lucida Bright" panose="02040602050505020304" pitchFamily="18" charset="0"/>
              </a:rPr>
              <a:t> yang </a:t>
            </a:r>
            <a:r>
              <a:rPr lang="en-US" sz="1600" b="1" err="1">
                <a:latin typeface="Lucida Bright" panose="02040602050505020304" pitchFamily="18" charset="0"/>
              </a:rPr>
              <a:t>cepat</a:t>
            </a:r>
            <a:r>
              <a:rPr lang="en-US" sz="1600">
                <a:latin typeface="Lucida Bright" panose="02040602050505020304" pitchFamily="18" charset="0"/>
              </a:rPr>
              <a:t>. </a:t>
            </a:r>
          </a:p>
        </p:txBody>
      </p:sp>
      <p:sp>
        <p:nvSpPr>
          <p:cNvPr id="36" name="Subtitle 2">
            <a:extLst>
              <a:ext uri="{FF2B5EF4-FFF2-40B4-BE49-F238E27FC236}">
                <a16:creationId xmlns:a16="http://schemas.microsoft.com/office/drawing/2014/main" id="{2F216EDD-B669-B1DE-D8CB-8327E0F3CDA2}"/>
              </a:ext>
            </a:extLst>
          </p:cNvPr>
          <p:cNvSpPr txBox="1">
            <a:spLocks/>
          </p:cNvSpPr>
          <p:nvPr/>
        </p:nvSpPr>
        <p:spPr>
          <a:xfrm>
            <a:off x="5175544" y="4549910"/>
            <a:ext cx="5010676" cy="778458"/>
          </a:xfrm>
          <a:prstGeom prst="rect">
            <a:avLst/>
          </a:prstGeom>
          <a:ln>
            <a:solidFill>
              <a:schemeClr val="bg2">
                <a:lumMod val="75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err="1">
                <a:latin typeface="Lucida Bright" panose="02040602050505020304" pitchFamily="18" charset="0"/>
              </a:rPr>
              <a:t>diperlukan</a:t>
            </a:r>
            <a:r>
              <a:rPr lang="en-US" sz="1600" b="1">
                <a:latin typeface="Lucida Bright" panose="02040602050505020304" pitchFamily="18" charset="0"/>
              </a:rPr>
              <a:t> metode yang </a:t>
            </a:r>
            <a:r>
              <a:rPr lang="en-US" sz="1600" b="1" err="1">
                <a:latin typeface="Lucida Bright" panose="02040602050505020304" pitchFamily="18" charset="0"/>
              </a:rPr>
              <a:t>dapat</a:t>
            </a:r>
            <a:r>
              <a:rPr lang="en-US" sz="1600" b="1">
                <a:latin typeface="Lucida Bright" panose="02040602050505020304" pitchFamily="18" charset="0"/>
              </a:rPr>
              <a:t> </a:t>
            </a:r>
            <a:r>
              <a:rPr lang="en-US" sz="1600" b="1" err="1">
                <a:latin typeface="Lucida Bright" panose="02040602050505020304" pitchFamily="18" charset="0"/>
              </a:rPr>
              <a:t>belajar</a:t>
            </a:r>
            <a:r>
              <a:rPr lang="en-US" sz="1600" b="1">
                <a:latin typeface="Lucida Bright" panose="02040602050505020304" pitchFamily="18" charset="0"/>
              </a:rPr>
              <a:t> </a:t>
            </a:r>
            <a:r>
              <a:rPr lang="en-US" sz="1600">
                <a:latin typeface="Lucida Bright" panose="02040602050505020304" pitchFamily="18" charset="0"/>
              </a:rPr>
              <a:t>(learning) </a:t>
            </a:r>
            <a:r>
              <a:rPr lang="en-US" sz="1600" err="1">
                <a:latin typeface="Lucida Bright" panose="02040602050505020304" pitchFamily="18" charset="0"/>
              </a:rPr>
              <a:t>terhadap</a:t>
            </a:r>
            <a:r>
              <a:rPr lang="en-US" sz="1600">
                <a:latin typeface="Lucida Bright" panose="02040602050505020304" pitchFamily="18" charset="0"/>
              </a:rPr>
              <a:t> </a:t>
            </a:r>
            <a:r>
              <a:rPr lang="en-US" sz="1600" err="1">
                <a:latin typeface="Lucida Bright" panose="02040602050505020304" pitchFamily="18" charset="0"/>
              </a:rPr>
              <a:t>perubahan</a:t>
            </a:r>
            <a:endParaRPr lang="en-US" sz="1600">
              <a:latin typeface="Lucida Bright" panose="02040602050505020304" pitchFamily="18" charset="0"/>
            </a:endParaRPr>
          </a:p>
        </p:txBody>
      </p:sp>
      <p:sp>
        <p:nvSpPr>
          <p:cNvPr id="37" name="Arrow: Down 36">
            <a:extLst>
              <a:ext uri="{FF2B5EF4-FFF2-40B4-BE49-F238E27FC236}">
                <a16:creationId xmlns:a16="http://schemas.microsoft.com/office/drawing/2014/main" id="{F393A6DE-678D-251C-0126-96AD09AE7528}"/>
              </a:ext>
            </a:extLst>
          </p:cNvPr>
          <p:cNvSpPr/>
          <p:nvPr/>
        </p:nvSpPr>
        <p:spPr>
          <a:xfrm>
            <a:off x="3518119" y="1817374"/>
            <a:ext cx="629265" cy="351523"/>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FA904708-19DE-A495-210A-EAE3ACAB81B2}"/>
              </a:ext>
            </a:extLst>
          </p:cNvPr>
          <p:cNvSpPr/>
          <p:nvPr/>
        </p:nvSpPr>
        <p:spPr>
          <a:xfrm>
            <a:off x="4241091" y="2993490"/>
            <a:ext cx="629265" cy="344474"/>
          </a:xfrm>
          <a:prstGeom prst="down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98046CE7-7121-9208-FAB3-7F35A206FC81}"/>
              </a:ext>
            </a:extLst>
          </p:cNvPr>
          <p:cNvSpPr/>
          <p:nvPr/>
        </p:nvSpPr>
        <p:spPr>
          <a:xfrm>
            <a:off x="5321029" y="4142831"/>
            <a:ext cx="629265" cy="379619"/>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ubtitle 2">
            <a:extLst>
              <a:ext uri="{FF2B5EF4-FFF2-40B4-BE49-F238E27FC236}">
                <a16:creationId xmlns:a16="http://schemas.microsoft.com/office/drawing/2014/main" id="{319C5A63-4B9B-EF3D-3F4E-A9D3D98073C4}"/>
              </a:ext>
            </a:extLst>
          </p:cNvPr>
          <p:cNvSpPr txBox="1">
            <a:spLocks/>
          </p:cNvSpPr>
          <p:nvPr/>
        </p:nvSpPr>
        <p:spPr>
          <a:xfrm>
            <a:off x="6096000" y="5726643"/>
            <a:ext cx="5295102" cy="1010703"/>
          </a:xfrm>
          <a:prstGeom prst="rect">
            <a:avLst/>
          </a:prstGeom>
          <a:ln>
            <a:solidFill>
              <a:schemeClr val="accent4">
                <a:lumMod val="60000"/>
                <a:lumOff val="40000"/>
              </a:schemeClr>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err="1">
                <a:latin typeface="Lucida Bright" panose="02040602050505020304" pitchFamily="18" charset="0"/>
              </a:rPr>
              <a:t>Algoritma</a:t>
            </a:r>
            <a:r>
              <a:rPr lang="en-US" sz="1600">
                <a:latin typeface="Lucida Bright" panose="02040602050505020304" pitchFamily="18" charset="0"/>
              </a:rPr>
              <a:t> </a:t>
            </a:r>
            <a:r>
              <a:rPr lang="en-US" sz="1600" b="1">
                <a:latin typeface="Lucida Bright" panose="02040602050505020304" pitchFamily="18" charset="0"/>
              </a:rPr>
              <a:t>Neural Network </a:t>
            </a:r>
            <a:r>
              <a:rPr lang="en-US" sz="1600" err="1">
                <a:latin typeface="Lucida Bright" panose="02040602050505020304" pitchFamily="18" charset="0"/>
              </a:rPr>
              <a:t>mempelajari</a:t>
            </a:r>
            <a:r>
              <a:rPr lang="en-US" sz="1600">
                <a:latin typeface="Lucida Bright" panose="02040602050505020304" pitchFamily="18" charset="0"/>
              </a:rPr>
              <a:t> </a:t>
            </a:r>
            <a:r>
              <a:rPr lang="en-US" sz="1600" err="1">
                <a:latin typeface="Lucida Bright" panose="02040602050505020304" pitchFamily="18" charset="0"/>
              </a:rPr>
              <a:t>perubahan</a:t>
            </a:r>
            <a:r>
              <a:rPr lang="en-US" sz="1600">
                <a:latin typeface="Lucida Bright" panose="02040602050505020304" pitchFamily="18" charset="0"/>
              </a:rPr>
              <a:t> </a:t>
            </a:r>
            <a:r>
              <a:rPr lang="en-US" sz="1600" err="1">
                <a:latin typeface="Lucida Bright" panose="02040602050505020304" pitchFamily="18" charset="0"/>
              </a:rPr>
              <a:t>beban</a:t>
            </a:r>
            <a:r>
              <a:rPr lang="en-US" sz="1600">
                <a:latin typeface="Lucida Bright" panose="02040602050505020304" pitchFamily="18" charset="0"/>
              </a:rPr>
              <a:t> pada plant dan </a:t>
            </a:r>
            <a:r>
              <a:rPr lang="en-US" sz="1600" b="1" err="1">
                <a:latin typeface="Lucida Bright" panose="02040602050505020304" pitchFamily="18" charset="0"/>
              </a:rPr>
              <a:t>otomatis</a:t>
            </a:r>
            <a:r>
              <a:rPr lang="en-US" sz="1600" b="1">
                <a:latin typeface="Lucida Bright" panose="02040602050505020304" pitchFamily="18" charset="0"/>
              </a:rPr>
              <a:t> </a:t>
            </a:r>
            <a:r>
              <a:rPr lang="en-US" sz="1600" b="1" err="1">
                <a:latin typeface="Lucida Bright" panose="02040602050505020304" pitchFamily="18" charset="0"/>
              </a:rPr>
              <a:t>melakukan</a:t>
            </a:r>
            <a:r>
              <a:rPr lang="en-US" sz="1600" b="1">
                <a:latin typeface="Lucida Bright" panose="02040602050505020304" pitchFamily="18" charset="0"/>
              </a:rPr>
              <a:t> tuning</a:t>
            </a:r>
            <a:r>
              <a:rPr lang="en-US" sz="1600">
                <a:latin typeface="Lucida Bright" panose="02040602050505020304" pitchFamily="18" charset="0"/>
              </a:rPr>
              <a:t> </a:t>
            </a:r>
            <a:r>
              <a:rPr lang="en-US" sz="1600" err="1">
                <a:latin typeface="Lucida Bright" panose="02040602050505020304" pitchFamily="18" charset="0"/>
              </a:rPr>
              <a:t>sehingga</a:t>
            </a:r>
            <a:r>
              <a:rPr lang="en-US" sz="1600">
                <a:latin typeface="Lucida Bright" panose="02040602050505020304" pitchFamily="18" charset="0"/>
              </a:rPr>
              <a:t> </a:t>
            </a:r>
            <a:r>
              <a:rPr lang="en-US" sz="1600" err="1">
                <a:latin typeface="Lucida Bright" panose="02040602050505020304" pitchFamily="18" charset="0"/>
              </a:rPr>
              <a:t>mudah</a:t>
            </a:r>
            <a:r>
              <a:rPr lang="en-US" sz="1600">
                <a:latin typeface="Lucida Bright" panose="02040602050505020304" pitchFamily="18" charset="0"/>
              </a:rPr>
              <a:t> </a:t>
            </a:r>
            <a:r>
              <a:rPr lang="en-US" sz="1600" err="1">
                <a:latin typeface="Lucida Bright" panose="02040602050505020304" pitchFamily="18" charset="0"/>
              </a:rPr>
              <a:t>memenuhi</a:t>
            </a:r>
            <a:r>
              <a:rPr lang="en-US" sz="1600">
                <a:latin typeface="Lucida Bright" panose="02040602050505020304" pitchFamily="18" charset="0"/>
              </a:rPr>
              <a:t> </a:t>
            </a:r>
            <a:r>
              <a:rPr lang="en-US" sz="1600" err="1">
                <a:latin typeface="Lucida Bright" panose="02040602050505020304" pitchFamily="18" charset="0"/>
              </a:rPr>
              <a:t>spesifikasi</a:t>
            </a:r>
            <a:r>
              <a:rPr lang="en-US" sz="1600">
                <a:latin typeface="Lucida Bright" panose="02040602050505020304" pitchFamily="18" charset="0"/>
              </a:rPr>
              <a:t> </a:t>
            </a:r>
            <a:r>
              <a:rPr lang="en-US" sz="1600" err="1">
                <a:latin typeface="Lucida Bright" panose="02040602050505020304" pitchFamily="18" charset="0"/>
              </a:rPr>
              <a:t>kontrol</a:t>
            </a:r>
            <a:r>
              <a:rPr lang="en-US" sz="1600">
                <a:latin typeface="Lucida Bright" panose="02040602050505020304" pitchFamily="18" charset="0"/>
              </a:rPr>
              <a:t> yang </a:t>
            </a:r>
            <a:r>
              <a:rPr lang="en-US" sz="1600" err="1">
                <a:latin typeface="Lucida Bright" panose="02040602050505020304" pitchFamily="18" charset="0"/>
              </a:rPr>
              <a:t>diinginkan</a:t>
            </a:r>
            <a:r>
              <a:rPr lang="en-US" sz="1600">
                <a:latin typeface="Lucida Bright" panose="02040602050505020304" pitchFamily="18" charset="0"/>
              </a:rPr>
              <a:t>. </a:t>
            </a:r>
          </a:p>
        </p:txBody>
      </p:sp>
      <p:sp>
        <p:nvSpPr>
          <p:cNvPr id="41" name="Arrow: Down 40">
            <a:extLst>
              <a:ext uri="{FF2B5EF4-FFF2-40B4-BE49-F238E27FC236}">
                <a16:creationId xmlns:a16="http://schemas.microsoft.com/office/drawing/2014/main" id="{255D0B6C-D0E2-8626-2F28-87F18ABE7CA1}"/>
              </a:ext>
            </a:extLst>
          </p:cNvPr>
          <p:cNvSpPr/>
          <p:nvPr/>
        </p:nvSpPr>
        <p:spPr>
          <a:xfrm>
            <a:off x="6538445" y="5341584"/>
            <a:ext cx="629265" cy="379619"/>
          </a:xfrm>
          <a:prstGeom prst="down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9910F8-C833-A40E-BEF3-30231DEDD257}"/>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3417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4F54003-AC73-6A77-53D5-4DB77156ACCC}"/>
              </a:ext>
            </a:extLst>
          </p:cNvPr>
          <p:cNvPicPr>
            <a:picLocks noChangeAspect="1"/>
          </p:cNvPicPr>
          <p:nvPr/>
        </p:nvPicPr>
        <p:blipFill rotWithShape="1">
          <a:blip r:embed="rId3">
            <a:lum bright="70000" contrast="-70000"/>
          </a:blip>
          <a:srcRect b="39763"/>
          <a:stretch/>
        </p:blipFill>
        <p:spPr>
          <a:xfrm rot="16200000">
            <a:off x="11196191" y="5859482"/>
            <a:ext cx="1524874" cy="918530"/>
          </a:xfrm>
          <a:prstGeom prst="rect">
            <a:avLst/>
          </a:prstGeom>
        </p:spPr>
      </p:pic>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2800" err="1">
                <a:latin typeface="Amasis MT Pro Medium" panose="02040604050005020304" pitchFamily="18" charset="0"/>
              </a:rPr>
              <a:t>Rumusan</a:t>
            </a:r>
            <a:r>
              <a:rPr lang="en-US" sz="2800">
                <a:latin typeface="Amasis MT Pro Medium" panose="02040604050005020304" pitchFamily="18" charset="0"/>
              </a:rPr>
              <a:t> </a:t>
            </a:r>
            <a:r>
              <a:rPr lang="en-US" sz="2800" err="1">
                <a:latin typeface="Amasis MT Pro Medium" panose="02040604050005020304" pitchFamily="18" charset="0"/>
              </a:rPr>
              <a:t>Masalah</a:t>
            </a:r>
            <a:endParaRPr lang="en-US" sz="28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653218" y="1318615"/>
            <a:ext cx="8125944" cy="4193972"/>
          </a:xfrm>
        </p:spPr>
        <p:txBody>
          <a:bodyPr>
            <a:normAutofit/>
          </a:bodyPr>
          <a:lstStyle/>
          <a:p>
            <a:pPr>
              <a:lnSpc>
                <a:spcPct val="150000"/>
              </a:lnSpc>
            </a:pPr>
            <a:r>
              <a:rPr lang="en-US" sz="2000">
                <a:latin typeface="Lucida Bright" panose="02040602050505020304" pitchFamily="18" charset="0"/>
              </a:rPr>
              <a:t>Ketika </a:t>
            </a:r>
            <a:r>
              <a:rPr lang="en-US" sz="2000" err="1">
                <a:latin typeface="Lucida Bright" panose="02040602050505020304" pitchFamily="18" charset="0"/>
              </a:rPr>
              <a:t>terjadi</a:t>
            </a:r>
            <a:r>
              <a:rPr lang="en-US" sz="2000">
                <a:latin typeface="Lucida Bright" panose="02040602050505020304" pitchFamily="18" charset="0"/>
              </a:rPr>
              <a:t> </a:t>
            </a:r>
            <a:r>
              <a:rPr lang="en-US" sz="2000" err="1">
                <a:latin typeface="Lucida Bright" panose="02040602050505020304" pitchFamily="18" charset="0"/>
              </a:rPr>
              <a:t>perubahan</a:t>
            </a:r>
            <a:r>
              <a:rPr lang="en-US" sz="2000">
                <a:latin typeface="Lucida Bright" panose="02040602050505020304" pitchFamily="18" charset="0"/>
              </a:rPr>
              <a:t> parameter plant yang </a:t>
            </a:r>
            <a:r>
              <a:rPr lang="en-US" sz="2000" err="1">
                <a:latin typeface="Lucida Bright" panose="02040602050505020304" pitchFamily="18" charset="0"/>
              </a:rPr>
              <a:t>diakibatkan</a:t>
            </a:r>
            <a:r>
              <a:rPr lang="en-US" sz="2000">
                <a:latin typeface="Lucida Bright" panose="02040602050505020304" pitchFamily="18" charset="0"/>
              </a:rPr>
              <a:t> oleh </a:t>
            </a:r>
            <a:r>
              <a:rPr lang="en-US" sz="2000" err="1">
                <a:latin typeface="Lucida Bright" panose="02040602050505020304" pitchFamily="18" charset="0"/>
              </a:rPr>
              <a:t>pembebanan</a:t>
            </a:r>
            <a:r>
              <a:rPr lang="en-US" sz="2000">
                <a:latin typeface="Lucida Bright" panose="02040602050505020304" pitchFamily="18" charset="0"/>
              </a:rPr>
              <a:t>, </a:t>
            </a:r>
            <a:r>
              <a:rPr lang="en-US" sz="2000" err="1">
                <a:latin typeface="Lucida Bright" panose="02040602050505020304" pitchFamily="18" charset="0"/>
              </a:rPr>
              <a:t>terkadang</a:t>
            </a:r>
            <a:r>
              <a:rPr lang="en-US" sz="2000">
                <a:latin typeface="Lucida Bright" panose="02040602050505020304" pitchFamily="18" charset="0"/>
              </a:rPr>
              <a:t> </a:t>
            </a:r>
            <a:r>
              <a:rPr lang="en-US" sz="2000" b="1" i="1">
                <a:latin typeface="Lucida Bright" panose="02040602050505020304" pitchFamily="18" charset="0"/>
              </a:rPr>
              <a:t>sinyal </a:t>
            </a:r>
            <a:r>
              <a:rPr lang="en-US" sz="2000" b="1" i="1" err="1">
                <a:latin typeface="Lucida Bright" panose="02040602050505020304" pitchFamily="18" charset="0"/>
              </a:rPr>
              <a:t>kontrol</a:t>
            </a:r>
            <a:r>
              <a:rPr lang="en-US" sz="2000" b="1" i="1">
                <a:latin typeface="Lucida Bright" panose="02040602050505020304" pitchFamily="18" charset="0"/>
              </a:rPr>
              <a:t> yang </a:t>
            </a:r>
            <a:r>
              <a:rPr lang="en-US" sz="2000" b="1" i="1" err="1">
                <a:latin typeface="Lucida Bright" panose="02040602050505020304" pitchFamily="18" charset="0"/>
              </a:rPr>
              <a:t>diberikan</a:t>
            </a:r>
            <a:r>
              <a:rPr lang="en-US" sz="2000" b="1" i="1">
                <a:latin typeface="Lucida Bright" panose="02040602050505020304" pitchFamily="18" charset="0"/>
              </a:rPr>
              <a:t> tidak sesuai dengan </a:t>
            </a:r>
            <a:r>
              <a:rPr lang="en-US" sz="2000" b="1" i="1" err="1">
                <a:latin typeface="Lucida Bright" panose="02040602050505020304" pitchFamily="18" charset="0"/>
              </a:rPr>
              <a:t>kondisi</a:t>
            </a:r>
            <a:r>
              <a:rPr lang="en-US" sz="2000" b="1" i="1">
                <a:latin typeface="Lucida Bright" panose="02040602050505020304" pitchFamily="18" charset="0"/>
              </a:rPr>
              <a:t> plant </a:t>
            </a:r>
            <a:r>
              <a:rPr lang="en-US" sz="2000" b="1" i="1" err="1">
                <a:latin typeface="Lucida Bright" panose="02040602050505020304" pitchFamily="18" charset="0"/>
              </a:rPr>
              <a:t>saat</a:t>
            </a:r>
            <a:r>
              <a:rPr lang="en-US" sz="2000" b="1" i="1">
                <a:latin typeface="Lucida Bright" panose="02040602050505020304" pitchFamily="18" charset="0"/>
              </a:rPr>
              <a:t> ini </a:t>
            </a:r>
            <a:r>
              <a:rPr lang="en-US" sz="2000" b="1" i="1" err="1">
                <a:latin typeface="Lucida Bright" panose="02040602050505020304" pitchFamily="18" charset="0"/>
              </a:rPr>
              <a:t>sehingga</a:t>
            </a:r>
            <a:r>
              <a:rPr lang="en-US" sz="2000" b="1" i="1">
                <a:latin typeface="Lucida Bright" panose="02040602050505020304" pitchFamily="18" charset="0"/>
              </a:rPr>
              <a:t> </a:t>
            </a:r>
            <a:r>
              <a:rPr lang="en-US" sz="2000" b="1" i="1" err="1">
                <a:latin typeface="Lucida Bright" panose="02040602050505020304" pitchFamily="18" charset="0"/>
              </a:rPr>
              <a:t>muncul</a:t>
            </a:r>
            <a:r>
              <a:rPr lang="en-US" sz="2000" b="1" i="1">
                <a:latin typeface="Lucida Bright" panose="02040602050505020304" pitchFamily="18" charset="0"/>
              </a:rPr>
              <a:t> </a:t>
            </a:r>
            <a:r>
              <a:rPr lang="en-US" sz="2000" b="1" i="1" err="1">
                <a:latin typeface="Lucida Bright" panose="02040602050505020304" pitchFamily="18" charset="0"/>
              </a:rPr>
              <a:t>pelonjakan</a:t>
            </a:r>
            <a:r>
              <a:rPr lang="en-US" sz="2000" b="1" i="1">
                <a:latin typeface="Lucida Bright" panose="02040602050505020304" pitchFamily="18" charset="0"/>
              </a:rPr>
              <a:t> atau </a:t>
            </a:r>
            <a:r>
              <a:rPr lang="en-US" sz="2000" b="1" i="1" err="1">
                <a:latin typeface="Lucida Bright" panose="02040602050505020304" pitchFamily="18" charset="0"/>
              </a:rPr>
              <a:t>penurunan</a:t>
            </a:r>
            <a:r>
              <a:rPr lang="en-US" sz="2000" b="1" i="1">
                <a:latin typeface="Lucida Bright" panose="02040602050505020304" pitchFamily="18" charset="0"/>
              </a:rPr>
              <a:t> </a:t>
            </a:r>
            <a:r>
              <a:rPr lang="en-US" sz="2000" b="1" i="1" err="1">
                <a:latin typeface="Lucida Bright" panose="02040602050505020304" pitchFamily="18" charset="0"/>
              </a:rPr>
              <a:t>nilai</a:t>
            </a:r>
            <a:r>
              <a:rPr lang="en-US" sz="2000">
                <a:latin typeface="Lucida Bright" panose="02040602050505020304" pitchFamily="18" charset="0"/>
              </a:rPr>
              <a:t>.</a:t>
            </a:r>
          </a:p>
          <a:p>
            <a:pPr>
              <a:lnSpc>
                <a:spcPct val="150000"/>
              </a:lnSpc>
            </a:pPr>
            <a:endParaRPr lang="en-US" sz="2000">
              <a:latin typeface="Lucida Bright" panose="02040602050505020304" pitchFamily="18" charset="0"/>
            </a:endParaRPr>
          </a:p>
          <a:p>
            <a:pPr>
              <a:lnSpc>
                <a:spcPct val="150000"/>
              </a:lnSpc>
            </a:pPr>
            <a:r>
              <a:rPr lang="en-US" sz="2000" err="1">
                <a:latin typeface="Lucida Bright" panose="02040602050505020304" pitchFamily="18" charset="0"/>
              </a:rPr>
              <a:t>Sistem</a:t>
            </a:r>
            <a:r>
              <a:rPr lang="en-US" sz="2000">
                <a:latin typeface="Lucida Bright" panose="02040602050505020304" pitchFamily="18" charset="0"/>
              </a:rPr>
              <a:t> cascade level-flow plant PCT-100 yang </a:t>
            </a:r>
            <a:r>
              <a:rPr lang="en-US" sz="2000" err="1">
                <a:latin typeface="Lucida Bright" panose="02040602050505020304" pitchFamily="18" charset="0"/>
              </a:rPr>
              <a:t>dirancang</a:t>
            </a:r>
            <a:r>
              <a:rPr lang="en-US" sz="2000">
                <a:latin typeface="Lucida Bright" panose="02040602050505020304" pitchFamily="18" charset="0"/>
              </a:rPr>
              <a:t> </a:t>
            </a:r>
            <a:r>
              <a:rPr lang="en-US" sz="2000" b="1" i="1" err="1">
                <a:latin typeface="Lucida Bright" panose="02040602050505020304" pitchFamily="18" charset="0"/>
              </a:rPr>
              <a:t>seharusnya</a:t>
            </a:r>
            <a:r>
              <a:rPr lang="en-US" sz="2000" b="1" i="1">
                <a:latin typeface="Lucida Bright" panose="02040602050505020304" pitchFamily="18" charset="0"/>
              </a:rPr>
              <a:t> </a:t>
            </a:r>
            <a:r>
              <a:rPr lang="en-US" sz="2000" b="1" i="1" err="1">
                <a:latin typeface="Lucida Bright" panose="02040602050505020304" pitchFamily="18" charset="0"/>
              </a:rPr>
              <a:t>dapat</a:t>
            </a:r>
            <a:r>
              <a:rPr lang="en-US" sz="2000" b="1" i="1">
                <a:latin typeface="Lucida Bright" panose="02040602050505020304" pitchFamily="18" charset="0"/>
              </a:rPr>
              <a:t> </a:t>
            </a:r>
            <a:r>
              <a:rPr lang="en-US" sz="2000" b="1" i="1" err="1">
                <a:latin typeface="Lucida Bright" panose="02040602050505020304" pitchFamily="18" charset="0"/>
              </a:rPr>
              <a:t>meminimalkan</a:t>
            </a:r>
            <a:r>
              <a:rPr lang="en-US" sz="2000" b="1" i="1">
                <a:latin typeface="Lucida Bright" panose="02040602050505020304" pitchFamily="18" charset="0"/>
              </a:rPr>
              <a:t> error steady state dan overshoot </a:t>
            </a:r>
            <a:r>
              <a:rPr lang="en-US" sz="2000" err="1">
                <a:latin typeface="Lucida Bright" panose="02040602050505020304" pitchFamily="18" charset="0"/>
              </a:rPr>
              <a:t>terhadap</a:t>
            </a:r>
            <a:r>
              <a:rPr lang="en-US" sz="2000">
                <a:latin typeface="Lucida Bright" panose="02040602050505020304" pitchFamily="18" charset="0"/>
              </a:rPr>
              <a:t> </a:t>
            </a:r>
            <a:r>
              <a:rPr lang="en-US" sz="2000" err="1">
                <a:latin typeface="Lucida Bright" panose="02040602050505020304" pitchFamily="18" charset="0"/>
              </a:rPr>
              <a:t>variasi</a:t>
            </a:r>
            <a:r>
              <a:rPr lang="en-US" sz="2000">
                <a:latin typeface="Lucida Bright" panose="02040602050505020304" pitchFamily="18" charset="0"/>
              </a:rPr>
              <a:t> disturbance. </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7"/>
          <a:stretch>
            <a:fillRect/>
          </a:stretch>
        </p:blipFill>
        <p:spPr>
          <a:xfrm>
            <a:off x="11272244" y="180930"/>
            <a:ext cx="686384" cy="679908"/>
          </a:xfrm>
          <a:prstGeom prst="rect">
            <a:avLst/>
          </a:prstGeom>
        </p:spPr>
      </p:pic>
      <p:sp>
        <p:nvSpPr>
          <p:cNvPr id="4" name="Subtitle 2">
            <a:extLst>
              <a:ext uri="{FF2B5EF4-FFF2-40B4-BE49-F238E27FC236}">
                <a16:creationId xmlns:a16="http://schemas.microsoft.com/office/drawing/2014/main" id="{043E087D-D6C0-5451-ED7A-8A4DFA4E1C29}"/>
              </a:ext>
            </a:extLst>
          </p:cNvPr>
          <p:cNvSpPr txBox="1">
            <a:spLocks/>
          </p:cNvSpPr>
          <p:nvPr/>
        </p:nvSpPr>
        <p:spPr>
          <a:xfrm>
            <a:off x="2868370" y="1533627"/>
            <a:ext cx="7250657" cy="14265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p>
        </p:txBody>
      </p:sp>
    </p:spTree>
    <p:extLst>
      <p:ext uri="{BB962C8B-B14F-4D97-AF65-F5344CB8AC3E}">
        <p14:creationId xmlns:p14="http://schemas.microsoft.com/office/powerpoint/2010/main" val="87506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a:latin typeface="Amasis MT Pro Medium" panose="02040604050005020304" pitchFamily="18" charset="0"/>
              </a:rPr>
              <a:t>Batasan </a:t>
            </a:r>
            <a:r>
              <a:rPr lang="en-US" sz="3200" err="1">
                <a:latin typeface="Amasis MT Pro Medium" panose="02040604050005020304" pitchFamily="18" charset="0"/>
              </a:rPr>
              <a:t>Masalah</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254039" y="1502581"/>
            <a:ext cx="8758090" cy="4024856"/>
          </a:xfrm>
        </p:spPr>
        <p:txBody>
          <a:bodyPr>
            <a:normAutofit/>
          </a:bodyPr>
          <a:lstStyle/>
          <a:p>
            <a:pPr marL="342900" indent="-342900" algn="l">
              <a:lnSpc>
                <a:spcPct val="150000"/>
              </a:lnSpc>
              <a:buFont typeface="Arial" panose="020B0604020202020204" pitchFamily="34" charset="0"/>
              <a:buChar char="•"/>
            </a:pPr>
            <a:r>
              <a:rPr lang="en-US" sz="2000" err="1">
                <a:latin typeface="Lucida Bright" panose="02040602050505020304" pitchFamily="18" charset="0"/>
              </a:rPr>
              <a:t>Pengaturan</a:t>
            </a:r>
            <a:r>
              <a:rPr lang="en-US" sz="2000">
                <a:latin typeface="Lucida Bright" panose="02040602050505020304" pitchFamily="18" charset="0"/>
              </a:rPr>
              <a:t> level-flow </a:t>
            </a:r>
            <a:r>
              <a:rPr lang="en-US" sz="2000" err="1">
                <a:latin typeface="Lucida Bright" panose="02040602050505020304" pitchFamily="18" charset="0"/>
              </a:rPr>
              <a:t>dirancang</a:t>
            </a:r>
            <a:r>
              <a:rPr lang="en-US" sz="2000">
                <a:latin typeface="Lucida Bright" panose="02040602050505020304" pitchFamily="18" charset="0"/>
              </a:rPr>
              <a:t> </a:t>
            </a:r>
            <a:r>
              <a:rPr lang="en-US" sz="2000" err="1">
                <a:latin typeface="Lucida Bright" panose="02040602050505020304" pitchFamily="18" charset="0"/>
              </a:rPr>
              <a:t>secara</a:t>
            </a:r>
            <a:r>
              <a:rPr lang="en-US" sz="2000">
                <a:latin typeface="Lucida Bright" panose="02040602050505020304" pitchFamily="18" charset="0"/>
              </a:rPr>
              <a:t> cascade PID</a:t>
            </a:r>
          </a:p>
          <a:p>
            <a:pPr marL="342900" indent="-342900" algn="l">
              <a:lnSpc>
                <a:spcPct val="150000"/>
              </a:lnSpc>
              <a:buFont typeface="Arial" panose="020B0604020202020204" pitchFamily="34" charset="0"/>
              <a:buChar char="•"/>
            </a:pPr>
            <a:r>
              <a:rPr lang="en-US" sz="2000" err="1">
                <a:latin typeface="Lucida Bright" panose="02040602050505020304" pitchFamily="18" charset="0"/>
              </a:rPr>
              <a:t>Algoritma</a:t>
            </a:r>
            <a:r>
              <a:rPr lang="en-US" sz="2000">
                <a:latin typeface="Lucida Bright" panose="02040602050505020304" pitchFamily="18" charset="0"/>
              </a:rPr>
              <a:t> </a:t>
            </a:r>
            <a:r>
              <a:rPr lang="en-US" sz="2000" err="1">
                <a:latin typeface="Lucida Bright" panose="02040602050505020304" pitchFamily="18" charset="0"/>
              </a:rPr>
              <a:t>adaptif</a:t>
            </a:r>
            <a:r>
              <a:rPr lang="en-US" sz="2000">
                <a:latin typeface="Lucida Bright" panose="02040602050505020304" pitchFamily="18" charset="0"/>
              </a:rPr>
              <a:t> </a:t>
            </a:r>
            <a:r>
              <a:rPr lang="en-US" sz="2000" err="1">
                <a:latin typeface="Lucida Bright" panose="02040602050505020304" pitchFamily="18" charset="0"/>
              </a:rPr>
              <a:t>menggunakan</a:t>
            </a:r>
            <a:r>
              <a:rPr lang="en-US" sz="2000">
                <a:latin typeface="Lucida Bright" panose="02040602050505020304" pitchFamily="18" charset="0"/>
              </a:rPr>
              <a:t> backpropagation neural network</a:t>
            </a:r>
          </a:p>
          <a:p>
            <a:pPr marL="342900" indent="-342900" algn="l">
              <a:lnSpc>
                <a:spcPct val="150000"/>
              </a:lnSpc>
              <a:buFont typeface="Arial" panose="020B0604020202020204" pitchFamily="34" charset="0"/>
              <a:buChar char="•"/>
            </a:pPr>
            <a:r>
              <a:rPr lang="en-US" sz="2000">
                <a:latin typeface="Lucida Bright" panose="02040602050505020304" pitchFamily="18" charset="0"/>
              </a:rPr>
              <a:t>Plant yang </a:t>
            </a:r>
            <a:r>
              <a:rPr lang="en-US" sz="2000" err="1">
                <a:latin typeface="Lucida Bright" panose="02040602050505020304" pitchFamily="18" charset="0"/>
              </a:rPr>
              <a:t>digunakan</a:t>
            </a:r>
            <a:r>
              <a:rPr lang="en-US" sz="2000">
                <a:latin typeface="Lucida Bright" panose="02040602050505020304" pitchFamily="18" charset="0"/>
              </a:rPr>
              <a:t> </a:t>
            </a:r>
            <a:r>
              <a:rPr lang="en-US" sz="2000" err="1">
                <a:latin typeface="Lucida Bright" panose="02040602050505020304" pitchFamily="18" charset="0"/>
              </a:rPr>
              <a:t>ialah</a:t>
            </a:r>
            <a:r>
              <a:rPr lang="en-US" sz="2000">
                <a:latin typeface="Lucida Bright" panose="02040602050505020304" pitchFamily="18" charset="0"/>
              </a:rPr>
              <a:t> PCT-100</a:t>
            </a:r>
          </a:p>
          <a:p>
            <a:pPr marL="342900" indent="-342900" algn="l">
              <a:lnSpc>
                <a:spcPct val="150000"/>
              </a:lnSpc>
              <a:buFont typeface="Arial" panose="020B0604020202020204" pitchFamily="34" charset="0"/>
              <a:buChar char="•"/>
            </a:pPr>
            <a:r>
              <a:rPr lang="en-US" sz="2000" err="1">
                <a:latin typeface="Lucida Bright" panose="02040602050505020304" pitchFamily="18" charset="0"/>
              </a:rPr>
              <a:t>Mengabaikan</a:t>
            </a:r>
            <a:r>
              <a:rPr lang="en-US" sz="2000">
                <a:latin typeface="Lucida Bright" panose="02040602050505020304" pitchFamily="18" charset="0"/>
              </a:rPr>
              <a:t> </a:t>
            </a:r>
            <a:r>
              <a:rPr lang="en-US" sz="2000" err="1">
                <a:latin typeface="Lucida Bright" panose="02040602050505020304" pitchFamily="18" charset="0"/>
              </a:rPr>
              <a:t>efek</a:t>
            </a:r>
            <a:r>
              <a:rPr lang="en-US" sz="2000">
                <a:latin typeface="Lucida Bright" panose="02040602050505020304" pitchFamily="18" charset="0"/>
              </a:rPr>
              <a:t> temperature dan pressure dalam </a:t>
            </a:r>
            <a:r>
              <a:rPr lang="en-US" sz="2000" err="1">
                <a:latin typeface="Lucida Bright" panose="02040602050505020304" pitchFamily="18" charset="0"/>
              </a:rPr>
              <a:t>tangki</a:t>
            </a:r>
            <a:r>
              <a:rPr lang="en-US" sz="2000">
                <a:latin typeface="Lucida Bright" panose="02040602050505020304" pitchFamily="18" charset="0"/>
              </a:rPr>
              <a:t>.</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4" y="2538069"/>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5" y="1943034"/>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5"/>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9378A117-AAE6-B171-7B0E-30C2A5F8BC79}"/>
              </a:ext>
            </a:extLst>
          </p:cNvPr>
          <p:cNvPicPr>
            <a:picLocks noChangeAspect="1"/>
          </p:cNvPicPr>
          <p:nvPr/>
        </p:nvPicPr>
        <p:blipFill rotWithShape="1">
          <a:blip r:embed="rId6">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222799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2800" err="1">
                <a:latin typeface="Amasis MT Pro Medium" panose="02040604050005020304" pitchFamily="18" charset="0"/>
              </a:rPr>
              <a:t>Tujuan</a:t>
            </a:r>
            <a:endParaRPr lang="en-US" sz="28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683961" y="1701787"/>
            <a:ext cx="7937515" cy="4024856"/>
          </a:xfrm>
        </p:spPr>
        <p:txBody>
          <a:bodyPr>
            <a:normAutofit/>
          </a:bodyPr>
          <a:lstStyle/>
          <a:p>
            <a:pPr>
              <a:lnSpc>
                <a:spcPct val="150000"/>
              </a:lnSpc>
            </a:pPr>
            <a:r>
              <a:rPr lang="en-US" sz="2000" err="1">
                <a:latin typeface="Lucida Bright" panose="02040602050505020304" pitchFamily="18" charset="0"/>
              </a:rPr>
              <a:t>Merancang</a:t>
            </a:r>
            <a:r>
              <a:rPr lang="en-US" sz="2000">
                <a:latin typeface="Lucida Bright" panose="02040602050505020304" pitchFamily="18" charset="0"/>
              </a:rPr>
              <a:t> </a:t>
            </a:r>
            <a:r>
              <a:rPr lang="en-US" sz="2000" err="1">
                <a:latin typeface="Lucida Bright" panose="02040602050505020304" pitchFamily="18" charset="0"/>
              </a:rPr>
              <a:t>kontroller</a:t>
            </a:r>
            <a:r>
              <a:rPr lang="en-US" sz="2000">
                <a:latin typeface="Lucida Bright" panose="02040602050505020304" pitchFamily="18" charset="0"/>
              </a:rPr>
              <a:t> </a:t>
            </a:r>
            <a:r>
              <a:rPr lang="en-US" sz="2000" err="1">
                <a:latin typeface="Lucida Bright" panose="02040602050505020304" pitchFamily="18" charset="0"/>
              </a:rPr>
              <a:t>adaptif</a:t>
            </a:r>
            <a:r>
              <a:rPr lang="en-US" sz="2000">
                <a:latin typeface="Lucida Bright" panose="02040602050505020304" pitchFamily="18" charset="0"/>
              </a:rPr>
              <a:t> neuro PID </a:t>
            </a:r>
            <a:r>
              <a:rPr lang="en-US" sz="2000" err="1">
                <a:latin typeface="Lucida Bright" panose="02040602050505020304" pitchFamily="18" charset="0"/>
              </a:rPr>
              <a:t>sistem</a:t>
            </a:r>
            <a:r>
              <a:rPr lang="en-US" sz="2000">
                <a:latin typeface="Lucida Bright" panose="02040602050505020304" pitchFamily="18" charset="0"/>
              </a:rPr>
              <a:t> cascade level-flow plant PCT-100 yang </a:t>
            </a:r>
            <a:r>
              <a:rPr lang="en-US" sz="2000" err="1">
                <a:latin typeface="Lucida Bright" panose="02040602050505020304" pitchFamily="18" charset="0"/>
              </a:rPr>
              <a:t>meminimalkan</a:t>
            </a:r>
            <a:r>
              <a:rPr lang="en-US" sz="2000">
                <a:latin typeface="Lucida Bright" panose="02040602050505020304" pitchFamily="18" charset="0"/>
              </a:rPr>
              <a:t> error steady state dan overshoot.</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3C5B5210-D6CC-CF2B-3329-72F939FA3C38}"/>
              </a:ext>
            </a:extLst>
          </p:cNvPr>
          <p:cNvPicPr>
            <a:picLocks noChangeAspect="1"/>
          </p:cNvPicPr>
          <p:nvPr/>
        </p:nvPicPr>
        <p:blipFill rotWithShape="1">
          <a:blip r:embed="rId7">
            <a:lum bright="70000" contrast="-70000"/>
          </a:blip>
          <a:srcRect b="39763"/>
          <a:stretch/>
        </p:blipFill>
        <p:spPr>
          <a:xfrm rot="16200000">
            <a:off x="11196191" y="5859482"/>
            <a:ext cx="1524874" cy="918530"/>
          </a:xfrm>
          <a:prstGeom prst="rect">
            <a:avLst/>
          </a:prstGeom>
        </p:spPr>
      </p:pic>
    </p:spTree>
    <p:extLst>
      <p:ext uri="{BB962C8B-B14F-4D97-AF65-F5344CB8AC3E}">
        <p14:creationId xmlns:p14="http://schemas.microsoft.com/office/powerpoint/2010/main" val="2244952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2800" err="1">
                <a:latin typeface="Amasis MT Pro Medium" panose="02040604050005020304" pitchFamily="18" charset="0"/>
              </a:rPr>
              <a:t>Manfaat</a:t>
            </a:r>
            <a:endParaRPr lang="en-US" sz="28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258537" y="1639976"/>
            <a:ext cx="8564634" cy="4024856"/>
          </a:xfrm>
        </p:spPr>
        <p:txBody>
          <a:bodyPr>
            <a:normAutofit/>
          </a:bodyPr>
          <a:lstStyle/>
          <a:p>
            <a:pPr algn="l">
              <a:lnSpc>
                <a:spcPct val="150000"/>
              </a:lnSpc>
            </a:pPr>
            <a:r>
              <a:rPr lang="en-US" sz="2000" err="1">
                <a:latin typeface="Lucida Bright" panose="02040602050505020304" pitchFamily="18" charset="0"/>
              </a:rPr>
              <a:t>Memperoleh</a:t>
            </a:r>
            <a:r>
              <a:rPr lang="en-US" sz="2000">
                <a:latin typeface="Lucida Bright" panose="02040602050505020304" pitchFamily="18" charset="0"/>
              </a:rPr>
              <a:t> </a:t>
            </a:r>
            <a:r>
              <a:rPr lang="en-US" sz="2000" err="1">
                <a:latin typeface="Lucida Bright" panose="02040602050505020304" pitchFamily="18" charset="0"/>
              </a:rPr>
              <a:t>rancangan</a:t>
            </a:r>
            <a:r>
              <a:rPr lang="en-US" sz="2000">
                <a:latin typeface="Lucida Bright" panose="02040602050505020304" pitchFamily="18" charset="0"/>
              </a:rPr>
              <a:t> </a:t>
            </a:r>
            <a:r>
              <a:rPr lang="en-US" sz="2000" err="1">
                <a:latin typeface="Lucida Bright" panose="02040602050505020304" pitchFamily="18" charset="0"/>
              </a:rPr>
              <a:t>kontroller</a:t>
            </a:r>
            <a:r>
              <a:rPr lang="en-US" sz="2000">
                <a:latin typeface="Lucida Bright" panose="02040602050505020304" pitchFamily="18" charset="0"/>
              </a:rPr>
              <a:t> </a:t>
            </a:r>
            <a:r>
              <a:rPr lang="en-US" sz="2000" err="1">
                <a:latin typeface="Lucida Bright" panose="02040602050505020304" pitchFamily="18" charset="0"/>
              </a:rPr>
              <a:t>adaptif</a:t>
            </a:r>
            <a:r>
              <a:rPr lang="en-US" sz="2000">
                <a:latin typeface="Lucida Bright" panose="02040602050505020304" pitchFamily="18" charset="0"/>
              </a:rPr>
              <a:t> neuro PID </a:t>
            </a:r>
            <a:r>
              <a:rPr lang="en-US" sz="2000" err="1">
                <a:latin typeface="Lucida Bright" panose="02040602050505020304" pitchFamily="18" charset="0"/>
              </a:rPr>
              <a:t>sistem</a:t>
            </a:r>
            <a:r>
              <a:rPr lang="en-US" sz="2000">
                <a:latin typeface="Lucida Bright" panose="02040602050505020304" pitchFamily="18" charset="0"/>
              </a:rPr>
              <a:t> cascade level-flow plant PCT-100 yang </a:t>
            </a:r>
            <a:r>
              <a:rPr lang="en-US" sz="2000" err="1">
                <a:latin typeface="Lucida Bright" panose="02040602050505020304" pitchFamily="18" charset="0"/>
              </a:rPr>
              <a:t>meminimalkan</a:t>
            </a:r>
            <a:r>
              <a:rPr lang="en-US" sz="2000">
                <a:latin typeface="Lucida Bright" panose="02040602050505020304" pitchFamily="18" charset="0"/>
              </a:rPr>
              <a:t> error steady state dan overshoot</a:t>
            </a:r>
          </a:p>
          <a:p>
            <a:pPr algn="l">
              <a:lnSpc>
                <a:spcPct val="150000"/>
              </a:lnSpc>
            </a:pPr>
            <a:endParaRPr lang="en-US" sz="2000">
              <a:latin typeface="Lucida Bright" panose="02040602050505020304" pitchFamily="18" charset="0"/>
            </a:endParaRPr>
          </a:p>
          <a:p>
            <a:pPr algn="l">
              <a:lnSpc>
                <a:spcPct val="150000"/>
              </a:lnSpc>
            </a:pPr>
            <a:r>
              <a:rPr lang="en-US" sz="2000" err="1">
                <a:latin typeface="Lucida Bright" panose="02040602050505020304" pitchFamily="18" charset="0"/>
              </a:rPr>
              <a:t>Memberikan</a:t>
            </a:r>
            <a:r>
              <a:rPr lang="en-US" sz="2000">
                <a:latin typeface="Lucida Bright" panose="02040602050505020304" pitchFamily="18" charset="0"/>
              </a:rPr>
              <a:t> </a:t>
            </a:r>
            <a:r>
              <a:rPr lang="en-US" sz="2000" err="1">
                <a:latin typeface="Lucida Bright" panose="02040602050505020304" pitchFamily="18" charset="0"/>
              </a:rPr>
              <a:t>inovasi</a:t>
            </a:r>
            <a:r>
              <a:rPr lang="en-US" sz="2000">
                <a:latin typeface="Lucida Bright" panose="02040602050505020304" pitchFamily="18" charset="0"/>
              </a:rPr>
              <a:t> </a:t>
            </a:r>
            <a:r>
              <a:rPr lang="en-US" sz="2000" err="1">
                <a:latin typeface="Lucida Bright" panose="02040602050505020304" pitchFamily="18" charset="0"/>
              </a:rPr>
              <a:t>terbaru</a:t>
            </a:r>
            <a:r>
              <a:rPr lang="en-US" sz="2000">
                <a:latin typeface="Lucida Bright" panose="02040602050505020304" pitchFamily="18" charset="0"/>
              </a:rPr>
              <a:t> pada metode </a:t>
            </a:r>
            <a:r>
              <a:rPr lang="en-US" sz="2000" err="1">
                <a:latin typeface="Lucida Bright" panose="02040602050505020304" pitchFamily="18" charset="0"/>
              </a:rPr>
              <a:t>kontrol</a:t>
            </a:r>
            <a:r>
              <a:rPr lang="en-US" sz="2000">
                <a:latin typeface="Lucida Bright" panose="02040602050505020304" pitchFamily="18" charset="0"/>
              </a:rPr>
              <a:t> PID dengan </a:t>
            </a:r>
            <a:r>
              <a:rPr lang="en-US" sz="2000" err="1">
                <a:latin typeface="Lucida Bright" panose="02040602050505020304" pitchFamily="18" charset="0"/>
              </a:rPr>
              <a:t>menggunakan</a:t>
            </a:r>
            <a:r>
              <a:rPr lang="en-US" sz="2000">
                <a:latin typeface="Lucida Bright" panose="02040602050505020304" pitchFamily="18" charset="0"/>
              </a:rPr>
              <a:t> </a:t>
            </a:r>
            <a:r>
              <a:rPr lang="en-US" sz="2000" err="1">
                <a:latin typeface="Lucida Bright" panose="02040602050505020304" pitchFamily="18" charset="0"/>
              </a:rPr>
              <a:t>adaptif</a:t>
            </a:r>
            <a:r>
              <a:rPr lang="en-US" sz="2000">
                <a:latin typeface="Lucida Bright" panose="02040602050505020304" pitchFamily="18" charset="0"/>
              </a:rPr>
              <a:t> neural network </a:t>
            </a:r>
            <a:r>
              <a:rPr lang="en-US" sz="2000" err="1">
                <a:latin typeface="Lucida Bright" panose="02040602050505020304" pitchFamily="18" charset="0"/>
              </a:rPr>
              <a:t>terhadap</a:t>
            </a:r>
            <a:r>
              <a:rPr lang="en-US" sz="2000">
                <a:latin typeface="Lucida Bright" panose="02040602050505020304" pitchFamily="18" charset="0"/>
              </a:rPr>
              <a:t> </a:t>
            </a:r>
            <a:r>
              <a:rPr lang="en-US" sz="2000" err="1">
                <a:latin typeface="Lucida Bright" panose="02040602050505020304" pitchFamily="18" charset="0"/>
              </a:rPr>
              <a:t>variasi</a:t>
            </a:r>
            <a:r>
              <a:rPr lang="en-US" sz="2000">
                <a:latin typeface="Lucida Bright" panose="02040602050505020304" pitchFamily="18" charset="0"/>
              </a:rPr>
              <a:t> disturbance.</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pic>
        <p:nvPicPr>
          <p:cNvPr id="4" name="Picture 3">
            <a:extLst>
              <a:ext uri="{FF2B5EF4-FFF2-40B4-BE49-F238E27FC236}">
                <a16:creationId xmlns:a16="http://schemas.microsoft.com/office/drawing/2014/main" id="{5713465D-B529-1A08-525C-7B73D9008E75}"/>
              </a:ext>
            </a:extLst>
          </p:cNvPr>
          <p:cNvPicPr>
            <a:picLocks noChangeAspect="1"/>
          </p:cNvPicPr>
          <p:nvPr/>
        </p:nvPicPr>
        <p:blipFill rotWithShape="1">
          <a:blip r:embed="rId7">
            <a:lum bright="70000" contrast="-70000"/>
          </a:blip>
          <a:srcRect b="39763"/>
          <a:stretch/>
        </p:blipFill>
        <p:spPr>
          <a:xfrm rot="16200000">
            <a:off x="11196191" y="5869314"/>
            <a:ext cx="1524874" cy="918530"/>
          </a:xfrm>
          <a:prstGeom prst="rect">
            <a:avLst/>
          </a:prstGeom>
        </p:spPr>
      </p:pic>
    </p:spTree>
    <p:extLst>
      <p:ext uri="{BB962C8B-B14F-4D97-AF65-F5344CB8AC3E}">
        <p14:creationId xmlns:p14="http://schemas.microsoft.com/office/powerpoint/2010/main" val="340204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9EF21C-4A08-B55E-EE5C-E348ECDAB367}"/>
              </a:ext>
            </a:extLst>
          </p:cNvPr>
          <p:cNvSpPr/>
          <p:nvPr/>
        </p:nvSpPr>
        <p:spPr>
          <a:xfrm>
            <a:off x="2254039" y="1081549"/>
            <a:ext cx="2989006" cy="517656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FC22800-9025-25D3-3C1F-96C77975C62C}"/>
              </a:ext>
            </a:extLst>
          </p:cNvPr>
          <p:cNvSpPr/>
          <p:nvPr/>
        </p:nvSpPr>
        <p:spPr>
          <a:xfrm>
            <a:off x="9448971" y="62030"/>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4068147" cy="608142"/>
          </a:xfrm>
        </p:spPr>
        <p:txBody>
          <a:bodyPr>
            <a:noAutofit/>
          </a:bodyPr>
          <a:lstStyle/>
          <a:p>
            <a:pPr algn="l"/>
            <a:r>
              <a:rPr lang="en-US" sz="3200" err="1">
                <a:latin typeface="Amasis MT Pro Medium" panose="02040604050005020304" pitchFamily="18" charset="0"/>
              </a:rPr>
              <a:t>Penelitian</a:t>
            </a:r>
            <a:r>
              <a:rPr lang="en-US" sz="3200">
                <a:latin typeface="Amasis MT Pro Medium" panose="02040604050005020304" pitchFamily="18" charset="0"/>
              </a:rPr>
              <a:t> </a:t>
            </a:r>
            <a:r>
              <a:rPr lang="en-US" sz="3200" err="1">
                <a:latin typeface="Amasis MT Pro Medium" panose="02040604050005020304" pitchFamily="18" charset="0"/>
              </a:rPr>
              <a:t>Terdahulu</a:t>
            </a:r>
            <a:endParaRPr lang="en-US" sz="3200">
              <a:latin typeface="Amasis MT Pro Medium" panose="02040604050005020304" pitchFamily="18" charset="0"/>
            </a:endParaRP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359972" y="2032747"/>
            <a:ext cx="2777139" cy="4225365"/>
          </a:xfrm>
        </p:spPr>
        <p:txBody>
          <a:bodyPr>
            <a:normAutofit lnSpcReduction="10000"/>
          </a:bodyPr>
          <a:lstStyle/>
          <a:p>
            <a:pPr algn="just">
              <a:lnSpc>
                <a:spcPct val="120000"/>
              </a:lnSpc>
            </a:pPr>
            <a:r>
              <a:rPr lang="en-US" sz="1600" err="1">
                <a:latin typeface="Lucida Bright" panose="02040602050505020304" pitchFamily="18" charset="0"/>
              </a:rPr>
              <a:t>kontroller</a:t>
            </a:r>
            <a:r>
              <a:rPr lang="en-US" sz="1600">
                <a:latin typeface="Lucida Bright" panose="02040602050505020304" pitchFamily="18" charset="0"/>
              </a:rPr>
              <a:t> PID-GS </a:t>
            </a:r>
            <a:r>
              <a:rPr lang="en-US" sz="1600" err="1">
                <a:latin typeface="Lucida Bright" panose="02040602050505020304" pitchFamily="18" charset="0"/>
              </a:rPr>
              <a:t>dapat</a:t>
            </a:r>
            <a:r>
              <a:rPr lang="en-US" sz="1600">
                <a:latin typeface="Lucida Bright" panose="02040602050505020304" pitchFamily="18" charset="0"/>
              </a:rPr>
              <a:t> </a:t>
            </a:r>
            <a:r>
              <a:rPr lang="en-US" sz="1600" err="1">
                <a:latin typeface="Lucida Bright" panose="02040602050505020304" pitchFamily="18" charset="0"/>
              </a:rPr>
              <a:t>mengendalikan</a:t>
            </a:r>
            <a:r>
              <a:rPr lang="en-US" sz="1600">
                <a:latin typeface="Lucida Bright" panose="02040602050505020304" pitchFamily="18" charset="0"/>
              </a:rPr>
              <a:t> </a:t>
            </a:r>
            <a:r>
              <a:rPr lang="en-US" sz="1600" err="1">
                <a:latin typeface="Lucida Bright" panose="02040602050505020304" pitchFamily="18" charset="0"/>
              </a:rPr>
              <a:t>respon</a:t>
            </a:r>
            <a:r>
              <a:rPr lang="en-US" sz="1600">
                <a:latin typeface="Lucida Bright" panose="02040602050505020304" pitchFamily="18" charset="0"/>
              </a:rPr>
              <a:t> </a:t>
            </a:r>
            <a:r>
              <a:rPr lang="en-US" sz="1600" err="1">
                <a:latin typeface="Lucida Bright" panose="02040602050505020304" pitchFamily="18" charset="0"/>
              </a:rPr>
              <a:t>dinamis</a:t>
            </a:r>
            <a:r>
              <a:rPr lang="en-US" sz="1600">
                <a:latin typeface="Lucida Bright" panose="02040602050505020304" pitchFamily="18" charset="0"/>
              </a:rPr>
              <a:t> dalam simulasi dengan rata-rata error waktu </a:t>
            </a:r>
            <a:r>
              <a:rPr lang="en-US" sz="1600" err="1">
                <a:latin typeface="Lucida Bright" panose="02040602050505020304" pitchFamily="18" charset="0"/>
              </a:rPr>
              <a:t>tunak</a:t>
            </a:r>
            <a:r>
              <a:rPr lang="en-US" sz="1600">
                <a:latin typeface="Lucida Bright" panose="02040602050505020304" pitchFamily="18" charset="0"/>
              </a:rPr>
              <a:t> 0.06% dan 0.12% pada </a:t>
            </a:r>
            <a:r>
              <a:rPr lang="en-US" sz="1600" err="1">
                <a:latin typeface="Lucida Bright" panose="02040602050505020304" pitchFamily="18" charset="0"/>
              </a:rPr>
              <a:t>implementasi</a:t>
            </a:r>
            <a:r>
              <a:rPr lang="en-US" sz="1600">
                <a:latin typeface="Lucida Bright" panose="02040602050505020304" pitchFamily="18" charset="0"/>
              </a:rPr>
              <a:t>. </a:t>
            </a:r>
            <a:r>
              <a:rPr lang="en-US" sz="1600" err="1">
                <a:latin typeface="Lucida Bright" panose="02040602050505020304" pitchFamily="18" charset="0"/>
              </a:rPr>
              <a:t>Namun</a:t>
            </a:r>
            <a:r>
              <a:rPr lang="en-US" sz="1600">
                <a:latin typeface="Lucida Bright" panose="02040602050505020304" pitchFamily="18" charset="0"/>
              </a:rPr>
              <a:t>, </a:t>
            </a:r>
            <a:r>
              <a:rPr lang="en-US" sz="1600" err="1">
                <a:latin typeface="Lucida Bright" panose="02040602050505020304" pitchFamily="18" charset="0"/>
              </a:rPr>
              <a:t>nilai</a:t>
            </a:r>
            <a:r>
              <a:rPr lang="en-US" sz="1600">
                <a:latin typeface="Lucida Bright" panose="02040602050505020304" pitchFamily="18" charset="0"/>
              </a:rPr>
              <a:t> </a:t>
            </a:r>
            <a:r>
              <a:rPr lang="en-US" sz="1600" b="1">
                <a:highlight>
                  <a:srgbClr val="FFFF00"/>
                </a:highlight>
                <a:latin typeface="Lucida Bright" panose="02040602050505020304" pitchFamily="18" charset="0"/>
              </a:rPr>
              <a:t>gain PID </a:t>
            </a:r>
            <a:r>
              <a:rPr lang="en-US" sz="1600" b="1" err="1">
                <a:highlight>
                  <a:srgbClr val="FFFF00"/>
                </a:highlight>
                <a:latin typeface="Lucida Bright" panose="02040602050505020304" pitchFamily="18" charset="0"/>
              </a:rPr>
              <a:t>masih</a:t>
            </a:r>
            <a:r>
              <a:rPr lang="en-US" sz="1600" b="1">
                <a:highlight>
                  <a:srgbClr val="FFFF00"/>
                </a:highlight>
                <a:latin typeface="Lucida Bright" panose="02040602050505020304" pitchFamily="18" charset="0"/>
              </a:rPr>
              <a:t> </a:t>
            </a:r>
            <a:r>
              <a:rPr lang="en-US" sz="1600" b="1" err="1">
                <a:highlight>
                  <a:srgbClr val="FFFF00"/>
                </a:highlight>
                <a:latin typeface="Lucida Bright" panose="02040602050505020304" pitchFamily="18" charset="0"/>
              </a:rPr>
              <a:t>dipengaruhi</a:t>
            </a:r>
            <a:r>
              <a:rPr lang="en-US" sz="1600" b="1">
                <a:highlight>
                  <a:srgbClr val="FFFF00"/>
                </a:highlight>
                <a:latin typeface="Lucida Bright" panose="02040602050505020304" pitchFamily="18" charset="0"/>
              </a:rPr>
              <a:t> variable </a:t>
            </a:r>
            <a:r>
              <a:rPr lang="en-US" sz="1600" b="1" err="1">
                <a:highlight>
                  <a:srgbClr val="FFFF00"/>
                </a:highlight>
                <a:latin typeface="Lucida Bright" panose="02040602050505020304" pitchFamily="18" charset="0"/>
              </a:rPr>
              <a:t>tertentu</a:t>
            </a:r>
            <a:r>
              <a:rPr lang="en-US" sz="1600" b="1">
                <a:highlight>
                  <a:srgbClr val="FFFF00"/>
                </a:highlight>
                <a:latin typeface="Lucida Bright" panose="02040602050505020304" pitchFamily="18" charset="0"/>
              </a:rPr>
              <a:t> yang berubah </a:t>
            </a:r>
            <a:r>
              <a:rPr lang="en-US" sz="1600" b="1" err="1">
                <a:highlight>
                  <a:srgbClr val="FFFF00"/>
                </a:highlight>
                <a:latin typeface="Lucida Bright" panose="02040602050505020304" pitchFamily="18" charset="0"/>
              </a:rPr>
              <a:t>kontinu</a:t>
            </a:r>
            <a:r>
              <a:rPr lang="en-US" sz="1600" b="1">
                <a:latin typeface="Lucida Bright" panose="02040602050505020304" pitchFamily="18" charset="0"/>
              </a:rPr>
              <a:t> </a:t>
            </a:r>
            <a:r>
              <a:rPr lang="en-US" sz="1600">
                <a:latin typeface="Lucida Bright" panose="02040602050505020304" pitchFamily="18" charset="0"/>
              </a:rPr>
              <a:t>atau dengan kata lain gain scheduling </a:t>
            </a:r>
            <a:r>
              <a:rPr lang="en-US" sz="1600" b="1" err="1">
                <a:highlight>
                  <a:srgbClr val="FFFF00"/>
                </a:highlight>
                <a:latin typeface="Lucida Bright" panose="02040602050505020304" pitchFamily="18" charset="0"/>
              </a:rPr>
              <a:t>hanya</a:t>
            </a:r>
            <a:r>
              <a:rPr lang="en-US" sz="1600" b="1">
                <a:highlight>
                  <a:srgbClr val="FFFF00"/>
                </a:highlight>
                <a:latin typeface="Lucida Bright" panose="02040602050505020304" pitchFamily="18" charset="0"/>
              </a:rPr>
              <a:t> </a:t>
            </a:r>
            <a:r>
              <a:rPr lang="en-US" sz="1600" b="1" err="1">
                <a:highlight>
                  <a:srgbClr val="FFFF00"/>
                </a:highlight>
                <a:latin typeface="Lucida Bright" panose="02040602050505020304" pitchFamily="18" charset="0"/>
              </a:rPr>
              <a:t>cocok</a:t>
            </a:r>
            <a:r>
              <a:rPr lang="en-US" sz="1600" b="1">
                <a:highlight>
                  <a:srgbClr val="FFFF00"/>
                </a:highlight>
                <a:latin typeface="Lucida Bright" panose="02040602050505020304" pitchFamily="18" charset="0"/>
              </a:rPr>
              <a:t> untuk </a:t>
            </a:r>
            <a:r>
              <a:rPr lang="en-US" sz="1600" b="1" err="1">
                <a:highlight>
                  <a:srgbClr val="FFFF00"/>
                </a:highlight>
                <a:latin typeface="Lucida Bright" panose="02040602050505020304" pitchFamily="18" charset="0"/>
              </a:rPr>
              <a:t>variasi</a:t>
            </a:r>
            <a:r>
              <a:rPr lang="en-US" sz="1600" b="1">
                <a:highlight>
                  <a:srgbClr val="FFFF00"/>
                </a:highlight>
                <a:latin typeface="Lucida Bright" panose="02040602050505020304" pitchFamily="18" charset="0"/>
              </a:rPr>
              <a:t> yang </a:t>
            </a:r>
            <a:r>
              <a:rPr lang="en-US" sz="1600" b="1" err="1">
                <a:highlight>
                  <a:srgbClr val="FFFF00"/>
                </a:highlight>
                <a:latin typeface="Lucida Bright" panose="02040602050505020304" pitchFamily="18" charset="0"/>
              </a:rPr>
              <a:t>terprediksi</a:t>
            </a:r>
            <a:r>
              <a:rPr lang="en-US" sz="1600">
                <a:latin typeface="Lucida Bright" panose="02040602050505020304" pitchFamily="18" charset="0"/>
              </a:rPr>
              <a:t>.</a:t>
            </a:r>
          </a:p>
          <a:p>
            <a:pPr algn="r">
              <a:lnSpc>
                <a:spcPct val="120000"/>
              </a:lnSpc>
            </a:pPr>
            <a:r>
              <a:rPr lang="en-US" sz="1600">
                <a:latin typeface="Lucida Bright" panose="02040602050505020304" pitchFamily="18" charset="0"/>
              </a:rPr>
              <a:t>(</a:t>
            </a:r>
            <a:r>
              <a:rPr lang="en-US" sz="1600" err="1">
                <a:latin typeface="Lucida Bright" panose="02040602050505020304" pitchFamily="18" charset="0"/>
              </a:rPr>
              <a:t>Raharjo</a:t>
            </a:r>
            <a:r>
              <a:rPr lang="en-US" sz="1600">
                <a:latin typeface="Lucida Bright" panose="02040602050505020304" pitchFamily="18" charset="0"/>
              </a:rPr>
              <a:t>, 2014)</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sp>
        <p:nvSpPr>
          <p:cNvPr id="16" name="Rectangle 15">
            <a:extLst>
              <a:ext uri="{FF2B5EF4-FFF2-40B4-BE49-F238E27FC236}">
                <a16:creationId xmlns:a16="http://schemas.microsoft.com/office/drawing/2014/main" id="{07F7B939-270F-DDFF-D23D-EC4A42250111}"/>
              </a:ext>
            </a:extLst>
          </p:cNvPr>
          <p:cNvSpPr/>
          <p:nvPr/>
        </p:nvSpPr>
        <p:spPr>
          <a:xfrm>
            <a:off x="5621823" y="1081549"/>
            <a:ext cx="2989006" cy="517656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F97BD02-36A7-77C0-25AF-E5945A971F42}"/>
              </a:ext>
            </a:extLst>
          </p:cNvPr>
          <p:cNvSpPr/>
          <p:nvPr/>
        </p:nvSpPr>
        <p:spPr>
          <a:xfrm>
            <a:off x="9060990" y="1116563"/>
            <a:ext cx="2989006" cy="515739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BA287A-FFE2-8744-AEC7-62DEC5CE01CD}"/>
              </a:ext>
            </a:extLst>
          </p:cNvPr>
          <p:cNvSpPr/>
          <p:nvPr/>
        </p:nvSpPr>
        <p:spPr>
          <a:xfrm rot="21431425">
            <a:off x="2694597" y="1107216"/>
            <a:ext cx="2568684" cy="7028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descr="Clip Vector Art, Icons, and Graphics for Free Download">
            <a:extLst>
              <a:ext uri="{FF2B5EF4-FFF2-40B4-BE49-F238E27FC236}">
                <a16:creationId xmlns:a16="http://schemas.microsoft.com/office/drawing/2014/main" id="{E80DBF74-5748-9E9D-6AEF-0C88367BE92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63000" y1="22500" x2="63000" y2="22500"/>
                      </a14:backgroundRemoval>
                    </a14:imgEffect>
                  </a14:imgLayer>
                </a14:imgProps>
              </a:ext>
              <a:ext uri="{28A0092B-C50C-407E-A947-70E740481C1C}">
                <a14:useLocalDpi xmlns:a14="http://schemas.microsoft.com/office/drawing/2010/main" val="0"/>
              </a:ext>
            </a:extLst>
          </a:blip>
          <a:srcRect/>
          <a:stretch>
            <a:fillRect/>
          </a:stretch>
        </p:blipFill>
        <p:spPr bwMode="auto">
          <a:xfrm rot="8797084">
            <a:off x="4615004" y="863662"/>
            <a:ext cx="645620" cy="645620"/>
          </a:xfrm>
          <a:prstGeom prst="rect">
            <a:avLst/>
          </a:prstGeom>
          <a:noFill/>
          <a:extLst>
            <a:ext uri="{909E8E84-426E-40DD-AFC4-6F175D3DCCD1}">
              <a14:hiddenFill xmlns:a14="http://schemas.microsoft.com/office/drawing/2010/main">
                <a:solidFill>
                  <a:srgbClr val="FFFFFF"/>
                </a:solidFill>
              </a14:hiddenFill>
            </a:ext>
          </a:extLst>
        </p:spPr>
      </p:pic>
      <p:sp>
        <p:nvSpPr>
          <p:cNvPr id="24" name="Subtitle 2">
            <a:extLst>
              <a:ext uri="{FF2B5EF4-FFF2-40B4-BE49-F238E27FC236}">
                <a16:creationId xmlns:a16="http://schemas.microsoft.com/office/drawing/2014/main" id="{2A2F27DA-FA4B-EEB8-2388-EFDD66D0DFDF}"/>
              </a:ext>
            </a:extLst>
          </p:cNvPr>
          <p:cNvSpPr txBox="1">
            <a:spLocks/>
          </p:cNvSpPr>
          <p:nvPr/>
        </p:nvSpPr>
        <p:spPr>
          <a:xfrm rot="21447076">
            <a:off x="2735132" y="1186383"/>
            <a:ext cx="2153278" cy="63868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a:latin typeface="Lucida Bright" panose="02040602050505020304" pitchFamily="18" charset="0"/>
              </a:rPr>
              <a:t>PID gain scheduling pada level proses</a:t>
            </a:r>
            <a:endParaRPr lang="en-US" sz="1000" b="1"/>
          </a:p>
        </p:txBody>
      </p:sp>
      <p:sp>
        <p:nvSpPr>
          <p:cNvPr id="25" name="Rectangle 24">
            <a:extLst>
              <a:ext uri="{FF2B5EF4-FFF2-40B4-BE49-F238E27FC236}">
                <a16:creationId xmlns:a16="http://schemas.microsoft.com/office/drawing/2014/main" id="{A5269FD5-7427-C7C3-D8F0-F573217675D7}"/>
              </a:ext>
            </a:extLst>
          </p:cNvPr>
          <p:cNvSpPr/>
          <p:nvPr/>
        </p:nvSpPr>
        <p:spPr>
          <a:xfrm rot="21431425">
            <a:off x="6129560" y="1144081"/>
            <a:ext cx="2568684" cy="70288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Clip Vector Art, Icons, and Graphics for Free Download">
            <a:extLst>
              <a:ext uri="{FF2B5EF4-FFF2-40B4-BE49-F238E27FC236}">
                <a16:creationId xmlns:a16="http://schemas.microsoft.com/office/drawing/2014/main" id="{6C8D6394-3A42-8411-518D-6AD775F604B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63000" y1="22500" x2="63000" y2="22500"/>
                      </a14:backgroundRemoval>
                    </a14:imgEffect>
                  </a14:imgLayer>
                </a14:imgProps>
              </a:ext>
              <a:ext uri="{28A0092B-C50C-407E-A947-70E740481C1C}">
                <a14:useLocalDpi xmlns:a14="http://schemas.microsoft.com/office/drawing/2010/main" val="0"/>
              </a:ext>
            </a:extLst>
          </a:blip>
          <a:srcRect/>
          <a:stretch>
            <a:fillRect/>
          </a:stretch>
        </p:blipFill>
        <p:spPr bwMode="auto">
          <a:xfrm rot="8797084">
            <a:off x="7975729" y="885677"/>
            <a:ext cx="645620" cy="645620"/>
          </a:xfrm>
          <a:prstGeom prst="rect">
            <a:avLst/>
          </a:prstGeom>
          <a:noFill/>
          <a:extLst>
            <a:ext uri="{909E8E84-426E-40DD-AFC4-6F175D3DCCD1}">
              <a14:hiddenFill xmlns:a14="http://schemas.microsoft.com/office/drawing/2010/main">
                <a:solidFill>
                  <a:srgbClr val="FFFFFF"/>
                </a:solidFill>
              </a14:hiddenFill>
            </a:ext>
          </a:extLst>
        </p:spPr>
      </p:pic>
      <p:sp>
        <p:nvSpPr>
          <p:cNvPr id="26" name="Subtitle 2">
            <a:extLst>
              <a:ext uri="{FF2B5EF4-FFF2-40B4-BE49-F238E27FC236}">
                <a16:creationId xmlns:a16="http://schemas.microsoft.com/office/drawing/2014/main" id="{1C8D893B-8F36-5500-564D-F9052451F32E}"/>
              </a:ext>
            </a:extLst>
          </p:cNvPr>
          <p:cNvSpPr txBox="1">
            <a:spLocks/>
          </p:cNvSpPr>
          <p:nvPr/>
        </p:nvSpPr>
        <p:spPr>
          <a:xfrm rot="21447076">
            <a:off x="6149844" y="1223249"/>
            <a:ext cx="2153278" cy="638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a:latin typeface="Lucida Bright" panose="02040602050505020304" pitchFamily="18" charset="0"/>
              </a:rPr>
              <a:t>Self-tuning PID</a:t>
            </a:r>
            <a:endParaRPr lang="en-US" sz="1000" b="1"/>
          </a:p>
        </p:txBody>
      </p:sp>
      <p:sp>
        <p:nvSpPr>
          <p:cNvPr id="27" name="Subtitle 2">
            <a:extLst>
              <a:ext uri="{FF2B5EF4-FFF2-40B4-BE49-F238E27FC236}">
                <a16:creationId xmlns:a16="http://schemas.microsoft.com/office/drawing/2014/main" id="{A1C0E261-4E31-C971-9B7A-A573A73A35E8}"/>
              </a:ext>
            </a:extLst>
          </p:cNvPr>
          <p:cNvSpPr txBox="1">
            <a:spLocks/>
          </p:cNvSpPr>
          <p:nvPr/>
        </p:nvSpPr>
        <p:spPr>
          <a:xfrm>
            <a:off x="5727756" y="2048593"/>
            <a:ext cx="2777139" cy="422536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sz="1400" err="1">
                <a:latin typeface="Lucida Bright" panose="02040602050505020304" pitchFamily="18" charset="0"/>
              </a:rPr>
              <a:t>Kontroller</a:t>
            </a:r>
            <a:r>
              <a:rPr lang="en-US" sz="1400">
                <a:latin typeface="Lucida Bright" panose="02040602050505020304" pitchFamily="18" charset="0"/>
              </a:rPr>
              <a:t> </a:t>
            </a:r>
            <a:r>
              <a:rPr lang="en-US" sz="1400" err="1">
                <a:latin typeface="Lucida Bright" panose="02040602050505020304" pitchFamily="18" charset="0"/>
              </a:rPr>
              <a:t>adaptif</a:t>
            </a:r>
            <a:r>
              <a:rPr lang="en-US" sz="1400">
                <a:latin typeface="Lucida Bright" panose="02040602050505020304" pitchFamily="18" charset="0"/>
              </a:rPr>
              <a:t> </a:t>
            </a:r>
            <a:r>
              <a:rPr lang="en-US" sz="1400" err="1">
                <a:latin typeface="Lucida Bright" panose="02040602050505020304" pitchFamily="18" charset="0"/>
              </a:rPr>
              <a:t>dapat</a:t>
            </a:r>
            <a:r>
              <a:rPr lang="en-US" sz="1400">
                <a:latin typeface="Lucida Bright" panose="02040602050505020304" pitchFamily="18" charset="0"/>
              </a:rPr>
              <a:t> </a:t>
            </a:r>
            <a:r>
              <a:rPr lang="en-US" sz="1400" err="1">
                <a:latin typeface="Lucida Bright" panose="02040602050505020304" pitchFamily="18" charset="0"/>
              </a:rPr>
              <a:t>bekerja</a:t>
            </a:r>
            <a:r>
              <a:rPr lang="en-US" sz="1400">
                <a:latin typeface="Lucida Bright" panose="02040602050505020304" pitchFamily="18" charset="0"/>
              </a:rPr>
              <a:t> pada </a:t>
            </a:r>
            <a:r>
              <a:rPr lang="en-US" sz="1400" err="1">
                <a:latin typeface="Lucida Bright" panose="02040602050505020304" pitchFamily="18" charset="0"/>
              </a:rPr>
              <a:t>variasi</a:t>
            </a:r>
            <a:r>
              <a:rPr lang="en-US" sz="1400">
                <a:latin typeface="Lucida Bright" panose="02040602050505020304" pitchFamily="18" charset="0"/>
              </a:rPr>
              <a:t> tak </a:t>
            </a:r>
            <a:r>
              <a:rPr lang="en-US" sz="1400" err="1">
                <a:latin typeface="Lucida Bright" panose="02040602050505020304" pitchFamily="18" charset="0"/>
              </a:rPr>
              <a:t>terprediksi</a:t>
            </a:r>
            <a:r>
              <a:rPr lang="en-US" sz="1400">
                <a:latin typeface="Lucida Bright" panose="02040602050505020304" pitchFamily="18" charset="0"/>
              </a:rPr>
              <a:t>. Nilai gamma </a:t>
            </a:r>
            <a:r>
              <a:rPr lang="en-US" sz="1400" err="1">
                <a:latin typeface="Lucida Bright" panose="02040602050505020304" pitchFamily="18" charset="0"/>
              </a:rPr>
              <a:t>memengaruhi</a:t>
            </a:r>
            <a:r>
              <a:rPr lang="en-US" sz="1400">
                <a:latin typeface="Lucida Bright" panose="02040602050505020304" pitchFamily="18" charset="0"/>
              </a:rPr>
              <a:t> </a:t>
            </a:r>
            <a:r>
              <a:rPr lang="en-US" sz="1400" err="1">
                <a:latin typeface="Lucida Bright" panose="02040602050505020304" pitchFamily="18" charset="0"/>
              </a:rPr>
              <a:t>kecepatan</a:t>
            </a:r>
            <a:r>
              <a:rPr lang="en-US" sz="1400">
                <a:latin typeface="Lucida Bright" panose="02040602050505020304" pitchFamily="18" charset="0"/>
              </a:rPr>
              <a:t> </a:t>
            </a:r>
            <a:r>
              <a:rPr lang="en-US" sz="1400" err="1">
                <a:latin typeface="Lucida Bright" panose="02040602050505020304" pitchFamily="18" charset="0"/>
              </a:rPr>
              <a:t>adaptasi</a:t>
            </a:r>
            <a:r>
              <a:rPr lang="en-US" sz="1400">
                <a:latin typeface="Lucida Bright" panose="02040602050505020304" pitchFamily="18" charset="0"/>
              </a:rPr>
              <a:t> </a:t>
            </a:r>
            <a:r>
              <a:rPr lang="en-US" sz="1400" err="1">
                <a:latin typeface="Lucida Bright" panose="02040602050505020304" pitchFamily="18" charset="0"/>
              </a:rPr>
              <a:t>kontroller</a:t>
            </a:r>
            <a:r>
              <a:rPr lang="en-US" sz="1400">
                <a:latin typeface="Lucida Bright" panose="02040602050505020304" pitchFamily="18" charset="0"/>
              </a:rPr>
              <a:t> self tuning PID. </a:t>
            </a:r>
            <a:r>
              <a:rPr lang="en-US" sz="1400" err="1">
                <a:latin typeface="Lucida Bright" panose="02040602050505020304" pitchFamily="18" charset="0"/>
              </a:rPr>
              <a:t>Kriteria</a:t>
            </a:r>
            <a:r>
              <a:rPr lang="en-US" sz="1400">
                <a:latin typeface="Lucida Bright" panose="02040602050505020304" pitchFamily="18" charset="0"/>
              </a:rPr>
              <a:t> </a:t>
            </a:r>
            <a:r>
              <a:rPr lang="en-US" sz="1400" b="1">
                <a:latin typeface="Lucida Bright" panose="02040602050505020304" pitchFamily="18" charset="0"/>
              </a:rPr>
              <a:t>square time-square error</a:t>
            </a:r>
            <a:r>
              <a:rPr lang="en-US" sz="1400">
                <a:latin typeface="Lucida Bright" panose="02040602050505020304" pitchFamily="18" charset="0"/>
              </a:rPr>
              <a:t>/STSE </a:t>
            </a:r>
            <a:r>
              <a:rPr lang="en-US" sz="1400" err="1">
                <a:latin typeface="Lucida Bright" panose="02040602050505020304" pitchFamily="18" charset="0"/>
              </a:rPr>
              <a:t>unggul</a:t>
            </a:r>
            <a:r>
              <a:rPr lang="en-US" sz="1400">
                <a:latin typeface="Lucida Bright" panose="02040602050505020304" pitchFamily="18" charset="0"/>
              </a:rPr>
              <a:t> </a:t>
            </a:r>
            <a:r>
              <a:rPr lang="en-US" sz="1400" err="1">
                <a:latin typeface="Lucida Bright" panose="02040602050505020304" pitchFamily="18" charset="0"/>
              </a:rPr>
              <a:t>karena</a:t>
            </a:r>
            <a:r>
              <a:rPr lang="en-US" sz="1400">
                <a:latin typeface="Lucida Bright" panose="02040602050505020304" pitchFamily="18" charset="0"/>
              </a:rPr>
              <a:t> </a:t>
            </a:r>
            <a:r>
              <a:rPr lang="en-US" sz="1400" err="1">
                <a:latin typeface="Lucida Bright" panose="02040602050505020304" pitchFamily="18" charset="0"/>
              </a:rPr>
              <a:t>memberikan</a:t>
            </a:r>
            <a:r>
              <a:rPr lang="en-US" sz="1400">
                <a:latin typeface="Lucida Bright" panose="02040602050505020304" pitchFamily="18" charset="0"/>
              </a:rPr>
              <a:t> error </a:t>
            </a:r>
            <a:r>
              <a:rPr lang="en-US" sz="1400" err="1">
                <a:latin typeface="Lucida Bright" panose="02040602050505020304" pitchFamily="18" charset="0"/>
              </a:rPr>
              <a:t>terkecil</a:t>
            </a:r>
            <a:r>
              <a:rPr lang="en-US" sz="1400">
                <a:latin typeface="Lucida Bright" panose="02040602050505020304" pitchFamily="18" charset="0"/>
              </a:rPr>
              <a:t> 3.64% </a:t>
            </a:r>
            <a:r>
              <a:rPr lang="en-US" sz="1400" err="1">
                <a:latin typeface="Lucida Bright" panose="02040602050505020304" pitchFamily="18" charset="0"/>
              </a:rPr>
              <a:t>saat</a:t>
            </a:r>
            <a:r>
              <a:rPr lang="en-US" sz="1400">
                <a:latin typeface="Lucida Bright" panose="02040602050505020304" pitchFamily="18" charset="0"/>
              </a:rPr>
              <a:t> simulasi dan 0.093% </a:t>
            </a:r>
            <a:r>
              <a:rPr lang="en-US" sz="1400" err="1">
                <a:latin typeface="Lucida Bright" panose="02040602050505020304" pitchFamily="18" charset="0"/>
              </a:rPr>
              <a:t>bila</a:t>
            </a:r>
            <a:r>
              <a:rPr lang="en-US" sz="1400">
                <a:latin typeface="Lucida Bright" panose="02040602050505020304" pitchFamily="18" charset="0"/>
              </a:rPr>
              <a:t> </a:t>
            </a:r>
            <a:r>
              <a:rPr lang="en-US" sz="1400" err="1">
                <a:latin typeface="Lucida Bright" panose="02040602050505020304" pitchFamily="18" charset="0"/>
              </a:rPr>
              <a:t>diberikan</a:t>
            </a:r>
            <a:r>
              <a:rPr lang="en-US" sz="1400">
                <a:latin typeface="Lucida Bright" panose="02040602050505020304" pitchFamily="18" charset="0"/>
              </a:rPr>
              <a:t> </a:t>
            </a:r>
            <a:r>
              <a:rPr lang="en-US" sz="1400" err="1">
                <a:latin typeface="Lucida Bright" panose="02040602050505020304" pitchFamily="18" charset="0"/>
              </a:rPr>
              <a:t>pembebanan</a:t>
            </a:r>
            <a:r>
              <a:rPr lang="en-US" sz="1400">
                <a:latin typeface="Lucida Bright" panose="02040602050505020304" pitchFamily="18" charset="0"/>
              </a:rPr>
              <a:t>. </a:t>
            </a:r>
            <a:r>
              <a:rPr lang="en-US" sz="1400" err="1">
                <a:latin typeface="Lucida Bright" panose="02040602050505020304" pitchFamily="18" charset="0"/>
              </a:rPr>
              <a:t>Namun</a:t>
            </a:r>
            <a:r>
              <a:rPr lang="en-US" sz="1400">
                <a:latin typeface="Lucida Bright" panose="02040602050505020304" pitchFamily="18" charset="0"/>
              </a:rPr>
              <a:t>, </a:t>
            </a:r>
            <a:r>
              <a:rPr lang="en-US" sz="1400" b="1" err="1">
                <a:highlight>
                  <a:srgbClr val="FFFF00"/>
                </a:highlight>
                <a:latin typeface="Lucida Bright" panose="02040602050505020304" pitchFamily="18" charset="0"/>
              </a:rPr>
              <a:t>implementasinya</a:t>
            </a:r>
            <a:r>
              <a:rPr lang="en-US" sz="1400" b="1">
                <a:highlight>
                  <a:srgbClr val="FFFF00"/>
                </a:highlight>
                <a:latin typeface="Lucida Bright" panose="02040602050505020304" pitchFamily="18" charset="0"/>
              </a:rPr>
              <a:t> </a:t>
            </a:r>
            <a:r>
              <a:rPr lang="en-US" sz="1400" b="1" err="1">
                <a:highlight>
                  <a:srgbClr val="FFFF00"/>
                </a:highlight>
                <a:latin typeface="Lucida Bright" panose="02040602050505020304" pitchFamily="18" charset="0"/>
              </a:rPr>
              <a:t>masih</a:t>
            </a:r>
            <a:r>
              <a:rPr lang="en-US" sz="1400" b="1">
                <a:highlight>
                  <a:srgbClr val="FFFF00"/>
                </a:highlight>
                <a:latin typeface="Lucida Bright" panose="02040602050505020304" pitchFamily="18" charset="0"/>
              </a:rPr>
              <a:t> </a:t>
            </a:r>
            <a:r>
              <a:rPr lang="en-US" sz="1400" b="1" err="1">
                <a:highlight>
                  <a:srgbClr val="FFFF00"/>
                </a:highlight>
                <a:latin typeface="Lucida Bright" panose="02040602050505020304" pitchFamily="18" charset="0"/>
              </a:rPr>
              <a:t>memerlukan</a:t>
            </a:r>
            <a:r>
              <a:rPr lang="en-US" sz="1400" b="1">
                <a:highlight>
                  <a:srgbClr val="FFFF00"/>
                </a:highlight>
                <a:latin typeface="Lucida Bright" panose="02040602050505020304" pitchFamily="18" charset="0"/>
              </a:rPr>
              <a:t> waktu learning yang lama</a:t>
            </a:r>
            <a:r>
              <a:rPr lang="en-US" sz="1400">
                <a:latin typeface="Lucida Bright" panose="02040602050505020304" pitchFamily="18" charset="0"/>
              </a:rPr>
              <a:t> dan </a:t>
            </a:r>
            <a:r>
              <a:rPr lang="en-US" sz="1400" b="1" err="1">
                <a:highlight>
                  <a:srgbClr val="FFFF00"/>
                </a:highlight>
                <a:latin typeface="Lucida Bright" panose="02040602050505020304" pitchFamily="18" charset="0"/>
              </a:rPr>
              <a:t>memerlukan</a:t>
            </a:r>
            <a:r>
              <a:rPr lang="en-US" sz="1400" b="1">
                <a:highlight>
                  <a:srgbClr val="FFFF00"/>
                </a:highlight>
                <a:latin typeface="Lucida Bright" panose="02040602050505020304" pitchFamily="18" charset="0"/>
              </a:rPr>
              <a:t> </a:t>
            </a:r>
            <a:r>
              <a:rPr lang="en-US" sz="1400" b="1" err="1">
                <a:highlight>
                  <a:srgbClr val="FFFF00"/>
                </a:highlight>
                <a:latin typeface="Lucida Bright" panose="02040602050505020304" pitchFamily="18" charset="0"/>
              </a:rPr>
              <a:t>otomatisasi</a:t>
            </a:r>
            <a:r>
              <a:rPr lang="en-US" sz="1400" b="1">
                <a:highlight>
                  <a:srgbClr val="FFFF00"/>
                </a:highlight>
                <a:latin typeface="Lucida Bright" panose="02040602050505020304" pitchFamily="18" charset="0"/>
              </a:rPr>
              <a:t> </a:t>
            </a:r>
            <a:r>
              <a:rPr lang="en-US" sz="1400" b="1" err="1">
                <a:highlight>
                  <a:srgbClr val="FFFF00"/>
                </a:highlight>
                <a:latin typeface="Lucida Bright" panose="02040602050505020304" pitchFamily="18" charset="0"/>
              </a:rPr>
              <a:t>penentuan</a:t>
            </a:r>
            <a:r>
              <a:rPr lang="en-US" sz="1400" b="1">
                <a:highlight>
                  <a:srgbClr val="FFFF00"/>
                </a:highlight>
                <a:latin typeface="Lucida Bright" panose="02040602050505020304" pitchFamily="18" charset="0"/>
              </a:rPr>
              <a:t> </a:t>
            </a:r>
            <a:r>
              <a:rPr lang="en-US" sz="1400" b="1" err="1">
                <a:highlight>
                  <a:srgbClr val="FFFF00"/>
                </a:highlight>
                <a:latin typeface="Lucida Bright" panose="02040602050505020304" pitchFamily="18" charset="0"/>
              </a:rPr>
              <a:t>nilai</a:t>
            </a:r>
            <a:r>
              <a:rPr lang="en-US" sz="1400" b="1">
                <a:highlight>
                  <a:srgbClr val="FFFF00"/>
                </a:highlight>
                <a:latin typeface="Lucida Bright" panose="02040602050505020304" pitchFamily="18" charset="0"/>
              </a:rPr>
              <a:t> gamma.</a:t>
            </a:r>
          </a:p>
          <a:p>
            <a:pPr algn="r">
              <a:lnSpc>
                <a:spcPct val="120000"/>
              </a:lnSpc>
            </a:pPr>
            <a:r>
              <a:rPr lang="en-US" sz="1400">
                <a:latin typeface="Lucida Bright" panose="02040602050505020304" pitchFamily="18" charset="0"/>
              </a:rPr>
              <a:t>(</a:t>
            </a:r>
            <a:r>
              <a:rPr lang="en-US" sz="1400" err="1">
                <a:latin typeface="Lucida Bright" panose="02040602050505020304" pitchFamily="18" charset="0"/>
              </a:rPr>
              <a:t>Ghufron</a:t>
            </a:r>
            <a:r>
              <a:rPr lang="en-US" sz="1400">
                <a:latin typeface="Lucida Bright" panose="02040602050505020304" pitchFamily="18" charset="0"/>
              </a:rPr>
              <a:t>, 2016)</a:t>
            </a:r>
          </a:p>
        </p:txBody>
      </p:sp>
      <p:sp>
        <p:nvSpPr>
          <p:cNvPr id="28" name="Rectangle 27">
            <a:extLst>
              <a:ext uri="{FF2B5EF4-FFF2-40B4-BE49-F238E27FC236}">
                <a16:creationId xmlns:a16="http://schemas.microsoft.com/office/drawing/2014/main" id="{38135CDA-30E2-3D9F-8448-D180EC8DF594}"/>
              </a:ext>
            </a:extLst>
          </p:cNvPr>
          <p:cNvSpPr/>
          <p:nvPr/>
        </p:nvSpPr>
        <p:spPr>
          <a:xfrm rot="21431425">
            <a:off x="9465629" y="1153817"/>
            <a:ext cx="2568684" cy="70288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Clip Vector Art, Icons, and Graphics for Free Download">
            <a:extLst>
              <a:ext uri="{FF2B5EF4-FFF2-40B4-BE49-F238E27FC236}">
                <a16:creationId xmlns:a16="http://schemas.microsoft.com/office/drawing/2014/main" id="{DF9964CC-52BB-FFED-51A6-A530C8FA211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63000" y1="22500" x2="63000" y2="22500"/>
                      </a14:backgroundRemoval>
                    </a14:imgEffect>
                  </a14:imgLayer>
                </a14:imgProps>
              </a:ext>
              <a:ext uri="{28A0092B-C50C-407E-A947-70E740481C1C}">
                <a14:useLocalDpi xmlns:a14="http://schemas.microsoft.com/office/drawing/2010/main" val="0"/>
              </a:ext>
            </a:extLst>
          </a:blip>
          <a:srcRect/>
          <a:stretch>
            <a:fillRect/>
          </a:stretch>
        </p:blipFill>
        <p:spPr bwMode="auto">
          <a:xfrm rot="8797084">
            <a:off x="11414831" y="885677"/>
            <a:ext cx="645620" cy="64562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2">
            <a:extLst>
              <a:ext uri="{FF2B5EF4-FFF2-40B4-BE49-F238E27FC236}">
                <a16:creationId xmlns:a16="http://schemas.microsoft.com/office/drawing/2014/main" id="{E19D3EB3-9BE8-7A54-55D8-E10FBFE37748}"/>
              </a:ext>
            </a:extLst>
          </p:cNvPr>
          <p:cNvSpPr txBox="1">
            <a:spLocks/>
          </p:cNvSpPr>
          <p:nvPr/>
        </p:nvSpPr>
        <p:spPr>
          <a:xfrm rot="21447076">
            <a:off x="9571227" y="1215925"/>
            <a:ext cx="2153278" cy="638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a:latin typeface="Lucida Bright" panose="02040602050505020304" pitchFamily="18" charset="0"/>
              </a:rPr>
              <a:t>Neuro PID with Backpropagation</a:t>
            </a:r>
          </a:p>
        </p:txBody>
      </p:sp>
      <p:sp>
        <p:nvSpPr>
          <p:cNvPr id="31" name="Subtitle 2">
            <a:extLst>
              <a:ext uri="{FF2B5EF4-FFF2-40B4-BE49-F238E27FC236}">
                <a16:creationId xmlns:a16="http://schemas.microsoft.com/office/drawing/2014/main" id="{14D877CD-40EE-506E-4CBD-D7D60EE3402D}"/>
              </a:ext>
            </a:extLst>
          </p:cNvPr>
          <p:cNvSpPr txBox="1">
            <a:spLocks/>
          </p:cNvSpPr>
          <p:nvPr/>
        </p:nvSpPr>
        <p:spPr>
          <a:xfrm>
            <a:off x="9181489" y="2048593"/>
            <a:ext cx="2777139" cy="42253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20000"/>
              </a:lnSpc>
            </a:pPr>
            <a:r>
              <a:rPr lang="en-US" sz="1200" dirty="0" err="1">
                <a:latin typeface="Lucida Bright" panose="02040602050505020304" pitchFamily="18" charset="0"/>
              </a:rPr>
              <a:t>Penelitian</a:t>
            </a:r>
            <a:r>
              <a:rPr lang="en-US" sz="1200" dirty="0">
                <a:latin typeface="Lucida Bright" panose="02040602050505020304" pitchFamily="18" charset="0"/>
              </a:rPr>
              <a:t> ini </a:t>
            </a:r>
            <a:r>
              <a:rPr lang="en-US" sz="1200" dirty="0" err="1">
                <a:latin typeface="Lucida Bright" panose="02040602050505020304" pitchFamily="18" charset="0"/>
              </a:rPr>
              <a:t>menggunakan</a:t>
            </a:r>
            <a:r>
              <a:rPr lang="en-US" sz="1200" dirty="0">
                <a:latin typeface="Lucida Bright" panose="02040602050505020304" pitchFamily="18" charset="0"/>
              </a:rPr>
              <a:t> </a:t>
            </a:r>
            <a:r>
              <a:rPr lang="en-US" sz="1200" b="1" dirty="0">
                <a:latin typeface="Lucida Bright" panose="02040602050505020304" pitchFamily="18" charset="0"/>
              </a:rPr>
              <a:t>1 input layer, 1 output layer, dan 10 hidden layer </a:t>
            </a:r>
            <a:r>
              <a:rPr lang="en-US" sz="1200" dirty="0">
                <a:latin typeface="Lucida Bright" panose="02040602050505020304" pitchFamily="18" charset="0"/>
              </a:rPr>
              <a:t>pada system </a:t>
            </a:r>
            <a:r>
              <a:rPr lang="en-US" sz="1200">
                <a:latin typeface="Lucida Bright" panose="02040602050505020304" pitchFamily="18" charset="0"/>
              </a:rPr>
              <a:t>magnetic levitation. </a:t>
            </a:r>
            <a:r>
              <a:rPr lang="en-US" sz="1200" dirty="0">
                <a:latin typeface="Lucida Bright" panose="02040602050505020304" pitchFamily="18" charset="0"/>
              </a:rPr>
              <a:t>Hasil </a:t>
            </a:r>
            <a:r>
              <a:rPr lang="en-US" sz="1200" dirty="0" err="1">
                <a:latin typeface="Lucida Bright" panose="02040602050505020304" pitchFamily="18" charset="0"/>
              </a:rPr>
              <a:t>menunjukkan</a:t>
            </a:r>
            <a:r>
              <a:rPr lang="en-US" sz="1200" dirty="0">
                <a:latin typeface="Lucida Bright" panose="02040602050505020304" pitchFamily="18" charset="0"/>
              </a:rPr>
              <a:t> </a:t>
            </a:r>
            <a:r>
              <a:rPr lang="en-US" sz="1200" dirty="0" err="1">
                <a:latin typeface="Lucida Bright" panose="02040602050505020304" pitchFamily="18" charset="0"/>
              </a:rPr>
              <a:t>kontroller</a:t>
            </a:r>
            <a:r>
              <a:rPr lang="en-US" sz="1200" dirty="0">
                <a:latin typeface="Lucida Bright" panose="02040602050505020304" pitchFamily="18" charset="0"/>
              </a:rPr>
              <a:t> series </a:t>
            </a:r>
            <a:r>
              <a:rPr lang="en-US" sz="1200" b="1" dirty="0">
                <a:highlight>
                  <a:srgbClr val="FFFF00"/>
                </a:highlight>
                <a:latin typeface="Lucida Bright" panose="02040602050505020304" pitchFamily="18" charset="0"/>
              </a:rPr>
              <a:t>Neuro PID </a:t>
            </a:r>
            <a:r>
              <a:rPr lang="en-US" sz="1200" b="1" dirty="0" err="1">
                <a:highlight>
                  <a:srgbClr val="FFFF00"/>
                </a:highlight>
                <a:latin typeface="Lucida Bright" panose="02040602050505020304" pitchFamily="18" charset="0"/>
              </a:rPr>
              <a:t>memiliki</a:t>
            </a:r>
            <a:r>
              <a:rPr lang="en-US" sz="1200" b="1" dirty="0">
                <a:highlight>
                  <a:srgbClr val="FFFF00"/>
                </a:highlight>
                <a:latin typeface="Lucida Bright" panose="02040602050505020304" pitchFamily="18" charset="0"/>
              </a:rPr>
              <a:t> settling time lebih </a:t>
            </a:r>
            <a:r>
              <a:rPr lang="en-US" sz="1200" b="1" dirty="0" err="1">
                <a:highlight>
                  <a:srgbClr val="FFFF00"/>
                </a:highlight>
                <a:latin typeface="Lucida Bright" panose="02040602050505020304" pitchFamily="18" charset="0"/>
              </a:rPr>
              <a:t>kecil</a:t>
            </a:r>
            <a:r>
              <a:rPr lang="en-US" sz="1200" b="1" dirty="0">
                <a:highlight>
                  <a:srgbClr val="FFFF00"/>
                </a:highlight>
                <a:latin typeface="Lucida Bright" panose="02040602050505020304" pitchFamily="18" charset="0"/>
              </a:rPr>
              <a:t> </a:t>
            </a:r>
            <a:r>
              <a:rPr lang="en-US" sz="1200" dirty="0" err="1">
                <a:latin typeface="Lucida Bright" panose="02040602050505020304" pitchFamily="18" charset="0"/>
              </a:rPr>
              <a:t>daripada</a:t>
            </a:r>
            <a:r>
              <a:rPr lang="en-US" sz="1200" dirty="0">
                <a:latin typeface="Lucida Bright" panose="02040602050505020304" pitchFamily="18" charset="0"/>
              </a:rPr>
              <a:t> conventional PID</a:t>
            </a:r>
            <a:r>
              <a:rPr lang="en-US" sz="1200" b="1" dirty="0">
                <a:highlight>
                  <a:srgbClr val="FFFF00"/>
                </a:highlight>
                <a:latin typeface="Lucida Bright" panose="02040602050505020304" pitchFamily="18" charset="0"/>
              </a:rPr>
              <a:t>, zero error steady state, dan overshoot yang </a:t>
            </a:r>
            <a:r>
              <a:rPr lang="en-US" sz="1200" b="1" dirty="0" err="1">
                <a:highlight>
                  <a:srgbClr val="FFFF00"/>
                </a:highlight>
                <a:latin typeface="Lucida Bright" panose="02040602050505020304" pitchFamily="18" charset="0"/>
              </a:rPr>
              <a:t>kecil</a:t>
            </a:r>
            <a:r>
              <a:rPr lang="en-US" sz="1200" b="1" dirty="0">
                <a:highlight>
                  <a:srgbClr val="FFFF00"/>
                </a:highlight>
                <a:latin typeface="Lucida Bright" panose="02040602050505020304" pitchFamily="18" charset="0"/>
              </a:rPr>
              <a:t>.</a:t>
            </a:r>
            <a:r>
              <a:rPr lang="en-US" sz="1200" b="1" dirty="0">
                <a:latin typeface="Lucida Bright" panose="02040602050505020304" pitchFamily="18" charset="0"/>
              </a:rPr>
              <a:t> </a:t>
            </a:r>
            <a:r>
              <a:rPr lang="en-US" sz="1200" dirty="0" err="1">
                <a:latin typeface="Lucida Bright" panose="02040602050505020304" pitchFamily="18" charset="0"/>
              </a:rPr>
              <a:t>Kelebihan</a:t>
            </a:r>
            <a:r>
              <a:rPr lang="en-US" sz="1200" dirty="0">
                <a:latin typeface="Lucida Bright" panose="02040602050505020304" pitchFamily="18" charset="0"/>
              </a:rPr>
              <a:t> </a:t>
            </a:r>
            <a:r>
              <a:rPr lang="en-US" sz="1200" dirty="0" err="1">
                <a:latin typeface="Lucida Bright" panose="02040602050505020304" pitchFamily="18" charset="0"/>
              </a:rPr>
              <a:t>dari</a:t>
            </a:r>
            <a:r>
              <a:rPr lang="en-US" sz="1200" dirty="0">
                <a:latin typeface="Lucida Bright" panose="02040602050505020304" pitchFamily="18" charset="0"/>
              </a:rPr>
              <a:t> </a:t>
            </a:r>
            <a:r>
              <a:rPr lang="en-US" sz="1200" dirty="0" err="1">
                <a:latin typeface="Lucida Bright" panose="02040602050505020304" pitchFamily="18" charset="0"/>
              </a:rPr>
              <a:t>penggunaan</a:t>
            </a:r>
            <a:r>
              <a:rPr lang="en-US" sz="1200" dirty="0">
                <a:latin typeface="Lucida Bright" panose="02040602050505020304" pitchFamily="18" charset="0"/>
              </a:rPr>
              <a:t> neuro PID </a:t>
            </a:r>
            <a:r>
              <a:rPr lang="en-US" sz="1200" dirty="0" err="1">
                <a:latin typeface="Lucida Bright" panose="02040602050505020304" pitchFamily="18" charset="0"/>
              </a:rPr>
              <a:t>ialah</a:t>
            </a:r>
            <a:r>
              <a:rPr lang="en-US" sz="1200" dirty="0">
                <a:latin typeface="Lucida Bright" panose="02040602050505020304" pitchFamily="18" charset="0"/>
              </a:rPr>
              <a:t> </a:t>
            </a:r>
            <a:r>
              <a:rPr lang="en-US" sz="1200" dirty="0" err="1">
                <a:latin typeface="Lucida Bright" panose="02040602050505020304" pitchFamily="18" charset="0"/>
              </a:rPr>
              <a:t>mampu</a:t>
            </a:r>
            <a:r>
              <a:rPr lang="en-US" sz="1200" dirty="0">
                <a:latin typeface="Lucida Bright" panose="02040602050505020304" pitchFamily="18" charset="0"/>
              </a:rPr>
              <a:t> </a:t>
            </a:r>
            <a:r>
              <a:rPr lang="en-US" sz="1200" dirty="0" err="1">
                <a:latin typeface="Lucida Bright" panose="02040602050505020304" pitchFamily="18" charset="0"/>
              </a:rPr>
              <a:t>mempertahankan</a:t>
            </a:r>
            <a:r>
              <a:rPr lang="en-US" sz="1200" dirty="0">
                <a:latin typeface="Lucida Bright" panose="02040602050505020304" pitchFamily="18" charset="0"/>
              </a:rPr>
              <a:t> </a:t>
            </a:r>
            <a:r>
              <a:rPr lang="en-US" sz="1200" dirty="0" err="1">
                <a:latin typeface="Lucida Bright" panose="02040602050505020304" pitchFamily="18" charset="0"/>
              </a:rPr>
              <a:t>respon</a:t>
            </a:r>
            <a:r>
              <a:rPr lang="en-US" sz="1200" dirty="0">
                <a:latin typeface="Lucida Bright" panose="02040602050505020304" pitchFamily="18" charset="0"/>
              </a:rPr>
              <a:t> </a:t>
            </a:r>
            <a:r>
              <a:rPr lang="en-US" sz="1200" dirty="0" err="1">
                <a:latin typeface="Lucida Bright" panose="02040602050505020304" pitchFamily="18" charset="0"/>
              </a:rPr>
              <a:t>seragam</a:t>
            </a:r>
            <a:r>
              <a:rPr lang="en-US" sz="1200" dirty="0">
                <a:latin typeface="Lucida Bright" panose="02040602050505020304" pitchFamily="18" charset="0"/>
              </a:rPr>
              <a:t> plant. </a:t>
            </a:r>
            <a:r>
              <a:rPr lang="en-US" sz="1200" dirty="0" err="1">
                <a:latin typeface="Lucida Bright" panose="02040602050505020304" pitchFamily="18" charset="0"/>
              </a:rPr>
              <a:t>Apabila</a:t>
            </a:r>
            <a:r>
              <a:rPr lang="en-US" sz="1200" dirty="0">
                <a:latin typeface="Lucida Bright" panose="02040602050505020304" pitchFamily="18" charset="0"/>
              </a:rPr>
              <a:t> </a:t>
            </a:r>
            <a:r>
              <a:rPr lang="en-US" sz="1200" dirty="0" err="1">
                <a:latin typeface="Lucida Bright" panose="02040602050505020304" pitchFamily="18" charset="0"/>
              </a:rPr>
              <a:t>terdapat</a:t>
            </a:r>
            <a:r>
              <a:rPr lang="en-US" sz="1200" dirty="0">
                <a:latin typeface="Lucida Bright" panose="02040602050505020304" pitchFamily="18" charset="0"/>
              </a:rPr>
              <a:t> factor </a:t>
            </a:r>
            <a:r>
              <a:rPr lang="en-US" sz="1200" dirty="0" err="1">
                <a:latin typeface="Lucida Bright" panose="02040602050505020304" pitchFamily="18" charset="0"/>
              </a:rPr>
              <a:t>eksternal</a:t>
            </a:r>
            <a:r>
              <a:rPr lang="en-US" sz="1200" dirty="0">
                <a:latin typeface="Lucida Bright" panose="02040602050505020304" pitchFamily="18" charset="0"/>
              </a:rPr>
              <a:t> yang </a:t>
            </a:r>
            <a:r>
              <a:rPr lang="en-US" sz="1200" dirty="0" err="1">
                <a:latin typeface="Lucida Bright" panose="02040602050505020304" pitchFamily="18" charset="0"/>
              </a:rPr>
              <a:t>mengganggu</a:t>
            </a:r>
            <a:r>
              <a:rPr lang="en-US" sz="1200" dirty="0">
                <a:latin typeface="Lucida Bright" panose="02040602050505020304" pitchFamily="18" charset="0"/>
              </a:rPr>
              <a:t> </a:t>
            </a:r>
            <a:r>
              <a:rPr lang="en-US" sz="1200" dirty="0" err="1">
                <a:latin typeface="Lucida Bright" panose="02040602050505020304" pitchFamily="18" charset="0"/>
              </a:rPr>
              <a:t>respon</a:t>
            </a:r>
            <a:r>
              <a:rPr lang="en-US" sz="1200" dirty="0">
                <a:latin typeface="Lucida Bright" panose="02040602050505020304" pitchFamily="18" charset="0"/>
              </a:rPr>
              <a:t>, neuro PID </a:t>
            </a:r>
            <a:r>
              <a:rPr lang="en-US" sz="1200" dirty="0" err="1">
                <a:latin typeface="Lucida Bright" panose="02040602050505020304" pitchFamily="18" charset="0"/>
              </a:rPr>
              <a:t>dapat</a:t>
            </a:r>
            <a:r>
              <a:rPr lang="en-US" sz="1200" dirty="0">
                <a:latin typeface="Lucida Bright" panose="02040602050505020304" pitchFamily="18" charset="0"/>
              </a:rPr>
              <a:t> </a:t>
            </a:r>
            <a:r>
              <a:rPr lang="en-US" sz="1200" dirty="0" err="1">
                <a:latin typeface="Lucida Bright" panose="02040602050505020304" pitchFamily="18" charset="0"/>
              </a:rPr>
              <a:t>mengeliminasi</a:t>
            </a:r>
            <a:r>
              <a:rPr lang="en-US" sz="1200" dirty="0">
                <a:latin typeface="Lucida Bright" panose="02040602050505020304" pitchFamily="18" charset="0"/>
              </a:rPr>
              <a:t> factor ini dan </a:t>
            </a:r>
            <a:r>
              <a:rPr lang="en-US" sz="1200" dirty="0" err="1">
                <a:latin typeface="Lucida Bright" panose="02040602050505020304" pitchFamily="18" charset="0"/>
              </a:rPr>
              <a:t>menghilangkan</a:t>
            </a:r>
            <a:r>
              <a:rPr lang="en-US" sz="1200" dirty="0">
                <a:latin typeface="Lucida Bright" panose="02040602050505020304" pitchFamily="18" charset="0"/>
              </a:rPr>
              <a:t> error agar </a:t>
            </a:r>
            <a:r>
              <a:rPr lang="en-US" sz="1200" dirty="0" err="1">
                <a:latin typeface="Lucida Bright" panose="02040602050505020304" pitchFamily="18" charset="0"/>
              </a:rPr>
              <a:t>respon</a:t>
            </a:r>
            <a:r>
              <a:rPr lang="en-US" sz="1200" dirty="0">
                <a:latin typeface="Lucida Bright" panose="02040602050505020304" pitchFamily="18" charset="0"/>
              </a:rPr>
              <a:t> </a:t>
            </a:r>
            <a:r>
              <a:rPr lang="en-US" sz="1200" dirty="0" err="1">
                <a:latin typeface="Lucida Bright" panose="02040602050505020304" pitchFamily="18" charset="0"/>
              </a:rPr>
              <a:t>tetap</a:t>
            </a:r>
            <a:r>
              <a:rPr lang="en-US" sz="1200" dirty="0">
                <a:latin typeface="Lucida Bright" panose="02040602050505020304" pitchFamily="18" charset="0"/>
              </a:rPr>
              <a:t> </a:t>
            </a:r>
            <a:r>
              <a:rPr lang="en-US" sz="1200" dirty="0" err="1">
                <a:latin typeface="Lucida Bright" panose="02040602050505020304" pitchFamily="18" charset="0"/>
              </a:rPr>
              <a:t>seragam</a:t>
            </a:r>
            <a:r>
              <a:rPr lang="en-US" sz="1200" dirty="0">
                <a:latin typeface="Lucida Bright" panose="02040602050505020304" pitchFamily="18" charset="0"/>
              </a:rPr>
              <a:t>.</a:t>
            </a:r>
          </a:p>
          <a:p>
            <a:pPr algn="r">
              <a:lnSpc>
                <a:spcPct val="120000"/>
              </a:lnSpc>
            </a:pPr>
            <a:r>
              <a:rPr lang="en-US" sz="1200" dirty="0">
                <a:latin typeface="Lucida Bright" panose="02040602050505020304" pitchFamily="18" charset="0"/>
              </a:rPr>
              <a:t>(Patel &amp; Kumar, 2015)</a:t>
            </a:r>
          </a:p>
        </p:txBody>
      </p:sp>
    </p:spTree>
    <p:extLst>
      <p:ext uri="{BB962C8B-B14F-4D97-AF65-F5344CB8AC3E}">
        <p14:creationId xmlns:p14="http://schemas.microsoft.com/office/powerpoint/2010/main" val="153534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EFC22800-9025-25D3-3C1F-96C77975C62C}"/>
              </a:ext>
            </a:extLst>
          </p:cNvPr>
          <p:cNvSpPr/>
          <p:nvPr/>
        </p:nvSpPr>
        <p:spPr>
          <a:xfrm>
            <a:off x="9448971" y="42365"/>
            <a:ext cx="2667585" cy="93306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4ADB14-DAFF-82FF-4374-DBF1504C69DA}"/>
              </a:ext>
            </a:extLst>
          </p:cNvPr>
          <p:cNvSpPr/>
          <p:nvPr/>
        </p:nvSpPr>
        <p:spPr>
          <a:xfrm>
            <a:off x="7191" y="0"/>
            <a:ext cx="2015414"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3F0EB-5DA3-3016-C63F-2AB78B301A49}"/>
              </a:ext>
            </a:extLst>
          </p:cNvPr>
          <p:cNvSpPr>
            <a:spLocks noGrp="1"/>
          </p:cNvSpPr>
          <p:nvPr>
            <p:ph type="ctrTitle"/>
          </p:nvPr>
        </p:nvSpPr>
        <p:spPr>
          <a:xfrm>
            <a:off x="2117030" y="153177"/>
            <a:ext cx="5807770" cy="608142"/>
          </a:xfrm>
        </p:spPr>
        <p:txBody>
          <a:bodyPr>
            <a:noAutofit/>
          </a:bodyPr>
          <a:lstStyle/>
          <a:p>
            <a:pPr algn="l"/>
            <a:r>
              <a:rPr lang="en-US" sz="3200" err="1">
                <a:latin typeface="Amasis MT Pro Medium" panose="02040604050005020304" pitchFamily="18" charset="0"/>
              </a:rPr>
              <a:t>Tinjauan</a:t>
            </a:r>
            <a:r>
              <a:rPr lang="en-US" sz="3200">
                <a:latin typeface="Amasis MT Pro Medium" panose="02040604050005020304" pitchFamily="18" charset="0"/>
              </a:rPr>
              <a:t> Pustaka: PCT-100</a:t>
            </a:r>
          </a:p>
        </p:txBody>
      </p:sp>
      <p:sp>
        <p:nvSpPr>
          <p:cNvPr id="3" name="Subtitle 2">
            <a:extLst>
              <a:ext uri="{FF2B5EF4-FFF2-40B4-BE49-F238E27FC236}">
                <a16:creationId xmlns:a16="http://schemas.microsoft.com/office/drawing/2014/main" id="{BEA81E5F-4C9A-497A-0B69-A9B35357380D}"/>
              </a:ext>
            </a:extLst>
          </p:cNvPr>
          <p:cNvSpPr>
            <a:spLocks noGrp="1"/>
          </p:cNvSpPr>
          <p:nvPr>
            <p:ph type="subTitle" idx="1"/>
          </p:nvPr>
        </p:nvSpPr>
        <p:spPr>
          <a:xfrm>
            <a:off x="2117031" y="975426"/>
            <a:ext cx="5807770" cy="5729397"/>
          </a:xfrm>
        </p:spPr>
        <p:txBody>
          <a:bodyPr>
            <a:normAutofit/>
          </a:bodyPr>
          <a:lstStyle/>
          <a:p>
            <a:pPr algn="l">
              <a:lnSpc>
                <a:spcPct val="150000"/>
              </a:lnSpc>
            </a:pPr>
            <a:r>
              <a:rPr lang="en-US" sz="2000" b="0">
                <a:latin typeface="Cambria Math" panose="02040503050406030204" pitchFamily="18" charset="0"/>
              </a:rPr>
              <a:t>PCT-100: </a:t>
            </a:r>
            <a:r>
              <a:rPr lang="en-US" sz="2000" b="0" err="1">
                <a:latin typeface="Cambria Math" panose="02040503050406030204" pitchFamily="18" charset="0"/>
              </a:rPr>
              <a:t>miniatur</a:t>
            </a:r>
            <a:r>
              <a:rPr lang="en-US" sz="2000" b="0">
                <a:latin typeface="Cambria Math" panose="02040503050406030204" pitchFamily="18" charset="0"/>
              </a:rPr>
              <a:t> </a:t>
            </a:r>
            <a:r>
              <a:rPr lang="en-US" sz="2000" b="0" err="1">
                <a:latin typeface="Cambria Math" panose="02040503050406030204" pitchFamily="18" charset="0"/>
              </a:rPr>
              <a:t>sistem</a:t>
            </a:r>
            <a:r>
              <a:rPr lang="en-US" sz="2000" b="0">
                <a:latin typeface="Cambria Math" panose="02040503050406030204" pitchFamily="18" charset="0"/>
              </a:rPr>
              <a:t> </a:t>
            </a:r>
            <a:r>
              <a:rPr lang="en-US" sz="2000" b="0" err="1">
                <a:latin typeface="Cambria Math" panose="02040503050406030204" pitchFamily="18" charset="0"/>
              </a:rPr>
              <a:t>pengaturan</a:t>
            </a:r>
            <a:r>
              <a:rPr lang="en-US" sz="2000" b="0">
                <a:latin typeface="Cambria Math" panose="02040503050406030204" pitchFamily="18" charset="0"/>
              </a:rPr>
              <a:t> proses pada dunia industry</a:t>
            </a:r>
            <a:r>
              <a:rPr lang="en-US" sz="2000">
                <a:latin typeface="Cambria Math" panose="02040503050406030204" pitchFamily="18" charset="0"/>
              </a:rPr>
              <a:t>, </a:t>
            </a:r>
            <a:r>
              <a:rPr lang="en-US" sz="2000" err="1">
                <a:latin typeface="Cambria Math" panose="02040503050406030204" pitchFamily="18" charset="0"/>
              </a:rPr>
              <a:t>mencerminkan</a:t>
            </a:r>
            <a:r>
              <a:rPr lang="en-US" sz="2000">
                <a:latin typeface="Cambria Math" panose="02040503050406030204" pitchFamily="18" charset="0"/>
              </a:rPr>
              <a:t> </a:t>
            </a:r>
            <a:r>
              <a:rPr lang="en-US" sz="2000" err="1">
                <a:latin typeface="Cambria Math" panose="02040503050406030204" pitchFamily="18" charset="0"/>
              </a:rPr>
              <a:t>masalah</a:t>
            </a:r>
            <a:r>
              <a:rPr lang="en-US" sz="2000">
                <a:latin typeface="Cambria Math" panose="02040503050406030204" pitchFamily="18" charset="0"/>
              </a:rPr>
              <a:t> </a:t>
            </a:r>
            <a:r>
              <a:rPr lang="en-US" sz="2000" err="1">
                <a:latin typeface="Cambria Math" panose="02040503050406030204" pitchFamily="18" charset="0"/>
              </a:rPr>
              <a:t>pengaturan</a:t>
            </a:r>
            <a:r>
              <a:rPr lang="en-US" sz="2000">
                <a:latin typeface="Cambria Math" panose="02040503050406030204" pitchFamily="18" charset="0"/>
              </a:rPr>
              <a:t> flow, level, temperature, dan </a:t>
            </a:r>
            <a:r>
              <a:rPr lang="en-US" sz="2000" err="1">
                <a:latin typeface="Cambria Math" panose="02040503050406030204" pitchFamily="18" charset="0"/>
              </a:rPr>
              <a:t>tekanan</a:t>
            </a:r>
            <a:r>
              <a:rPr lang="en-US" sz="2000">
                <a:latin typeface="Cambria Math" panose="02040503050406030204" pitchFamily="18" charset="0"/>
              </a:rPr>
              <a:t>, </a:t>
            </a:r>
            <a:r>
              <a:rPr lang="en-US" sz="2000" err="1">
                <a:latin typeface="Cambria Math" panose="02040503050406030204" pitchFamily="18" charset="0"/>
              </a:rPr>
              <a:t>serta</a:t>
            </a:r>
            <a:r>
              <a:rPr lang="en-US" sz="2000">
                <a:latin typeface="Cambria Math" panose="02040503050406030204" pitchFamily="18" charset="0"/>
              </a:rPr>
              <a:t> </a:t>
            </a:r>
            <a:r>
              <a:rPr lang="en-US" sz="2000" err="1">
                <a:latin typeface="Cambria Math" panose="02040503050406030204" pitchFamily="18" charset="0"/>
              </a:rPr>
              <a:t>akan</a:t>
            </a:r>
            <a:r>
              <a:rPr lang="en-US" sz="2000">
                <a:latin typeface="Cambria Math" panose="02040503050406030204" pitchFamily="18" charset="0"/>
              </a:rPr>
              <a:t> </a:t>
            </a:r>
            <a:r>
              <a:rPr lang="en-US" sz="2000" err="1">
                <a:latin typeface="Cambria Math" panose="02040503050406030204" pitchFamily="18" charset="0"/>
              </a:rPr>
              <a:t>mempermudah</a:t>
            </a:r>
            <a:r>
              <a:rPr lang="en-US" sz="2000">
                <a:latin typeface="Cambria Math" panose="02040503050406030204" pitchFamily="18" charset="0"/>
              </a:rPr>
              <a:t> </a:t>
            </a:r>
            <a:r>
              <a:rPr lang="en-US" sz="2000" err="1">
                <a:latin typeface="Cambria Math" panose="02040503050406030204" pitchFamily="18" charset="0"/>
              </a:rPr>
              <a:t>analisis</a:t>
            </a:r>
            <a:r>
              <a:rPr lang="en-US" sz="2000">
                <a:latin typeface="Cambria Math" panose="02040503050406030204" pitchFamily="18" charset="0"/>
              </a:rPr>
              <a:t> </a:t>
            </a:r>
            <a:r>
              <a:rPr lang="en-US" sz="2000" err="1">
                <a:latin typeface="Cambria Math" panose="02040503050406030204" pitchFamily="18" charset="0"/>
              </a:rPr>
              <a:t>guna</a:t>
            </a:r>
            <a:r>
              <a:rPr lang="en-US" sz="2000">
                <a:latin typeface="Cambria Math" panose="02040503050406030204" pitchFamily="18" charset="0"/>
              </a:rPr>
              <a:t> </a:t>
            </a:r>
            <a:r>
              <a:rPr lang="en-US" sz="2000" err="1">
                <a:latin typeface="Cambria Math" panose="02040503050406030204" pitchFamily="18" charset="0"/>
              </a:rPr>
              <a:t>penerapan</a:t>
            </a:r>
            <a:r>
              <a:rPr lang="en-US" sz="2000">
                <a:latin typeface="Cambria Math" panose="02040503050406030204" pitchFamily="18" charset="0"/>
              </a:rPr>
              <a:t> metode </a:t>
            </a:r>
            <a:r>
              <a:rPr lang="en-US" sz="2000" err="1">
                <a:latin typeface="Cambria Math" panose="02040503050406030204" pitchFamily="18" charset="0"/>
              </a:rPr>
              <a:t>kontrol</a:t>
            </a:r>
            <a:r>
              <a:rPr lang="en-US" sz="2000">
                <a:latin typeface="Cambria Math" panose="02040503050406030204" pitchFamily="18" charset="0"/>
              </a:rPr>
              <a:t>. </a:t>
            </a:r>
          </a:p>
        </p:txBody>
      </p:sp>
      <p:pic>
        <p:nvPicPr>
          <p:cNvPr id="1026" name="Picture 2" descr="Lambang dan Logo ITS - Institut Teknologi Sepuluh Nopember">
            <a:extLst>
              <a:ext uri="{FF2B5EF4-FFF2-40B4-BE49-F238E27FC236}">
                <a16:creationId xmlns:a16="http://schemas.microsoft.com/office/drawing/2014/main" id="{75EC1CC8-5F7A-4C4A-8E1D-892E0D7D5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260" y="180931"/>
            <a:ext cx="686384" cy="68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al Stiker logo e | Elektro ITS BEST SELLER | Shopee Indonesia">
            <a:extLst>
              <a:ext uri="{FF2B5EF4-FFF2-40B4-BE49-F238E27FC236}">
                <a16:creationId xmlns:a16="http://schemas.microsoft.com/office/drawing/2014/main" id="{71107442-D20A-5241-F61D-6CE3CFAF0D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822" b="92466" l="4795" r="92466">
                        <a14:foregroundMark x1="28082" y1="13014" x2="43836" y2="9589"/>
                        <a14:foregroundMark x1="54452" y1="5822" x2="30137" y2="10959"/>
                        <a14:foregroundMark x1="5822" y1="35959" x2="29795" y2="22603"/>
                        <a14:foregroundMark x1="82534" y1="23630" x2="61986" y2="29452"/>
                        <a14:foregroundMark x1="4795" y1="56164" x2="13699" y2="62329"/>
                        <a14:foregroundMark x1="20548" y1="58904" x2="79452" y2="39041"/>
                        <a14:foregroundMark x1="79452" y1="39041" x2="72260" y2="50000"/>
                        <a14:foregroundMark x1="92466" y1="39041" x2="92466" y2="42123"/>
                        <a14:foregroundMark x1="20205" y1="59589" x2="21918" y2="59247"/>
                        <a14:foregroundMark x1="16438" y1="75000" x2="29795" y2="65068"/>
                        <a14:foregroundMark x1="30137" y1="85959" x2="40068" y2="83904"/>
                        <a14:foregroundMark x1="54795" y1="92466" x2="68836" y2="90068"/>
                        <a14:backgroundMark x1="3425" y1="14384" x2="3425" y2="14384"/>
                        <a14:backgroundMark x1="9589" y1="3425" x2="1027" y2="14726"/>
                        <a14:backgroundMark x1="18836" y1="2397" x2="2397" y2="22603"/>
                      </a14:backgroundRemoval>
                    </a14:imgEffect>
                  </a14:imgLayer>
                </a14:imgProps>
              </a:ext>
              <a:ext uri="{28A0092B-C50C-407E-A947-70E740481C1C}">
                <a14:useLocalDpi xmlns:a14="http://schemas.microsoft.com/office/drawing/2010/main" val="0"/>
              </a:ext>
            </a:extLst>
          </a:blip>
          <a:srcRect/>
          <a:stretch>
            <a:fillRect/>
          </a:stretch>
        </p:blipFill>
        <p:spPr bwMode="auto">
          <a:xfrm>
            <a:off x="10482252" y="211673"/>
            <a:ext cx="686384" cy="6863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2B40113-7949-B8D1-C3E8-BA4ACFCAD123}"/>
              </a:ext>
            </a:extLst>
          </p:cNvPr>
          <p:cNvSpPr/>
          <p:nvPr/>
        </p:nvSpPr>
        <p:spPr>
          <a:xfrm>
            <a:off x="-4" y="739303"/>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Latar</a:t>
            </a:r>
            <a:r>
              <a:rPr lang="en-US" sz="1600">
                <a:latin typeface="+mj-lt"/>
              </a:rPr>
              <a:t> </a:t>
            </a:r>
            <a:r>
              <a:rPr lang="en-US" sz="1600" err="1">
                <a:latin typeface="+mj-lt"/>
              </a:rPr>
              <a:t>Belakang</a:t>
            </a:r>
            <a:endParaRPr lang="en-US" sz="1600">
              <a:latin typeface="+mj-lt"/>
            </a:endParaRPr>
          </a:p>
        </p:txBody>
      </p:sp>
      <p:sp>
        <p:nvSpPr>
          <p:cNvPr id="10" name="Rectangle 9">
            <a:extLst>
              <a:ext uri="{FF2B5EF4-FFF2-40B4-BE49-F238E27FC236}">
                <a16:creationId xmlns:a16="http://schemas.microsoft.com/office/drawing/2014/main" id="{9645CD3E-B84F-CF7D-1862-ECC2483ECB11}"/>
              </a:ext>
            </a:extLst>
          </p:cNvPr>
          <p:cNvSpPr/>
          <p:nvPr/>
        </p:nvSpPr>
        <p:spPr>
          <a:xfrm>
            <a:off x="0" y="1344886"/>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Rumusan</a:t>
            </a:r>
            <a:r>
              <a:rPr lang="en-US" sz="1600">
                <a:latin typeface="+mj-lt"/>
              </a:rPr>
              <a:t> </a:t>
            </a:r>
            <a:r>
              <a:rPr lang="en-US" sz="1600" err="1">
                <a:latin typeface="+mj-lt"/>
              </a:rPr>
              <a:t>Masalah</a:t>
            </a:r>
            <a:endParaRPr lang="en-US" sz="1600">
              <a:latin typeface="+mj-lt"/>
            </a:endParaRPr>
          </a:p>
        </p:txBody>
      </p:sp>
      <p:sp>
        <p:nvSpPr>
          <p:cNvPr id="11" name="Rectangle 10">
            <a:extLst>
              <a:ext uri="{FF2B5EF4-FFF2-40B4-BE49-F238E27FC236}">
                <a16:creationId xmlns:a16="http://schemas.microsoft.com/office/drawing/2014/main" id="{2DF230B0-747A-61D3-94B9-4FDEC95383BA}"/>
              </a:ext>
            </a:extLst>
          </p:cNvPr>
          <p:cNvSpPr/>
          <p:nvPr/>
        </p:nvSpPr>
        <p:spPr>
          <a:xfrm>
            <a:off x="-3" y="1937517"/>
            <a:ext cx="1914343" cy="4221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mj-lt"/>
              </a:rPr>
              <a:t>Batasan </a:t>
            </a:r>
            <a:r>
              <a:rPr lang="en-US" sz="1600" err="1">
                <a:latin typeface="+mj-lt"/>
              </a:rPr>
              <a:t>Masalah</a:t>
            </a:r>
            <a:endParaRPr lang="en-US" sz="1600">
              <a:latin typeface="+mj-lt"/>
            </a:endParaRPr>
          </a:p>
        </p:txBody>
      </p:sp>
      <p:sp>
        <p:nvSpPr>
          <p:cNvPr id="6" name="Rectangle 5">
            <a:extLst>
              <a:ext uri="{FF2B5EF4-FFF2-40B4-BE49-F238E27FC236}">
                <a16:creationId xmlns:a16="http://schemas.microsoft.com/office/drawing/2014/main" id="{3E4E6F73-6018-F1E4-66DD-F5BF94A42C34}"/>
              </a:ext>
            </a:extLst>
          </p:cNvPr>
          <p:cNvSpPr/>
          <p:nvPr/>
        </p:nvSpPr>
        <p:spPr>
          <a:xfrm>
            <a:off x="0" y="2526196"/>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Tujuan</a:t>
            </a:r>
            <a:endParaRPr lang="en-US" sz="1600">
              <a:latin typeface="+mj-lt"/>
            </a:endParaRPr>
          </a:p>
        </p:txBody>
      </p:sp>
      <p:sp>
        <p:nvSpPr>
          <p:cNvPr id="7" name="Rectangle 6">
            <a:extLst>
              <a:ext uri="{FF2B5EF4-FFF2-40B4-BE49-F238E27FC236}">
                <a16:creationId xmlns:a16="http://schemas.microsoft.com/office/drawing/2014/main" id="{D7746D7C-5471-C5A4-06BA-B262EA1AEFA2}"/>
              </a:ext>
            </a:extLst>
          </p:cNvPr>
          <p:cNvSpPr/>
          <p:nvPr/>
        </p:nvSpPr>
        <p:spPr>
          <a:xfrm>
            <a:off x="0" y="3126748"/>
            <a:ext cx="1914343" cy="4339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Manfaat</a:t>
            </a:r>
            <a:endParaRPr lang="en-US" sz="1600">
              <a:latin typeface="+mj-lt"/>
            </a:endParaRPr>
          </a:p>
        </p:txBody>
      </p:sp>
      <p:sp>
        <p:nvSpPr>
          <p:cNvPr id="8" name="Rectangle 7">
            <a:extLst>
              <a:ext uri="{FF2B5EF4-FFF2-40B4-BE49-F238E27FC236}">
                <a16:creationId xmlns:a16="http://schemas.microsoft.com/office/drawing/2014/main" id="{6CE36253-1D4B-B94A-37AA-27478767E2DA}"/>
              </a:ext>
            </a:extLst>
          </p:cNvPr>
          <p:cNvSpPr/>
          <p:nvPr/>
        </p:nvSpPr>
        <p:spPr>
          <a:xfrm>
            <a:off x="6" y="3727300"/>
            <a:ext cx="1914343" cy="433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Tinjauan</a:t>
            </a:r>
            <a:r>
              <a:rPr lang="en-US" sz="1600">
                <a:latin typeface="+mj-lt"/>
              </a:rPr>
              <a:t> Pustaka</a:t>
            </a:r>
          </a:p>
        </p:txBody>
      </p:sp>
      <p:sp>
        <p:nvSpPr>
          <p:cNvPr id="12" name="Rectangle 11">
            <a:extLst>
              <a:ext uri="{FF2B5EF4-FFF2-40B4-BE49-F238E27FC236}">
                <a16:creationId xmlns:a16="http://schemas.microsoft.com/office/drawing/2014/main" id="{6D2D504F-70DF-2CC3-A014-3121A56D99A0}"/>
              </a:ext>
            </a:extLst>
          </p:cNvPr>
          <p:cNvSpPr/>
          <p:nvPr/>
        </p:nvSpPr>
        <p:spPr>
          <a:xfrm>
            <a:off x="0" y="432682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Penelitian</a:t>
            </a:r>
            <a:r>
              <a:rPr lang="en-US" sz="1600">
                <a:latin typeface="+mj-lt"/>
              </a:rPr>
              <a:t> </a:t>
            </a:r>
            <a:r>
              <a:rPr lang="en-US" sz="1600" err="1">
                <a:latin typeface="+mj-lt"/>
              </a:rPr>
              <a:t>Terdahulu</a:t>
            </a:r>
            <a:endParaRPr lang="en-US" sz="1600">
              <a:latin typeface="+mj-lt"/>
            </a:endParaRPr>
          </a:p>
        </p:txBody>
      </p:sp>
      <p:sp>
        <p:nvSpPr>
          <p:cNvPr id="13" name="Rectangle 12">
            <a:extLst>
              <a:ext uri="{FF2B5EF4-FFF2-40B4-BE49-F238E27FC236}">
                <a16:creationId xmlns:a16="http://schemas.microsoft.com/office/drawing/2014/main" id="{5D2BB7EA-F8C0-708F-E844-DB2592B97690}"/>
              </a:ext>
            </a:extLst>
          </p:cNvPr>
          <p:cNvSpPr/>
          <p:nvPr/>
        </p:nvSpPr>
        <p:spPr>
          <a:xfrm>
            <a:off x="6" y="4920483"/>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Metodologi</a:t>
            </a:r>
            <a:endParaRPr lang="en-US" sz="1600">
              <a:latin typeface="+mj-lt"/>
            </a:endParaRPr>
          </a:p>
        </p:txBody>
      </p:sp>
      <p:sp>
        <p:nvSpPr>
          <p:cNvPr id="14" name="Rectangle 13">
            <a:extLst>
              <a:ext uri="{FF2B5EF4-FFF2-40B4-BE49-F238E27FC236}">
                <a16:creationId xmlns:a16="http://schemas.microsoft.com/office/drawing/2014/main" id="{B0762B41-2B82-3D7F-361B-130D0EDD068A}"/>
              </a:ext>
            </a:extLst>
          </p:cNvPr>
          <p:cNvSpPr/>
          <p:nvPr/>
        </p:nvSpPr>
        <p:spPr>
          <a:xfrm>
            <a:off x="6" y="5512587"/>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Urutan</a:t>
            </a:r>
            <a:r>
              <a:rPr lang="en-US" sz="1600">
                <a:latin typeface="+mj-lt"/>
              </a:rPr>
              <a:t> </a:t>
            </a:r>
            <a:r>
              <a:rPr lang="en-US" sz="1600" err="1">
                <a:latin typeface="+mj-lt"/>
              </a:rPr>
              <a:t>Penelitian</a:t>
            </a:r>
            <a:endParaRPr lang="en-US" sz="1600">
              <a:latin typeface="+mj-lt"/>
            </a:endParaRPr>
          </a:p>
        </p:txBody>
      </p:sp>
      <p:sp>
        <p:nvSpPr>
          <p:cNvPr id="15" name="Rectangle 14">
            <a:extLst>
              <a:ext uri="{FF2B5EF4-FFF2-40B4-BE49-F238E27FC236}">
                <a16:creationId xmlns:a16="http://schemas.microsoft.com/office/drawing/2014/main" id="{2B5035A2-5D0F-37E8-0E7B-127E2CDDB88A}"/>
              </a:ext>
            </a:extLst>
          </p:cNvPr>
          <p:cNvSpPr/>
          <p:nvPr/>
        </p:nvSpPr>
        <p:spPr>
          <a:xfrm>
            <a:off x="1" y="6104691"/>
            <a:ext cx="1914343" cy="4281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err="1">
                <a:latin typeface="+mj-lt"/>
              </a:rPr>
              <a:t>Referensi</a:t>
            </a:r>
            <a:endParaRPr lang="en-US" sz="1600">
              <a:latin typeface="+mj-lt"/>
            </a:endParaRPr>
          </a:p>
        </p:txBody>
      </p:sp>
      <p:pic>
        <p:nvPicPr>
          <p:cNvPr id="17" name="Picture 16">
            <a:extLst>
              <a:ext uri="{FF2B5EF4-FFF2-40B4-BE49-F238E27FC236}">
                <a16:creationId xmlns:a16="http://schemas.microsoft.com/office/drawing/2014/main" id="{0F7FBF05-E6D7-7BE4-0D2D-687CE7F936CF}"/>
              </a:ext>
            </a:extLst>
          </p:cNvPr>
          <p:cNvPicPr>
            <a:picLocks noChangeAspect="1"/>
          </p:cNvPicPr>
          <p:nvPr/>
        </p:nvPicPr>
        <p:blipFill>
          <a:blip r:embed="rId6"/>
          <a:stretch>
            <a:fillRect/>
          </a:stretch>
        </p:blipFill>
        <p:spPr>
          <a:xfrm>
            <a:off x="11272244" y="180930"/>
            <a:ext cx="686384" cy="679908"/>
          </a:xfrm>
          <a:prstGeom prst="rect">
            <a:avLst/>
          </a:prstGeom>
        </p:spPr>
      </p:pic>
      <p:pic>
        <p:nvPicPr>
          <p:cNvPr id="4" name="Picture 3" descr="Diagram&#10;&#10;Description automatically generated">
            <a:extLst>
              <a:ext uri="{FF2B5EF4-FFF2-40B4-BE49-F238E27FC236}">
                <a16:creationId xmlns:a16="http://schemas.microsoft.com/office/drawing/2014/main" id="{547D421A-F0B8-6D6D-861A-2C6EEEF93F5B}"/>
              </a:ext>
            </a:extLst>
          </p:cNvPr>
          <p:cNvPicPr>
            <a:picLocks noChangeAspect="1"/>
          </p:cNvPicPr>
          <p:nvPr/>
        </p:nvPicPr>
        <p:blipFill>
          <a:blip r:embed="rId7"/>
          <a:stretch>
            <a:fillRect/>
          </a:stretch>
        </p:blipFill>
        <p:spPr>
          <a:xfrm>
            <a:off x="7924801" y="1138317"/>
            <a:ext cx="4191756" cy="4068010"/>
          </a:xfrm>
          <a:prstGeom prst="rect">
            <a:avLst/>
          </a:prstGeom>
        </p:spPr>
      </p:pic>
      <p:pic>
        <p:nvPicPr>
          <p:cNvPr id="16" name="Picture 15">
            <a:extLst>
              <a:ext uri="{FF2B5EF4-FFF2-40B4-BE49-F238E27FC236}">
                <a16:creationId xmlns:a16="http://schemas.microsoft.com/office/drawing/2014/main" id="{913A3AB6-FA42-D576-A710-C66933983FC3}"/>
              </a:ext>
            </a:extLst>
          </p:cNvPr>
          <p:cNvPicPr>
            <a:picLocks noChangeAspect="1"/>
          </p:cNvPicPr>
          <p:nvPr/>
        </p:nvPicPr>
        <p:blipFill rotWithShape="1">
          <a:blip r:embed="rId8">
            <a:lum bright="70000" contrast="-70000"/>
          </a:blip>
          <a:srcRect b="39763"/>
          <a:stretch/>
        </p:blipFill>
        <p:spPr>
          <a:xfrm rot="16200000">
            <a:off x="12258075" y="4126894"/>
            <a:ext cx="1524874" cy="918530"/>
          </a:xfrm>
          <a:prstGeom prst="rect">
            <a:avLst/>
          </a:prstGeom>
        </p:spPr>
      </p:pic>
      <p:pic>
        <p:nvPicPr>
          <p:cNvPr id="19" name="Picture 18">
            <a:extLst>
              <a:ext uri="{FF2B5EF4-FFF2-40B4-BE49-F238E27FC236}">
                <a16:creationId xmlns:a16="http://schemas.microsoft.com/office/drawing/2014/main" id="{077B349C-EF54-EC2D-CFD0-9E5EE8452654}"/>
              </a:ext>
            </a:extLst>
          </p:cNvPr>
          <p:cNvPicPr>
            <a:picLocks noChangeAspect="1"/>
          </p:cNvPicPr>
          <p:nvPr/>
        </p:nvPicPr>
        <p:blipFill>
          <a:blip r:embed="rId9"/>
          <a:stretch>
            <a:fillRect/>
          </a:stretch>
        </p:blipFill>
        <p:spPr>
          <a:xfrm>
            <a:off x="2403857" y="4540879"/>
            <a:ext cx="6010457" cy="1850646"/>
          </a:xfrm>
          <a:prstGeom prst="rect">
            <a:avLst/>
          </a:prstGeom>
        </p:spPr>
      </p:pic>
    </p:spTree>
    <p:extLst>
      <p:ext uri="{BB962C8B-B14F-4D97-AF65-F5344CB8AC3E}">
        <p14:creationId xmlns:p14="http://schemas.microsoft.com/office/powerpoint/2010/main" val="4130904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1255</Words>
  <Application>Microsoft Office PowerPoint</Application>
  <PresentationFormat>Widescreen</PresentationFormat>
  <Paragraphs>246</Paragraphs>
  <Slides>16</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Amasis MT Pro Medium</vt:lpstr>
      <vt:lpstr>Arial</vt:lpstr>
      <vt:lpstr>Calibri</vt:lpstr>
      <vt:lpstr>Calibri Light</vt:lpstr>
      <vt:lpstr>Cambria Math</vt:lpstr>
      <vt:lpstr>Lucida Bright</vt:lpstr>
      <vt:lpstr>Times New Roman</vt:lpstr>
      <vt:lpstr>Office Theme</vt:lpstr>
      <vt:lpstr>PERANCANGAN KONTROLLER ADAPTIVE NEURO PID UNTUK PENGENDALIAN CASCADE LEVEL-FLOW PADA PLANT PCT-100</vt:lpstr>
      <vt:lpstr>Outline</vt:lpstr>
      <vt:lpstr>Latar Belakang</vt:lpstr>
      <vt:lpstr>Rumusan Masalah</vt:lpstr>
      <vt:lpstr>Batasan Masalah</vt:lpstr>
      <vt:lpstr>Tujuan</vt:lpstr>
      <vt:lpstr>Manfaat</vt:lpstr>
      <vt:lpstr>Penelitian Terdahulu</vt:lpstr>
      <vt:lpstr>Tinjauan Pustaka: PCT-100</vt:lpstr>
      <vt:lpstr>Tinjauan Pustaka: Neuro PID</vt:lpstr>
      <vt:lpstr>Metodologi</vt:lpstr>
      <vt:lpstr>Bahan &amp; Peralatan</vt:lpstr>
      <vt:lpstr>Urutan Penelitian</vt:lpstr>
      <vt:lpstr>Referensi</vt:lpstr>
      <vt:lpstr>TINJAUAN PUSTAKA</vt:lpstr>
      <vt:lpstr>METODOLOGI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KONTROLLER ADAPTIVE NEURO PID UNTUK PENGENDALIAN CASCADE LEVEL-FLOW PADA PLANT PCT-100</dc:title>
  <dc:creator>Muhammad Faris Zuhairi</dc:creator>
  <cp:lastModifiedBy>Muhammad Faris Zuhairi</cp:lastModifiedBy>
  <cp:revision>1</cp:revision>
  <dcterms:created xsi:type="dcterms:W3CDTF">2022-12-14T06:20:21Z</dcterms:created>
  <dcterms:modified xsi:type="dcterms:W3CDTF">2022-12-23T02:26:48Z</dcterms:modified>
</cp:coreProperties>
</file>