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4" r:id="rId7"/>
    <p:sldId id="260" r:id="rId8"/>
    <p:sldId id="266" r:id="rId9"/>
    <p:sldId id="267" r:id="rId10"/>
    <p:sldId id="268" r:id="rId11"/>
    <p:sldId id="269" r:id="rId12"/>
    <p:sldId id="270" r:id="rId13"/>
    <p:sldId id="263" r:id="rId14"/>
    <p:sldId id="261" r:id="rId15"/>
    <p:sldId id="26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UDUL TUGAS AKHIR" id="{70700D96-92DE-4CDB-BDF3-F5DC165F9C44}">
          <p14:sldIdLst>
            <p14:sldId id="256"/>
            <p14:sldId id="265"/>
          </p14:sldIdLst>
        </p14:section>
        <p14:section name="PENDAHULUAN" id="{8AA75DC8-D55E-4800-B009-9E8FB2353D25}">
          <p14:sldIdLst>
            <p14:sldId id="257"/>
            <p14:sldId id="258"/>
            <p14:sldId id="259"/>
            <p14:sldId id="264"/>
          </p14:sldIdLst>
        </p14:section>
        <p14:section name="TINJAUAN PUSTAKA" id="{67E21F51-7677-4CA3-A786-13B7487D55B3}">
          <p14:sldIdLst>
            <p14:sldId id="260"/>
            <p14:sldId id="266"/>
            <p14:sldId id="267"/>
            <p14:sldId id="268"/>
            <p14:sldId id="269"/>
            <p14:sldId id="270"/>
          </p14:sldIdLst>
        </p14:section>
        <p14:section name="METODOLOGI, JADWAL, REFERENSI" id="{690994BD-E9C6-4BB9-972C-04319B825B0C}">
          <p14:sldIdLst>
            <p14:sldId id="263"/>
            <p14:sldId id="261"/>
            <p14:sldId id="26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542F95-01C0-4179-A11E-7974A485141F}" type="doc">
      <dgm:prSet loTypeId="urn:microsoft.com/office/officeart/2005/8/layout/hProcess9" loCatId="process" qsTypeId="urn:microsoft.com/office/officeart/2005/8/quickstyle/simple1" qsCatId="simple" csTypeId="urn:microsoft.com/office/officeart/2005/8/colors/accent1_2" csCatId="accent1" phldr="1"/>
      <dgm:spPr/>
    </dgm:pt>
    <dgm:pt modelId="{C0FA81E7-883E-4627-9EAD-63E2D14446D1}">
      <dgm:prSet phldrT="[Text]" custT="1"/>
      <dgm:spPr>
        <a:ln>
          <a:noFill/>
        </a:ln>
      </dgm:spPr>
      <dgm:t>
        <a:bodyPr/>
        <a:lstStyle/>
        <a:p>
          <a:r>
            <a:rPr lang="en-US" sz="1700" dirty="0" err="1">
              <a:latin typeface="Poppins" panose="00000500000000000000" pitchFamily="2" charset="0"/>
              <a:cs typeface="Poppins" panose="00000500000000000000" pitchFamily="2" charset="0"/>
            </a:rPr>
            <a:t>Latar</a:t>
          </a:r>
          <a:r>
            <a:rPr lang="en-US" sz="1700" dirty="0">
              <a:latin typeface="Poppins" panose="00000500000000000000" pitchFamily="2" charset="0"/>
              <a:cs typeface="Poppins" panose="00000500000000000000" pitchFamily="2" charset="0"/>
            </a:rPr>
            <a:t> </a:t>
          </a:r>
          <a:r>
            <a:rPr lang="en-US" sz="1700" dirty="0" err="1">
              <a:latin typeface="Poppins" panose="00000500000000000000" pitchFamily="2" charset="0"/>
              <a:cs typeface="Poppins" panose="00000500000000000000" pitchFamily="2" charset="0"/>
            </a:rPr>
            <a:t>Belakang</a:t>
          </a:r>
          <a:endParaRPr lang="en-ID" sz="1700" dirty="0">
            <a:latin typeface="Poppins" panose="00000500000000000000" pitchFamily="2" charset="0"/>
            <a:cs typeface="Poppins" panose="00000500000000000000" pitchFamily="2" charset="0"/>
          </a:endParaRPr>
        </a:p>
      </dgm:t>
    </dgm:pt>
    <dgm:pt modelId="{3A9D6474-7E81-4BF5-8B21-7FDE9688620E}" type="parTrans" cxnId="{B010DF48-6C42-4003-BB2D-19D09CA3F733}">
      <dgm:prSet/>
      <dgm:spPr/>
      <dgm:t>
        <a:bodyPr/>
        <a:lstStyle/>
        <a:p>
          <a:endParaRPr lang="en-ID" sz="1400">
            <a:latin typeface="Poppins" panose="00000500000000000000" pitchFamily="2" charset="0"/>
            <a:cs typeface="Poppins" panose="00000500000000000000" pitchFamily="2" charset="0"/>
          </a:endParaRPr>
        </a:p>
      </dgm:t>
    </dgm:pt>
    <dgm:pt modelId="{385357B0-B4BB-440A-98CE-EF4767833FAF}" type="sibTrans" cxnId="{B010DF48-6C42-4003-BB2D-19D09CA3F733}">
      <dgm:prSet/>
      <dgm:spPr/>
      <dgm:t>
        <a:bodyPr/>
        <a:lstStyle/>
        <a:p>
          <a:endParaRPr lang="en-ID" sz="1400">
            <a:latin typeface="Poppins" panose="00000500000000000000" pitchFamily="2" charset="0"/>
            <a:cs typeface="Poppins" panose="00000500000000000000" pitchFamily="2" charset="0"/>
          </a:endParaRPr>
        </a:p>
      </dgm:t>
    </dgm:pt>
    <dgm:pt modelId="{10E0A9CE-7C8B-4FD3-A769-6DD83F3AAC6A}">
      <dgm:prSet phldrT="[Text]" custT="1"/>
      <dgm:spPr>
        <a:ln>
          <a:noFill/>
        </a:ln>
      </dgm:spPr>
      <dgm:t>
        <a:bodyPr/>
        <a:lstStyle/>
        <a:p>
          <a:r>
            <a:rPr lang="en-US" sz="1700" dirty="0" err="1">
              <a:latin typeface="Poppins" panose="00000500000000000000" pitchFamily="2" charset="0"/>
              <a:cs typeface="Poppins" panose="00000500000000000000" pitchFamily="2" charset="0"/>
            </a:rPr>
            <a:t>Rumusan</a:t>
          </a:r>
          <a:r>
            <a:rPr lang="en-US" sz="1700" dirty="0">
              <a:latin typeface="Poppins" panose="00000500000000000000" pitchFamily="2" charset="0"/>
              <a:cs typeface="Poppins" panose="00000500000000000000" pitchFamily="2" charset="0"/>
            </a:rPr>
            <a:t> </a:t>
          </a:r>
          <a:r>
            <a:rPr lang="en-US" sz="1700" dirty="0" err="1">
              <a:latin typeface="Poppins" panose="00000500000000000000" pitchFamily="2" charset="0"/>
              <a:cs typeface="Poppins" panose="00000500000000000000" pitchFamily="2" charset="0"/>
            </a:rPr>
            <a:t>Masalah</a:t>
          </a:r>
          <a:endParaRPr lang="en-ID" sz="1700" dirty="0">
            <a:latin typeface="Poppins" panose="00000500000000000000" pitchFamily="2" charset="0"/>
            <a:cs typeface="Poppins" panose="00000500000000000000" pitchFamily="2" charset="0"/>
          </a:endParaRPr>
        </a:p>
      </dgm:t>
    </dgm:pt>
    <dgm:pt modelId="{5ABB0555-8ECD-4F27-AC59-657230B79D99}" type="parTrans" cxnId="{92A61398-73BA-460B-910D-4A45FA215892}">
      <dgm:prSet/>
      <dgm:spPr/>
      <dgm:t>
        <a:bodyPr/>
        <a:lstStyle/>
        <a:p>
          <a:endParaRPr lang="en-ID" sz="1400">
            <a:latin typeface="Poppins" panose="00000500000000000000" pitchFamily="2" charset="0"/>
            <a:cs typeface="Poppins" panose="00000500000000000000" pitchFamily="2" charset="0"/>
          </a:endParaRPr>
        </a:p>
      </dgm:t>
    </dgm:pt>
    <dgm:pt modelId="{61363BCA-E161-4C79-A443-F3E164039007}" type="sibTrans" cxnId="{92A61398-73BA-460B-910D-4A45FA215892}">
      <dgm:prSet/>
      <dgm:spPr/>
      <dgm:t>
        <a:bodyPr/>
        <a:lstStyle/>
        <a:p>
          <a:endParaRPr lang="en-ID" sz="1400">
            <a:latin typeface="Poppins" panose="00000500000000000000" pitchFamily="2" charset="0"/>
            <a:cs typeface="Poppins" panose="00000500000000000000" pitchFamily="2" charset="0"/>
          </a:endParaRPr>
        </a:p>
      </dgm:t>
    </dgm:pt>
    <dgm:pt modelId="{4901CA76-D0F3-47F9-BA72-08B81607DCBF}">
      <dgm:prSet phldrT="[Text]" custT="1"/>
      <dgm:spPr>
        <a:ln>
          <a:noFill/>
        </a:ln>
      </dgm:spPr>
      <dgm:t>
        <a:bodyP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dgm:t>
    </dgm:pt>
    <dgm:pt modelId="{54349B0A-9969-48D6-B02D-DB8736827B7A}" type="parTrans" cxnId="{718C61EB-2CA6-41B0-9E13-302E79DD0E27}">
      <dgm:prSet/>
      <dgm:spPr/>
      <dgm:t>
        <a:bodyPr/>
        <a:lstStyle/>
        <a:p>
          <a:endParaRPr lang="en-ID" sz="1400">
            <a:latin typeface="Poppins" panose="00000500000000000000" pitchFamily="2" charset="0"/>
            <a:cs typeface="Poppins" panose="00000500000000000000" pitchFamily="2" charset="0"/>
          </a:endParaRPr>
        </a:p>
      </dgm:t>
    </dgm:pt>
    <dgm:pt modelId="{F704275B-8719-4F72-B8FC-E14965CD1CA8}" type="sibTrans" cxnId="{718C61EB-2CA6-41B0-9E13-302E79DD0E27}">
      <dgm:prSet/>
      <dgm:spPr/>
      <dgm:t>
        <a:bodyPr/>
        <a:lstStyle/>
        <a:p>
          <a:endParaRPr lang="en-ID" sz="1400">
            <a:latin typeface="Poppins" panose="00000500000000000000" pitchFamily="2" charset="0"/>
            <a:cs typeface="Poppins" panose="00000500000000000000" pitchFamily="2" charset="0"/>
          </a:endParaRPr>
        </a:p>
      </dgm:t>
    </dgm:pt>
    <dgm:pt modelId="{3CCDE22B-A53A-4CCC-95BC-2A03BA59EC11}">
      <dgm:prSet phldrT="[Text]" custT="1"/>
      <dgm:spPr>
        <a:ln>
          <a:noFill/>
        </a:ln>
      </dgm:spPr>
      <dgm:t>
        <a:bodyPr/>
        <a:lstStyle/>
        <a:p>
          <a:r>
            <a:rPr lang="en-US" sz="1800" dirty="0" err="1">
              <a:latin typeface="Poppins" panose="00000500000000000000" pitchFamily="2" charset="0"/>
              <a:cs typeface="Poppins" panose="00000500000000000000" pitchFamily="2" charset="0"/>
            </a:rPr>
            <a:t>Tinjauan</a:t>
          </a:r>
          <a:r>
            <a:rPr lang="en-US" sz="1800" dirty="0">
              <a:latin typeface="Poppins" panose="00000500000000000000" pitchFamily="2" charset="0"/>
              <a:cs typeface="Poppins" panose="00000500000000000000" pitchFamily="2" charset="0"/>
            </a:rPr>
            <a:t> Pustaka</a:t>
          </a:r>
          <a:endParaRPr lang="en-ID" sz="1800" dirty="0">
            <a:latin typeface="Poppins" panose="00000500000000000000" pitchFamily="2" charset="0"/>
            <a:cs typeface="Poppins" panose="00000500000000000000" pitchFamily="2" charset="0"/>
          </a:endParaRPr>
        </a:p>
      </dgm:t>
    </dgm:pt>
    <dgm:pt modelId="{8C4FE6D4-BEF9-4BAE-9FFF-3FF4BD9237F3}" type="parTrans" cxnId="{7F854262-07D5-4BC0-80C3-393B329EC9CD}">
      <dgm:prSet/>
      <dgm:spPr/>
      <dgm:t>
        <a:bodyPr/>
        <a:lstStyle/>
        <a:p>
          <a:endParaRPr lang="en-ID" sz="1400">
            <a:latin typeface="Poppins" panose="00000500000000000000" pitchFamily="2" charset="0"/>
            <a:cs typeface="Poppins" panose="00000500000000000000" pitchFamily="2" charset="0"/>
          </a:endParaRPr>
        </a:p>
      </dgm:t>
    </dgm:pt>
    <dgm:pt modelId="{88FF04E0-E623-4E7B-B904-41DEB31077D6}" type="sibTrans" cxnId="{7F854262-07D5-4BC0-80C3-393B329EC9CD}">
      <dgm:prSet/>
      <dgm:spPr/>
      <dgm:t>
        <a:bodyPr/>
        <a:lstStyle/>
        <a:p>
          <a:endParaRPr lang="en-ID" sz="1400">
            <a:latin typeface="Poppins" panose="00000500000000000000" pitchFamily="2" charset="0"/>
            <a:cs typeface="Poppins" panose="00000500000000000000" pitchFamily="2" charset="0"/>
          </a:endParaRPr>
        </a:p>
      </dgm:t>
    </dgm:pt>
    <dgm:pt modelId="{BBD4251F-0473-4622-BF16-687265963478}">
      <dgm:prSet phldrT="[Text]" custT="1"/>
      <dgm:spPr>
        <a:ln>
          <a:noFill/>
        </a:ln>
      </dgm:spPr>
      <dgm:t>
        <a:bodyPr/>
        <a:lstStyle/>
        <a:p>
          <a:r>
            <a:rPr lang="en-ID" sz="1400" dirty="0" err="1">
              <a:latin typeface="Poppins" panose="00000500000000000000" pitchFamily="2" charset="0"/>
              <a:cs typeface="Poppins" panose="00000500000000000000" pitchFamily="2" charset="0"/>
            </a:rPr>
            <a:t>Metodologi</a:t>
          </a:r>
          <a:endParaRPr lang="en-ID" sz="1400" dirty="0">
            <a:latin typeface="Poppins" panose="00000500000000000000" pitchFamily="2" charset="0"/>
            <a:cs typeface="Poppins" panose="00000500000000000000" pitchFamily="2" charset="0"/>
          </a:endParaRPr>
        </a:p>
      </dgm:t>
    </dgm:pt>
    <dgm:pt modelId="{3FCE6A7F-59E3-43ED-B1FD-0D3F53B97C30}" type="parTrans" cxnId="{8C663A48-F53F-4315-BEF7-90D5C3D37B62}">
      <dgm:prSet/>
      <dgm:spPr/>
      <dgm:t>
        <a:bodyPr/>
        <a:lstStyle/>
        <a:p>
          <a:endParaRPr lang="en-ID" sz="1400">
            <a:latin typeface="Poppins" panose="00000500000000000000" pitchFamily="2" charset="0"/>
            <a:cs typeface="Poppins" panose="00000500000000000000" pitchFamily="2" charset="0"/>
          </a:endParaRPr>
        </a:p>
      </dgm:t>
    </dgm:pt>
    <dgm:pt modelId="{DD96A63E-BA63-4F6D-8896-8BD8CB89317F}" type="sibTrans" cxnId="{8C663A48-F53F-4315-BEF7-90D5C3D37B62}">
      <dgm:prSet/>
      <dgm:spPr/>
      <dgm:t>
        <a:bodyPr/>
        <a:lstStyle/>
        <a:p>
          <a:endParaRPr lang="en-ID" sz="1400">
            <a:latin typeface="Poppins" panose="00000500000000000000" pitchFamily="2" charset="0"/>
            <a:cs typeface="Poppins" panose="00000500000000000000" pitchFamily="2" charset="0"/>
          </a:endParaRPr>
        </a:p>
      </dgm:t>
    </dgm:pt>
    <dgm:pt modelId="{C6D882EB-6E74-4A87-819E-3C9781053AC4}">
      <dgm:prSet phldrT="[Text]" custT="1"/>
      <dgm:spPr>
        <a:ln>
          <a:noFill/>
        </a:ln>
      </dgm:spPr>
      <dgm:t>
        <a:bodyPr/>
        <a:lstStyle/>
        <a:p>
          <a:r>
            <a:rPr lang="en-US" sz="1900" dirty="0">
              <a:latin typeface="Poppins" panose="00000500000000000000" pitchFamily="2" charset="0"/>
              <a:cs typeface="Poppins" panose="00000500000000000000" pitchFamily="2" charset="0"/>
            </a:rPr>
            <a:t>Batasan</a:t>
          </a:r>
          <a:endParaRPr lang="en-ID" sz="1900" dirty="0">
            <a:latin typeface="Poppins" panose="00000500000000000000" pitchFamily="2" charset="0"/>
            <a:cs typeface="Poppins" panose="00000500000000000000" pitchFamily="2" charset="0"/>
          </a:endParaRPr>
        </a:p>
      </dgm:t>
    </dgm:pt>
    <dgm:pt modelId="{5EAE96B4-31EA-4BE0-810B-06211DD70CF7}" type="parTrans" cxnId="{BE9641A2-D872-4A06-88FE-D49F05E832BE}">
      <dgm:prSet/>
      <dgm:spPr/>
      <dgm:t>
        <a:bodyPr/>
        <a:lstStyle/>
        <a:p>
          <a:endParaRPr lang="en-ID" sz="1400">
            <a:latin typeface="Poppins" panose="00000500000000000000" pitchFamily="2" charset="0"/>
            <a:cs typeface="Poppins" panose="00000500000000000000" pitchFamily="2" charset="0"/>
          </a:endParaRPr>
        </a:p>
      </dgm:t>
    </dgm:pt>
    <dgm:pt modelId="{BA7F3453-B860-423B-A59E-F316C04CDC3F}" type="sibTrans" cxnId="{BE9641A2-D872-4A06-88FE-D49F05E832BE}">
      <dgm:prSet/>
      <dgm:spPr/>
      <dgm:t>
        <a:bodyPr/>
        <a:lstStyle/>
        <a:p>
          <a:endParaRPr lang="en-ID" sz="1400">
            <a:latin typeface="Poppins" panose="00000500000000000000" pitchFamily="2" charset="0"/>
            <a:cs typeface="Poppins" panose="00000500000000000000" pitchFamily="2" charset="0"/>
          </a:endParaRPr>
        </a:p>
      </dgm:t>
    </dgm:pt>
    <dgm:pt modelId="{16507CA5-1D91-4FB6-8F42-97899A358E62}">
      <dgm:prSet phldrT="[Text]" custT="1"/>
      <dgm:spPr>
        <a:ln>
          <a:noFill/>
        </a:ln>
      </dgm:spPr>
      <dgm:t>
        <a:bodyPr/>
        <a:lstStyle/>
        <a:p>
          <a:r>
            <a:rPr lang="en-US" sz="1400" dirty="0" err="1">
              <a:latin typeface="Poppins" panose="00000500000000000000" pitchFamily="2" charset="0"/>
              <a:cs typeface="Poppins" panose="00000500000000000000" pitchFamily="2" charset="0"/>
            </a:rPr>
            <a:t>Jadwal</a:t>
          </a:r>
          <a:r>
            <a:rPr lang="en-US" sz="1400" dirty="0">
              <a:latin typeface="Poppins" panose="00000500000000000000" pitchFamily="2" charset="0"/>
              <a:cs typeface="Poppins" panose="00000500000000000000" pitchFamily="2" charset="0"/>
            </a:rPr>
            <a:t> </a:t>
          </a:r>
          <a:r>
            <a:rPr lang="en-US" sz="1400" dirty="0" err="1">
              <a:latin typeface="Poppins" panose="00000500000000000000" pitchFamily="2" charset="0"/>
              <a:cs typeface="Poppins" panose="00000500000000000000" pitchFamily="2" charset="0"/>
            </a:rPr>
            <a:t>Kegiatan</a:t>
          </a:r>
          <a:endParaRPr lang="en-ID" sz="1400" dirty="0">
            <a:latin typeface="Poppins" panose="00000500000000000000" pitchFamily="2" charset="0"/>
            <a:cs typeface="Poppins" panose="00000500000000000000" pitchFamily="2" charset="0"/>
          </a:endParaRPr>
        </a:p>
      </dgm:t>
    </dgm:pt>
    <dgm:pt modelId="{D74C1F59-C939-4E68-87AE-2F91ABABEA4C}" type="parTrans" cxnId="{CB8E2F72-6164-4D18-848A-02D60405B18B}">
      <dgm:prSet/>
      <dgm:spPr/>
      <dgm:t>
        <a:bodyPr/>
        <a:lstStyle/>
        <a:p>
          <a:endParaRPr lang="en-ID" sz="1400">
            <a:latin typeface="Poppins" panose="00000500000000000000" pitchFamily="2" charset="0"/>
            <a:cs typeface="Poppins" panose="00000500000000000000" pitchFamily="2" charset="0"/>
          </a:endParaRPr>
        </a:p>
      </dgm:t>
    </dgm:pt>
    <dgm:pt modelId="{B3E35FFB-731A-4B04-8895-805AA1F975FD}" type="sibTrans" cxnId="{CB8E2F72-6164-4D18-848A-02D60405B18B}">
      <dgm:prSet/>
      <dgm:spPr/>
      <dgm:t>
        <a:bodyPr/>
        <a:lstStyle/>
        <a:p>
          <a:endParaRPr lang="en-ID" sz="1400">
            <a:latin typeface="Poppins" panose="00000500000000000000" pitchFamily="2" charset="0"/>
            <a:cs typeface="Poppins" panose="00000500000000000000" pitchFamily="2" charset="0"/>
          </a:endParaRPr>
        </a:p>
      </dgm:t>
    </dgm:pt>
    <dgm:pt modelId="{07CBDEA9-55AC-442E-8C88-42D54538222A}">
      <dgm:prSet phldrT="[Text]" custT="1"/>
      <dgm:spPr>
        <a:ln>
          <a:noFill/>
        </a:ln>
      </dgm:spPr>
      <dgm:t>
        <a:bodyPr/>
        <a:lstStyle/>
        <a:p>
          <a:r>
            <a:rPr lang="en-US" sz="1700" dirty="0" err="1">
              <a:latin typeface="Poppins" panose="00000500000000000000" pitchFamily="2" charset="0"/>
              <a:cs typeface="Poppins" panose="00000500000000000000" pitchFamily="2" charset="0"/>
            </a:rPr>
            <a:t>Referensi</a:t>
          </a:r>
          <a:endParaRPr lang="en-ID" sz="1700" dirty="0">
            <a:latin typeface="Poppins" panose="00000500000000000000" pitchFamily="2" charset="0"/>
            <a:cs typeface="Poppins" panose="00000500000000000000" pitchFamily="2" charset="0"/>
          </a:endParaRPr>
        </a:p>
      </dgm:t>
    </dgm:pt>
    <dgm:pt modelId="{2AF6F9A4-6218-4688-B027-266B48F29419}" type="parTrans" cxnId="{9600D3F7-667A-4397-B8A0-C7EF1F57F4F6}">
      <dgm:prSet/>
      <dgm:spPr/>
      <dgm:t>
        <a:bodyPr/>
        <a:lstStyle/>
        <a:p>
          <a:endParaRPr lang="en-ID" sz="1400">
            <a:latin typeface="Poppins" panose="00000500000000000000" pitchFamily="2" charset="0"/>
            <a:cs typeface="Poppins" panose="00000500000000000000" pitchFamily="2" charset="0"/>
          </a:endParaRPr>
        </a:p>
      </dgm:t>
    </dgm:pt>
    <dgm:pt modelId="{C3BFA538-A363-448F-AF49-09FA6E4E5B8D}" type="sibTrans" cxnId="{9600D3F7-667A-4397-B8A0-C7EF1F57F4F6}">
      <dgm:prSet/>
      <dgm:spPr/>
      <dgm:t>
        <a:bodyPr/>
        <a:lstStyle/>
        <a:p>
          <a:endParaRPr lang="en-ID" sz="1400">
            <a:latin typeface="Poppins" panose="00000500000000000000" pitchFamily="2" charset="0"/>
            <a:cs typeface="Poppins" panose="00000500000000000000" pitchFamily="2" charset="0"/>
          </a:endParaRPr>
        </a:p>
      </dgm:t>
    </dgm:pt>
    <dgm:pt modelId="{B2D9D955-84ED-4CAC-AE10-FE20DB0D5282}" type="pres">
      <dgm:prSet presAssocID="{30542F95-01C0-4179-A11E-7974A485141F}" presName="CompostProcess" presStyleCnt="0">
        <dgm:presLayoutVars>
          <dgm:dir/>
          <dgm:resizeHandles val="exact"/>
        </dgm:presLayoutVars>
      </dgm:prSet>
      <dgm:spPr/>
    </dgm:pt>
    <dgm:pt modelId="{54E07314-2AFB-42B0-82EB-45D3CD1DB2E0}" type="pres">
      <dgm:prSet presAssocID="{30542F95-01C0-4179-A11E-7974A485141F}" presName="arrow" presStyleLbl="bgShp" presStyleIdx="0" presStyleCnt="1"/>
      <dgm:spPr>
        <a:ln>
          <a:noFill/>
        </a:ln>
      </dgm:spPr>
    </dgm:pt>
    <dgm:pt modelId="{E7064D8F-3BE9-40E9-B81C-A98573392C13}" type="pres">
      <dgm:prSet presAssocID="{30542F95-01C0-4179-A11E-7974A485141F}" presName="linearProcess" presStyleCnt="0"/>
      <dgm:spPr/>
    </dgm:pt>
    <dgm:pt modelId="{56E2BE67-23A5-4E5B-AA7A-BE389106FA59}" type="pres">
      <dgm:prSet presAssocID="{C0FA81E7-883E-4627-9EAD-63E2D14446D1}" presName="textNode" presStyleLbl="node1" presStyleIdx="0" presStyleCnt="8">
        <dgm:presLayoutVars>
          <dgm:bulletEnabled val="1"/>
        </dgm:presLayoutVars>
      </dgm:prSet>
      <dgm:spPr/>
    </dgm:pt>
    <dgm:pt modelId="{C4995BBC-0F35-45FF-A3DB-BD9694901748}" type="pres">
      <dgm:prSet presAssocID="{385357B0-B4BB-440A-98CE-EF4767833FAF}" presName="sibTrans" presStyleCnt="0"/>
      <dgm:spPr/>
    </dgm:pt>
    <dgm:pt modelId="{9958EDCF-855B-45FD-8E49-2851FDABA06D}" type="pres">
      <dgm:prSet presAssocID="{10E0A9CE-7C8B-4FD3-A769-6DD83F3AAC6A}" presName="textNode" presStyleLbl="node1" presStyleIdx="1" presStyleCnt="8">
        <dgm:presLayoutVars>
          <dgm:bulletEnabled val="1"/>
        </dgm:presLayoutVars>
      </dgm:prSet>
      <dgm:spPr/>
    </dgm:pt>
    <dgm:pt modelId="{DB1ED13E-5653-4E4D-96CF-EED3DEE303C7}" type="pres">
      <dgm:prSet presAssocID="{61363BCA-E161-4C79-A443-F3E164039007}" presName="sibTrans" presStyleCnt="0"/>
      <dgm:spPr/>
    </dgm:pt>
    <dgm:pt modelId="{70842509-B694-4703-8FF2-F16190ADCEE3}" type="pres">
      <dgm:prSet presAssocID="{4901CA76-D0F3-47F9-BA72-08B81607DCBF}" presName="textNode" presStyleLbl="node1" presStyleIdx="2" presStyleCnt="8">
        <dgm:presLayoutVars>
          <dgm:bulletEnabled val="1"/>
        </dgm:presLayoutVars>
      </dgm:prSet>
      <dgm:spPr/>
    </dgm:pt>
    <dgm:pt modelId="{2C24C34D-25AD-413D-9326-286DC09F7292}" type="pres">
      <dgm:prSet presAssocID="{F704275B-8719-4F72-B8FC-E14965CD1CA8}" presName="sibTrans" presStyleCnt="0"/>
      <dgm:spPr/>
    </dgm:pt>
    <dgm:pt modelId="{46F598A0-DFAE-4F06-9960-BAA965DE300F}" type="pres">
      <dgm:prSet presAssocID="{C6D882EB-6E74-4A87-819E-3C9781053AC4}" presName="textNode" presStyleLbl="node1" presStyleIdx="3" presStyleCnt="8">
        <dgm:presLayoutVars>
          <dgm:bulletEnabled val="1"/>
        </dgm:presLayoutVars>
      </dgm:prSet>
      <dgm:spPr/>
    </dgm:pt>
    <dgm:pt modelId="{C039CAA5-9926-441A-8963-E8AC48AA58D4}" type="pres">
      <dgm:prSet presAssocID="{BA7F3453-B860-423B-A59E-F316C04CDC3F}" presName="sibTrans" presStyleCnt="0"/>
      <dgm:spPr/>
    </dgm:pt>
    <dgm:pt modelId="{091842B3-97FC-4DB4-AC40-AE50AABB0602}" type="pres">
      <dgm:prSet presAssocID="{3CCDE22B-A53A-4CCC-95BC-2A03BA59EC11}" presName="textNode" presStyleLbl="node1" presStyleIdx="4" presStyleCnt="8">
        <dgm:presLayoutVars>
          <dgm:bulletEnabled val="1"/>
        </dgm:presLayoutVars>
      </dgm:prSet>
      <dgm:spPr/>
    </dgm:pt>
    <dgm:pt modelId="{0A433ECD-0758-4FE2-A33D-2AD46BF6ADE2}" type="pres">
      <dgm:prSet presAssocID="{88FF04E0-E623-4E7B-B904-41DEB31077D6}" presName="sibTrans" presStyleCnt="0"/>
      <dgm:spPr/>
    </dgm:pt>
    <dgm:pt modelId="{0121CB42-D32B-429B-8C6E-2260C2A7F617}" type="pres">
      <dgm:prSet presAssocID="{BBD4251F-0473-4622-BF16-687265963478}" presName="textNode" presStyleLbl="node1" presStyleIdx="5" presStyleCnt="8">
        <dgm:presLayoutVars>
          <dgm:bulletEnabled val="1"/>
        </dgm:presLayoutVars>
      </dgm:prSet>
      <dgm:spPr/>
    </dgm:pt>
    <dgm:pt modelId="{212165D4-1731-4C56-9683-4F6EAE390041}" type="pres">
      <dgm:prSet presAssocID="{DD96A63E-BA63-4F6D-8896-8BD8CB89317F}" presName="sibTrans" presStyleCnt="0"/>
      <dgm:spPr/>
    </dgm:pt>
    <dgm:pt modelId="{53D69808-FC0B-48F3-9BBE-5D4F55C00CD8}" type="pres">
      <dgm:prSet presAssocID="{16507CA5-1D91-4FB6-8F42-97899A358E62}" presName="textNode" presStyleLbl="node1" presStyleIdx="6" presStyleCnt="8">
        <dgm:presLayoutVars>
          <dgm:bulletEnabled val="1"/>
        </dgm:presLayoutVars>
      </dgm:prSet>
      <dgm:spPr/>
    </dgm:pt>
    <dgm:pt modelId="{419C98F3-F59B-450A-8B00-28AB8BF765D1}" type="pres">
      <dgm:prSet presAssocID="{B3E35FFB-731A-4B04-8895-805AA1F975FD}" presName="sibTrans" presStyleCnt="0"/>
      <dgm:spPr/>
    </dgm:pt>
    <dgm:pt modelId="{B724CC67-1314-4B32-B3E6-2382B6FA643E}" type="pres">
      <dgm:prSet presAssocID="{07CBDEA9-55AC-442E-8C88-42D54538222A}" presName="textNode" presStyleLbl="node1" presStyleIdx="7" presStyleCnt="8">
        <dgm:presLayoutVars>
          <dgm:bulletEnabled val="1"/>
        </dgm:presLayoutVars>
      </dgm:prSet>
      <dgm:spPr/>
    </dgm:pt>
  </dgm:ptLst>
  <dgm:cxnLst>
    <dgm:cxn modelId="{78323F1D-400E-4EB8-84A7-D44D3B8E7D6A}" type="presOf" srcId="{16507CA5-1D91-4FB6-8F42-97899A358E62}" destId="{53D69808-FC0B-48F3-9BBE-5D4F55C00CD8}" srcOrd="0" destOrd="0" presId="urn:microsoft.com/office/officeart/2005/8/layout/hProcess9"/>
    <dgm:cxn modelId="{A56A5C26-F56D-405F-9205-6C224B84F77C}" type="presOf" srcId="{07CBDEA9-55AC-442E-8C88-42D54538222A}" destId="{B724CC67-1314-4B32-B3E6-2382B6FA643E}" srcOrd="0" destOrd="0" presId="urn:microsoft.com/office/officeart/2005/8/layout/hProcess9"/>
    <dgm:cxn modelId="{7F854262-07D5-4BC0-80C3-393B329EC9CD}" srcId="{30542F95-01C0-4179-A11E-7974A485141F}" destId="{3CCDE22B-A53A-4CCC-95BC-2A03BA59EC11}" srcOrd="4" destOrd="0" parTransId="{8C4FE6D4-BEF9-4BAE-9FFF-3FF4BD9237F3}" sibTransId="{88FF04E0-E623-4E7B-B904-41DEB31077D6}"/>
    <dgm:cxn modelId="{8C663A48-F53F-4315-BEF7-90D5C3D37B62}" srcId="{30542F95-01C0-4179-A11E-7974A485141F}" destId="{BBD4251F-0473-4622-BF16-687265963478}" srcOrd="5" destOrd="0" parTransId="{3FCE6A7F-59E3-43ED-B1FD-0D3F53B97C30}" sibTransId="{DD96A63E-BA63-4F6D-8896-8BD8CB89317F}"/>
    <dgm:cxn modelId="{B010DF48-6C42-4003-BB2D-19D09CA3F733}" srcId="{30542F95-01C0-4179-A11E-7974A485141F}" destId="{C0FA81E7-883E-4627-9EAD-63E2D14446D1}" srcOrd="0" destOrd="0" parTransId="{3A9D6474-7E81-4BF5-8B21-7FDE9688620E}" sibTransId="{385357B0-B4BB-440A-98CE-EF4767833FAF}"/>
    <dgm:cxn modelId="{CB8E2F72-6164-4D18-848A-02D60405B18B}" srcId="{30542F95-01C0-4179-A11E-7974A485141F}" destId="{16507CA5-1D91-4FB6-8F42-97899A358E62}" srcOrd="6" destOrd="0" parTransId="{D74C1F59-C939-4E68-87AE-2F91ABABEA4C}" sibTransId="{B3E35FFB-731A-4B04-8895-805AA1F975FD}"/>
    <dgm:cxn modelId="{C3871588-4079-471D-AE3E-9C82E6CA6B57}" type="presOf" srcId="{C0FA81E7-883E-4627-9EAD-63E2D14446D1}" destId="{56E2BE67-23A5-4E5B-AA7A-BE389106FA59}" srcOrd="0" destOrd="0" presId="urn:microsoft.com/office/officeart/2005/8/layout/hProcess9"/>
    <dgm:cxn modelId="{E6A2D78E-91CB-48FA-B58D-B7A19A9AA113}" type="presOf" srcId="{30542F95-01C0-4179-A11E-7974A485141F}" destId="{B2D9D955-84ED-4CAC-AE10-FE20DB0D5282}" srcOrd="0" destOrd="0" presId="urn:microsoft.com/office/officeart/2005/8/layout/hProcess9"/>
    <dgm:cxn modelId="{92A61398-73BA-460B-910D-4A45FA215892}" srcId="{30542F95-01C0-4179-A11E-7974A485141F}" destId="{10E0A9CE-7C8B-4FD3-A769-6DD83F3AAC6A}" srcOrd="1" destOrd="0" parTransId="{5ABB0555-8ECD-4F27-AC59-657230B79D99}" sibTransId="{61363BCA-E161-4C79-A443-F3E164039007}"/>
    <dgm:cxn modelId="{BE9641A2-D872-4A06-88FE-D49F05E832BE}" srcId="{30542F95-01C0-4179-A11E-7974A485141F}" destId="{C6D882EB-6E74-4A87-819E-3C9781053AC4}" srcOrd="3" destOrd="0" parTransId="{5EAE96B4-31EA-4BE0-810B-06211DD70CF7}" sibTransId="{BA7F3453-B860-423B-A59E-F316C04CDC3F}"/>
    <dgm:cxn modelId="{32B627B3-2E8C-4CB6-8189-AD104876D9D1}" type="presOf" srcId="{BBD4251F-0473-4622-BF16-687265963478}" destId="{0121CB42-D32B-429B-8C6E-2260C2A7F617}" srcOrd="0" destOrd="0" presId="urn:microsoft.com/office/officeart/2005/8/layout/hProcess9"/>
    <dgm:cxn modelId="{BBCB03C1-F314-478F-A3E4-6932286B54EF}" type="presOf" srcId="{3CCDE22B-A53A-4CCC-95BC-2A03BA59EC11}" destId="{091842B3-97FC-4DB4-AC40-AE50AABB0602}" srcOrd="0" destOrd="0" presId="urn:microsoft.com/office/officeart/2005/8/layout/hProcess9"/>
    <dgm:cxn modelId="{BE2AC2C4-0715-42E0-9DF7-8A3E31DA10CA}" type="presOf" srcId="{10E0A9CE-7C8B-4FD3-A769-6DD83F3AAC6A}" destId="{9958EDCF-855B-45FD-8E49-2851FDABA06D}" srcOrd="0" destOrd="0" presId="urn:microsoft.com/office/officeart/2005/8/layout/hProcess9"/>
    <dgm:cxn modelId="{718C61EB-2CA6-41B0-9E13-302E79DD0E27}" srcId="{30542F95-01C0-4179-A11E-7974A485141F}" destId="{4901CA76-D0F3-47F9-BA72-08B81607DCBF}" srcOrd="2" destOrd="0" parTransId="{54349B0A-9969-48D6-B02D-DB8736827B7A}" sibTransId="{F704275B-8719-4F72-B8FC-E14965CD1CA8}"/>
    <dgm:cxn modelId="{9600D3F7-667A-4397-B8A0-C7EF1F57F4F6}" srcId="{30542F95-01C0-4179-A11E-7974A485141F}" destId="{07CBDEA9-55AC-442E-8C88-42D54538222A}" srcOrd="7" destOrd="0" parTransId="{2AF6F9A4-6218-4688-B027-266B48F29419}" sibTransId="{C3BFA538-A363-448F-AF49-09FA6E4E5B8D}"/>
    <dgm:cxn modelId="{25F58AF9-8FE7-4D58-87F5-71A4AF9E1D0E}" type="presOf" srcId="{C6D882EB-6E74-4A87-819E-3C9781053AC4}" destId="{46F598A0-DFAE-4F06-9960-BAA965DE300F}" srcOrd="0" destOrd="0" presId="urn:microsoft.com/office/officeart/2005/8/layout/hProcess9"/>
    <dgm:cxn modelId="{31EAAFFF-E209-4F7E-984B-6850E4C96E0C}" type="presOf" srcId="{4901CA76-D0F3-47F9-BA72-08B81607DCBF}" destId="{70842509-B694-4703-8FF2-F16190ADCEE3}" srcOrd="0" destOrd="0" presId="urn:microsoft.com/office/officeart/2005/8/layout/hProcess9"/>
    <dgm:cxn modelId="{7FC0C5B1-0ED3-4121-BC3F-A795E4713B3B}" type="presParOf" srcId="{B2D9D955-84ED-4CAC-AE10-FE20DB0D5282}" destId="{54E07314-2AFB-42B0-82EB-45D3CD1DB2E0}" srcOrd="0" destOrd="0" presId="urn:microsoft.com/office/officeart/2005/8/layout/hProcess9"/>
    <dgm:cxn modelId="{B714B1F5-4522-4534-8368-94914C932944}" type="presParOf" srcId="{B2D9D955-84ED-4CAC-AE10-FE20DB0D5282}" destId="{E7064D8F-3BE9-40E9-B81C-A98573392C13}" srcOrd="1" destOrd="0" presId="urn:microsoft.com/office/officeart/2005/8/layout/hProcess9"/>
    <dgm:cxn modelId="{169CE746-2349-4B8A-A5F2-C112A972E921}" type="presParOf" srcId="{E7064D8F-3BE9-40E9-B81C-A98573392C13}" destId="{56E2BE67-23A5-4E5B-AA7A-BE389106FA59}" srcOrd="0" destOrd="0" presId="urn:microsoft.com/office/officeart/2005/8/layout/hProcess9"/>
    <dgm:cxn modelId="{BEA71627-0C96-4813-ABAA-296DE6FA1062}" type="presParOf" srcId="{E7064D8F-3BE9-40E9-B81C-A98573392C13}" destId="{C4995BBC-0F35-45FF-A3DB-BD9694901748}" srcOrd="1" destOrd="0" presId="urn:microsoft.com/office/officeart/2005/8/layout/hProcess9"/>
    <dgm:cxn modelId="{6B90DE27-17FD-4F4B-B2E1-1AC45FA5C32F}" type="presParOf" srcId="{E7064D8F-3BE9-40E9-B81C-A98573392C13}" destId="{9958EDCF-855B-45FD-8E49-2851FDABA06D}" srcOrd="2" destOrd="0" presId="urn:microsoft.com/office/officeart/2005/8/layout/hProcess9"/>
    <dgm:cxn modelId="{0945B552-25DA-45F0-BC97-F5D00374C6E5}" type="presParOf" srcId="{E7064D8F-3BE9-40E9-B81C-A98573392C13}" destId="{DB1ED13E-5653-4E4D-96CF-EED3DEE303C7}" srcOrd="3" destOrd="0" presId="urn:microsoft.com/office/officeart/2005/8/layout/hProcess9"/>
    <dgm:cxn modelId="{D3D29CAA-B518-42C5-974E-D022A7F6A0D7}" type="presParOf" srcId="{E7064D8F-3BE9-40E9-B81C-A98573392C13}" destId="{70842509-B694-4703-8FF2-F16190ADCEE3}" srcOrd="4" destOrd="0" presId="urn:microsoft.com/office/officeart/2005/8/layout/hProcess9"/>
    <dgm:cxn modelId="{5194BE09-F9D7-4BC6-A03A-7926D0CE635C}" type="presParOf" srcId="{E7064D8F-3BE9-40E9-B81C-A98573392C13}" destId="{2C24C34D-25AD-413D-9326-286DC09F7292}" srcOrd="5" destOrd="0" presId="urn:microsoft.com/office/officeart/2005/8/layout/hProcess9"/>
    <dgm:cxn modelId="{C6C50315-43CF-4DA3-B5B5-BD988F4D65B8}" type="presParOf" srcId="{E7064D8F-3BE9-40E9-B81C-A98573392C13}" destId="{46F598A0-DFAE-4F06-9960-BAA965DE300F}" srcOrd="6" destOrd="0" presId="urn:microsoft.com/office/officeart/2005/8/layout/hProcess9"/>
    <dgm:cxn modelId="{EA7F1446-96FB-436A-B411-4CE1D1B5AE3B}" type="presParOf" srcId="{E7064D8F-3BE9-40E9-B81C-A98573392C13}" destId="{C039CAA5-9926-441A-8963-E8AC48AA58D4}" srcOrd="7" destOrd="0" presId="urn:microsoft.com/office/officeart/2005/8/layout/hProcess9"/>
    <dgm:cxn modelId="{E9E71717-00E7-4BDA-959C-FC711D647E62}" type="presParOf" srcId="{E7064D8F-3BE9-40E9-B81C-A98573392C13}" destId="{091842B3-97FC-4DB4-AC40-AE50AABB0602}" srcOrd="8" destOrd="0" presId="urn:microsoft.com/office/officeart/2005/8/layout/hProcess9"/>
    <dgm:cxn modelId="{33F53577-E699-4C10-B191-275B6773B25D}" type="presParOf" srcId="{E7064D8F-3BE9-40E9-B81C-A98573392C13}" destId="{0A433ECD-0758-4FE2-A33D-2AD46BF6ADE2}" srcOrd="9" destOrd="0" presId="urn:microsoft.com/office/officeart/2005/8/layout/hProcess9"/>
    <dgm:cxn modelId="{C3251FAB-FE57-4224-A89D-63475FBC8F46}" type="presParOf" srcId="{E7064D8F-3BE9-40E9-B81C-A98573392C13}" destId="{0121CB42-D32B-429B-8C6E-2260C2A7F617}" srcOrd="10" destOrd="0" presId="urn:microsoft.com/office/officeart/2005/8/layout/hProcess9"/>
    <dgm:cxn modelId="{850FBFFC-2EA3-4EC7-A308-673039E79C09}" type="presParOf" srcId="{E7064D8F-3BE9-40E9-B81C-A98573392C13}" destId="{212165D4-1731-4C56-9683-4F6EAE390041}" srcOrd="11" destOrd="0" presId="urn:microsoft.com/office/officeart/2005/8/layout/hProcess9"/>
    <dgm:cxn modelId="{DD12375C-8DD9-4C8F-B989-3B9766CE2BAD}" type="presParOf" srcId="{E7064D8F-3BE9-40E9-B81C-A98573392C13}" destId="{53D69808-FC0B-48F3-9BBE-5D4F55C00CD8}" srcOrd="12" destOrd="0" presId="urn:microsoft.com/office/officeart/2005/8/layout/hProcess9"/>
    <dgm:cxn modelId="{C36FC000-2293-404B-B881-2058AE90614F}" type="presParOf" srcId="{E7064D8F-3BE9-40E9-B81C-A98573392C13}" destId="{419C98F3-F59B-450A-8B00-28AB8BF765D1}" srcOrd="13" destOrd="0" presId="urn:microsoft.com/office/officeart/2005/8/layout/hProcess9"/>
    <dgm:cxn modelId="{EFBF32CF-E224-4FD6-8CE1-69BA89DF0988}" type="presParOf" srcId="{E7064D8F-3BE9-40E9-B81C-A98573392C13}" destId="{B724CC67-1314-4B32-B3E6-2382B6FA643E}" srcOrd="14"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0A8F5E-6BB1-416D-8948-D342BBF0BE8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d-ID"/>
        </a:p>
      </dgm:t>
    </dgm:pt>
    <dgm:pt modelId="{01F4F901-9B04-49D3-B58E-0F1C5A010F80}">
      <dgm:prSet phldrT="[Text]" custT="1"/>
      <dgm:spPr/>
      <dgm:t>
        <a:bodyPr/>
        <a:lstStyle/>
        <a:p>
          <a:pPr algn="just">
            <a:buNone/>
          </a:pPr>
          <a:r>
            <a:rPr lang="en-ID" sz="2000" dirty="0" err="1">
              <a:latin typeface="Arial Narrow" panose="020B0606020202030204" pitchFamily="34" charset="0"/>
            </a:rPr>
            <a:t>Dalam</a:t>
          </a:r>
          <a:r>
            <a:rPr lang="en-ID" sz="2000" dirty="0">
              <a:latin typeface="Arial Narrow" panose="020B0606020202030204" pitchFamily="34" charset="0"/>
            </a:rPr>
            <a:t> </a:t>
          </a:r>
          <a:r>
            <a:rPr lang="en-ID" sz="2000" dirty="0" err="1">
              <a:latin typeface="Arial Narrow" panose="020B0606020202030204" pitchFamily="34" charset="0"/>
            </a:rPr>
            <a:t>Kontrol</a:t>
          </a:r>
          <a:r>
            <a:rPr lang="en-ID" sz="2000" dirty="0">
              <a:latin typeface="Arial Narrow" panose="020B0606020202030204" pitchFamily="34" charset="0"/>
            </a:rPr>
            <a:t> </a:t>
          </a:r>
          <a:r>
            <a:rPr lang="en-ID" sz="2000" dirty="0" err="1">
              <a:latin typeface="Arial Narrow" panose="020B0606020202030204" pitchFamily="34" charset="0"/>
            </a:rPr>
            <a:t>Industri</a:t>
          </a:r>
          <a:r>
            <a:rPr lang="id-ID" sz="2000" dirty="0">
              <a:latin typeface="Arial Narrow" panose="020B0606020202030204" pitchFamily="34" charset="0"/>
            </a:rPr>
            <a:t> variabel yang sering dikontrol adalah level cairan, laju aliran, suhu, tekanan dan sebagainya,</a:t>
          </a:r>
          <a:r>
            <a:rPr lang="en-ID" sz="2000" dirty="0">
              <a:latin typeface="Arial Narrow" panose="020B0606020202030204" pitchFamily="34" charset="0"/>
            </a:rPr>
            <a:t> </a:t>
          </a:r>
          <a:r>
            <a:rPr lang="id-ID" sz="2000" dirty="0">
              <a:latin typeface="Arial Narrow" panose="020B0606020202030204" pitchFamily="34" charset="0"/>
            </a:rPr>
            <a:t>yang sebagian besar merupakan fungsi non linier </a:t>
          </a:r>
        </a:p>
      </dgm:t>
    </dgm:pt>
    <dgm:pt modelId="{2F4F8B3C-B75C-4E97-B41B-B4AAE7F8AAFC}" type="parTrans" cxnId="{D46402EA-4FF2-47C4-984B-CA235B779ED7}">
      <dgm:prSet/>
      <dgm:spPr/>
      <dgm:t>
        <a:bodyPr/>
        <a:lstStyle/>
        <a:p>
          <a:endParaRPr lang="id-ID" sz="2000"/>
        </a:p>
      </dgm:t>
    </dgm:pt>
    <dgm:pt modelId="{43AFCA2E-F78D-4790-975F-2B32D753DC4D}" type="sibTrans" cxnId="{D46402EA-4FF2-47C4-984B-CA235B779ED7}">
      <dgm:prSet custT="1"/>
      <dgm:spPr/>
      <dgm:t>
        <a:bodyPr/>
        <a:lstStyle/>
        <a:p>
          <a:endParaRPr lang="id-ID" sz="2000"/>
        </a:p>
      </dgm:t>
    </dgm:pt>
    <dgm:pt modelId="{A0D92C33-524F-4976-8A70-D9B5D238EFDA}">
      <dgm:prSet phldrT="[Text]" custT="1"/>
      <dgm:spPr/>
      <dgm:t>
        <a:bodyPr/>
        <a:lstStyle/>
        <a:p>
          <a:pPr>
            <a:buNone/>
          </a:pPr>
          <a:r>
            <a:rPr lang="en-ID" sz="2000" dirty="0">
              <a:latin typeface="Arial Narrow" panose="020B0606020202030204" pitchFamily="34" charset="0"/>
            </a:rPr>
            <a:t>L</a:t>
          </a:r>
          <a:r>
            <a:rPr lang="id-ID" sz="2000" dirty="0" err="1">
              <a:latin typeface="Arial Narrow" panose="020B0606020202030204" pitchFamily="34" charset="0"/>
            </a:rPr>
            <a:t>evel</a:t>
          </a:r>
          <a:r>
            <a:rPr lang="id-ID" sz="2000" dirty="0">
              <a:latin typeface="Arial Narrow" panose="020B0606020202030204" pitchFamily="34" charset="0"/>
            </a:rPr>
            <a:t> dan </a:t>
          </a:r>
          <a:r>
            <a:rPr lang="id-ID" sz="2000" dirty="0" err="1">
              <a:latin typeface="Arial Narrow" panose="020B0606020202030204" pitchFamily="34" charset="0"/>
            </a:rPr>
            <a:t>flow</a:t>
          </a:r>
          <a:r>
            <a:rPr lang="id-ID" sz="2000" dirty="0">
              <a:latin typeface="Arial Narrow" panose="020B0606020202030204" pitchFamily="34" charset="0"/>
            </a:rPr>
            <a:t> saat ini sering muncul masalah dengan alat kontrol yang ada pada tangki </a:t>
          </a:r>
          <a:r>
            <a:rPr lang="id-ID" sz="2000" dirty="0" err="1">
              <a:latin typeface="Arial Narrow" panose="020B0606020202030204" pitchFamily="34" charset="0"/>
            </a:rPr>
            <a:t>reactor</a:t>
          </a:r>
          <a:r>
            <a:rPr lang="en-ID" sz="2000" dirty="0">
              <a:latin typeface="Arial Narrow" panose="020B0606020202030204" pitchFamily="34" charset="0"/>
            </a:rPr>
            <a:t>, </a:t>
          </a:r>
          <a:r>
            <a:rPr lang="en-ID" sz="2000" dirty="0" err="1">
              <a:latin typeface="Arial Narrow" panose="020B0606020202030204" pitchFamily="34" charset="0"/>
            </a:rPr>
            <a:t>Untuk</a:t>
          </a:r>
          <a:r>
            <a:rPr lang="en-ID" sz="2000" dirty="0">
              <a:latin typeface="Arial Narrow" panose="020B0606020202030204" pitchFamily="34" charset="0"/>
            </a:rPr>
            <a:t> </a:t>
          </a:r>
          <a:r>
            <a:rPr lang="en-ID" sz="2000" dirty="0" err="1">
              <a:latin typeface="Arial Narrow" panose="020B0606020202030204" pitchFamily="34" charset="0"/>
            </a:rPr>
            <a:t>mendapatkan</a:t>
          </a:r>
          <a:r>
            <a:rPr lang="en-ID" sz="2000" dirty="0">
              <a:latin typeface="Arial Narrow" panose="020B0606020202030204" pitchFamily="34" charset="0"/>
            </a:rPr>
            <a:t> </a:t>
          </a:r>
          <a:r>
            <a:rPr lang="en-ID" sz="2000" dirty="0" err="1">
              <a:latin typeface="Arial Narrow" panose="020B0606020202030204" pitchFamily="34" charset="0"/>
            </a:rPr>
            <a:t>kinerja</a:t>
          </a:r>
          <a:r>
            <a:rPr lang="en-ID" sz="2000" dirty="0">
              <a:latin typeface="Arial Narrow" panose="020B0606020202030204" pitchFamily="34" charset="0"/>
            </a:rPr>
            <a:t> yang </a:t>
          </a:r>
          <a:r>
            <a:rPr lang="en-ID" sz="2000" dirty="0" err="1">
              <a:latin typeface="Arial Narrow" panose="020B0606020202030204" pitchFamily="34" charset="0"/>
            </a:rPr>
            <a:t>baik</a:t>
          </a:r>
          <a:r>
            <a:rPr lang="en-ID" sz="2000" dirty="0">
              <a:latin typeface="Arial Narrow" panose="020B0606020202030204" pitchFamily="34" charset="0"/>
            </a:rPr>
            <a:t> </a:t>
          </a:r>
          <a:r>
            <a:rPr lang="en-ID" sz="2000" dirty="0" err="1">
              <a:latin typeface="Arial Narrow" panose="020B0606020202030204" pitchFamily="34" charset="0"/>
            </a:rPr>
            <a:t>dalam</a:t>
          </a:r>
          <a:r>
            <a:rPr lang="en-ID" sz="2000" dirty="0">
              <a:latin typeface="Arial Narrow" panose="020B0606020202030204" pitchFamily="34" charset="0"/>
            </a:rPr>
            <a:t> </a:t>
          </a:r>
          <a:r>
            <a:rPr lang="en-ID" sz="2000" dirty="0" err="1">
              <a:latin typeface="Arial Narrow" panose="020B0606020202030204" pitchFamily="34" charset="0"/>
            </a:rPr>
            <a:t>sistem</a:t>
          </a:r>
          <a:r>
            <a:rPr lang="en-ID" sz="2000" dirty="0">
              <a:latin typeface="Arial Narrow" panose="020B0606020202030204" pitchFamily="34" charset="0"/>
            </a:rPr>
            <a:t> </a:t>
          </a:r>
          <a:r>
            <a:rPr lang="en-ID" sz="2000" dirty="0" err="1">
              <a:latin typeface="Arial Narrow" panose="020B0606020202030204" pitchFamily="34" charset="0"/>
            </a:rPr>
            <a:t>pengaturan</a:t>
          </a:r>
          <a:r>
            <a:rPr lang="en-ID" sz="2000" dirty="0">
              <a:latin typeface="Arial Narrow" panose="020B0606020202030204" pitchFamily="34" charset="0"/>
            </a:rPr>
            <a:t> level dan </a:t>
          </a:r>
          <a:r>
            <a:rPr lang="en-ID" sz="2000" dirty="0" err="1">
              <a:latin typeface="Arial Narrow" panose="020B0606020202030204" pitchFamily="34" charset="0"/>
            </a:rPr>
            <a:t>aliran</a:t>
          </a:r>
          <a:r>
            <a:rPr lang="en-ID" sz="2000" dirty="0">
              <a:latin typeface="Arial Narrow" panose="020B0606020202030204" pitchFamily="34" charset="0"/>
            </a:rPr>
            <a:t>, </a:t>
          </a:r>
          <a:r>
            <a:rPr lang="en-ID" sz="2000" dirty="0" err="1">
              <a:latin typeface="Arial Narrow" panose="020B0606020202030204" pitchFamily="34" charset="0"/>
            </a:rPr>
            <a:t>diperlukan</a:t>
          </a:r>
          <a:r>
            <a:rPr lang="en-ID" sz="2000" dirty="0">
              <a:latin typeface="Arial Narrow" panose="020B0606020202030204" pitchFamily="34" charset="0"/>
            </a:rPr>
            <a:t> </a:t>
          </a:r>
          <a:r>
            <a:rPr lang="en-ID" sz="2000" dirty="0" err="1">
              <a:latin typeface="Arial Narrow" panose="020B0606020202030204" pitchFamily="34" charset="0"/>
            </a:rPr>
            <a:t>pengontrol</a:t>
          </a:r>
          <a:r>
            <a:rPr lang="en-ID" sz="2000" dirty="0">
              <a:latin typeface="Arial Narrow" panose="020B0606020202030204" pitchFamily="34" charset="0"/>
            </a:rPr>
            <a:t> </a:t>
          </a:r>
          <a:r>
            <a:rPr lang="en-ID" sz="2000" dirty="0" err="1">
              <a:latin typeface="Arial Narrow" panose="020B0606020202030204" pitchFamily="34" charset="0"/>
            </a:rPr>
            <a:t>mampu</a:t>
          </a:r>
          <a:r>
            <a:rPr lang="en-ID" sz="2000" dirty="0">
              <a:latin typeface="Arial Narrow" panose="020B0606020202030204" pitchFamily="34" charset="0"/>
            </a:rPr>
            <a:t> </a:t>
          </a:r>
          <a:r>
            <a:rPr lang="en-ID" sz="2000" dirty="0" err="1">
              <a:latin typeface="Arial Narrow" panose="020B0606020202030204" pitchFamily="34" charset="0"/>
            </a:rPr>
            <a:t>menangani</a:t>
          </a:r>
          <a:r>
            <a:rPr lang="en-ID" sz="2000" dirty="0">
              <a:latin typeface="Arial Narrow" panose="020B0606020202030204" pitchFamily="34" charset="0"/>
            </a:rPr>
            <a:t> </a:t>
          </a:r>
          <a:r>
            <a:rPr lang="en-ID" sz="2000" dirty="0" err="1">
              <a:latin typeface="Arial Narrow" panose="020B0606020202030204" pitchFamily="34" charset="0"/>
            </a:rPr>
            <a:t>masalah</a:t>
          </a:r>
          <a:r>
            <a:rPr lang="en-ID" sz="2000" dirty="0">
              <a:latin typeface="Arial Narrow" panose="020B0606020202030204" pitchFamily="34" charset="0"/>
            </a:rPr>
            <a:t> yang </a:t>
          </a:r>
          <a:r>
            <a:rPr lang="en-ID" sz="2000" dirty="0" err="1">
              <a:latin typeface="Arial Narrow" panose="020B0606020202030204" pitchFamily="34" charset="0"/>
            </a:rPr>
            <a:t>timbul</a:t>
          </a:r>
          <a:r>
            <a:rPr lang="en-ID" sz="2000" dirty="0">
              <a:latin typeface="Arial Narrow" panose="020B0606020202030204" pitchFamily="34" charset="0"/>
            </a:rPr>
            <a:t> </a:t>
          </a:r>
          <a:r>
            <a:rPr lang="en-ID" sz="2000" dirty="0" err="1">
              <a:latin typeface="Arial Narrow" panose="020B0606020202030204" pitchFamily="34" charset="0"/>
            </a:rPr>
            <a:t>dalam</a:t>
          </a:r>
          <a:r>
            <a:rPr lang="en-ID" sz="2000" dirty="0">
              <a:latin typeface="Arial Narrow" panose="020B0606020202030204" pitchFamily="34" charset="0"/>
            </a:rPr>
            <a:t> </a:t>
          </a:r>
          <a:r>
            <a:rPr lang="en-ID" sz="2000" dirty="0" err="1">
              <a:latin typeface="Arial Narrow" panose="020B0606020202030204" pitchFamily="34" charset="0"/>
            </a:rPr>
            <a:t>sistem</a:t>
          </a:r>
          <a:r>
            <a:rPr lang="en-ID" sz="2000" dirty="0">
              <a:latin typeface="Arial Narrow" panose="020B0606020202030204" pitchFamily="34" charset="0"/>
            </a:rPr>
            <a:t> </a:t>
          </a:r>
          <a:r>
            <a:rPr lang="en-ID" sz="2000" dirty="0" err="1">
              <a:latin typeface="Arial Narrow" panose="020B0606020202030204" pitchFamily="34" charset="0"/>
            </a:rPr>
            <a:t>yakni</a:t>
          </a:r>
          <a:r>
            <a:rPr lang="en-ID" sz="2000" dirty="0">
              <a:latin typeface="Arial Narrow" panose="020B0606020202030204" pitchFamily="34" charset="0"/>
            </a:rPr>
            <a:t> </a:t>
          </a:r>
          <a:r>
            <a:rPr lang="en-ID" sz="2000" dirty="0" err="1">
              <a:latin typeface="Arial Narrow" panose="020B0606020202030204" pitchFamily="34" charset="0"/>
            </a:rPr>
            <a:t>kontroler</a:t>
          </a:r>
          <a:r>
            <a:rPr lang="en-ID" sz="2000" dirty="0">
              <a:latin typeface="Arial Narrow" panose="020B0606020202030204" pitchFamily="34" charset="0"/>
            </a:rPr>
            <a:t> PID</a:t>
          </a:r>
          <a:endParaRPr lang="id-ID" sz="2000" dirty="0">
            <a:latin typeface="Arial Narrow" panose="020B0606020202030204" pitchFamily="34" charset="0"/>
          </a:endParaRPr>
        </a:p>
      </dgm:t>
    </dgm:pt>
    <dgm:pt modelId="{59C7CBC7-8923-40B1-ADFC-34F1C06143CF}" type="parTrans" cxnId="{572C79BB-98C1-486C-9AEC-EA6DEEC9B23B}">
      <dgm:prSet/>
      <dgm:spPr/>
      <dgm:t>
        <a:bodyPr/>
        <a:lstStyle/>
        <a:p>
          <a:endParaRPr lang="id-ID" sz="2000"/>
        </a:p>
      </dgm:t>
    </dgm:pt>
    <dgm:pt modelId="{FED9C704-614C-4941-B633-05DA943A66B4}" type="sibTrans" cxnId="{572C79BB-98C1-486C-9AEC-EA6DEEC9B23B}">
      <dgm:prSet custT="1"/>
      <dgm:spPr/>
      <dgm:t>
        <a:bodyPr/>
        <a:lstStyle/>
        <a:p>
          <a:endParaRPr lang="id-ID" sz="2000"/>
        </a:p>
      </dgm:t>
    </dgm:pt>
    <dgm:pt modelId="{704944ED-4989-4A6A-A1B9-E6A80FFF3FF1}">
      <dgm:prSet phldrT="[Text]" custT="1"/>
      <dgm:spPr/>
      <dgm:t>
        <a:bodyPr/>
        <a:lstStyle/>
        <a:p>
          <a:r>
            <a:rPr lang="id-ID" sz="2000" dirty="0">
              <a:latin typeface="Arial Narrow" panose="020B0606020202030204" pitchFamily="34" charset="0"/>
            </a:rPr>
            <a:t>Dalam kontrol proses, </a:t>
          </a:r>
          <a:r>
            <a:rPr lang="id-ID" sz="2000" dirty="0" err="1">
              <a:latin typeface="Arial Narrow" panose="020B0606020202030204" pitchFamily="34" charset="0"/>
            </a:rPr>
            <a:t>kontroler</a:t>
          </a:r>
          <a:r>
            <a:rPr lang="id-ID" sz="2000" dirty="0">
              <a:latin typeface="Arial Narrow" panose="020B0606020202030204" pitchFamily="34" charset="0"/>
            </a:rPr>
            <a:t> PID sangat populer digunakan dan sering di pelajari pada </a:t>
          </a:r>
          <a:r>
            <a:rPr lang="en-ID" sz="2000" dirty="0" err="1">
              <a:latin typeface="Arial Narrow" panose="020B0606020202030204" pitchFamily="34" charset="0"/>
            </a:rPr>
            <a:t>institusi</a:t>
          </a:r>
          <a:r>
            <a:rPr lang="en-ID" sz="2000" dirty="0">
              <a:latin typeface="Arial Narrow" panose="020B0606020202030204" pitchFamily="34" charset="0"/>
            </a:rPr>
            <a:t> </a:t>
          </a:r>
          <a:r>
            <a:rPr lang="en-ID" sz="2000" dirty="0" err="1">
              <a:latin typeface="Arial Narrow" panose="020B0606020202030204" pitchFamily="34" charset="0"/>
            </a:rPr>
            <a:t>pendidikan</a:t>
          </a:r>
          <a:r>
            <a:rPr lang="en-ID" sz="2000" dirty="0">
              <a:latin typeface="Arial Narrow" panose="020B0606020202030204" pitchFamily="34" charset="0"/>
            </a:rPr>
            <a:t> dan </a:t>
          </a:r>
          <a:r>
            <a:rPr lang="en-ID" sz="2000" dirty="0" err="1">
              <a:latin typeface="Arial Narrow" panose="020B0606020202030204" pitchFamily="34" charset="0"/>
            </a:rPr>
            <a:t>buku</a:t>
          </a:r>
          <a:r>
            <a:rPr lang="en-ID" sz="2000" dirty="0">
              <a:latin typeface="Arial Narrow" panose="020B0606020202030204" pitchFamily="34" charset="0"/>
            </a:rPr>
            <a:t> </a:t>
          </a:r>
          <a:r>
            <a:rPr lang="en-ID" sz="2000" dirty="0" err="1">
              <a:latin typeface="Arial Narrow" panose="020B0606020202030204" pitchFamily="34" charset="0"/>
            </a:rPr>
            <a:t>buku</a:t>
          </a:r>
          <a:r>
            <a:rPr lang="en-ID" sz="2000" dirty="0">
              <a:latin typeface="Arial Narrow" panose="020B0606020202030204" pitchFamily="34" charset="0"/>
            </a:rPr>
            <a:t> </a:t>
          </a:r>
          <a:r>
            <a:rPr lang="en-ID" sz="2000" dirty="0" err="1">
              <a:latin typeface="Arial Narrow" panose="020B0606020202030204" pitchFamily="34" charset="0"/>
            </a:rPr>
            <a:t>tentang</a:t>
          </a:r>
          <a:r>
            <a:rPr lang="en-ID" sz="2000" dirty="0">
              <a:latin typeface="Arial Narrow" panose="020B0606020202030204" pitchFamily="34" charset="0"/>
            </a:rPr>
            <a:t> </a:t>
          </a:r>
          <a:r>
            <a:rPr lang="en-ID" sz="2000" dirty="0" err="1">
              <a:latin typeface="Arial Narrow" panose="020B0606020202030204" pitchFamily="34" charset="0"/>
            </a:rPr>
            <a:t>otomatisasi</a:t>
          </a:r>
          <a:r>
            <a:rPr lang="en-ID" sz="2000" dirty="0">
              <a:latin typeface="Arial Narrow" panose="020B0606020202030204" pitchFamily="34" charset="0"/>
            </a:rPr>
            <a:t>.</a:t>
          </a:r>
          <a:endParaRPr lang="id-ID" sz="2000" dirty="0">
            <a:latin typeface="Arial Narrow" panose="020B0606020202030204" pitchFamily="34" charset="0"/>
          </a:endParaRPr>
        </a:p>
      </dgm:t>
    </dgm:pt>
    <dgm:pt modelId="{CA5A44AC-AAB0-46EC-994E-C26189C3D711}" type="parTrans" cxnId="{246F54C4-150E-4F61-A62E-16FD617B58F4}">
      <dgm:prSet/>
      <dgm:spPr/>
      <dgm:t>
        <a:bodyPr/>
        <a:lstStyle/>
        <a:p>
          <a:endParaRPr lang="id-ID" sz="2000"/>
        </a:p>
      </dgm:t>
    </dgm:pt>
    <dgm:pt modelId="{7D2BF8EE-51A1-4670-968A-498EDCF2B613}" type="sibTrans" cxnId="{246F54C4-150E-4F61-A62E-16FD617B58F4}">
      <dgm:prSet custT="1"/>
      <dgm:spPr/>
      <dgm:t>
        <a:bodyPr/>
        <a:lstStyle/>
        <a:p>
          <a:endParaRPr lang="id-ID" sz="2000"/>
        </a:p>
      </dgm:t>
    </dgm:pt>
    <dgm:pt modelId="{9B1A8305-EF16-4CB6-8C69-9E76850E0E53}">
      <dgm:prSet phldrT="[Text]" custT="1"/>
      <dgm:spPr/>
      <dgm:t>
        <a:bodyPr/>
        <a:lstStyle/>
        <a:p>
          <a:r>
            <a:rPr lang="id-ID" sz="2000" dirty="0">
              <a:latin typeface="Arial Narrow" panose="020B0606020202030204" pitchFamily="34" charset="0"/>
            </a:rPr>
            <a:t>DCS digunakan pada industri dalam sudut pandang skala besar, hal ini merupakan kelebihan DCS </a:t>
          </a:r>
          <a:r>
            <a:rPr lang="id-ID" sz="2000" dirty="0" err="1">
              <a:latin typeface="Arial Narrow" panose="020B0606020202030204" pitchFamily="34" charset="0"/>
            </a:rPr>
            <a:t>dimana</a:t>
          </a:r>
          <a:r>
            <a:rPr lang="id-ID" sz="2000" dirty="0">
              <a:latin typeface="Arial Narrow" panose="020B0606020202030204" pitchFamily="34" charset="0"/>
            </a:rPr>
            <a:t> dalam aplikasi non linear menghasilkan kestabilan yang kuat dan </a:t>
          </a:r>
          <a:r>
            <a:rPr lang="id-ID" sz="2000" dirty="0" err="1">
              <a:latin typeface="Arial Narrow" panose="020B0606020202030204" pitchFamily="34" charset="0"/>
            </a:rPr>
            <a:t>respon</a:t>
          </a:r>
          <a:r>
            <a:rPr lang="id-ID" sz="2000" dirty="0">
              <a:latin typeface="Arial Narrow" panose="020B0606020202030204" pitchFamily="34" charset="0"/>
            </a:rPr>
            <a:t> sistem </a:t>
          </a:r>
          <a:r>
            <a:rPr lang="id-ID" sz="2000" dirty="0" err="1">
              <a:latin typeface="Arial Narrow" panose="020B0606020202030204" pitchFamily="34" charset="0"/>
            </a:rPr>
            <a:t>robust</a:t>
          </a:r>
          <a:endParaRPr lang="id-ID" sz="2000" dirty="0">
            <a:latin typeface="Arial Narrow" panose="020B0606020202030204" pitchFamily="34" charset="0"/>
          </a:endParaRPr>
        </a:p>
      </dgm:t>
    </dgm:pt>
    <dgm:pt modelId="{432C5662-612E-498A-8A5E-63E9AEA317E0}" type="parTrans" cxnId="{B1F5AF07-9800-4028-8976-C936119E7BEA}">
      <dgm:prSet/>
      <dgm:spPr/>
      <dgm:t>
        <a:bodyPr/>
        <a:lstStyle/>
        <a:p>
          <a:endParaRPr lang="id-ID" sz="2000"/>
        </a:p>
      </dgm:t>
    </dgm:pt>
    <dgm:pt modelId="{A95163ED-E821-450F-9684-91D05DE31E2E}" type="sibTrans" cxnId="{B1F5AF07-9800-4028-8976-C936119E7BEA}">
      <dgm:prSet/>
      <dgm:spPr/>
      <dgm:t>
        <a:bodyPr/>
        <a:lstStyle/>
        <a:p>
          <a:endParaRPr lang="id-ID" sz="2000"/>
        </a:p>
      </dgm:t>
    </dgm:pt>
    <dgm:pt modelId="{D65AEFAF-0CE1-483B-8F44-73E17D53C3F4}" type="pres">
      <dgm:prSet presAssocID="{460A8F5E-6BB1-416D-8948-D342BBF0BE80}" presName="outerComposite" presStyleCnt="0">
        <dgm:presLayoutVars>
          <dgm:chMax val="5"/>
          <dgm:dir/>
          <dgm:resizeHandles val="exact"/>
        </dgm:presLayoutVars>
      </dgm:prSet>
      <dgm:spPr/>
    </dgm:pt>
    <dgm:pt modelId="{75FEE71F-836C-41DB-9166-EFD94727E9D8}" type="pres">
      <dgm:prSet presAssocID="{460A8F5E-6BB1-416D-8948-D342BBF0BE80}" presName="dummyMaxCanvas" presStyleCnt="0">
        <dgm:presLayoutVars/>
      </dgm:prSet>
      <dgm:spPr/>
    </dgm:pt>
    <dgm:pt modelId="{0216F080-D0B1-4E3E-ABBA-03A8054EAEC5}" type="pres">
      <dgm:prSet presAssocID="{460A8F5E-6BB1-416D-8948-D342BBF0BE80}" presName="FourNodes_1" presStyleLbl="node1" presStyleIdx="0" presStyleCnt="4">
        <dgm:presLayoutVars>
          <dgm:bulletEnabled val="1"/>
        </dgm:presLayoutVars>
      </dgm:prSet>
      <dgm:spPr/>
    </dgm:pt>
    <dgm:pt modelId="{6703EA42-C1EA-4341-8725-5E1EC48056A9}" type="pres">
      <dgm:prSet presAssocID="{460A8F5E-6BB1-416D-8948-D342BBF0BE80}" presName="FourNodes_2" presStyleLbl="node1" presStyleIdx="1" presStyleCnt="4" custScaleX="105924">
        <dgm:presLayoutVars>
          <dgm:bulletEnabled val="1"/>
        </dgm:presLayoutVars>
      </dgm:prSet>
      <dgm:spPr/>
    </dgm:pt>
    <dgm:pt modelId="{D2F7CBC3-D481-4AA2-9CCB-64D8E3024E65}" type="pres">
      <dgm:prSet presAssocID="{460A8F5E-6BB1-416D-8948-D342BBF0BE80}" presName="FourNodes_3" presStyleLbl="node1" presStyleIdx="2" presStyleCnt="4">
        <dgm:presLayoutVars>
          <dgm:bulletEnabled val="1"/>
        </dgm:presLayoutVars>
      </dgm:prSet>
      <dgm:spPr/>
    </dgm:pt>
    <dgm:pt modelId="{CAE50DA0-FE85-4F79-9E3C-28D456704569}" type="pres">
      <dgm:prSet presAssocID="{460A8F5E-6BB1-416D-8948-D342BBF0BE80}" presName="FourNodes_4" presStyleLbl="node1" presStyleIdx="3" presStyleCnt="4">
        <dgm:presLayoutVars>
          <dgm:bulletEnabled val="1"/>
        </dgm:presLayoutVars>
      </dgm:prSet>
      <dgm:spPr/>
    </dgm:pt>
    <dgm:pt modelId="{DB00BA74-1EF0-48B7-9F7A-6EC572C8048A}" type="pres">
      <dgm:prSet presAssocID="{460A8F5E-6BB1-416D-8948-D342BBF0BE80}" presName="FourConn_1-2" presStyleLbl="fgAccFollowNode1" presStyleIdx="0" presStyleCnt="3">
        <dgm:presLayoutVars>
          <dgm:bulletEnabled val="1"/>
        </dgm:presLayoutVars>
      </dgm:prSet>
      <dgm:spPr/>
    </dgm:pt>
    <dgm:pt modelId="{1CC33F9F-3B45-405D-A607-167DBCF76000}" type="pres">
      <dgm:prSet presAssocID="{460A8F5E-6BB1-416D-8948-D342BBF0BE80}" presName="FourConn_2-3" presStyleLbl="fgAccFollowNode1" presStyleIdx="1" presStyleCnt="3">
        <dgm:presLayoutVars>
          <dgm:bulletEnabled val="1"/>
        </dgm:presLayoutVars>
      </dgm:prSet>
      <dgm:spPr/>
    </dgm:pt>
    <dgm:pt modelId="{2F8E75FB-70CD-45E3-80CF-6BD1C229CEF3}" type="pres">
      <dgm:prSet presAssocID="{460A8F5E-6BB1-416D-8948-D342BBF0BE80}" presName="FourConn_3-4" presStyleLbl="fgAccFollowNode1" presStyleIdx="2" presStyleCnt="3">
        <dgm:presLayoutVars>
          <dgm:bulletEnabled val="1"/>
        </dgm:presLayoutVars>
      </dgm:prSet>
      <dgm:spPr/>
    </dgm:pt>
    <dgm:pt modelId="{702FA1FE-0C80-460A-8635-DEE7601DEA5C}" type="pres">
      <dgm:prSet presAssocID="{460A8F5E-6BB1-416D-8948-D342BBF0BE80}" presName="FourNodes_1_text" presStyleLbl="node1" presStyleIdx="3" presStyleCnt="4">
        <dgm:presLayoutVars>
          <dgm:bulletEnabled val="1"/>
        </dgm:presLayoutVars>
      </dgm:prSet>
      <dgm:spPr/>
    </dgm:pt>
    <dgm:pt modelId="{99B03593-7EDB-4503-8CD0-64A65911300B}" type="pres">
      <dgm:prSet presAssocID="{460A8F5E-6BB1-416D-8948-D342BBF0BE80}" presName="FourNodes_2_text" presStyleLbl="node1" presStyleIdx="3" presStyleCnt="4">
        <dgm:presLayoutVars>
          <dgm:bulletEnabled val="1"/>
        </dgm:presLayoutVars>
      </dgm:prSet>
      <dgm:spPr/>
    </dgm:pt>
    <dgm:pt modelId="{1B95C091-5A90-431B-AB6F-DE8AA262AD4B}" type="pres">
      <dgm:prSet presAssocID="{460A8F5E-6BB1-416D-8948-D342BBF0BE80}" presName="FourNodes_3_text" presStyleLbl="node1" presStyleIdx="3" presStyleCnt="4">
        <dgm:presLayoutVars>
          <dgm:bulletEnabled val="1"/>
        </dgm:presLayoutVars>
      </dgm:prSet>
      <dgm:spPr/>
    </dgm:pt>
    <dgm:pt modelId="{80E3E1A9-FE9C-451C-A491-B511308BBC9F}" type="pres">
      <dgm:prSet presAssocID="{460A8F5E-6BB1-416D-8948-D342BBF0BE80}" presName="FourNodes_4_text" presStyleLbl="node1" presStyleIdx="3" presStyleCnt="4">
        <dgm:presLayoutVars>
          <dgm:bulletEnabled val="1"/>
        </dgm:presLayoutVars>
      </dgm:prSet>
      <dgm:spPr/>
    </dgm:pt>
  </dgm:ptLst>
  <dgm:cxnLst>
    <dgm:cxn modelId="{CA621200-24DC-490E-9304-30E0903E5137}" type="presOf" srcId="{7D2BF8EE-51A1-4670-968A-498EDCF2B613}" destId="{2F8E75FB-70CD-45E3-80CF-6BD1C229CEF3}" srcOrd="0" destOrd="0" presId="urn:microsoft.com/office/officeart/2005/8/layout/vProcess5"/>
    <dgm:cxn modelId="{B1F5AF07-9800-4028-8976-C936119E7BEA}" srcId="{460A8F5E-6BB1-416D-8948-D342BBF0BE80}" destId="{9B1A8305-EF16-4CB6-8C69-9E76850E0E53}" srcOrd="3" destOrd="0" parTransId="{432C5662-612E-498A-8A5E-63E9AEA317E0}" sibTransId="{A95163ED-E821-450F-9684-91D05DE31E2E}"/>
    <dgm:cxn modelId="{59A0762E-4868-4997-9349-68DC1AF89AAE}" type="presOf" srcId="{704944ED-4989-4A6A-A1B9-E6A80FFF3FF1}" destId="{D2F7CBC3-D481-4AA2-9CCB-64D8E3024E65}" srcOrd="0" destOrd="0" presId="urn:microsoft.com/office/officeart/2005/8/layout/vProcess5"/>
    <dgm:cxn modelId="{46ADCB2F-1822-4B75-90AF-89A8A8FBC523}" type="presOf" srcId="{FED9C704-614C-4941-B633-05DA943A66B4}" destId="{1CC33F9F-3B45-405D-A607-167DBCF76000}" srcOrd="0" destOrd="0" presId="urn:microsoft.com/office/officeart/2005/8/layout/vProcess5"/>
    <dgm:cxn modelId="{0D09A532-6B5B-43D7-98EC-C3EAFB844BE7}" type="presOf" srcId="{704944ED-4989-4A6A-A1B9-E6A80FFF3FF1}" destId="{1B95C091-5A90-431B-AB6F-DE8AA262AD4B}" srcOrd="1" destOrd="0" presId="urn:microsoft.com/office/officeart/2005/8/layout/vProcess5"/>
    <dgm:cxn modelId="{DD347C40-0618-4885-A1B8-C4FB50CB853E}" type="presOf" srcId="{A0D92C33-524F-4976-8A70-D9B5D238EFDA}" destId="{6703EA42-C1EA-4341-8725-5E1EC48056A9}" srcOrd="0" destOrd="0" presId="urn:microsoft.com/office/officeart/2005/8/layout/vProcess5"/>
    <dgm:cxn modelId="{180D896F-834D-4507-B968-613FA9A46A96}" type="presOf" srcId="{460A8F5E-6BB1-416D-8948-D342BBF0BE80}" destId="{D65AEFAF-0CE1-483B-8F44-73E17D53C3F4}" srcOrd="0" destOrd="0" presId="urn:microsoft.com/office/officeart/2005/8/layout/vProcess5"/>
    <dgm:cxn modelId="{9B17FA94-B216-4BAF-9FCE-80BCE8411CF8}" type="presOf" srcId="{9B1A8305-EF16-4CB6-8C69-9E76850E0E53}" destId="{80E3E1A9-FE9C-451C-A491-B511308BBC9F}" srcOrd="1" destOrd="0" presId="urn:microsoft.com/office/officeart/2005/8/layout/vProcess5"/>
    <dgm:cxn modelId="{4A59EA95-62C8-4147-9579-660953E6E021}" type="presOf" srcId="{43AFCA2E-F78D-4790-975F-2B32D753DC4D}" destId="{DB00BA74-1EF0-48B7-9F7A-6EC572C8048A}" srcOrd="0" destOrd="0" presId="urn:microsoft.com/office/officeart/2005/8/layout/vProcess5"/>
    <dgm:cxn modelId="{E6452EA6-5905-4F19-85CA-7529015393FB}" type="presOf" srcId="{01F4F901-9B04-49D3-B58E-0F1C5A010F80}" destId="{702FA1FE-0C80-460A-8635-DEE7601DEA5C}" srcOrd="1" destOrd="0" presId="urn:microsoft.com/office/officeart/2005/8/layout/vProcess5"/>
    <dgm:cxn modelId="{7C7C86A6-3B9D-4F95-885B-A802CF02FE7C}" type="presOf" srcId="{9B1A8305-EF16-4CB6-8C69-9E76850E0E53}" destId="{CAE50DA0-FE85-4F79-9E3C-28D456704569}" srcOrd="0" destOrd="0" presId="urn:microsoft.com/office/officeart/2005/8/layout/vProcess5"/>
    <dgm:cxn modelId="{96A437AD-3DA6-4352-8661-E3FD62662EF3}" type="presOf" srcId="{A0D92C33-524F-4976-8A70-D9B5D238EFDA}" destId="{99B03593-7EDB-4503-8CD0-64A65911300B}" srcOrd="1" destOrd="0" presId="urn:microsoft.com/office/officeart/2005/8/layout/vProcess5"/>
    <dgm:cxn modelId="{572C79BB-98C1-486C-9AEC-EA6DEEC9B23B}" srcId="{460A8F5E-6BB1-416D-8948-D342BBF0BE80}" destId="{A0D92C33-524F-4976-8A70-D9B5D238EFDA}" srcOrd="1" destOrd="0" parTransId="{59C7CBC7-8923-40B1-ADFC-34F1C06143CF}" sibTransId="{FED9C704-614C-4941-B633-05DA943A66B4}"/>
    <dgm:cxn modelId="{246F54C4-150E-4F61-A62E-16FD617B58F4}" srcId="{460A8F5E-6BB1-416D-8948-D342BBF0BE80}" destId="{704944ED-4989-4A6A-A1B9-E6A80FFF3FF1}" srcOrd="2" destOrd="0" parTransId="{CA5A44AC-AAB0-46EC-994E-C26189C3D711}" sibTransId="{7D2BF8EE-51A1-4670-968A-498EDCF2B613}"/>
    <dgm:cxn modelId="{D46402EA-4FF2-47C4-984B-CA235B779ED7}" srcId="{460A8F5E-6BB1-416D-8948-D342BBF0BE80}" destId="{01F4F901-9B04-49D3-B58E-0F1C5A010F80}" srcOrd="0" destOrd="0" parTransId="{2F4F8B3C-B75C-4E97-B41B-B4AAE7F8AAFC}" sibTransId="{43AFCA2E-F78D-4790-975F-2B32D753DC4D}"/>
    <dgm:cxn modelId="{62F73DED-C102-4094-BAEB-8B366C0CF195}" type="presOf" srcId="{01F4F901-9B04-49D3-B58E-0F1C5A010F80}" destId="{0216F080-D0B1-4E3E-ABBA-03A8054EAEC5}" srcOrd="0" destOrd="0" presId="urn:microsoft.com/office/officeart/2005/8/layout/vProcess5"/>
    <dgm:cxn modelId="{C828536C-515B-4134-A950-179822638D7E}" type="presParOf" srcId="{D65AEFAF-0CE1-483B-8F44-73E17D53C3F4}" destId="{75FEE71F-836C-41DB-9166-EFD94727E9D8}" srcOrd="0" destOrd="0" presId="urn:microsoft.com/office/officeart/2005/8/layout/vProcess5"/>
    <dgm:cxn modelId="{54F83DED-E883-4D73-9148-405F4BD66530}" type="presParOf" srcId="{D65AEFAF-0CE1-483B-8F44-73E17D53C3F4}" destId="{0216F080-D0B1-4E3E-ABBA-03A8054EAEC5}" srcOrd="1" destOrd="0" presId="urn:microsoft.com/office/officeart/2005/8/layout/vProcess5"/>
    <dgm:cxn modelId="{C90CFDE9-DD1F-4280-9647-8C08C87C4B4D}" type="presParOf" srcId="{D65AEFAF-0CE1-483B-8F44-73E17D53C3F4}" destId="{6703EA42-C1EA-4341-8725-5E1EC48056A9}" srcOrd="2" destOrd="0" presId="urn:microsoft.com/office/officeart/2005/8/layout/vProcess5"/>
    <dgm:cxn modelId="{5E32177F-890F-411D-B0DD-6E6E82C918E5}" type="presParOf" srcId="{D65AEFAF-0CE1-483B-8F44-73E17D53C3F4}" destId="{D2F7CBC3-D481-4AA2-9CCB-64D8E3024E65}" srcOrd="3" destOrd="0" presId="urn:microsoft.com/office/officeart/2005/8/layout/vProcess5"/>
    <dgm:cxn modelId="{13507A48-24A1-4AC5-8F92-9FFB8F9D73D4}" type="presParOf" srcId="{D65AEFAF-0CE1-483B-8F44-73E17D53C3F4}" destId="{CAE50DA0-FE85-4F79-9E3C-28D456704569}" srcOrd="4" destOrd="0" presId="urn:microsoft.com/office/officeart/2005/8/layout/vProcess5"/>
    <dgm:cxn modelId="{EB63BE32-72AA-40F7-A548-EE8DE78DFADB}" type="presParOf" srcId="{D65AEFAF-0CE1-483B-8F44-73E17D53C3F4}" destId="{DB00BA74-1EF0-48B7-9F7A-6EC572C8048A}" srcOrd="5" destOrd="0" presId="urn:microsoft.com/office/officeart/2005/8/layout/vProcess5"/>
    <dgm:cxn modelId="{9894BCB7-B7D6-426F-AAE4-90D7FD426599}" type="presParOf" srcId="{D65AEFAF-0CE1-483B-8F44-73E17D53C3F4}" destId="{1CC33F9F-3B45-405D-A607-167DBCF76000}" srcOrd="6" destOrd="0" presId="urn:microsoft.com/office/officeart/2005/8/layout/vProcess5"/>
    <dgm:cxn modelId="{45D2FB03-683A-4B93-AA9F-05126614C6A3}" type="presParOf" srcId="{D65AEFAF-0CE1-483B-8F44-73E17D53C3F4}" destId="{2F8E75FB-70CD-45E3-80CF-6BD1C229CEF3}" srcOrd="7" destOrd="0" presId="urn:microsoft.com/office/officeart/2005/8/layout/vProcess5"/>
    <dgm:cxn modelId="{FDFD36C3-9F2D-4979-8F06-7F4C1A457952}" type="presParOf" srcId="{D65AEFAF-0CE1-483B-8F44-73E17D53C3F4}" destId="{702FA1FE-0C80-460A-8635-DEE7601DEA5C}" srcOrd="8" destOrd="0" presId="urn:microsoft.com/office/officeart/2005/8/layout/vProcess5"/>
    <dgm:cxn modelId="{7A7F4DDA-77A9-4283-A4EA-A65ED76BEE2B}" type="presParOf" srcId="{D65AEFAF-0CE1-483B-8F44-73E17D53C3F4}" destId="{99B03593-7EDB-4503-8CD0-64A65911300B}" srcOrd="9" destOrd="0" presId="urn:microsoft.com/office/officeart/2005/8/layout/vProcess5"/>
    <dgm:cxn modelId="{68FA8D13-BDAF-4642-BF79-C3B1C82049F2}" type="presParOf" srcId="{D65AEFAF-0CE1-483B-8F44-73E17D53C3F4}" destId="{1B95C091-5A90-431B-AB6F-DE8AA262AD4B}" srcOrd="10" destOrd="0" presId="urn:microsoft.com/office/officeart/2005/8/layout/vProcess5"/>
    <dgm:cxn modelId="{E59E5935-183A-4B0C-915D-D95585573A04}" type="presParOf" srcId="{D65AEFAF-0CE1-483B-8F44-73E17D53C3F4}" destId="{80E3E1A9-FE9C-451C-A491-B511308BBC9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834B2A-C06A-4857-848D-BD40AD50DCF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42B971B8-BC2C-4484-AFC4-FF43C5AD7F2F}">
      <dgm:prSet phldrT="[Text]" custT="1"/>
      <dgm:spPr/>
      <dgm:t>
        <a:bodyPr/>
        <a:lstStyle/>
        <a:p>
          <a:r>
            <a:rPr lang="en-ID" sz="2800" dirty="0"/>
            <a:t>Plant Cascade Flow dan Level PCT 100</a:t>
          </a:r>
          <a:endParaRPr lang="id-ID" sz="2800" dirty="0"/>
        </a:p>
      </dgm:t>
    </dgm:pt>
    <dgm:pt modelId="{C4859613-31B7-4087-AAF8-A227E45526B7}" type="parTrans" cxnId="{A9033290-5319-4A79-BFEA-D1CE19410EAB}">
      <dgm:prSet/>
      <dgm:spPr/>
      <dgm:t>
        <a:bodyPr/>
        <a:lstStyle/>
        <a:p>
          <a:endParaRPr lang="id-ID" sz="2800"/>
        </a:p>
      </dgm:t>
    </dgm:pt>
    <dgm:pt modelId="{BC87F041-2CF0-4A57-87CA-CCE506BC541A}" type="sibTrans" cxnId="{A9033290-5319-4A79-BFEA-D1CE19410EAB}">
      <dgm:prSet/>
      <dgm:spPr/>
      <dgm:t>
        <a:bodyPr/>
        <a:lstStyle/>
        <a:p>
          <a:endParaRPr lang="id-ID" sz="2800"/>
        </a:p>
      </dgm:t>
    </dgm:pt>
    <dgm:pt modelId="{3D16D493-FE8B-48E8-B290-F6DDEA9F0828}">
      <dgm:prSet phldrT="[Text]" custT="1"/>
      <dgm:spPr/>
      <dgm:t>
        <a:bodyPr/>
        <a:lstStyle/>
        <a:p>
          <a:r>
            <a:rPr lang="en-ID" sz="2800" dirty="0" err="1"/>
            <a:t>Kontroller</a:t>
          </a:r>
          <a:r>
            <a:rPr lang="en-ID" sz="2800" dirty="0"/>
            <a:t> PID</a:t>
          </a:r>
          <a:endParaRPr lang="id-ID" sz="2800" dirty="0"/>
        </a:p>
      </dgm:t>
    </dgm:pt>
    <dgm:pt modelId="{B8F7FF8E-B8E8-499A-B564-928D6F06AF60}" type="parTrans" cxnId="{0F69E5F9-5B0B-4C17-8015-B983B1EB9B9B}">
      <dgm:prSet/>
      <dgm:spPr/>
      <dgm:t>
        <a:bodyPr/>
        <a:lstStyle/>
        <a:p>
          <a:endParaRPr lang="id-ID" sz="2800"/>
        </a:p>
      </dgm:t>
    </dgm:pt>
    <dgm:pt modelId="{BCB50C61-AED7-4EA6-9F7A-A1E3A72EF8B8}" type="sibTrans" cxnId="{0F69E5F9-5B0B-4C17-8015-B983B1EB9B9B}">
      <dgm:prSet/>
      <dgm:spPr/>
      <dgm:t>
        <a:bodyPr/>
        <a:lstStyle/>
        <a:p>
          <a:endParaRPr lang="id-ID" sz="2800"/>
        </a:p>
      </dgm:t>
    </dgm:pt>
    <dgm:pt modelId="{ABA74D5C-292D-431C-80E9-5CEBE47F7D1E}">
      <dgm:prSet phldrT="[Text]" custT="1"/>
      <dgm:spPr/>
      <dgm:t>
        <a:bodyPr/>
        <a:lstStyle/>
        <a:p>
          <a:r>
            <a:rPr lang="en-ID" sz="2800" dirty="0"/>
            <a:t>Tuning PID Controller</a:t>
          </a:r>
          <a:endParaRPr lang="id-ID" sz="2800" dirty="0"/>
        </a:p>
      </dgm:t>
    </dgm:pt>
    <dgm:pt modelId="{4231979C-5E01-49DB-8B5D-AD91A7E484BC}" type="parTrans" cxnId="{E0D54DD4-5D33-420E-9A97-C7D8BF5BAAD9}">
      <dgm:prSet/>
      <dgm:spPr/>
      <dgm:t>
        <a:bodyPr/>
        <a:lstStyle/>
        <a:p>
          <a:endParaRPr lang="id-ID" sz="2800"/>
        </a:p>
      </dgm:t>
    </dgm:pt>
    <dgm:pt modelId="{20C0E01C-096D-42E4-B8A6-8DACA18E8822}" type="sibTrans" cxnId="{E0D54DD4-5D33-420E-9A97-C7D8BF5BAAD9}">
      <dgm:prSet/>
      <dgm:spPr/>
      <dgm:t>
        <a:bodyPr/>
        <a:lstStyle/>
        <a:p>
          <a:endParaRPr lang="id-ID" sz="2800"/>
        </a:p>
      </dgm:t>
    </dgm:pt>
    <dgm:pt modelId="{6994FFEA-E84C-4D52-9DAA-1A042BCA12FE}">
      <dgm:prSet phldrT="[Text]" custT="1"/>
      <dgm:spPr/>
      <dgm:t>
        <a:bodyPr/>
        <a:lstStyle/>
        <a:p>
          <a:r>
            <a:rPr lang="en-ID" sz="2800" dirty="0"/>
            <a:t>Distributed Control System (DCS)</a:t>
          </a:r>
          <a:endParaRPr lang="id-ID" sz="2800" dirty="0"/>
        </a:p>
      </dgm:t>
    </dgm:pt>
    <dgm:pt modelId="{7DB7DAD9-0EE0-4F3C-9C40-20E484A72A17}" type="parTrans" cxnId="{0D462ABB-CAF1-4DC3-A7F7-19E7EC45459F}">
      <dgm:prSet/>
      <dgm:spPr/>
      <dgm:t>
        <a:bodyPr/>
        <a:lstStyle/>
        <a:p>
          <a:endParaRPr lang="id-ID" sz="2800"/>
        </a:p>
      </dgm:t>
    </dgm:pt>
    <dgm:pt modelId="{656821D9-12C7-484B-8A18-34EFDCD907BD}" type="sibTrans" cxnId="{0D462ABB-CAF1-4DC3-A7F7-19E7EC45459F}">
      <dgm:prSet/>
      <dgm:spPr/>
      <dgm:t>
        <a:bodyPr/>
        <a:lstStyle/>
        <a:p>
          <a:endParaRPr lang="id-ID" sz="2800"/>
        </a:p>
      </dgm:t>
    </dgm:pt>
    <dgm:pt modelId="{204BEC52-ABBA-4255-919C-24E7DC969A31}" type="pres">
      <dgm:prSet presAssocID="{E3834B2A-C06A-4857-848D-BD40AD50DCF5}" presName="linear" presStyleCnt="0">
        <dgm:presLayoutVars>
          <dgm:dir/>
          <dgm:animLvl val="lvl"/>
          <dgm:resizeHandles val="exact"/>
        </dgm:presLayoutVars>
      </dgm:prSet>
      <dgm:spPr/>
    </dgm:pt>
    <dgm:pt modelId="{425C1273-2903-416C-A6A0-CB81A830CAE7}" type="pres">
      <dgm:prSet presAssocID="{42B971B8-BC2C-4484-AFC4-FF43C5AD7F2F}" presName="parentLin" presStyleCnt="0"/>
      <dgm:spPr/>
    </dgm:pt>
    <dgm:pt modelId="{24D06E56-6112-45A6-9CFA-A75FF87A9DC5}" type="pres">
      <dgm:prSet presAssocID="{42B971B8-BC2C-4484-AFC4-FF43C5AD7F2F}" presName="parentLeftMargin" presStyleLbl="node1" presStyleIdx="0" presStyleCnt="4"/>
      <dgm:spPr/>
    </dgm:pt>
    <dgm:pt modelId="{8E86A64F-047D-4023-850D-2A6056015DE1}" type="pres">
      <dgm:prSet presAssocID="{42B971B8-BC2C-4484-AFC4-FF43C5AD7F2F}" presName="parentText" presStyleLbl="node1" presStyleIdx="0" presStyleCnt="4">
        <dgm:presLayoutVars>
          <dgm:chMax val="0"/>
          <dgm:bulletEnabled val="1"/>
        </dgm:presLayoutVars>
      </dgm:prSet>
      <dgm:spPr/>
    </dgm:pt>
    <dgm:pt modelId="{16752BA2-1F41-4F83-8439-29D466C8528A}" type="pres">
      <dgm:prSet presAssocID="{42B971B8-BC2C-4484-AFC4-FF43C5AD7F2F}" presName="negativeSpace" presStyleCnt="0"/>
      <dgm:spPr/>
    </dgm:pt>
    <dgm:pt modelId="{F90A32AE-9872-431A-89FB-F090E419043A}" type="pres">
      <dgm:prSet presAssocID="{42B971B8-BC2C-4484-AFC4-FF43C5AD7F2F}" presName="childText" presStyleLbl="conFgAcc1" presStyleIdx="0" presStyleCnt="4">
        <dgm:presLayoutVars>
          <dgm:bulletEnabled val="1"/>
        </dgm:presLayoutVars>
      </dgm:prSet>
      <dgm:spPr/>
    </dgm:pt>
    <dgm:pt modelId="{5F1EC9C6-29B9-4AFD-AE15-F0A16844B849}" type="pres">
      <dgm:prSet presAssocID="{BC87F041-2CF0-4A57-87CA-CCE506BC541A}" presName="spaceBetweenRectangles" presStyleCnt="0"/>
      <dgm:spPr/>
    </dgm:pt>
    <dgm:pt modelId="{BEF268C1-DC6E-41C7-B2C4-5686B76DDCE9}" type="pres">
      <dgm:prSet presAssocID="{3D16D493-FE8B-48E8-B290-F6DDEA9F0828}" presName="parentLin" presStyleCnt="0"/>
      <dgm:spPr/>
    </dgm:pt>
    <dgm:pt modelId="{198F8AC4-C9E1-4252-97ED-D9EC569C0F74}" type="pres">
      <dgm:prSet presAssocID="{3D16D493-FE8B-48E8-B290-F6DDEA9F0828}" presName="parentLeftMargin" presStyleLbl="node1" presStyleIdx="0" presStyleCnt="4"/>
      <dgm:spPr/>
    </dgm:pt>
    <dgm:pt modelId="{78234A8C-DDED-4332-A535-FA193A4C410F}" type="pres">
      <dgm:prSet presAssocID="{3D16D493-FE8B-48E8-B290-F6DDEA9F0828}" presName="parentText" presStyleLbl="node1" presStyleIdx="1" presStyleCnt="4">
        <dgm:presLayoutVars>
          <dgm:chMax val="0"/>
          <dgm:bulletEnabled val="1"/>
        </dgm:presLayoutVars>
      </dgm:prSet>
      <dgm:spPr/>
    </dgm:pt>
    <dgm:pt modelId="{CFCCC422-279E-4F20-828B-EF928FFA0E11}" type="pres">
      <dgm:prSet presAssocID="{3D16D493-FE8B-48E8-B290-F6DDEA9F0828}" presName="negativeSpace" presStyleCnt="0"/>
      <dgm:spPr/>
    </dgm:pt>
    <dgm:pt modelId="{14FD2A1A-68D7-404C-84CA-7F8D41B7E8BA}" type="pres">
      <dgm:prSet presAssocID="{3D16D493-FE8B-48E8-B290-F6DDEA9F0828}" presName="childText" presStyleLbl="conFgAcc1" presStyleIdx="1" presStyleCnt="4">
        <dgm:presLayoutVars>
          <dgm:bulletEnabled val="1"/>
        </dgm:presLayoutVars>
      </dgm:prSet>
      <dgm:spPr/>
    </dgm:pt>
    <dgm:pt modelId="{9840BA3D-0ABC-4954-B2ED-EE64E19A51CA}" type="pres">
      <dgm:prSet presAssocID="{BCB50C61-AED7-4EA6-9F7A-A1E3A72EF8B8}" presName="spaceBetweenRectangles" presStyleCnt="0"/>
      <dgm:spPr/>
    </dgm:pt>
    <dgm:pt modelId="{346FA3B9-37DD-4B43-9C41-D6EB52E88F91}" type="pres">
      <dgm:prSet presAssocID="{6994FFEA-E84C-4D52-9DAA-1A042BCA12FE}" presName="parentLin" presStyleCnt="0"/>
      <dgm:spPr/>
    </dgm:pt>
    <dgm:pt modelId="{C7B67D34-A7BD-4C11-8289-B0C9EDF69499}" type="pres">
      <dgm:prSet presAssocID="{6994FFEA-E84C-4D52-9DAA-1A042BCA12FE}" presName="parentLeftMargin" presStyleLbl="node1" presStyleIdx="1" presStyleCnt="4"/>
      <dgm:spPr/>
    </dgm:pt>
    <dgm:pt modelId="{73B9E971-FABF-4B9F-B59A-89F2B63F3B93}" type="pres">
      <dgm:prSet presAssocID="{6994FFEA-E84C-4D52-9DAA-1A042BCA12FE}" presName="parentText" presStyleLbl="node1" presStyleIdx="2" presStyleCnt="4">
        <dgm:presLayoutVars>
          <dgm:chMax val="0"/>
          <dgm:bulletEnabled val="1"/>
        </dgm:presLayoutVars>
      </dgm:prSet>
      <dgm:spPr/>
    </dgm:pt>
    <dgm:pt modelId="{357FDF60-1713-4A19-86A8-FA3DEEDD5C35}" type="pres">
      <dgm:prSet presAssocID="{6994FFEA-E84C-4D52-9DAA-1A042BCA12FE}" presName="negativeSpace" presStyleCnt="0"/>
      <dgm:spPr/>
    </dgm:pt>
    <dgm:pt modelId="{DC777E14-F0AE-4412-9332-E7BC997E2244}" type="pres">
      <dgm:prSet presAssocID="{6994FFEA-E84C-4D52-9DAA-1A042BCA12FE}" presName="childText" presStyleLbl="conFgAcc1" presStyleIdx="2" presStyleCnt="4">
        <dgm:presLayoutVars>
          <dgm:bulletEnabled val="1"/>
        </dgm:presLayoutVars>
      </dgm:prSet>
      <dgm:spPr/>
    </dgm:pt>
    <dgm:pt modelId="{7BE2F83D-F8B6-4789-A99B-866EA5D3BE66}" type="pres">
      <dgm:prSet presAssocID="{656821D9-12C7-484B-8A18-34EFDCD907BD}" presName="spaceBetweenRectangles" presStyleCnt="0"/>
      <dgm:spPr/>
    </dgm:pt>
    <dgm:pt modelId="{2926A00F-DC41-4AC8-8798-138505D1CBD5}" type="pres">
      <dgm:prSet presAssocID="{ABA74D5C-292D-431C-80E9-5CEBE47F7D1E}" presName="parentLin" presStyleCnt="0"/>
      <dgm:spPr/>
    </dgm:pt>
    <dgm:pt modelId="{4B5C0666-22AE-4AA0-B8BC-BDDB037F3811}" type="pres">
      <dgm:prSet presAssocID="{ABA74D5C-292D-431C-80E9-5CEBE47F7D1E}" presName="parentLeftMargin" presStyleLbl="node1" presStyleIdx="2" presStyleCnt="4"/>
      <dgm:spPr/>
    </dgm:pt>
    <dgm:pt modelId="{1CD155CF-22CA-403F-9547-B37042B0AA32}" type="pres">
      <dgm:prSet presAssocID="{ABA74D5C-292D-431C-80E9-5CEBE47F7D1E}" presName="parentText" presStyleLbl="node1" presStyleIdx="3" presStyleCnt="4">
        <dgm:presLayoutVars>
          <dgm:chMax val="0"/>
          <dgm:bulletEnabled val="1"/>
        </dgm:presLayoutVars>
      </dgm:prSet>
      <dgm:spPr/>
    </dgm:pt>
    <dgm:pt modelId="{BB724972-9E0B-4D4B-93A7-12E9224659CE}" type="pres">
      <dgm:prSet presAssocID="{ABA74D5C-292D-431C-80E9-5CEBE47F7D1E}" presName="negativeSpace" presStyleCnt="0"/>
      <dgm:spPr/>
    </dgm:pt>
    <dgm:pt modelId="{BB0FE78C-82D5-4B24-B558-8AFD80A70B3F}" type="pres">
      <dgm:prSet presAssocID="{ABA74D5C-292D-431C-80E9-5CEBE47F7D1E}" presName="childText" presStyleLbl="conFgAcc1" presStyleIdx="3" presStyleCnt="4">
        <dgm:presLayoutVars>
          <dgm:bulletEnabled val="1"/>
        </dgm:presLayoutVars>
      </dgm:prSet>
      <dgm:spPr/>
    </dgm:pt>
  </dgm:ptLst>
  <dgm:cxnLst>
    <dgm:cxn modelId="{CBBC5204-E360-4F6B-965E-7AB1FA483B3A}" type="presOf" srcId="{ABA74D5C-292D-431C-80E9-5CEBE47F7D1E}" destId="{1CD155CF-22CA-403F-9547-B37042B0AA32}" srcOrd="1" destOrd="0" presId="urn:microsoft.com/office/officeart/2005/8/layout/list1"/>
    <dgm:cxn modelId="{4F781317-7EB8-45C3-B7C7-B56D4BE583F2}" type="presOf" srcId="{42B971B8-BC2C-4484-AFC4-FF43C5AD7F2F}" destId="{8E86A64F-047D-4023-850D-2A6056015DE1}" srcOrd="1" destOrd="0" presId="urn:microsoft.com/office/officeart/2005/8/layout/list1"/>
    <dgm:cxn modelId="{F6E45522-E64E-4CD8-9573-A381E4272C33}" type="presOf" srcId="{3D16D493-FE8B-48E8-B290-F6DDEA9F0828}" destId="{78234A8C-DDED-4332-A535-FA193A4C410F}" srcOrd="1" destOrd="0" presId="urn:microsoft.com/office/officeart/2005/8/layout/list1"/>
    <dgm:cxn modelId="{6258BF3A-5A06-400E-9890-4604E7B4C3C3}" type="presOf" srcId="{6994FFEA-E84C-4D52-9DAA-1A042BCA12FE}" destId="{73B9E971-FABF-4B9F-B59A-89F2B63F3B93}" srcOrd="1" destOrd="0" presId="urn:microsoft.com/office/officeart/2005/8/layout/list1"/>
    <dgm:cxn modelId="{04211866-5B16-4651-8D79-C39192E1B763}" type="presOf" srcId="{6994FFEA-E84C-4D52-9DAA-1A042BCA12FE}" destId="{C7B67D34-A7BD-4C11-8289-B0C9EDF69499}" srcOrd="0" destOrd="0" presId="urn:microsoft.com/office/officeart/2005/8/layout/list1"/>
    <dgm:cxn modelId="{2437496A-425F-476F-9D6E-E640215D7C0B}" type="presOf" srcId="{3D16D493-FE8B-48E8-B290-F6DDEA9F0828}" destId="{198F8AC4-C9E1-4252-97ED-D9EC569C0F74}" srcOrd="0" destOrd="0" presId="urn:microsoft.com/office/officeart/2005/8/layout/list1"/>
    <dgm:cxn modelId="{22973B79-34FD-4A92-804B-C200CC545C4C}" type="presOf" srcId="{42B971B8-BC2C-4484-AFC4-FF43C5AD7F2F}" destId="{24D06E56-6112-45A6-9CFA-A75FF87A9DC5}" srcOrd="0" destOrd="0" presId="urn:microsoft.com/office/officeart/2005/8/layout/list1"/>
    <dgm:cxn modelId="{A9033290-5319-4A79-BFEA-D1CE19410EAB}" srcId="{E3834B2A-C06A-4857-848D-BD40AD50DCF5}" destId="{42B971B8-BC2C-4484-AFC4-FF43C5AD7F2F}" srcOrd="0" destOrd="0" parTransId="{C4859613-31B7-4087-AAF8-A227E45526B7}" sibTransId="{BC87F041-2CF0-4A57-87CA-CCE506BC541A}"/>
    <dgm:cxn modelId="{FD77AAA9-B5FA-49F8-A958-D861A9F07BFC}" type="presOf" srcId="{ABA74D5C-292D-431C-80E9-5CEBE47F7D1E}" destId="{4B5C0666-22AE-4AA0-B8BC-BDDB037F3811}" srcOrd="0" destOrd="0" presId="urn:microsoft.com/office/officeart/2005/8/layout/list1"/>
    <dgm:cxn modelId="{0D462ABB-CAF1-4DC3-A7F7-19E7EC45459F}" srcId="{E3834B2A-C06A-4857-848D-BD40AD50DCF5}" destId="{6994FFEA-E84C-4D52-9DAA-1A042BCA12FE}" srcOrd="2" destOrd="0" parTransId="{7DB7DAD9-0EE0-4F3C-9C40-20E484A72A17}" sibTransId="{656821D9-12C7-484B-8A18-34EFDCD907BD}"/>
    <dgm:cxn modelId="{703672C8-7D0F-4721-AE4C-BEBC9148BE8A}" type="presOf" srcId="{E3834B2A-C06A-4857-848D-BD40AD50DCF5}" destId="{204BEC52-ABBA-4255-919C-24E7DC969A31}" srcOrd="0" destOrd="0" presId="urn:microsoft.com/office/officeart/2005/8/layout/list1"/>
    <dgm:cxn modelId="{E0D54DD4-5D33-420E-9A97-C7D8BF5BAAD9}" srcId="{E3834B2A-C06A-4857-848D-BD40AD50DCF5}" destId="{ABA74D5C-292D-431C-80E9-5CEBE47F7D1E}" srcOrd="3" destOrd="0" parTransId="{4231979C-5E01-49DB-8B5D-AD91A7E484BC}" sibTransId="{20C0E01C-096D-42E4-B8A6-8DACA18E8822}"/>
    <dgm:cxn modelId="{0F69E5F9-5B0B-4C17-8015-B983B1EB9B9B}" srcId="{E3834B2A-C06A-4857-848D-BD40AD50DCF5}" destId="{3D16D493-FE8B-48E8-B290-F6DDEA9F0828}" srcOrd="1" destOrd="0" parTransId="{B8F7FF8E-B8E8-499A-B564-928D6F06AF60}" sibTransId="{BCB50C61-AED7-4EA6-9F7A-A1E3A72EF8B8}"/>
    <dgm:cxn modelId="{117872C8-6C8A-4BEE-9CDB-C990188EEAC9}" type="presParOf" srcId="{204BEC52-ABBA-4255-919C-24E7DC969A31}" destId="{425C1273-2903-416C-A6A0-CB81A830CAE7}" srcOrd="0" destOrd="0" presId="urn:microsoft.com/office/officeart/2005/8/layout/list1"/>
    <dgm:cxn modelId="{DEB6BB01-51C4-4E7F-BD25-1E0873E2F45A}" type="presParOf" srcId="{425C1273-2903-416C-A6A0-CB81A830CAE7}" destId="{24D06E56-6112-45A6-9CFA-A75FF87A9DC5}" srcOrd="0" destOrd="0" presId="urn:microsoft.com/office/officeart/2005/8/layout/list1"/>
    <dgm:cxn modelId="{A939BD26-066A-43BF-AF9C-373A37E84B54}" type="presParOf" srcId="{425C1273-2903-416C-A6A0-CB81A830CAE7}" destId="{8E86A64F-047D-4023-850D-2A6056015DE1}" srcOrd="1" destOrd="0" presId="urn:microsoft.com/office/officeart/2005/8/layout/list1"/>
    <dgm:cxn modelId="{AA2BB0ED-D6C6-48D6-BF61-B82AF61D3082}" type="presParOf" srcId="{204BEC52-ABBA-4255-919C-24E7DC969A31}" destId="{16752BA2-1F41-4F83-8439-29D466C8528A}" srcOrd="1" destOrd="0" presId="urn:microsoft.com/office/officeart/2005/8/layout/list1"/>
    <dgm:cxn modelId="{42BC46AE-E86B-4A89-8CF5-8E4EDADEC130}" type="presParOf" srcId="{204BEC52-ABBA-4255-919C-24E7DC969A31}" destId="{F90A32AE-9872-431A-89FB-F090E419043A}" srcOrd="2" destOrd="0" presId="urn:microsoft.com/office/officeart/2005/8/layout/list1"/>
    <dgm:cxn modelId="{94F5D4FD-0AFA-4A25-8498-1573F0136DA4}" type="presParOf" srcId="{204BEC52-ABBA-4255-919C-24E7DC969A31}" destId="{5F1EC9C6-29B9-4AFD-AE15-F0A16844B849}" srcOrd="3" destOrd="0" presId="urn:microsoft.com/office/officeart/2005/8/layout/list1"/>
    <dgm:cxn modelId="{DD372A4B-0C8A-4DB7-8286-4B2A9FC6E39C}" type="presParOf" srcId="{204BEC52-ABBA-4255-919C-24E7DC969A31}" destId="{BEF268C1-DC6E-41C7-B2C4-5686B76DDCE9}" srcOrd="4" destOrd="0" presId="urn:microsoft.com/office/officeart/2005/8/layout/list1"/>
    <dgm:cxn modelId="{A2C72ABA-6F02-44A2-B327-1F67D2C67F78}" type="presParOf" srcId="{BEF268C1-DC6E-41C7-B2C4-5686B76DDCE9}" destId="{198F8AC4-C9E1-4252-97ED-D9EC569C0F74}" srcOrd="0" destOrd="0" presId="urn:microsoft.com/office/officeart/2005/8/layout/list1"/>
    <dgm:cxn modelId="{56AB9D06-ECA2-4850-9B15-B9992FD9ABC7}" type="presParOf" srcId="{BEF268C1-DC6E-41C7-B2C4-5686B76DDCE9}" destId="{78234A8C-DDED-4332-A535-FA193A4C410F}" srcOrd="1" destOrd="0" presId="urn:microsoft.com/office/officeart/2005/8/layout/list1"/>
    <dgm:cxn modelId="{3A80B4C2-333F-4DB9-8D09-FC6F4D095BC3}" type="presParOf" srcId="{204BEC52-ABBA-4255-919C-24E7DC969A31}" destId="{CFCCC422-279E-4F20-828B-EF928FFA0E11}" srcOrd="5" destOrd="0" presId="urn:microsoft.com/office/officeart/2005/8/layout/list1"/>
    <dgm:cxn modelId="{7E696658-3922-4198-A205-FF2DD357C65D}" type="presParOf" srcId="{204BEC52-ABBA-4255-919C-24E7DC969A31}" destId="{14FD2A1A-68D7-404C-84CA-7F8D41B7E8BA}" srcOrd="6" destOrd="0" presId="urn:microsoft.com/office/officeart/2005/8/layout/list1"/>
    <dgm:cxn modelId="{7DA467AF-071C-48B4-931B-BC4CEF754B5C}" type="presParOf" srcId="{204BEC52-ABBA-4255-919C-24E7DC969A31}" destId="{9840BA3D-0ABC-4954-B2ED-EE64E19A51CA}" srcOrd="7" destOrd="0" presId="urn:microsoft.com/office/officeart/2005/8/layout/list1"/>
    <dgm:cxn modelId="{59F0A56A-532C-4496-82F9-D8280BAF6F6D}" type="presParOf" srcId="{204BEC52-ABBA-4255-919C-24E7DC969A31}" destId="{346FA3B9-37DD-4B43-9C41-D6EB52E88F91}" srcOrd="8" destOrd="0" presId="urn:microsoft.com/office/officeart/2005/8/layout/list1"/>
    <dgm:cxn modelId="{F7CDB35C-7D66-4E97-9115-1F9136582640}" type="presParOf" srcId="{346FA3B9-37DD-4B43-9C41-D6EB52E88F91}" destId="{C7B67D34-A7BD-4C11-8289-B0C9EDF69499}" srcOrd="0" destOrd="0" presId="urn:microsoft.com/office/officeart/2005/8/layout/list1"/>
    <dgm:cxn modelId="{BA883304-F164-476C-A8D1-14039DC17F1B}" type="presParOf" srcId="{346FA3B9-37DD-4B43-9C41-D6EB52E88F91}" destId="{73B9E971-FABF-4B9F-B59A-89F2B63F3B93}" srcOrd="1" destOrd="0" presId="urn:microsoft.com/office/officeart/2005/8/layout/list1"/>
    <dgm:cxn modelId="{B5B8DCA0-873D-492E-97DD-F37F4068FC42}" type="presParOf" srcId="{204BEC52-ABBA-4255-919C-24E7DC969A31}" destId="{357FDF60-1713-4A19-86A8-FA3DEEDD5C35}" srcOrd="9" destOrd="0" presId="urn:microsoft.com/office/officeart/2005/8/layout/list1"/>
    <dgm:cxn modelId="{007B837E-87BE-4B8E-BC0C-0E47C6A71757}" type="presParOf" srcId="{204BEC52-ABBA-4255-919C-24E7DC969A31}" destId="{DC777E14-F0AE-4412-9332-E7BC997E2244}" srcOrd="10" destOrd="0" presId="urn:microsoft.com/office/officeart/2005/8/layout/list1"/>
    <dgm:cxn modelId="{20B1DCD7-47AD-42CB-AD83-3B66EFDC3AD1}" type="presParOf" srcId="{204BEC52-ABBA-4255-919C-24E7DC969A31}" destId="{7BE2F83D-F8B6-4789-A99B-866EA5D3BE66}" srcOrd="11" destOrd="0" presId="urn:microsoft.com/office/officeart/2005/8/layout/list1"/>
    <dgm:cxn modelId="{9E8ED078-31C0-4369-A023-53DFCE54C30C}" type="presParOf" srcId="{204BEC52-ABBA-4255-919C-24E7DC969A31}" destId="{2926A00F-DC41-4AC8-8798-138505D1CBD5}" srcOrd="12" destOrd="0" presId="urn:microsoft.com/office/officeart/2005/8/layout/list1"/>
    <dgm:cxn modelId="{1AB7843D-DB96-417D-A5D7-AC405CCC64A9}" type="presParOf" srcId="{2926A00F-DC41-4AC8-8798-138505D1CBD5}" destId="{4B5C0666-22AE-4AA0-B8BC-BDDB037F3811}" srcOrd="0" destOrd="0" presId="urn:microsoft.com/office/officeart/2005/8/layout/list1"/>
    <dgm:cxn modelId="{E9664E64-C4FB-4130-8989-9BA76441F505}" type="presParOf" srcId="{2926A00F-DC41-4AC8-8798-138505D1CBD5}" destId="{1CD155CF-22CA-403F-9547-B37042B0AA32}" srcOrd="1" destOrd="0" presId="urn:microsoft.com/office/officeart/2005/8/layout/list1"/>
    <dgm:cxn modelId="{F3A74FCB-F280-4B32-8747-73CD0CFA771B}" type="presParOf" srcId="{204BEC52-ABBA-4255-919C-24E7DC969A31}" destId="{BB724972-9E0B-4D4B-93A7-12E9224659CE}" srcOrd="13" destOrd="0" presId="urn:microsoft.com/office/officeart/2005/8/layout/list1"/>
    <dgm:cxn modelId="{C3429C97-C768-44DB-BCAD-CF727430D515}" type="presParOf" srcId="{204BEC52-ABBA-4255-919C-24E7DC969A31}" destId="{BB0FE78C-82D5-4B24-B558-8AFD80A70B3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07314-2AFB-42B0-82EB-45D3CD1DB2E0}">
      <dsp:nvSpPr>
        <dsp:cNvPr id="0" name=""/>
        <dsp:cNvSpPr/>
      </dsp:nvSpPr>
      <dsp:spPr>
        <a:xfrm>
          <a:off x="896509" y="0"/>
          <a:ext cx="10160442" cy="36496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2BE67-23A5-4E5B-AA7A-BE389106FA59}">
      <dsp:nvSpPr>
        <dsp:cNvPr id="0" name=""/>
        <dsp:cNvSpPr/>
      </dsp:nvSpPr>
      <dsp:spPr>
        <a:xfrm>
          <a:off x="5836" y="1094898"/>
          <a:ext cx="1302740" cy="1459864"/>
        </a:xfrm>
        <a:prstGeom prst="round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latin typeface="Poppins" panose="00000500000000000000" pitchFamily="2" charset="0"/>
              <a:cs typeface="Poppins" panose="00000500000000000000" pitchFamily="2" charset="0"/>
            </a:rPr>
            <a:t>Latar</a:t>
          </a:r>
          <a:r>
            <a:rPr lang="en-US" sz="1700" kern="1200" dirty="0">
              <a:latin typeface="Poppins" panose="00000500000000000000" pitchFamily="2" charset="0"/>
              <a:cs typeface="Poppins" panose="00000500000000000000" pitchFamily="2" charset="0"/>
            </a:rPr>
            <a:t> </a:t>
          </a:r>
          <a:r>
            <a:rPr lang="en-US" sz="1700" kern="1200" dirty="0" err="1">
              <a:latin typeface="Poppins" panose="00000500000000000000" pitchFamily="2" charset="0"/>
              <a:cs typeface="Poppins" panose="00000500000000000000" pitchFamily="2" charset="0"/>
            </a:rPr>
            <a:t>Belakang</a:t>
          </a:r>
          <a:endParaRPr lang="en-ID" sz="1700" kern="1200" dirty="0">
            <a:latin typeface="Poppins" panose="00000500000000000000" pitchFamily="2" charset="0"/>
            <a:cs typeface="Poppins" panose="00000500000000000000" pitchFamily="2" charset="0"/>
          </a:endParaRPr>
        </a:p>
      </dsp:txBody>
      <dsp:txXfrm>
        <a:off x="69431" y="1158493"/>
        <a:ext cx="1175550" cy="1332674"/>
      </dsp:txXfrm>
    </dsp:sp>
    <dsp:sp modelId="{9958EDCF-855B-45FD-8E49-2851FDABA06D}">
      <dsp:nvSpPr>
        <dsp:cNvPr id="0" name=""/>
        <dsp:cNvSpPr/>
      </dsp:nvSpPr>
      <dsp:spPr>
        <a:xfrm>
          <a:off x="1525700" y="1094898"/>
          <a:ext cx="1302740" cy="1459864"/>
        </a:xfrm>
        <a:prstGeom prst="round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latin typeface="Poppins" panose="00000500000000000000" pitchFamily="2" charset="0"/>
              <a:cs typeface="Poppins" panose="00000500000000000000" pitchFamily="2" charset="0"/>
            </a:rPr>
            <a:t>Rumusan</a:t>
          </a:r>
          <a:r>
            <a:rPr lang="en-US" sz="1700" kern="1200" dirty="0">
              <a:latin typeface="Poppins" panose="00000500000000000000" pitchFamily="2" charset="0"/>
              <a:cs typeface="Poppins" panose="00000500000000000000" pitchFamily="2" charset="0"/>
            </a:rPr>
            <a:t> </a:t>
          </a:r>
          <a:r>
            <a:rPr lang="en-US" sz="1700" kern="1200" dirty="0" err="1">
              <a:latin typeface="Poppins" panose="00000500000000000000" pitchFamily="2" charset="0"/>
              <a:cs typeface="Poppins" panose="00000500000000000000" pitchFamily="2" charset="0"/>
            </a:rPr>
            <a:t>Masalah</a:t>
          </a:r>
          <a:endParaRPr lang="en-ID" sz="1700" kern="1200" dirty="0">
            <a:latin typeface="Poppins" panose="00000500000000000000" pitchFamily="2" charset="0"/>
            <a:cs typeface="Poppins" panose="00000500000000000000" pitchFamily="2" charset="0"/>
          </a:endParaRPr>
        </a:p>
      </dsp:txBody>
      <dsp:txXfrm>
        <a:off x="1589295" y="1158493"/>
        <a:ext cx="1175550" cy="1332674"/>
      </dsp:txXfrm>
    </dsp:sp>
    <dsp:sp modelId="{70842509-B694-4703-8FF2-F16190ADCEE3}">
      <dsp:nvSpPr>
        <dsp:cNvPr id="0" name=""/>
        <dsp:cNvSpPr/>
      </dsp:nvSpPr>
      <dsp:spPr>
        <a:xfrm>
          <a:off x="3045564" y="1094898"/>
          <a:ext cx="1302740" cy="1459864"/>
        </a:xfrm>
        <a:prstGeom prst="round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Poppins" panose="00000500000000000000" pitchFamily="2" charset="0"/>
              <a:cs typeface="Poppins" panose="00000500000000000000" pitchFamily="2" charset="0"/>
            </a:rPr>
            <a:t>Tujuan</a:t>
          </a:r>
          <a:endParaRPr lang="en-ID" sz="2000" kern="1200" dirty="0">
            <a:latin typeface="Poppins" panose="00000500000000000000" pitchFamily="2" charset="0"/>
            <a:cs typeface="Poppins" panose="00000500000000000000" pitchFamily="2" charset="0"/>
          </a:endParaRPr>
        </a:p>
      </dsp:txBody>
      <dsp:txXfrm>
        <a:off x="3109159" y="1158493"/>
        <a:ext cx="1175550" cy="1332674"/>
      </dsp:txXfrm>
    </dsp:sp>
    <dsp:sp modelId="{46F598A0-DFAE-4F06-9960-BAA965DE300F}">
      <dsp:nvSpPr>
        <dsp:cNvPr id="0" name=""/>
        <dsp:cNvSpPr/>
      </dsp:nvSpPr>
      <dsp:spPr>
        <a:xfrm>
          <a:off x="4565428" y="1094898"/>
          <a:ext cx="1302740" cy="1459864"/>
        </a:xfrm>
        <a:prstGeom prst="round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Poppins" panose="00000500000000000000" pitchFamily="2" charset="0"/>
              <a:cs typeface="Poppins" panose="00000500000000000000" pitchFamily="2" charset="0"/>
            </a:rPr>
            <a:t>Batasan</a:t>
          </a:r>
          <a:endParaRPr lang="en-ID" sz="1900" kern="1200" dirty="0">
            <a:latin typeface="Poppins" panose="00000500000000000000" pitchFamily="2" charset="0"/>
            <a:cs typeface="Poppins" panose="00000500000000000000" pitchFamily="2" charset="0"/>
          </a:endParaRPr>
        </a:p>
      </dsp:txBody>
      <dsp:txXfrm>
        <a:off x="4629023" y="1158493"/>
        <a:ext cx="1175550" cy="1332674"/>
      </dsp:txXfrm>
    </dsp:sp>
    <dsp:sp modelId="{091842B3-97FC-4DB4-AC40-AE50AABB0602}">
      <dsp:nvSpPr>
        <dsp:cNvPr id="0" name=""/>
        <dsp:cNvSpPr/>
      </dsp:nvSpPr>
      <dsp:spPr>
        <a:xfrm>
          <a:off x="6085292" y="1094898"/>
          <a:ext cx="1302740" cy="1459864"/>
        </a:xfrm>
        <a:prstGeom prst="round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Poppins" panose="00000500000000000000" pitchFamily="2" charset="0"/>
              <a:cs typeface="Poppins" panose="00000500000000000000" pitchFamily="2" charset="0"/>
            </a:rPr>
            <a:t>Tinjauan</a:t>
          </a:r>
          <a:r>
            <a:rPr lang="en-US" sz="1800" kern="1200" dirty="0">
              <a:latin typeface="Poppins" panose="00000500000000000000" pitchFamily="2" charset="0"/>
              <a:cs typeface="Poppins" panose="00000500000000000000" pitchFamily="2" charset="0"/>
            </a:rPr>
            <a:t> Pustaka</a:t>
          </a:r>
          <a:endParaRPr lang="en-ID" sz="1800" kern="1200" dirty="0">
            <a:latin typeface="Poppins" panose="00000500000000000000" pitchFamily="2" charset="0"/>
            <a:cs typeface="Poppins" panose="00000500000000000000" pitchFamily="2" charset="0"/>
          </a:endParaRPr>
        </a:p>
      </dsp:txBody>
      <dsp:txXfrm>
        <a:off x="6148887" y="1158493"/>
        <a:ext cx="1175550" cy="1332674"/>
      </dsp:txXfrm>
    </dsp:sp>
    <dsp:sp modelId="{0121CB42-D32B-429B-8C6E-2260C2A7F617}">
      <dsp:nvSpPr>
        <dsp:cNvPr id="0" name=""/>
        <dsp:cNvSpPr/>
      </dsp:nvSpPr>
      <dsp:spPr>
        <a:xfrm>
          <a:off x="7605156" y="1094898"/>
          <a:ext cx="1302740" cy="1459864"/>
        </a:xfrm>
        <a:prstGeom prst="round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D" sz="1400" kern="1200" dirty="0" err="1">
              <a:latin typeface="Poppins" panose="00000500000000000000" pitchFamily="2" charset="0"/>
              <a:cs typeface="Poppins" panose="00000500000000000000" pitchFamily="2" charset="0"/>
            </a:rPr>
            <a:t>Metodologi</a:t>
          </a:r>
          <a:endParaRPr lang="en-ID" sz="1400" kern="1200" dirty="0">
            <a:latin typeface="Poppins" panose="00000500000000000000" pitchFamily="2" charset="0"/>
            <a:cs typeface="Poppins" panose="00000500000000000000" pitchFamily="2" charset="0"/>
          </a:endParaRPr>
        </a:p>
      </dsp:txBody>
      <dsp:txXfrm>
        <a:off x="7668751" y="1158493"/>
        <a:ext cx="1175550" cy="1332674"/>
      </dsp:txXfrm>
    </dsp:sp>
    <dsp:sp modelId="{53D69808-FC0B-48F3-9BBE-5D4F55C00CD8}">
      <dsp:nvSpPr>
        <dsp:cNvPr id="0" name=""/>
        <dsp:cNvSpPr/>
      </dsp:nvSpPr>
      <dsp:spPr>
        <a:xfrm>
          <a:off x="9125020" y="1094898"/>
          <a:ext cx="1302740" cy="1459864"/>
        </a:xfrm>
        <a:prstGeom prst="round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Poppins" panose="00000500000000000000" pitchFamily="2" charset="0"/>
              <a:cs typeface="Poppins" panose="00000500000000000000" pitchFamily="2" charset="0"/>
            </a:rPr>
            <a:t>Jadwal</a:t>
          </a:r>
          <a:r>
            <a:rPr lang="en-US" sz="1400" kern="1200" dirty="0">
              <a:latin typeface="Poppins" panose="00000500000000000000" pitchFamily="2" charset="0"/>
              <a:cs typeface="Poppins" panose="00000500000000000000" pitchFamily="2" charset="0"/>
            </a:rPr>
            <a:t> </a:t>
          </a:r>
          <a:r>
            <a:rPr lang="en-US" sz="1400" kern="1200" dirty="0" err="1">
              <a:latin typeface="Poppins" panose="00000500000000000000" pitchFamily="2" charset="0"/>
              <a:cs typeface="Poppins" panose="00000500000000000000" pitchFamily="2" charset="0"/>
            </a:rPr>
            <a:t>Kegiatan</a:t>
          </a:r>
          <a:endParaRPr lang="en-ID" sz="1400" kern="1200" dirty="0">
            <a:latin typeface="Poppins" panose="00000500000000000000" pitchFamily="2" charset="0"/>
            <a:cs typeface="Poppins" panose="00000500000000000000" pitchFamily="2" charset="0"/>
          </a:endParaRPr>
        </a:p>
      </dsp:txBody>
      <dsp:txXfrm>
        <a:off x="9188615" y="1158493"/>
        <a:ext cx="1175550" cy="1332674"/>
      </dsp:txXfrm>
    </dsp:sp>
    <dsp:sp modelId="{B724CC67-1314-4B32-B3E6-2382B6FA643E}">
      <dsp:nvSpPr>
        <dsp:cNvPr id="0" name=""/>
        <dsp:cNvSpPr/>
      </dsp:nvSpPr>
      <dsp:spPr>
        <a:xfrm>
          <a:off x="10644884" y="1094898"/>
          <a:ext cx="1302740" cy="1459864"/>
        </a:xfrm>
        <a:prstGeom prst="roundRect">
          <a:avLst/>
        </a:prstGeom>
        <a:solidFill>
          <a:schemeClr val="accen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latin typeface="Poppins" panose="00000500000000000000" pitchFamily="2" charset="0"/>
              <a:cs typeface="Poppins" panose="00000500000000000000" pitchFamily="2" charset="0"/>
            </a:rPr>
            <a:t>Referensi</a:t>
          </a:r>
          <a:endParaRPr lang="en-ID" sz="1700" kern="1200" dirty="0">
            <a:latin typeface="Poppins" panose="00000500000000000000" pitchFamily="2" charset="0"/>
            <a:cs typeface="Poppins" panose="00000500000000000000" pitchFamily="2" charset="0"/>
          </a:endParaRPr>
        </a:p>
      </dsp:txBody>
      <dsp:txXfrm>
        <a:off x="10708479" y="1158493"/>
        <a:ext cx="1175550" cy="1332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6F080-D0B1-4E3E-ABBA-03A8054EAEC5}">
      <dsp:nvSpPr>
        <dsp:cNvPr id="0" name=""/>
        <dsp:cNvSpPr/>
      </dsp:nvSpPr>
      <dsp:spPr>
        <a:xfrm>
          <a:off x="0" y="0"/>
          <a:ext cx="8237417" cy="11921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D" sz="2000" kern="1200" dirty="0" err="1">
              <a:latin typeface="Arial Narrow" panose="020B0606020202030204" pitchFamily="34" charset="0"/>
            </a:rPr>
            <a:t>Dalam</a:t>
          </a:r>
          <a:r>
            <a:rPr lang="en-ID" sz="2000" kern="1200" dirty="0">
              <a:latin typeface="Arial Narrow" panose="020B0606020202030204" pitchFamily="34" charset="0"/>
            </a:rPr>
            <a:t> </a:t>
          </a:r>
          <a:r>
            <a:rPr lang="en-ID" sz="2000" kern="1200" dirty="0" err="1">
              <a:latin typeface="Arial Narrow" panose="020B0606020202030204" pitchFamily="34" charset="0"/>
            </a:rPr>
            <a:t>Kontrol</a:t>
          </a:r>
          <a:r>
            <a:rPr lang="en-ID" sz="2000" kern="1200" dirty="0">
              <a:latin typeface="Arial Narrow" panose="020B0606020202030204" pitchFamily="34" charset="0"/>
            </a:rPr>
            <a:t> </a:t>
          </a:r>
          <a:r>
            <a:rPr lang="en-ID" sz="2000" kern="1200" dirty="0" err="1">
              <a:latin typeface="Arial Narrow" panose="020B0606020202030204" pitchFamily="34" charset="0"/>
            </a:rPr>
            <a:t>Industri</a:t>
          </a:r>
          <a:r>
            <a:rPr lang="id-ID" sz="2000" kern="1200" dirty="0">
              <a:latin typeface="Arial Narrow" panose="020B0606020202030204" pitchFamily="34" charset="0"/>
            </a:rPr>
            <a:t> variabel yang sering dikontrol adalah level cairan, laju aliran, suhu, tekanan dan sebagainya,</a:t>
          </a:r>
          <a:r>
            <a:rPr lang="en-ID" sz="2000" kern="1200" dirty="0">
              <a:latin typeface="Arial Narrow" panose="020B0606020202030204" pitchFamily="34" charset="0"/>
            </a:rPr>
            <a:t> </a:t>
          </a:r>
          <a:r>
            <a:rPr lang="id-ID" sz="2000" kern="1200" dirty="0">
              <a:latin typeface="Arial Narrow" panose="020B0606020202030204" pitchFamily="34" charset="0"/>
            </a:rPr>
            <a:t>yang sebagian besar merupakan fungsi non linier </a:t>
          </a:r>
        </a:p>
      </dsp:txBody>
      <dsp:txXfrm>
        <a:off x="34916" y="34916"/>
        <a:ext cx="6850307" cy="1122274"/>
      </dsp:txXfrm>
    </dsp:sp>
    <dsp:sp modelId="{6703EA42-C1EA-4341-8725-5E1EC48056A9}">
      <dsp:nvSpPr>
        <dsp:cNvPr id="0" name=""/>
        <dsp:cNvSpPr/>
      </dsp:nvSpPr>
      <dsp:spPr>
        <a:xfrm>
          <a:off x="445891" y="1408853"/>
          <a:ext cx="8725402" cy="11921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D" sz="2000" kern="1200" dirty="0">
              <a:latin typeface="Arial Narrow" panose="020B0606020202030204" pitchFamily="34" charset="0"/>
            </a:rPr>
            <a:t>L</a:t>
          </a:r>
          <a:r>
            <a:rPr lang="id-ID" sz="2000" kern="1200" dirty="0" err="1">
              <a:latin typeface="Arial Narrow" panose="020B0606020202030204" pitchFamily="34" charset="0"/>
            </a:rPr>
            <a:t>evel</a:t>
          </a:r>
          <a:r>
            <a:rPr lang="id-ID" sz="2000" kern="1200" dirty="0">
              <a:latin typeface="Arial Narrow" panose="020B0606020202030204" pitchFamily="34" charset="0"/>
            </a:rPr>
            <a:t> dan </a:t>
          </a:r>
          <a:r>
            <a:rPr lang="id-ID" sz="2000" kern="1200" dirty="0" err="1">
              <a:latin typeface="Arial Narrow" panose="020B0606020202030204" pitchFamily="34" charset="0"/>
            </a:rPr>
            <a:t>flow</a:t>
          </a:r>
          <a:r>
            <a:rPr lang="id-ID" sz="2000" kern="1200" dirty="0">
              <a:latin typeface="Arial Narrow" panose="020B0606020202030204" pitchFamily="34" charset="0"/>
            </a:rPr>
            <a:t> saat ini sering muncul masalah dengan alat kontrol yang ada pada tangki </a:t>
          </a:r>
          <a:r>
            <a:rPr lang="id-ID" sz="2000" kern="1200" dirty="0" err="1">
              <a:latin typeface="Arial Narrow" panose="020B0606020202030204" pitchFamily="34" charset="0"/>
            </a:rPr>
            <a:t>reactor</a:t>
          </a:r>
          <a:r>
            <a:rPr lang="en-ID" sz="2000" kern="1200" dirty="0">
              <a:latin typeface="Arial Narrow" panose="020B0606020202030204" pitchFamily="34" charset="0"/>
            </a:rPr>
            <a:t>, </a:t>
          </a:r>
          <a:r>
            <a:rPr lang="en-ID" sz="2000" kern="1200" dirty="0" err="1">
              <a:latin typeface="Arial Narrow" panose="020B0606020202030204" pitchFamily="34" charset="0"/>
            </a:rPr>
            <a:t>Untuk</a:t>
          </a:r>
          <a:r>
            <a:rPr lang="en-ID" sz="2000" kern="1200" dirty="0">
              <a:latin typeface="Arial Narrow" panose="020B0606020202030204" pitchFamily="34" charset="0"/>
            </a:rPr>
            <a:t> </a:t>
          </a:r>
          <a:r>
            <a:rPr lang="en-ID" sz="2000" kern="1200" dirty="0" err="1">
              <a:latin typeface="Arial Narrow" panose="020B0606020202030204" pitchFamily="34" charset="0"/>
            </a:rPr>
            <a:t>mendapatkan</a:t>
          </a:r>
          <a:r>
            <a:rPr lang="en-ID" sz="2000" kern="1200" dirty="0">
              <a:latin typeface="Arial Narrow" panose="020B0606020202030204" pitchFamily="34" charset="0"/>
            </a:rPr>
            <a:t> </a:t>
          </a:r>
          <a:r>
            <a:rPr lang="en-ID" sz="2000" kern="1200" dirty="0" err="1">
              <a:latin typeface="Arial Narrow" panose="020B0606020202030204" pitchFamily="34" charset="0"/>
            </a:rPr>
            <a:t>kinerja</a:t>
          </a:r>
          <a:r>
            <a:rPr lang="en-ID" sz="2000" kern="1200" dirty="0">
              <a:latin typeface="Arial Narrow" panose="020B0606020202030204" pitchFamily="34" charset="0"/>
            </a:rPr>
            <a:t> yang </a:t>
          </a:r>
          <a:r>
            <a:rPr lang="en-ID" sz="2000" kern="1200" dirty="0" err="1">
              <a:latin typeface="Arial Narrow" panose="020B0606020202030204" pitchFamily="34" charset="0"/>
            </a:rPr>
            <a:t>baik</a:t>
          </a:r>
          <a:r>
            <a:rPr lang="en-ID" sz="2000" kern="1200" dirty="0">
              <a:latin typeface="Arial Narrow" panose="020B0606020202030204" pitchFamily="34" charset="0"/>
            </a:rPr>
            <a:t> </a:t>
          </a:r>
          <a:r>
            <a:rPr lang="en-ID" sz="2000" kern="1200" dirty="0" err="1">
              <a:latin typeface="Arial Narrow" panose="020B0606020202030204" pitchFamily="34" charset="0"/>
            </a:rPr>
            <a:t>dalam</a:t>
          </a:r>
          <a:r>
            <a:rPr lang="en-ID" sz="2000" kern="1200" dirty="0">
              <a:latin typeface="Arial Narrow" panose="020B0606020202030204" pitchFamily="34" charset="0"/>
            </a:rPr>
            <a:t> </a:t>
          </a:r>
          <a:r>
            <a:rPr lang="en-ID" sz="2000" kern="1200" dirty="0" err="1">
              <a:latin typeface="Arial Narrow" panose="020B0606020202030204" pitchFamily="34" charset="0"/>
            </a:rPr>
            <a:t>sistem</a:t>
          </a:r>
          <a:r>
            <a:rPr lang="en-ID" sz="2000" kern="1200" dirty="0">
              <a:latin typeface="Arial Narrow" panose="020B0606020202030204" pitchFamily="34" charset="0"/>
            </a:rPr>
            <a:t> </a:t>
          </a:r>
          <a:r>
            <a:rPr lang="en-ID" sz="2000" kern="1200" dirty="0" err="1">
              <a:latin typeface="Arial Narrow" panose="020B0606020202030204" pitchFamily="34" charset="0"/>
            </a:rPr>
            <a:t>pengaturan</a:t>
          </a:r>
          <a:r>
            <a:rPr lang="en-ID" sz="2000" kern="1200" dirty="0">
              <a:latin typeface="Arial Narrow" panose="020B0606020202030204" pitchFamily="34" charset="0"/>
            </a:rPr>
            <a:t> level dan </a:t>
          </a:r>
          <a:r>
            <a:rPr lang="en-ID" sz="2000" kern="1200" dirty="0" err="1">
              <a:latin typeface="Arial Narrow" panose="020B0606020202030204" pitchFamily="34" charset="0"/>
            </a:rPr>
            <a:t>aliran</a:t>
          </a:r>
          <a:r>
            <a:rPr lang="en-ID" sz="2000" kern="1200" dirty="0">
              <a:latin typeface="Arial Narrow" panose="020B0606020202030204" pitchFamily="34" charset="0"/>
            </a:rPr>
            <a:t>, </a:t>
          </a:r>
          <a:r>
            <a:rPr lang="en-ID" sz="2000" kern="1200" dirty="0" err="1">
              <a:latin typeface="Arial Narrow" panose="020B0606020202030204" pitchFamily="34" charset="0"/>
            </a:rPr>
            <a:t>diperlukan</a:t>
          </a:r>
          <a:r>
            <a:rPr lang="en-ID" sz="2000" kern="1200" dirty="0">
              <a:latin typeface="Arial Narrow" panose="020B0606020202030204" pitchFamily="34" charset="0"/>
            </a:rPr>
            <a:t> </a:t>
          </a:r>
          <a:r>
            <a:rPr lang="en-ID" sz="2000" kern="1200" dirty="0" err="1">
              <a:latin typeface="Arial Narrow" panose="020B0606020202030204" pitchFamily="34" charset="0"/>
            </a:rPr>
            <a:t>pengontrol</a:t>
          </a:r>
          <a:r>
            <a:rPr lang="en-ID" sz="2000" kern="1200" dirty="0">
              <a:latin typeface="Arial Narrow" panose="020B0606020202030204" pitchFamily="34" charset="0"/>
            </a:rPr>
            <a:t> </a:t>
          </a:r>
          <a:r>
            <a:rPr lang="en-ID" sz="2000" kern="1200" dirty="0" err="1">
              <a:latin typeface="Arial Narrow" panose="020B0606020202030204" pitchFamily="34" charset="0"/>
            </a:rPr>
            <a:t>mampu</a:t>
          </a:r>
          <a:r>
            <a:rPr lang="en-ID" sz="2000" kern="1200" dirty="0">
              <a:latin typeface="Arial Narrow" panose="020B0606020202030204" pitchFamily="34" charset="0"/>
            </a:rPr>
            <a:t> </a:t>
          </a:r>
          <a:r>
            <a:rPr lang="en-ID" sz="2000" kern="1200" dirty="0" err="1">
              <a:latin typeface="Arial Narrow" panose="020B0606020202030204" pitchFamily="34" charset="0"/>
            </a:rPr>
            <a:t>menangani</a:t>
          </a:r>
          <a:r>
            <a:rPr lang="en-ID" sz="2000" kern="1200" dirty="0">
              <a:latin typeface="Arial Narrow" panose="020B0606020202030204" pitchFamily="34" charset="0"/>
            </a:rPr>
            <a:t> </a:t>
          </a:r>
          <a:r>
            <a:rPr lang="en-ID" sz="2000" kern="1200" dirty="0" err="1">
              <a:latin typeface="Arial Narrow" panose="020B0606020202030204" pitchFamily="34" charset="0"/>
            </a:rPr>
            <a:t>masalah</a:t>
          </a:r>
          <a:r>
            <a:rPr lang="en-ID" sz="2000" kern="1200" dirty="0">
              <a:latin typeface="Arial Narrow" panose="020B0606020202030204" pitchFamily="34" charset="0"/>
            </a:rPr>
            <a:t> yang </a:t>
          </a:r>
          <a:r>
            <a:rPr lang="en-ID" sz="2000" kern="1200" dirty="0" err="1">
              <a:latin typeface="Arial Narrow" panose="020B0606020202030204" pitchFamily="34" charset="0"/>
            </a:rPr>
            <a:t>timbul</a:t>
          </a:r>
          <a:r>
            <a:rPr lang="en-ID" sz="2000" kern="1200" dirty="0">
              <a:latin typeface="Arial Narrow" panose="020B0606020202030204" pitchFamily="34" charset="0"/>
            </a:rPr>
            <a:t> </a:t>
          </a:r>
          <a:r>
            <a:rPr lang="en-ID" sz="2000" kern="1200" dirty="0" err="1">
              <a:latin typeface="Arial Narrow" panose="020B0606020202030204" pitchFamily="34" charset="0"/>
            </a:rPr>
            <a:t>dalam</a:t>
          </a:r>
          <a:r>
            <a:rPr lang="en-ID" sz="2000" kern="1200" dirty="0">
              <a:latin typeface="Arial Narrow" panose="020B0606020202030204" pitchFamily="34" charset="0"/>
            </a:rPr>
            <a:t> </a:t>
          </a:r>
          <a:r>
            <a:rPr lang="en-ID" sz="2000" kern="1200" dirty="0" err="1">
              <a:latin typeface="Arial Narrow" panose="020B0606020202030204" pitchFamily="34" charset="0"/>
            </a:rPr>
            <a:t>sistem</a:t>
          </a:r>
          <a:r>
            <a:rPr lang="en-ID" sz="2000" kern="1200" dirty="0">
              <a:latin typeface="Arial Narrow" panose="020B0606020202030204" pitchFamily="34" charset="0"/>
            </a:rPr>
            <a:t> </a:t>
          </a:r>
          <a:r>
            <a:rPr lang="en-ID" sz="2000" kern="1200" dirty="0" err="1">
              <a:latin typeface="Arial Narrow" panose="020B0606020202030204" pitchFamily="34" charset="0"/>
            </a:rPr>
            <a:t>yakni</a:t>
          </a:r>
          <a:r>
            <a:rPr lang="en-ID" sz="2000" kern="1200" dirty="0">
              <a:latin typeface="Arial Narrow" panose="020B0606020202030204" pitchFamily="34" charset="0"/>
            </a:rPr>
            <a:t> </a:t>
          </a:r>
          <a:r>
            <a:rPr lang="en-ID" sz="2000" kern="1200" dirty="0" err="1">
              <a:latin typeface="Arial Narrow" panose="020B0606020202030204" pitchFamily="34" charset="0"/>
            </a:rPr>
            <a:t>kontroler</a:t>
          </a:r>
          <a:r>
            <a:rPr lang="en-ID" sz="2000" kern="1200" dirty="0">
              <a:latin typeface="Arial Narrow" panose="020B0606020202030204" pitchFamily="34" charset="0"/>
            </a:rPr>
            <a:t> PID</a:t>
          </a:r>
          <a:endParaRPr lang="id-ID" sz="2000" kern="1200" dirty="0">
            <a:latin typeface="Arial Narrow" panose="020B0606020202030204" pitchFamily="34" charset="0"/>
          </a:endParaRPr>
        </a:p>
      </dsp:txBody>
      <dsp:txXfrm>
        <a:off x="480807" y="1443769"/>
        <a:ext cx="7104045" cy="1122274"/>
      </dsp:txXfrm>
    </dsp:sp>
    <dsp:sp modelId="{D2F7CBC3-D481-4AA2-9CCB-64D8E3024E65}">
      <dsp:nvSpPr>
        <dsp:cNvPr id="0" name=""/>
        <dsp:cNvSpPr/>
      </dsp:nvSpPr>
      <dsp:spPr>
        <a:xfrm>
          <a:off x="1369470" y="2817706"/>
          <a:ext cx="8237417" cy="11921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d-ID" sz="2000" kern="1200" dirty="0">
              <a:latin typeface="Arial Narrow" panose="020B0606020202030204" pitchFamily="34" charset="0"/>
            </a:rPr>
            <a:t>Dalam kontrol proses, </a:t>
          </a:r>
          <a:r>
            <a:rPr lang="id-ID" sz="2000" kern="1200" dirty="0" err="1">
              <a:latin typeface="Arial Narrow" panose="020B0606020202030204" pitchFamily="34" charset="0"/>
            </a:rPr>
            <a:t>kontroler</a:t>
          </a:r>
          <a:r>
            <a:rPr lang="id-ID" sz="2000" kern="1200" dirty="0">
              <a:latin typeface="Arial Narrow" panose="020B0606020202030204" pitchFamily="34" charset="0"/>
            </a:rPr>
            <a:t> PID sangat populer digunakan dan sering di pelajari pada </a:t>
          </a:r>
          <a:r>
            <a:rPr lang="en-ID" sz="2000" kern="1200" dirty="0" err="1">
              <a:latin typeface="Arial Narrow" panose="020B0606020202030204" pitchFamily="34" charset="0"/>
            </a:rPr>
            <a:t>institusi</a:t>
          </a:r>
          <a:r>
            <a:rPr lang="en-ID" sz="2000" kern="1200" dirty="0">
              <a:latin typeface="Arial Narrow" panose="020B0606020202030204" pitchFamily="34" charset="0"/>
            </a:rPr>
            <a:t> </a:t>
          </a:r>
          <a:r>
            <a:rPr lang="en-ID" sz="2000" kern="1200" dirty="0" err="1">
              <a:latin typeface="Arial Narrow" panose="020B0606020202030204" pitchFamily="34" charset="0"/>
            </a:rPr>
            <a:t>pendidikan</a:t>
          </a:r>
          <a:r>
            <a:rPr lang="en-ID" sz="2000" kern="1200" dirty="0">
              <a:latin typeface="Arial Narrow" panose="020B0606020202030204" pitchFamily="34" charset="0"/>
            </a:rPr>
            <a:t> dan </a:t>
          </a:r>
          <a:r>
            <a:rPr lang="en-ID" sz="2000" kern="1200" dirty="0" err="1">
              <a:latin typeface="Arial Narrow" panose="020B0606020202030204" pitchFamily="34" charset="0"/>
            </a:rPr>
            <a:t>buku</a:t>
          </a:r>
          <a:r>
            <a:rPr lang="en-ID" sz="2000" kern="1200" dirty="0">
              <a:latin typeface="Arial Narrow" panose="020B0606020202030204" pitchFamily="34" charset="0"/>
            </a:rPr>
            <a:t> </a:t>
          </a:r>
          <a:r>
            <a:rPr lang="en-ID" sz="2000" kern="1200" dirty="0" err="1">
              <a:latin typeface="Arial Narrow" panose="020B0606020202030204" pitchFamily="34" charset="0"/>
            </a:rPr>
            <a:t>buku</a:t>
          </a:r>
          <a:r>
            <a:rPr lang="en-ID" sz="2000" kern="1200" dirty="0">
              <a:latin typeface="Arial Narrow" panose="020B0606020202030204" pitchFamily="34" charset="0"/>
            </a:rPr>
            <a:t> </a:t>
          </a:r>
          <a:r>
            <a:rPr lang="en-ID" sz="2000" kern="1200" dirty="0" err="1">
              <a:latin typeface="Arial Narrow" panose="020B0606020202030204" pitchFamily="34" charset="0"/>
            </a:rPr>
            <a:t>tentang</a:t>
          </a:r>
          <a:r>
            <a:rPr lang="en-ID" sz="2000" kern="1200" dirty="0">
              <a:latin typeface="Arial Narrow" panose="020B0606020202030204" pitchFamily="34" charset="0"/>
            </a:rPr>
            <a:t> </a:t>
          </a:r>
          <a:r>
            <a:rPr lang="en-ID" sz="2000" kern="1200" dirty="0" err="1">
              <a:latin typeface="Arial Narrow" panose="020B0606020202030204" pitchFamily="34" charset="0"/>
            </a:rPr>
            <a:t>otomatisasi</a:t>
          </a:r>
          <a:r>
            <a:rPr lang="en-ID" sz="2000" kern="1200" dirty="0">
              <a:latin typeface="Arial Narrow" panose="020B0606020202030204" pitchFamily="34" charset="0"/>
            </a:rPr>
            <a:t>.</a:t>
          </a:r>
          <a:endParaRPr lang="id-ID" sz="2000" kern="1200" dirty="0">
            <a:latin typeface="Arial Narrow" panose="020B0606020202030204" pitchFamily="34" charset="0"/>
          </a:endParaRPr>
        </a:p>
      </dsp:txBody>
      <dsp:txXfrm>
        <a:off x="1404386" y="2852622"/>
        <a:ext cx="6713129" cy="1122274"/>
      </dsp:txXfrm>
    </dsp:sp>
    <dsp:sp modelId="{CAE50DA0-FE85-4F79-9E3C-28D456704569}">
      <dsp:nvSpPr>
        <dsp:cNvPr id="0" name=""/>
        <dsp:cNvSpPr/>
      </dsp:nvSpPr>
      <dsp:spPr>
        <a:xfrm>
          <a:off x="2059354" y="4226560"/>
          <a:ext cx="8237417" cy="11921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d-ID" sz="2000" kern="1200" dirty="0">
              <a:latin typeface="Arial Narrow" panose="020B0606020202030204" pitchFamily="34" charset="0"/>
            </a:rPr>
            <a:t>DCS digunakan pada industri dalam sudut pandang skala besar, hal ini merupakan kelebihan DCS </a:t>
          </a:r>
          <a:r>
            <a:rPr lang="id-ID" sz="2000" kern="1200" dirty="0" err="1">
              <a:latin typeface="Arial Narrow" panose="020B0606020202030204" pitchFamily="34" charset="0"/>
            </a:rPr>
            <a:t>dimana</a:t>
          </a:r>
          <a:r>
            <a:rPr lang="id-ID" sz="2000" kern="1200" dirty="0">
              <a:latin typeface="Arial Narrow" panose="020B0606020202030204" pitchFamily="34" charset="0"/>
            </a:rPr>
            <a:t> dalam aplikasi non linear menghasilkan kestabilan yang kuat dan </a:t>
          </a:r>
          <a:r>
            <a:rPr lang="id-ID" sz="2000" kern="1200" dirty="0" err="1">
              <a:latin typeface="Arial Narrow" panose="020B0606020202030204" pitchFamily="34" charset="0"/>
            </a:rPr>
            <a:t>respon</a:t>
          </a:r>
          <a:r>
            <a:rPr lang="id-ID" sz="2000" kern="1200" dirty="0">
              <a:latin typeface="Arial Narrow" panose="020B0606020202030204" pitchFamily="34" charset="0"/>
            </a:rPr>
            <a:t> sistem </a:t>
          </a:r>
          <a:r>
            <a:rPr lang="id-ID" sz="2000" kern="1200" dirty="0" err="1">
              <a:latin typeface="Arial Narrow" panose="020B0606020202030204" pitchFamily="34" charset="0"/>
            </a:rPr>
            <a:t>robust</a:t>
          </a:r>
          <a:endParaRPr lang="id-ID" sz="2000" kern="1200" dirty="0">
            <a:latin typeface="Arial Narrow" panose="020B0606020202030204" pitchFamily="34" charset="0"/>
          </a:endParaRPr>
        </a:p>
      </dsp:txBody>
      <dsp:txXfrm>
        <a:off x="2094270" y="4261476"/>
        <a:ext cx="6702832" cy="1122274"/>
      </dsp:txXfrm>
    </dsp:sp>
    <dsp:sp modelId="{DB00BA74-1EF0-48B7-9F7A-6EC572C8048A}">
      <dsp:nvSpPr>
        <dsp:cNvPr id="0" name=""/>
        <dsp:cNvSpPr/>
      </dsp:nvSpPr>
      <dsp:spPr>
        <a:xfrm>
          <a:off x="7462548" y="913045"/>
          <a:ext cx="774869" cy="77486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d-ID" sz="2000" kern="1200"/>
        </a:p>
      </dsp:txBody>
      <dsp:txXfrm>
        <a:off x="7636894" y="913045"/>
        <a:ext cx="426177" cy="583089"/>
      </dsp:txXfrm>
    </dsp:sp>
    <dsp:sp modelId="{1CC33F9F-3B45-405D-A607-167DBCF76000}">
      <dsp:nvSpPr>
        <dsp:cNvPr id="0" name=""/>
        <dsp:cNvSpPr/>
      </dsp:nvSpPr>
      <dsp:spPr>
        <a:xfrm>
          <a:off x="8152431" y="2321898"/>
          <a:ext cx="774869" cy="77486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d-ID" sz="2000" kern="1200"/>
        </a:p>
      </dsp:txBody>
      <dsp:txXfrm>
        <a:off x="8326777" y="2321898"/>
        <a:ext cx="426177" cy="583089"/>
      </dsp:txXfrm>
    </dsp:sp>
    <dsp:sp modelId="{2F8E75FB-70CD-45E3-80CF-6BD1C229CEF3}">
      <dsp:nvSpPr>
        <dsp:cNvPr id="0" name=""/>
        <dsp:cNvSpPr/>
      </dsp:nvSpPr>
      <dsp:spPr>
        <a:xfrm>
          <a:off x="8832018" y="3730752"/>
          <a:ext cx="774869" cy="774869"/>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id-ID" sz="2000" kern="1200"/>
        </a:p>
      </dsp:txBody>
      <dsp:txXfrm>
        <a:off x="9006364" y="3730752"/>
        <a:ext cx="426177" cy="583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A32AE-9872-431A-89FB-F090E419043A}">
      <dsp:nvSpPr>
        <dsp:cNvPr id="0" name=""/>
        <dsp:cNvSpPr/>
      </dsp:nvSpPr>
      <dsp:spPr>
        <a:xfrm>
          <a:off x="0" y="389702"/>
          <a:ext cx="8128000" cy="604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86A64F-047D-4023-850D-2A6056015DE1}">
      <dsp:nvSpPr>
        <dsp:cNvPr id="0" name=""/>
        <dsp:cNvSpPr/>
      </dsp:nvSpPr>
      <dsp:spPr>
        <a:xfrm>
          <a:off x="406400" y="35462"/>
          <a:ext cx="568960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ID" sz="2800" kern="1200" dirty="0"/>
            <a:t>Plant Cascade Flow dan Level PCT 100</a:t>
          </a:r>
          <a:endParaRPr lang="id-ID" sz="2800" kern="1200" dirty="0"/>
        </a:p>
      </dsp:txBody>
      <dsp:txXfrm>
        <a:off x="440985" y="70047"/>
        <a:ext cx="5620430" cy="639310"/>
      </dsp:txXfrm>
    </dsp:sp>
    <dsp:sp modelId="{14FD2A1A-68D7-404C-84CA-7F8D41B7E8BA}">
      <dsp:nvSpPr>
        <dsp:cNvPr id="0" name=""/>
        <dsp:cNvSpPr/>
      </dsp:nvSpPr>
      <dsp:spPr>
        <a:xfrm>
          <a:off x="0" y="1478342"/>
          <a:ext cx="8128000" cy="604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234A8C-DDED-4332-A535-FA193A4C410F}">
      <dsp:nvSpPr>
        <dsp:cNvPr id="0" name=""/>
        <dsp:cNvSpPr/>
      </dsp:nvSpPr>
      <dsp:spPr>
        <a:xfrm>
          <a:off x="406400" y="1124102"/>
          <a:ext cx="568960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ID" sz="2800" kern="1200" dirty="0" err="1"/>
            <a:t>Kontroller</a:t>
          </a:r>
          <a:r>
            <a:rPr lang="en-ID" sz="2800" kern="1200" dirty="0"/>
            <a:t> PID</a:t>
          </a:r>
          <a:endParaRPr lang="id-ID" sz="2800" kern="1200" dirty="0"/>
        </a:p>
      </dsp:txBody>
      <dsp:txXfrm>
        <a:off x="440985" y="1158687"/>
        <a:ext cx="5620430" cy="639310"/>
      </dsp:txXfrm>
    </dsp:sp>
    <dsp:sp modelId="{DC777E14-F0AE-4412-9332-E7BC997E2244}">
      <dsp:nvSpPr>
        <dsp:cNvPr id="0" name=""/>
        <dsp:cNvSpPr/>
      </dsp:nvSpPr>
      <dsp:spPr>
        <a:xfrm>
          <a:off x="0" y="2566982"/>
          <a:ext cx="8128000" cy="604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9E971-FABF-4B9F-B59A-89F2B63F3B93}">
      <dsp:nvSpPr>
        <dsp:cNvPr id="0" name=""/>
        <dsp:cNvSpPr/>
      </dsp:nvSpPr>
      <dsp:spPr>
        <a:xfrm>
          <a:off x="406400" y="2212742"/>
          <a:ext cx="568960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ID" sz="2800" kern="1200" dirty="0"/>
            <a:t>Distributed Control System (DCS)</a:t>
          </a:r>
          <a:endParaRPr lang="id-ID" sz="2800" kern="1200" dirty="0"/>
        </a:p>
      </dsp:txBody>
      <dsp:txXfrm>
        <a:off x="440985" y="2247327"/>
        <a:ext cx="5620430" cy="639310"/>
      </dsp:txXfrm>
    </dsp:sp>
    <dsp:sp modelId="{BB0FE78C-82D5-4B24-B558-8AFD80A70B3F}">
      <dsp:nvSpPr>
        <dsp:cNvPr id="0" name=""/>
        <dsp:cNvSpPr/>
      </dsp:nvSpPr>
      <dsp:spPr>
        <a:xfrm>
          <a:off x="0" y="3655622"/>
          <a:ext cx="8128000" cy="604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D155CF-22CA-403F-9547-B37042B0AA32}">
      <dsp:nvSpPr>
        <dsp:cNvPr id="0" name=""/>
        <dsp:cNvSpPr/>
      </dsp:nvSpPr>
      <dsp:spPr>
        <a:xfrm>
          <a:off x="406400" y="3301382"/>
          <a:ext cx="5689600" cy="708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244600">
            <a:lnSpc>
              <a:spcPct val="90000"/>
            </a:lnSpc>
            <a:spcBef>
              <a:spcPct val="0"/>
            </a:spcBef>
            <a:spcAft>
              <a:spcPct val="35000"/>
            </a:spcAft>
            <a:buNone/>
          </a:pPr>
          <a:r>
            <a:rPr lang="en-ID" sz="2800" kern="1200" dirty="0"/>
            <a:t>Tuning PID Controller</a:t>
          </a:r>
          <a:endParaRPr lang="id-ID" sz="2800" kern="1200" dirty="0"/>
        </a:p>
      </dsp:txBody>
      <dsp:txXfrm>
        <a:off x="440985" y="3335967"/>
        <a:ext cx="562043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348079-F92A-419B-8E05-BF8A462F6879}" type="datetimeFigureOut">
              <a:rPr lang="id-ID" smtClean="0"/>
              <a:t>23/12/2021</a:t>
            </a:fld>
            <a:endParaRPr lang="id-ID"/>
          </a:p>
        </p:txBody>
      </p:sp>
      <p:sp>
        <p:nvSpPr>
          <p:cNvPr id="5" name="Footer Placeholder 4"/>
          <p:cNvSpPr>
            <a:spLocks noGrp="1"/>
          </p:cNvSpPr>
          <p:nvPr>
            <p:ph type="ftr" sz="quarter" idx="11"/>
          </p:nvPr>
        </p:nvSpPr>
        <p:spPr>
          <a:xfrm>
            <a:off x="1876424" y="5410201"/>
            <a:ext cx="5124886" cy="365125"/>
          </a:xfrm>
        </p:spPr>
        <p:txBody>
          <a:bodyPr/>
          <a:lstStyle/>
          <a:p>
            <a:endParaRPr lang="id-ID"/>
          </a:p>
        </p:txBody>
      </p:sp>
      <p:sp>
        <p:nvSpPr>
          <p:cNvPr id="6" name="Slide Number Placeholder 5"/>
          <p:cNvSpPr>
            <a:spLocks noGrp="1"/>
          </p:cNvSpPr>
          <p:nvPr>
            <p:ph type="sldNum" sz="quarter" idx="12"/>
          </p:nvPr>
        </p:nvSpPr>
        <p:spPr>
          <a:xfrm>
            <a:off x="9896911" y="5410199"/>
            <a:ext cx="771089" cy="365125"/>
          </a:xfrm>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1487171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8079-F92A-419B-8E05-BF8A462F6879}" type="datetimeFigureOut">
              <a:rPr lang="id-ID" smtClean="0"/>
              <a:t>23/12/2021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316801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8079-F92A-419B-8E05-BF8A462F6879}" type="datetimeFigureOut">
              <a:rPr lang="id-ID" smtClean="0"/>
              <a:t>23/12/2021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4184392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8079-F92A-419B-8E05-BF8A462F6879}" type="datetimeFigureOut">
              <a:rPr lang="id-ID" smtClean="0"/>
              <a:t>23/12/2021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515B6B-AF51-45EB-8321-988657516727}" type="slidenum">
              <a:rPr lang="id-ID" smtClean="0"/>
              <a:t>‹#›</a:t>
            </a:fld>
            <a:endParaRPr lang="id-ID"/>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7303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8079-F92A-419B-8E05-BF8A462F6879}" type="datetimeFigureOut">
              <a:rPr lang="id-ID" smtClean="0"/>
              <a:t>23/12/2021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139339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348079-F92A-419B-8E05-BF8A462F6879}" type="datetimeFigureOut">
              <a:rPr lang="id-ID" smtClean="0"/>
              <a:t>23/12/2021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1224595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348079-F92A-419B-8E05-BF8A462F6879}" type="datetimeFigureOut">
              <a:rPr lang="id-ID" smtClean="0"/>
              <a:t>23/12/2021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633879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48079-F92A-419B-8E05-BF8A462F6879}" type="datetimeFigureOut">
              <a:rPr lang="id-ID" smtClean="0"/>
              <a:t>23/12/2021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4080977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48079-F92A-419B-8E05-BF8A462F6879}" type="datetimeFigureOut">
              <a:rPr lang="id-ID" smtClean="0"/>
              <a:t>23/12/2021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147223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48079-F92A-419B-8E05-BF8A462F6879}" type="datetimeFigureOut">
              <a:rPr lang="id-ID" smtClean="0"/>
              <a:t>23/12/2021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348023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8079-F92A-419B-8E05-BF8A462F6879}" type="datetimeFigureOut">
              <a:rPr lang="id-ID" smtClean="0"/>
              <a:t>23/12/2021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185221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348079-F92A-419B-8E05-BF8A462F6879}" type="datetimeFigureOut">
              <a:rPr lang="id-ID" smtClean="0"/>
              <a:t>23/12/2021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128792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48079-F92A-419B-8E05-BF8A462F6879}" type="datetimeFigureOut">
              <a:rPr lang="id-ID" smtClean="0"/>
              <a:t>23/12/2021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193843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348079-F92A-419B-8E05-BF8A462F6879}" type="datetimeFigureOut">
              <a:rPr lang="id-ID" smtClean="0"/>
              <a:t>23/12/2021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294708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8079-F92A-419B-8E05-BF8A462F6879}" type="datetimeFigureOut">
              <a:rPr lang="id-ID" smtClean="0"/>
              <a:t>23/12/2021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9723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8079-F92A-419B-8E05-BF8A462F6879}" type="datetimeFigureOut">
              <a:rPr lang="id-ID" smtClean="0"/>
              <a:t>23/12/2021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418987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8079-F92A-419B-8E05-BF8A462F6879}" type="datetimeFigureOut">
              <a:rPr lang="id-ID" smtClean="0"/>
              <a:t>23/12/2021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515B6B-AF51-45EB-8321-988657516727}" type="slidenum">
              <a:rPr lang="id-ID" smtClean="0"/>
              <a:t>‹#›</a:t>
            </a:fld>
            <a:endParaRPr lang="id-ID"/>
          </a:p>
        </p:txBody>
      </p:sp>
    </p:spTree>
    <p:extLst>
      <p:ext uri="{BB962C8B-B14F-4D97-AF65-F5344CB8AC3E}">
        <p14:creationId xmlns:p14="http://schemas.microsoft.com/office/powerpoint/2010/main" val="136275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348079-F92A-419B-8E05-BF8A462F6879}" type="datetimeFigureOut">
              <a:rPr lang="id-ID" smtClean="0"/>
              <a:t>23/12/2021</a:t>
            </a:fld>
            <a:endParaRPr lang="id-ID"/>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515B6B-AF51-45EB-8321-988657516727}" type="slidenum">
              <a:rPr lang="id-ID" smtClean="0"/>
              <a:t>‹#›</a:t>
            </a:fld>
            <a:endParaRPr lang="id-ID"/>
          </a:p>
        </p:txBody>
      </p:sp>
    </p:spTree>
    <p:extLst>
      <p:ext uri="{BB962C8B-B14F-4D97-AF65-F5344CB8AC3E}">
        <p14:creationId xmlns:p14="http://schemas.microsoft.com/office/powerpoint/2010/main" val="30543740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16.png"/><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5.png"/><Relationship Id="rId5" Type="http://schemas.openxmlformats.org/officeDocument/2006/relationships/slide" Target="slide6.xml"/><Relationship Id="rId10" Type="http://schemas.openxmlformats.org/officeDocument/2006/relationships/image" Target="../media/image4.png"/><Relationship Id="rId4" Type="http://schemas.openxmlformats.org/officeDocument/2006/relationships/slide" Target="slide5.xml"/><Relationship Id="rId9" Type="http://schemas.openxmlformats.org/officeDocument/2006/relationships/slide" Target="slide15.xml"/></Relationships>
</file>

<file path=ppt/slides/_rels/slide11.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17.png"/><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5.png"/><Relationship Id="rId5" Type="http://schemas.openxmlformats.org/officeDocument/2006/relationships/slide" Target="slide6.xml"/><Relationship Id="rId15" Type="http://schemas.openxmlformats.org/officeDocument/2006/relationships/image" Target="../media/image19.png"/><Relationship Id="rId10" Type="http://schemas.openxmlformats.org/officeDocument/2006/relationships/image" Target="../media/image4.png"/><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20.png"/><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5.png"/><Relationship Id="rId5" Type="http://schemas.openxmlformats.org/officeDocument/2006/relationships/slide" Target="slide6.xml"/><Relationship Id="rId10" Type="http://schemas.openxmlformats.org/officeDocument/2006/relationships/image" Target="../media/image4.png"/><Relationship Id="rId4" Type="http://schemas.openxmlformats.org/officeDocument/2006/relationships/slide" Target="slide5.xml"/><Relationship Id="rId9"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5.png"/><Relationship Id="rId7" Type="http://schemas.openxmlformats.org/officeDocument/2006/relationships/slide" Target="slide5.xml"/><Relationship Id="rId12"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3.xml"/><Relationship Id="rId4" Type="http://schemas.openxmlformats.org/officeDocument/2006/relationships/image" Target="../media/image6.png"/><Relationship Id="rId9" Type="http://schemas.openxmlformats.org/officeDocument/2006/relationships/slide" Target="slide7.xml"/></Relationships>
</file>

<file path=ppt/slides/_rels/slide1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5.png"/><Relationship Id="rId7" Type="http://schemas.openxmlformats.org/officeDocument/2006/relationships/slide" Target="slide5.xml"/><Relationship Id="rId12"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3.xml"/><Relationship Id="rId4" Type="http://schemas.openxmlformats.org/officeDocument/2006/relationships/image" Target="../media/image6.png"/><Relationship Id="rId9" Type="http://schemas.openxmlformats.org/officeDocument/2006/relationships/slide" Target="slide7.xml"/></Relationships>
</file>

<file path=ppt/slides/_rels/slide15.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5.png"/><Relationship Id="rId5" Type="http://schemas.openxmlformats.org/officeDocument/2006/relationships/slide" Target="slide6.xml"/><Relationship Id="rId10" Type="http://schemas.openxmlformats.org/officeDocument/2006/relationships/image" Target="../media/image4.png"/><Relationship Id="rId4" Type="http://schemas.openxmlformats.org/officeDocument/2006/relationships/slide" Target="slide5.xml"/><Relationship Id="rId9" Type="http://schemas.openxmlformats.org/officeDocument/2006/relationships/slide" Target="slide15.xml"/></Relationships>
</file>

<file path=ppt/slides/_rels/slide16.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5.png"/><Relationship Id="rId5" Type="http://schemas.openxmlformats.org/officeDocument/2006/relationships/slide" Target="slide6.xml"/><Relationship Id="rId10" Type="http://schemas.openxmlformats.org/officeDocument/2006/relationships/image" Target="../media/image4.png"/><Relationship Id="rId4" Type="http://schemas.openxmlformats.org/officeDocument/2006/relationships/slide" Target="slide5.xml"/><Relationship Id="rId9" Type="http://schemas.openxmlformats.org/officeDocument/2006/relationships/slide" Target="slide15.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6.xml"/><Relationship Id="rId3" Type="http://schemas.openxmlformats.org/officeDocument/2006/relationships/diagramLayout" Target="../diagrams/layout2.xml"/><Relationship Id="rId7" Type="http://schemas.openxmlformats.org/officeDocument/2006/relationships/image" Target="../media/image4.png"/><Relationship Id="rId12" Type="http://schemas.openxmlformats.org/officeDocument/2006/relationships/slide" Target="slide5.xml"/><Relationship Id="rId17" Type="http://schemas.openxmlformats.org/officeDocument/2006/relationships/slide" Target="slide15.xml"/><Relationship Id="rId2" Type="http://schemas.openxmlformats.org/officeDocument/2006/relationships/diagramData" Target="../diagrams/data2.xml"/><Relationship Id="rId16" Type="http://schemas.openxmlformats.org/officeDocument/2006/relationships/slide" Target="slide14.xml"/><Relationship Id="rId1" Type="http://schemas.openxmlformats.org/officeDocument/2006/relationships/slideLayout" Target="../slideLayouts/slideLayout4.xml"/><Relationship Id="rId6" Type="http://schemas.microsoft.com/office/2007/relationships/diagramDrawing" Target="../diagrams/drawing2.xml"/><Relationship Id="rId11" Type="http://schemas.openxmlformats.org/officeDocument/2006/relationships/slide" Target="slide4.xml"/><Relationship Id="rId5" Type="http://schemas.openxmlformats.org/officeDocument/2006/relationships/diagramColors" Target="../diagrams/colors2.xml"/><Relationship Id="rId15" Type="http://schemas.openxmlformats.org/officeDocument/2006/relationships/slide" Target="slide13.xml"/><Relationship Id="rId10" Type="http://schemas.openxmlformats.org/officeDocument/2006/relationships/slide" Target="slide3.xml"/><Relationship Id="rId4" Type="http://schemas.openxmlformats.org/officeDocument/2006/relationships/diagramQuickStyle" Target="../diagrams/quickStyle2.xml"/><Relationship Id="rId9" Type="http://schemas.openxmlformats.org/officeDocument/2006/relationships/image" Target="../media/image6.png"/><Relationship Id="rId14"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5.png"/><Relationship Id="rId7" Type="http://schemas.openxmlformats.org/officeDocument/2006/relationships/slide" Target="slide5.xml"/><Relationship Id="rId12"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3.xml"/><Relationship Id="rId4" Type="http://schemas.openxmlformats.org/officeDocument/2006/relationships/image" Target="../media/image6.png"/><Relationship Id="rId9"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5.png"/><Relationship Id="rId7" Type="http://schemas.openxmlformats.org/officeDocument/2006/relationships/slide" Target="slide5.xml"/><Relationship Id="rId12"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3.xml"/><Relationship Id="rId4" Type="http://schemas.openxmlformats.org/officeDocument/2006/relationships/image" Target="../media/image6.png"/><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5.png"/><Relationship Id="rId7" Type="http://schemas.openxmlformats.org/officeDocument/2006/relationships/slide" Target="slide5.xml"/><Relationship Id="rId12"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14.xml"/><Relationship Id="rId5" Type="http://schemas.openxmlformats.org/officeDocument/2006/relationships/slide" Target="slide3.xml"/><Relationship Id="rId10" Type="http://schemas.openxmlformats.org/officeDocument/2006/relationships/slide" Target="slide13.xml"/><Relationship Id="rId4" Type="http://schemas.openxmlformats.org/officeDocument/2006/relationships/image" Target="../media/image6.png"/><Relationship Id="rId9" Type="http://schemas.openxmlformats.org/officeDocument/2006/relationships/slide" Target="slide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6.xml"/><Relationship Id="rId3" Type="http://schemas.openxmlformats.org/officeDocument/2006/relationships/diagramLayout" Target="../diagrams/layout3.xml"/><Relationship Id="rId7" Type="http://schemas.openxmlformats.org/officeDocument/2006/relationships/image" Target="../media/image4.png"/><Relationship Id="rId12" Type="http://schemas.openxmlformats.org/officeDocument/2006/relationships/slide" Target="slide5.xml"/><Relationship Id="rId17" Type="http://schemas.openxmlformats.org/officeDocument/2006/relationships/slide" Target="slide15.xml"/><Relationship Id="rId2" Type="http://schemas.openxmlformats.org/officeDocument/2006/relationships/diagramData" Target="../diagrams/data3.xml"/><Relationship Id="rId16" Type="http://schemas.openxmlformats.org/officeDocument/2006/relationships/slide" Target="slide14.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slide" Target="slide4.xml"/><Relationship Id="rId5" Type="http://schemas.openxmlformats.org/officeDocument/2006/relationships/diagramColors" Target="../diagrams/colors3.xml"/><Relationship Id="rId15" Type="http://schemas.openxmlformats.org/officeDocument/2006/relationships/slide" Target="slide13.xml"/><Relationship Id="rId10" Type="http://schemas.openxmlformats.org/officeDocument/2006/relationships/slide" Target="slide3.xml"/><Relationship Id="rId4" Type="http://schemas.openxmlformats.org/officeDocument/2006/relationships/diagramQuickStyle" Target="../diagrams/quickStyle3.xml"/><Relationship Id="rId9" Type="http://schemas.openxmlformats.org/officeDocument/2006/relationships/image" Target="../media/image6.png"/><Relationship Id="rId14"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13.xml"/><Relationship Id="rId1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slide" Target="slide7.xml"/><Relationship Id="rId17" Type="http://schemas.openxmlformats.org/officeDocument/2006/relationships/image" Target="../media/image11.png"/><Relationship Id="rId2" Type="http://schemas.openxmlformats.org/officeDocument/2006/relationships/image" Target="../media/image7.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6.xml"/><Relationship Id="rId5" Type="http://schemas.openxmlformats.org/officeDocument/2006/relationships/image" Target="../media/image4.png"/><Relationship Id="rId15" Type="http://schemas.openxmlformats.org/officeDocument/2006/relationships/slide" Target="slide15.xml"/><Relationship Id="rId10" Type="http://schemas.openxmlformats.org/officeDocument/2006/relationships/slide" Target="slide5.xml"/><Relationship Id="rId19"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slide" Target="slide4.xml"/><Relationship Id="rId14" Type="http://schemas.openxmlformats.org/officeDocument/2006/relationships/slide" Target="slide14.xml"/></Relationships>
</file>

<file path=ppt/slides/_rels/slide9.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image" Target="../media/image5.png"/><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image" Target="../media/image15.png"/><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A group of computers on a table&#10;&#10;Description automatically generated with low confidence">
            <a:extLst>
              <a:ext uri="{FF2B5EF4-FFF2-40B4-BE49-F238E27FC236}">
                <a16:creationId xmlns:a16="http://schemas.microsoft.com/office/drawing/2014/main" id="{43C31DD9-DC19-4C21-9FD4-19C13306B9EE}"/>
              </a:ext>
            </a:extLst>
          </p:cNvPr>
          <p:cNvPicPr>
            <a:picLocks noChangeAspect="1"/>
          </p:cNvPicPr>
          <p:nvPr/>
        </p:nvPicPr>
        <p:blipFill rotWithShape="1">
          <a:blip r:embed="rId2">
            <a:alphaModFix amt="50000"/>
          </a:blip>
          <a:srcRect t="24242"/>
          <a:stretch/>
        </p:blipFill>
        <p:spPr>
          <a:xfrm>
            <a:off x="20" y="1"/>
            <a:ext cx="12191980" cy="6857999"/>
          </a:xfrm>
          <a:prstGeom prst="rect">
            <a:avLst/>
          </a:prstGeom>
        </p:spPr>
      </p:pic>
      <p:sp>
        <p:nvSpPr>
          <p:cNvPr id="2" name="Title 1">
            <a:extLst>
              <a:ext uri="{FF2B5EF4-FFF2-40B4-BE49-F238E27FC236}">
                <a16:creationId xmlns:a16="http://schemas.microsoft.com/office/drawing/2014/main" id="{3C37B6E9-2832-49EC-B7B8-4D6C88876742}"/>
              </a:ext>
            </a:extLst>
          </p:cNvPr>
          <p:cNvSpPr>
            <a:spLocks noGrp="1"/>
          </p:cNvSpPr>
          <p:nvPr>
            <p:ph type="ctrTitle"/>
          </p:nvPr>
        </p:nvSpPr>
        <p:spPr>
          <a:xfrm>
            <a:off x="2119948" y="1201003"/>
            <a:ext cx="9944669" cy="2985650"/>
          </a:xfrm>
        </p:spPr>
        <p:txBody>
          <a:bodyPr>
            <a:normAutofit fontScale="90000"/>
          </a:bodyPr>
          <a:lstStyle/>
          <a:p>
            <a:pPr algn="just"/>
            <a:r>
              <a:rPr lang="id-ID" sz="5100" dirty="0"/>
              <a:t>Perancangan </a:t>
            </a:r>
            <a:r>
              <a:rPr lang="id-ID" sz="5100" dirty="0" err="1"/>
              <a:t>Kontroler</a:t>
            </a:r>
            <a:r>
              <a:rPr lang="id-ID" sz="5100" dirty="0"/>
              <a:t> PID di DCS </a:t>
            </a:r>
            <a:r>
              <a:rPr lang="id-ID" sz="5100" dirty="0" err="1"/>
              <a:t>Yokogawa</a:t>
            </a:r>
            <a:r>
              <a:rPr lang="id-ID" sz="5100" dirty="0"/>
              <a:t> </a:t>
            </a:r>
            <a:r>
              <a:rPr lang="id-ID" sz="5100" dirty="0" err="1"/>
              <a:t>Centum</a:t>
            </a:r>
            <a:r>
              <a:rPr lang="id-ID" sz="5100" dirty="0"/>
              <a:t> VP untuk Sistem Pengaturan </a:t>
            </a:r>
            <a:r>
              <a:rPr lang="id-ID" sz="5100" dirty="0" err="1"/>
              <a:t>Cascade</a:t>
            </a:r>
            <a:r>
              <a:rPr lang="id-ID" sz="5100" dirty="0"/>
              <a:t> Level dan </a:t>
            </a:r>
            <a:r>
              <a:rPr lang="id-ID" sz="5100" dirty="0" err="1"/>
              <a:t>Flow</a:t>
            </a:r>
            <a:r>
              <a:rPr lang="id-ID" sz="5100" dirty="0"/>
              <a:t> pada </a:t>
            </a:r>
            <a:r>
              <a:rPr lang="id-ID" sz="5100" dirty="0" err="1"/>
              <a:t>plant</a:t>
            </a:r>
            <a:r>
              <a:rPr lang="id-ID" sz="5100" dirty="0"/>
              <a:t> PCT-100</a:t>
            </a:r>
          </a:p>
        </p:txBody>
      </p:sp>
      <p:sp>
        <p:nvSpPr>
          <p:cNvPr id="3" name="Subtitle 2">
            <a:extLst>
              <a:ext uri="{FF2B5EF4-FFF2-40B4-BE49-F238E27FC236}">
                <a16:creationId xmlns:a16="http://schemas.microsoft.com/office/drawing/2014/main" id="{2CE604C4-6796-4A6B-AA0D-BEF27C8E8DC5}"/>
              </a:ext>
            </a:extLst>
          </p:cNvPr>
          <p:cNvSpPr>
            <a:spLocks noGrp="1"/>
          </p:cNvSpPr>
          <p:nvPr>
            <p:ph type="subTitle" idx="1"/>
          </p:nvPr>
        </p:nvSpPr>
        <p:spPr>
          <a:xfrm>
            <a:off x="2176825" y="4311188"/>
            <a:ext cx="9830917" cy="1862718"/>
          </a:xfrm>
        </p:spPr>
        <p:txBody>
          <a:bodyPr>
            <a:noAutofit/>
          </a:bodyPr>
          <a:lstStyle/>
          <a:p>
            <a:pPr algn="just">
              <a:lnSpc>
                <a:spcPct val="100000"/>
              </a:lnSpc>
              <a:spcBef>
                <a:spcPts val="0"/>
              </a:spcBef>
            </a:pPr>
            <a:r>
              <a:rPr lang="en-ID" dirty="0" err="1">
                <a:solidFill>
                  <a:schemeClr val="tx1"/>
                </a:solidFill>
                <a:latin typeface="Abadi" panose="020B0604020104020204" pitchFamily="34" charset="0"/>
              </a:rPr>
              <a:t>Dosen</a:t>
            </a:r>
            <a:r>
              <a:rPr lang="en-ID" dirty="0">
                <a:solidFill>
                  <a:schemeClr val="tx1"/>
                </a:solidFill>
                <a:latin typeface="Abadi" panose="020B0604020104020204" pitchFamily="34" charset="0"/>
              </a:rPr>
              <a:t> </a:t>
            </a:r>
            <a:r>
              <a:rPr lang="en-ID" dirty="0" err="1">
                <a:solidFill>
                  <a:schemeClr val="tx1"/>
                </a:solidFill>
                <a:latin typeface="Abadi" panose="020B0604020104020204" pitchFamily="34" charset="0"/>
              </a:rPr>
              <a:t>pembimbing</a:t>
            </a:r>
            <a:r>
              <a:rPr lang="en-ID" dirty="0">
                <a:solidFill>
                  <a:schemeClr val="tx1"/>
                </a:solidFill>
                <a:latin typeface="Abadi" panose="020B0604020104020204" pitchFamily="34" charset="0"/>
              </a:rPr>
              <a:t> :</a:t>
            </a:r>
          </a:p>
          <a:p>
            <a:pPr algn="just">
              <a:lnSpc>
                <a:spcPct val="100000"/>
              </a:lnSpc>
              <a:spcBef>
                <a:spcPts val="0"/>
              </a:spcBef>
            </a:pPr>
            <a:r>
              <a:rPr lang="en-ID" dirty="0">
                <a:solidFill>
                  <a:schemeClr val="tx1"/>
                </a:solidFill>
                <a:latin typeface="Abadi" panose="020B0604020104020204" pitchFamily="34" charset="0"/>
              </a:rPr>
              <a:t>Eka Iskandar, ST., MT</a:t>
            </a:r>
          </a:p>
          <a:p>
            <a:pPr algn="just">
              <a:lnSpc>
                <a:spcPct val="100000"/>
              </a:lnSpc>
              <a:spcBef>
                <a:spcPts val="0"/>
              </a:spcBef>
            </a:pPr>
            <a:r>
              <a:rPr lang="en-US" dirty="0">
                <a:solidFill>
                  <a:schemeClr val="tx1"/>
                </a:solidFill>
                <a:latin typeface="Abadi" panose="020B0604020104020204" pitchFamily="34" charset="0"/>
              </a:rPr>
              <a:t>Mohamad Abdul Hady, ST., MT</a:t>
            </a:r>
          </a:p>
          <a:p>
            <a:pPr algn="just">
              <a:lnSpc>
                <a:spcPct val="100000"/>
              </a:lnSpc>
              <a:spcBef>
                <a:spcPts val="0"/>
              </a:spcBef>
            </a:pPr>
            <a:endParaRPr lang="en-US" dirty="0">
              <a:solidFill>
                <a:schemeClr val="tx1"/>
              </a:solidFill>
              <a:latin typeface="Abadi" panose="020B0604020104020204" pitchFamily="34" charset="0"/>
            </a:endParaRPr>
          </a:p>
          <a:p>
            <a:pPr algn="just">
              <a:lnSpc>
                <a:spcPct val="100000"/>
              </a:lnSpc>
              <a:spcBef>
                <a:spcPts val="0"/>
              </a:spcBef>
            </a:pPr>
            <a:r>
              <a:rPr lang="en-ID" dirty="0" err="1">
                <a:solidFill>
                  <a:schemeClr val="tx1"/>
                </a:solidFill>
                <a:latin typeface="Abadi" panose="020B0604020104020204" pitchFamily="34" charset="0"/>
              </a:rPr>
              <a:t>Disusun</a:t>
            </a:r>
            <a:r>
              <a:rPr lang="en-ID" dirty="0">
                <a:solidFill>
                  <a:schemeClr val="tx1"/>
                </a:solidFill>
                <a:latin typeface="Abadi" panose="020B0604020104020204" pitchFamily="34" charset="0"/>
              </a:rPr>
              <a:t> oleh :</a:t>
            </a:r>
          </a:p>
          <a:p>
            <a:pPr algn="just">
              <a:lnSpc>
                <a:spcPct val="100000"/>
              </a:lnSpc>
              <a:spcBef>
                <a:spcPts val="0"/>
              </a:spcBef>
            </a:pPr>
            <a:r>
              <a:rPr lang="en-ID" dirty="0">
                <a:solidFill>
                  <a:schemeClr val="tx1"/>
                </a:solidFill>
                <a:latin typeface="Abadi" panose="020B0604020104020204" pitchFamily="34" charset="0"/>
              </a:rPr>
              <a:t>Khoirus Fauzi Rahmadhani 07111840000029</a:t>
            </a:r>
          </a:p>
          <a:p>
            <a:pPr algn="just"/>
            <a:endParaRPr lang="en-ID" dirty="0">
              <a:solidFill>
                <a:schemeClr val="tx1"/>
              </a:solidFill>
              <a:latin typeface="Abadi" panose="020B0604020104020204" pitchFamily="34" charset="0"/>
            </a:endParaRPr>
          </a:p>
          <a:p>
            <a:pPr algn="just"/>
            <a:endParaRPr lang="id-ID" dirty="0">
              <a:solidFill>
                <a:schemeClr val="tx1"/>
              </a:solidFill>
              <a:latin typeface="Abadi" panose="020B0604020104020204" pitchFamily="34" charset="0"/>
            </a:endParaRPr>
          </a:p>
        </p:txBody>
      </p:sp>
      <p:grpSp>
        <p:nvGrpSpPr>
          <p:cNvPr id="5" name="Group 4">
            <a:extLst>
              <a:ext uri="{FF2B5EF4-FFF2-40B4-BE49-F238E27FC236}">
                <a16:creationId xmlns:a16="http://schemas.microsoft.com/office/drawing/2014/main" id="{02668633-3327-4182-B579-7F65FF6A0BF4}"/>
              </a:ext>
            </a:extLst>
          </p:cNvPr>
          <p:cNvGrpSpPr/>
          <p:nvPr/>
        </p:nvGrpSpPr>
        <p:grpSpPr>
          <a:xfrm>
            <a:off x="9872870" y="-166614"/>
            <a:ext cx="2464904" cy="1015361"/>
            <a:chOff x="8878957" y="-259378"/>
            <a:chExt cx="3525077" cy="1452074"/>
          </a:xfrm>
        </p:grpSpPr>
        <p:sp>
          <p:nvSpPr>
            <p:cNvPr id="6" name="Rectangle: Rounded Corners 5">
              <a:extLst>
                <a:ext uri="{FF2B5EF4-FFF2-40B4-BE49-F238E27FC236}">
                  <a16:creationId xmlns:a16="http://schemas.microsoft.com/office/drawing/2014/main" id="{D131C4C4-5B20-47D2-8667-79AB2B6FF409}"/>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 name="Group 6">
              <a:extLst>
                <a:ext uri="{FF2B5EF4-FFF2-40B4-BE49-F238E27FC236}">
                  <a16:creationId xmlns:a16="http://schemas.microsoft.com/office/drawing/2014/main" id="{C145C629-83D2-4F34-A21E-CE33533F2CAE}"/>
                </a:ext>
              </a:extLst>
            </p:cNvPr>
            <p:cNvGrpSpPr/>
            <p:nvPr/>
          </p:nvGrpSpPr>
          <p:grpSpPr>
            <a:xfrm>
              <a:off x="9018662" y="137799"/>
              <a:ext cx="3020521" cy="914789"/>
              <a:chOff x="9045167" y="296823"/>
              <a:chExt cx="3020521" cy="914789"/>
            </a:xfrm>
          </p:grpSpPr>
          <p:pic>
            <p:nvPicPr>
              <p:cNvPr id="8" name="Picture 7" descr="A picture containing text, sign&#10;&#10;Description automatically generated">
                <a:extLst>
                  <a:ext uri="{FF2B5EF4-FFF2-40B4-BE49-F238E27FC236}">
                    <a16:creationId xmlns:a16="http://schemas.microsoft.com/office/drawing/2014/main" id="{61F8C922-EA41-45BC-827D-3F15E7D11FE0}"/>
                  </a:ext>
                </a:extLst>
              </p:cNvPr>
              <p:cNvPicPr>
                <a:picLocks noChangeAspect="1"/>
              </p:cNvPicPr>
              <p:nvPr/>
            </p:nvPicPr>
            <p:blipFill>
              <a:blip r:embed="rId3"/>
              <a:stretch>
                <a:fillRect/>
              </a:stretch>
            </p:blipFill>
            <p:spPr>
              <a:xfrm>
                <a:off x="11146302" y="296823"/>
                <a:ext cx="919386" cy="914789"/>
              </a:xfrm>
              <a:prstGeom prst="rect">
                <a:avLst/>
              </a:prstGeom>
            </p:spPr>
          </p:pic>
          <p:pic>
            <p:nvPicPr>
              <p:cNvPr id="9" name="Picture 8" descr="Icon&#10;&#10;Description automatically generated with medium confidence">
                <a:extLst>
                  <a:ext uri="{FF2B5EF4-FFF2-40B4-BE49-F238E27FC236}">
                    <a16:creationId xmlns:a16="http://schemas.microsoft.com/office/drawing/2014/main" id="{3CA3E9CB-A6AD-4CD6-A13D-D90026EC07BB}"/>
                  </a:ext>
                </a:extLst>
              </p:cNvPr>
              <p:cNvPicPr>
                <a:picLocks noChangeAspect="1"/>
              </p:cNvPicPr>
              <p:nvPr/>
            </p:nvPicPr>
            <p:blipFill>
              <a:blip r:embed="rId4"/>
              <a:stretch>
                <a:fillRect/>
              </a:stretch>
            </p:blipFill>
            <p:spPr>
              <a:xfrm>
                <a:off x="9045167" y="296823"/>
                <a:ext cx="914789" cy="914789"/>
              </a:xfrm>
              <a:prstGeom prst="rect">
                <a:avLst/>
              </a:prstGeom>
            </p:spPr>
          </p:pic>
          <p:pic>
            <p:nvPicPr>
              <p:cNvPr id="10" name="Picture 9" descr="A picture containing text, device&#10;&#10;Description automatically generated">
                <a:extLst>
                  <a:ext uri="{FF2B5EF4-FFF2-40B4-BE49-F238E27FC236}">
                    <a16:creationId xmlns:a16="http://schemas.microsoft.com/office/drawing/2014/main" id="{FCD134BE-9649-4612-99FB-4DBA882409D6}"/>
                  </a:ext>
                </a:extLst>
              </p:cNvPr>
              <p:cNvPicPr>
                <a:picLocks noChangeAspect="1"/>
              </p:cNvPicPr>
              <p:nvPr/>
            </p:nvPicPr>
            <p:blipFill>
              <a:blip r:embed="rId5"/>
              <a:stretch>
                <a:fillRect/>
              </a:stretch>
            </p:blipFill>
            <p:spPr>
              <a:xfrm>
                <a:off x="10089069" y="296823"/>
                <a:ext cx="928120" cy="914789"/>
              </a:xfrm>
              <a:prstGeom prst="rect">
                <a:avLst/>
              </a:prstGeom>
            </p:spPr>
          </p:pic>
        </p:grpSp>
      </p:grpSp>
    </p:spTree>
    <p:extLst>
      <p:ext uri="{BB962C8B-B14F-4D97-AF65-F5344CB8AC3E}">
        <p14:creationId xmlns:p14="http://schemas.microsoft.com/office/powerpoint/2010/main" val="12504601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CC5008-02A4-4498-B07D-C1007153DED6}"/>
              </a:ext>
            </a:extLst>
          </p:cNvPr>
          <p:cNvSpPr>
            <a:spLocks noGrp="1"/>
          </p:cNvSpPr>
          <p:nvPr>
            <p:ph type="title"/>
          </p:nvPr>
        </p:nvSpPr>
        <p:spPr>
          <a:xfrm>
            <a:off x="1141412" y="528964"/>
            <a:ext cx="8125418" cy="1175955"/>
          </a:xfrm>
        </p:spPr>
        <p:txBody>
          <a:bodyPr>
            <a:noAutofit/>
          </a:bodyPr>
          <a:lstStyle/>
          <a:p>
            <a:r>
              <a:rPr lang="en-ID" dirty="0" err="1"/>
              <a:t>Tinjauan</a:t>
            </a:r>
            <a:r>
              <a:rPr lang="en-ID" dirty="0"/>
              <a:t> Pustaka – Distributed Control System (DCS)</a:t>
            </a:r>
            <a:br>
              <a:rPr lang="id-ID" dirty="0"/>
            </a:br>
            <a:r>
              <a:rPr lang="en-ID" dirty="0"/>
              <a:t> </a:t>
            </a:r>
            <a:br>
              <a:rPr lang="en-US" dirty="0"/>
            </a:br>
            <a:endParaRPr lang="id-ID" dirty="0"/>
          </a:p>
        </p:txBody>
      </p:sp>
      <p:grpSp>
        <p:nvGrpSpPr>
          <p:cNvPr id="5" name="Group 4">
            <a:extLst>
              <a:ext uri="{FF2B5EF4-FFF2-40B4-BE49-F238E27FC236}">
                <a16:creationId xmlns:a16="http://schemas.microsoft.com/office/drawing/2014/main" id="{C23869F0-D688-4A99-B05C-CE58036E10D8}"/>
              </a:ext>
            </a:extLst>
          </p:cNvPr>
          <p:cNvGrpSpPr/>
          <p:nvPr/>
        </p:nvGrpSpPr>
        <p:grpSpPr>
          <a:xfrm>
            <a:off x="10230125" y="1175955"/>
            <a:ext cx="1815548" cy="4871103"/>
            <a:chOff x="10817226" y="1191657"/>
            <a:chExt cx="1815548" cy="4871103"/>
          </a:xfrm>
        </p:grpSpPr>
        <p:sp>
          <p:nvSpPr>
            <p:cNvPr id="6" name="Rectangle: Rounded Corners 5">
              <a:hlinkClick r:id="rId2" action="ppaction://hlinksldjump"/>
              <a:extLst>
                <a:ext uri="{FF2B5EF4-FFF2-40B4-BE49-F238E27FC236}">
                  <a16:creationId xmlns:a16="http://schemas.microsoft.com/office/drawing/2014/main" id="{E7746B39-81B3-4B18-B0BD-77FDC5099788}"/>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7" name="Rectangle: Rounded Corners 6">
              <a:hlinkClick r:id="rId3" action="ppaction://hlinksldjump"/>
              <a:extLst>
                <a:ext uri="{FF2B5EF4-FFF2-40B4-BE49-F238E27FC236}">
                  <a16:creationId xmlns:a16="http://schemas.microsoft.com/office/drawing/2014/main" id="{E70B2AE3-209C-4D9E-BFDE-B5DE7737E271}"/>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8" name="Rectangle: Rounded Corners 7">
              <a:hlinkClick r:id="rId4" action="ppaction://hlinksldjump"/>
              <a:extLst>
                <a:ext uri="{FF2B5EF4-FFF2-40B4-BE49-F238E27FC236}">
                  <a16:creationId xmlns:a16="http://schemas.microsoft.com/office/drawing/2014/main" id="{44FF7AB2-6429-4ACD-AACA-CA093866687D}"/>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9" name="Rectangle: Rounded Corners 8">
              <a:hlinkClick r:id="rId5" action="ppaction://hlinksldjump"/>
              <a:extLst>
                <a:ext uri="{FF2B5EF4-FFF2-40B4-BE49-F238E27FC236}">
                  <a16:creationId xmlns:a16="http://schemas.microsoft.com/office/drawing/2014/main" id="{C5C7B871-6129-4021-B690-3576FB1B1E4B}"/>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10" name="Rectangle: Rounded Corners 9">
              <a:hlinkClick r:id="rId6" action="ppaction://hlinksldjump"/>
              <a:extLst>
                <a:ext uri="{FF2B5EF4-FFF2-40B4-BE49-F238E27FC236}">
                  <a16:creationId xmlns:a16="http://schemas.microsoft.com/office/drawing/2014/main" id="{9A9553BF-0E31-40AE-AC4B-F39D6ED6632B}"/>
                </a:ext>
              </a:extLst>
            </p:cNvPr>
            <p:cNvSpPr/>
            <p:nvPr/>
          </p:nvSpPr>
          <p:spPr>
            <a:xfrm>
              <a:off x="10817226" y="361545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11" name="Rectangle: Rounded Corners 10">
              <a:hlinkClick r:id="rId7" action="ppaction://hlinksldjump"/>
              <a:extLst>
                <a:ext uri="{FF2B5EF4-FFF2-40B4-BE49-F238E27FC236}">
                  <a16:creationId xmlns:a16="http://schemas.microsoft.com/office/drawing/2014/main" id="{0F4061AC-F83A-4479-8424-09B074967269}"/>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12" name="Rectangle: Rounded Corners 11">
              <a:hlinkClick r:id="rId8" action="ppaction://hlinksldjump"/>
              <a:extLst>
                <a:ext uri="{FF2B5EF4-FFF2-40B4-BE49-F238E27FC236}">
                  <a16:creationId xmlns:a16="http://schemas.microsoft.com/office/drawing/2014/main" id="{98B97E18-3A38-495E-AB35-3D13F9CEB3C1}"/>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13" name="Rectangle: Rounded Corners 12">
              <a:hlinkClick r:id="rId9" action="ppaction://hlinksldjump"/>
              <a:extLst>
                <a:ext uri="{FF2B5EF4-FFF2-40B4-BE49-F238E27FC236}">
                  <a16:creationId xmlns:a16="http://schemas.microsoft.com/office/drawing/2014/main" id="{B0CDD3F9-2194-45E2-889F-0D18E852C783}"/>
                </a:ext>
              </a:extLst>
            </p:cNvPr>
            <p:cNvSpPr/>
            <p:nvPr/>
          </p:nvSpPr>
          <p:spPr>
            <a:xfrm>
              <a:off x="10817226" y="545076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grpSp>
        <p:nvGrpSpPr>
          <p:cNvPr id="14" name="Group 13">
            <a:extLst>
              <a:ext uri="{FF2B5EF4-FFF2-40B4-BE49-F238E27FC236}">
                <a16:creationId xmlns:a16="http://schemas.microsoft.com/office/drawing/2014/main" id="{57C66F14-BD7D-4DB8-815A-EC2CF4219F2F}"/>
              </a:ext>
            </a:extLst>
          </p:cNvPr>
          <p:cNvGrpSpPr/>
          <p:nvPr/>
        </p:nvGrpSpPr>
        <p:grpSpPr>
          <a:xfrm>
            <a:off x="9872870" y="-166614"/>
            <a:ext cx="2464904" cy="1015361"/>
            <a:chOff x="8878957" y="-259378"/>
            <a:chExt cx="3525077" cy="1452074"/>
          </a:xfrm>
        </p:grpSpPr>
        <p:sp>
          <p:nvSpPr>
            <p:cNvPr id="15" name="Rectangle: Rounded Corners 14">
              <a:extLst>
                <a:ext uri="{FF2B5EF4-FFF2-40B4-BE49-F238E27FC236}">
                  <a16:creationId xmlns:a16="http://schemas.microsoft.com/office/drawing/2014/main" id="{6F11698D-04BF-4662-9D49-E22271E2068E}"/>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6" name="Group 15">
              <a:extLst>
                <a:ext uri="{FF2B5EF4-FFF2-40B4-BE49-F238E27FC236}">
                  <a16:creationId xmlns:a16="http://schemas.microsoft.com/office/drawing/2014/main" id="{E0AA3CC0-B524-4DD4-B94B-CB12BACC8BAE}"/>
                </a:ext>
              </a:extLst>
            </p:cNvPr>
            <p:cNvGrpSpPr/>
            <p:nvPr/>
          </p:nvGrpSpPr>
          <p:grpSpPr>
            <a:xfrm>
              <a:off x="9018662" y="137799"/>
              <a:ext cx="3020521" cy="914789"/>
              <a:chOff x="9045167" y="296823"/>
              <a:chExt cx="3020521" cy="914789"/>
            </a:xfrm>
          </p:grpSpPr>
          <p:pic>
            <p:nvPicPr>
              <p:cNvPr id="17" name="Picture 16" descr="A picture containing text, sign&#10;&#10;Description automatically generated">
                <a:extLst>
                  <a:ext uri="{FF2B5EF4-FFF2-40B4-BE49-F238E27FC236}">
                    <a16:creationId xmlns:a16="http://schemas.microsoft.com/office/drawing/2014/main" id="{2FECD206-D6EE-408C-8C94-4A1F04642343}"/>
                  </a:ext>
                </a:extLst>
              </p:cNvPr>
              <p:cNvPicPr>
                <a:picLocks noChangeAspect="1"/>
              </p:cNvPicPr>
              <p:nvPr/>
            </p:nvPicPr>
            <p:blipFill>
              <a:blip r:embed="rId10"/>
              <a:stretch>
                <a:fillRect/>
              </a:stretch>
            </p:blipFill>
            <p:spPr>
              <a:xfrm>
                <a:off x="11146302" y="296823"/>
                <a:ext cx="919386" cy="914789"/>
              </a:xfrm>
              <a:prstGeom prst="rect">
                <a:avLst/>
              </a:prstGeom>
            </p:spPr>
          </p:pic>
          <p:pic>
            <p:nvPicPr>
              <p:cNvPr id="18" name="Picture 17" descr="Icon&#10;&#10;Description automatically generated with medium confidence">
                <a:extLst>
                  <a:ext uri="{FF2B5EF4-FFF2-40B4-BE49-F238E27FC236}">
                    <a16:creationId xmlns:a16="http://schemas.microsoft.com/office/drawing/2014/main" id="{5C82F42E-15C7-4128-8A8E-F2D049481376}"/>
                  </a:ext>
                </a:extLst>
              </p:cNvPr>
              <p:cNvPicPr>
                <a:picLocks noChangeAspect="1"/>
              </p:cNvPicPr>
              <p:nvPr/>
            </p:nvPicPr>
            <p:blipFill>
              <a:blip r:embed="rId11"/>
              <a:stretch>
                <a:fillRect/>
              </a:stretch>
            </p:blipFill>
            <p:spPr>
              <a:xfrm>
                <a:off x="9045167" y="296823"/>
                <a:ext cx="914789" cy="914789"/>
              </a:xfrm>
              <a:prstGeom prst="rect">
                <a:avLst/>
              </a:prstGeom>
            </p:spPr>
          </p:pic>
          <p:pic>
            <p:nvPicPr>
              <p:cNvPr id="19" name="Picture 18" descr="A picture containing text, device&#10;&#10;Description automatically generated">
                <a:extLst>
                  <a:ext uri="{FF2B5EF4-FFF2-40B4-BE49-F238E27FC236}">
                    <a16:creationId xmlns:a16="http://schemas.microsoft.com/office/drawing/2014/main" id="{CD894459-E6D3-4668-956A-9BE95B74DF4A}"/>
                  </a:ext>
                </a:extLst>
              </p:cNvPr>
              <p:cNvPicPr>
                <a:picLocks noChangeAspect="1"/>
              </p:cNvPicPr>
              <p:nvPr/>
            </p:nvPicPr>
            <p:blipFill>
              <a:blip r:embed="rId12"/>
              <a:stretch>
                <a:fillRect/>
              </a:stretch>
            </p:blipFill>
            <p:spPr>
              <a:xfrm>
                <a:off x="10089069" y="296823"/>
                <a:ext cx="928120" cy="914789"/>
              </a:xfrm>
              <a:prstGeom prst="rect">
                <a:avLst/>
              </a:prstGeom>
            </p:spPr>
          </p:pic>
        </p:grpSp>
      </p:grpSp>
      <p:sp>
        <p:nvSpPr>
          <p:cNvPr id="21" name="TextBox 20">
            <a:extLst>
              <a:ext uri="{FF2B5EF4-FFF2-40B4-BE49-F238E27FC236}">
                <a16:creationId xmlns:a16="http://schemas.microsoft.com/office/drawing/2014/main" id="{A2C66F9E-E5C0-44E3-ACDF-C53177EA2CC7}"/>
              </a:ext>
            </a:extLst>
          </p:cNvPr>
          <p:cNvSpPr txBox="1"/>
          <p:nvPr/>
        </p:nvSpPr>
        <p:spPr>
          <a:xfrm>
            <a:off x="4797752" y="1784806"/>
            <a:ext cx="4950725" cy="4154984"/>
          </a:xfrm>
          <a:prstGeom prst="rect">
            <a:avLst/>
          </a:prstGeom>
          <a:noFill/>
        </p:spPr>
        <p:txBody>
          <a:bodyPr wrap="square">
            <a:spAutoFit/>
          </a:bodyPr>
          <a:lstStyle/>
          <a:p>
            <a:pPr algn="just"/>
            <a:r>
              <a:rPr lang="id-ID" sz="2400" dirty="0"/>
              <a:t>Sistem Kontrol Terdistribusi adalah sistem kontrol yang dirancang khusus yang digunakan untuk mengontrol aplikasi yang kompleks, besar, dan terdistribusi secara geografis dalam proses industri. Dalam hal ini, pengontrol didistribusikan ke seluruh area pabrik. </a:t>
            </a:r>
            <a:r>
              <a:rPr lang="id-ID" sz="2400" dirty="0" err="1"/>
              <a:t>Kontroler</a:t>
            </a:r>
            <a:r>
              <a:rPr lang="id-ID" sz="2400" dirty="0"/>
              <a:t> terdistribusi ini terhubung ke perangkat lapangan dan PC yang beroperasi melalui jaringan komunikasi berkecepatan tinggi </a:t>
            </a:r>
          </a:p>
        </p:txBody>
      </p:sp>
      <p:pic>
        <p:nvPicPr>
          <p:cNvPr id="22" name="Picture 21">
            <a:extLst>
              <a:ext uri="{FF2B5EF4-FFF2-40B4-BE49-F238E27FC236}">
                <a16:creationId xmlns:a16="http://schemas.microsoft.com/office/drawing/2014/main" id="{C3B43688-D805-4710-BB9A-F9C6C2E8B5D7}"/>
              </a:ext>
            </a:extLst>
          </p:cNvPr>
          <p:cNvPicPr>
            <a:picLocks noChangeAspect="1"/>
          </p:cNvPicPr>
          <p:nvPr/>
        </p:nvPicPr>
        <p:blipFill>
          <a:blip r:embed="rId13"/>
          <a:stretch>
            <a:fillRect/>
          </a:stretch>
        </p:blipFill>
        <p:spPr>
          <a:xfrm>
            <a:off x="384169" y="1898138"/>
            <a:ext cx="4351603" cy="3842920"/>
          </a:xfrm>
          <a:prstGeom prst="rect">
            <a:avLst/>
          </a:prstGeom>
        </p:spPr>
      </p:pic>
    </p:spTree>
    <p:extLst>
      <p:ext uri="{BB962C8B-B14F-4D97-AF65-F5344CB8AC3E}">
        <p14:creationId xmlns:p14="http://schemas.microsoft.com/office/powerpoint/2010/main" val="84030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54D08-DD87-4B7E-B741-B830163A6C15}"/>
              </a:ext>
            </a:extLst>
          </p:cNvPr>
          <p:cNvGrpSpPr/>
          <p:nvPr/>
        </p:nvGrpSpPr>
        <p:grpSpPr>
          <a:xfrm>
            <a:off x="10230125" y="1175955"/>
            <a:ext cx="1815548" cy="4871103"/>
            <a:chOff x="10817226" y="1191657"/>
            <a:chExt cx="1815548" cy="4871103"/>
          </a:xfrm>
        </p:grpSpPr>
        <p:sp>
          <p:nvSpPr>
            <p:cNvPr id="5" name="Rectangle: Rounded Corners 4">
              <a:hlinkClick r:id="rId2" action="ppaction://hlinksldjump"/>
              <a:extLst>
                <a:ext uri="{FF2B5EF4-FFF2-40B4-BE49-F238E27FC236}">
                  <a16:creationId xmlns:a16="http://schemas.microsoft.com/office/drawing/2014/main" id="{662CF754-6E2B-46D3-A3ED-EAE61B70DAF3}"/>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6" name="Rectangle: Rounded Corners 5">
              <a:hlinkClick r:id="rId3" action="ppaction://hlinksldjump"/>
              <a:extLst>
                <a:ext uri="{FF2B5EF4-FFF2-40B4-BE49-F238E27FC236}">
                  <a16:creationId xmlns:a16="http://schemas.microsoft.com/office/drawing/2014/main" id="{F8C17D42-E41B-4B2C-84DA-526249759976}"/>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7" name="Rectangle: Rounded Corners 6">
              <a:hlinkClick r:id="rId4" action="ppaction://hlinksldjump"/>
              <a:extLst>
                <a:ext uri="{FF2B5EF4-FFF2-40B4-BE49-F238E27FC236}">
                  <a16:creationId xmlns:a16="http://schemas.microsoft.com/office/drawing/2014/main" id="{7F6DE63A-DA3C-4848-AB4E-86E7311FB8A7}"/>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8" name="Rectangle: Rounded Corners 7">
              <a:hlinkClick r:id="rId5" action="ppaction://hlinksldjump"/>
              <a:extLst>
                <a:ext uri="{FF2B5EF4-FFF2-40B4-BE49-F238E27FC236}">
                  <a16:creationId xmlns:a16="http://schemas.microsoft.com/office/drawing/2014/main" id="{0C16D132-20BF-4693-8A64-66D8E324DE43}"/>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9" name="Rectangle: Rounded Corners 8">
              <a:hlinkClick r:id="rId6" action="ppaction://hlinksldjump"/>
              <a:extLst>
                <a:ext uri="{FF2B5EF4-FFF2-40B4-BE49-F238E27FC236}">
                  <a16:creationId xmlns:a16="http://schemas.microsoft.com/office/drawing/2014/main" id="{E7B10DCA-5E49-4FB8-8132-326F6F1F22ED}"/>
                </a:ext>
              </a:extLst>
            </p:cNvPr>
            <p:cNvSpPr/>
            <p:nvPr/>
          </p:nvSpPr>
          <p:spPr>
            <a:xfrm>
              <a:off x="10817226" y="361545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10" name="Rectangle: Rounded Corners 9">
              <a:hlinkClick r:id="rId7" action="ppaction://hlinksldjump"/>
              <a:extLst>
                <a:ext uri="{FF2B5EF4-FFF2-40B4-BE49-F238E27FC236}">
                  <a16:creationId xmlns:a16="http://schemas.microsoft.com/office/drawing/2014/main" id="{32A80C4F-376E-4971-AD26-C1F706FF76EE}"/>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11" name="Rectangle: Rounded Corners 10">
              <a:hlinkClick r:id="rId8" action="ppaction://hlinksldjump"/>
              <a:extLst>
                <a:ext uri="{FF2B5EF4-FFF2-40B4-BE49-F238E27FC236}">
                  <a16:creationId xmlns:a16="http://schemas.microsoft.com/office/drawing/2014/main" id="{FB729A58-D5FE-46CC-A977-E6517316DDED}"/>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12" name="Rectangle: Rounded Corners 11">
              <a:hlinkClick r:id="rId9" action="ppaction://hlinksldjump"/>
              <a:extLst>
                <a:ext uri="{FF2B5EF4-FFF2-40B4-BE49-F238E27FC236}">
                  <a16:creationId xmlns:a16="http://schemas.microsoft.com/office/drawing/2014/main" id="{2A6B0B29-DBEF-4B0B-A653-F09435FC6A5F}"/>
                </a:ext>
              </a:extLst>
            </p:cNvPr>
            <p:cNvSpPr/>
            <p:nvPr/>
          </p:nvSpPr>
          <p:spPr>
            <a:xfrm>
              <a:off x="10817226" y="545076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grpSp>
        <p:nvGrpSpPr>
          <p:cNvPr id="13" name="Group 12">
            <a:extLst>
              <a:ext uri="{FF2B5EF4-FFF2-40B4-BE49-F238E27FC236}">
                <a16:creationId xmlns:a16="http://schemas.microsoft.com/office/drawing/2014/main" id="{A51DD906-7BE7-4B9D-9B5A-C27A0ADBF376}"/>
              </a:ext>
            </a:extLst>
          </p:cNvPr>
          <p:cNvGrpSpPr/>
          <p:nvPr/>
        </p:nvGrpSpPr>
        <p:grpSpPr>
          <a:xfrm>
            <a:off x="9872870" y="-166614"/>
            <a:ext cx="2464904" cy="1015361"/>
            <a:chOff x="8878957" y="-259378"/>
            <a:chExt cx="3525077" cy="1452074"/>
          </a:xfrm>
        </p:grpSpPr>
        <p:sp>
          <p:nvSpPr>
            <p:cNvPr id="14" name="Rectangle: Rounded Corners 13">
              <a:extLst>
                <a:ext uri="{FF2B5EF4-FFF2-40B4-BE49-F238E27FC236}">
                  <a16:creationId xmlns:a16="http://schemas.microsoft.com/office/drawing/2014/main" id="{D96B1EF5-2292-491D-AA49-A1E532CC0F42}"/>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5" name="Group 14">
              <a:extLst>
                <a:ext uri="{FF2B5EF4-FFF2-40B4-BE49-F238E27FC236}">
                  <a16:creationId xmlns:a16="http://schemas.microsoft.com/office/drawing/2014/main" id="{363F7717-8296-4AF5-BA52-8B6601779D73}"/>
                </a:ext>
              </a:extLst>
            </p:cNvPr>
            <p:cNvGrpSpPr/>
            <p:nvPr/>
          </p:nvGrpSpPr>
          <p:grpSpPr>
            <a:xfrm>
              <a:off x="9018662" y="137799"/>
              <a:ext cx="3020521" cy="914789"/>
              <a:chOff x="9045167" y="296823"/>
              <a:chExt cx="3020521" cy="914789"/>
            </a:xfrm>
          </p:grpSpPr>
          <p:pic>
            <p:nvPicPr>
              <p:cNvPr id="16" name="Picture 15" descr="A picture containing text, sign&#10;&#10;Description automatically generated">
                <a:extLst>
                  <a:ext uri="{FF2B5EF4-FFF2-40B4-BE49-F238E27FC236}">
                    <a16:creationId xmlns:a16="http://schemas.microsoft.com/office/drawing/2014/main" id="{09135D9C-D319-4869-BA6F-7448FF01A206}"/>
                  </a:ext>
                </a:extLst>
              </p:cNvPr>
              <p:cNvPicPr>
                <a:picLocks noChangeAspect="1"/>
              </p:cNvPicPr>
              <p:nvPr/>
            </p:nvPicPr>
            <p:blipFill>
              <a:blip r:embed="rId10"/>
              <a:stretch>
                <a:fillRect/>
              </a:stretch>
            </p:blipFill>
            <p:spPr>
              <a:xfrm>
                <a:off x="11146302" y="296823"/>
                <a:ext cx="919386" cy="914789"/>
              </a:xfrm>
              <a:prstGeom prst="rect">
                <a:avLst/>
              </a:prstGeom>
            </p:spPr>
          </p:pic>
          <p:pic>
            <p:nvPicPr>
              <p:cNvPr id="17" name="Picture 16" descr="Icon&#10;&#10;Description automatically generated with medium confidence">
                <a:extLst>
                  <a:ext uri="{FF2B5EF4-FFF2-40B4-BE49-F238E27FC236}">
                    <a16:creationId xmlns:a16="http://schemas.microsoft.com/office/drawing/2014/main" id="{4A7C9D10-92CB-4C2F-92CA-21BFEE3AF33F}"/>
                  </a:ext>
                </a:extLst>
              </p:cNvPr>
              <p:cNvPicPr>
                <a:picLocks noChangeAspect="1"/>
              </p:cNvPicPr>
              <p:nvPr/>
            </p:nvPicPr>
            <p:blipFill>
              <a:blip r:embed="rId11"/>
              <a:stretch>
                <a:fillRect/>
              </a:stretch>
            </p:blipFill>
            <p:spPr>
              <a:xfrm>
                <a:off x="9045167" y="296823"/>
                <a:ext cx="914789" cy="914789"/>
              </a:xfrm>
              <a:prstGeom prst="rect">
                <a:avLst/>
              </a:prstGeom>
            </p:spPr>
          </p:pic>
          <p:pic>
            <p:nvPicPr>
              <p:cNvPr id="18" name="Picture 17" descr="A picture containing text, device&#10;&#10;Description automatically generated">
                <a:extLst>
                  <a:ext uri="{FF2B5EF4-FFF2-40B4-BE49-F238E27FC236}">
                    <a16:creationId xmlns:a16="http://schemas.microsoft.com/office/drawing/2014/main" id="{854DE3C2-6370-41A8-A6DC-64ED34932B91}"/>
                  </a:ext>
                </a:extLst>
              </p:cNvPr>
              <p:cNvPicPr>
                <a:picLocks noChangeAspect="1"/>
              </p:cNvPicPr>
              <p:nvPr/>
            </p:nvPicPr>
            <p:blipFill>
              <a:blip r:embed="rId12"/>
              <a:stretch>
                <a:fillRect/>
              </a:stretch>
            </p:blipFill>
            <p:spPr>
              <a:xfrm>
                <a:off x="10089069" y="296823"/>
                <a:ext cx="928120" cy="914789"/>
              </a:xfrm>
              <a:prstGeom prst="rect">
                <a:avLst/>
              </a:prstGeom>
            </p:spPr>
          </p:pic>
        </p:grpSp>
      </p:grpSp>
      <p:sp>
        <p:nvSpPr>
          <p:cNvPr id="19" name="Title 1">
            <a:extLst>
              <a:ext uri="{FF2B5EF4-FFF2-40B4-BE49-F238E27FC236}">
                <a16:creationId xmlns:a16="http://schemas.microsoft.com/office/drawing/2014/main" id="{F4C636A9-202E-4342-9ED8-EF25ECD7D04B}"/>
              </a:ext>
            </a:extLst>
          </p:cNvPr>
          <p:cNvSpPr>
            <a:spLocks noGrp="1"/>
          </p:cNvSpPr>
          <p:nvPr>
            <p:ph type="title"/>
          </p:nvPr>
        </p:nvSpPr>
        <p:spPr>
          <a:xfrm>
            <a:off x="964252" y="514536"/>
            <a:ext cx="9906000" cy="945751"/>
          </a:xfrm>
        </p:spPr>
        <p:txBody>
          <a:bodyPr>
            <a:noAutofit/>
          </a:bodyPr>
          <a:lstStyle/>
          <a:p>
            <a:r>
              <a:rPr lang="en-ID" dirty="0" err="1"/>
              <a:t>Tinjauan</a:t>
            </a:r>
            <a:r>
              <a:rPr lang="en-ID" dirty="0"/>
              <a:t> Pustaka – Tuning PID Ziegler </a:t>
            </a:r>
            <a:r>
              <a:rPr lang="en-ID" dirty="0" err="1"/>
              <a:t>nichols</a:t>
            </a:r>
            <a:br>
              <a:rPr lang="id-ID" dirty="0"/>
            </a:br>
            <a:r>
              <a:rPr lang="en-ID" dirty="0"/>
              <a:t> </a:t>
            </a:r>
            <a:br>
              <a:rPr lang="en-US" dirty="0"/>
            </a:br>
            <a:endParaRPr lang="id-ID" dirty="0"/>
          </a:p>
        </p:txBody>
      </p:sp>
      <p:sp>
        <p:nvSpPr>
          <p:cNvPr id="21" name="TextBox 20">
            <a:extLst>
              <a:ext uri="{FF2B5EF4-FFF2-40B4-BE49-F238E27FC236}">
                <a16:creationId xmlns:a16="http://schemas.microsoft.com/office/drawing/2014/main" id="{8A3CF9CD-544B-4E5E-970E-0C256D41DA30}"/>
              </a:ext>
            </a:extLst>
          </p:cNvPr>
          <p:cNvSpPr txBox="1"/>
          <p:nvPr/>
        </p:nvSpPr>
        <p:spPr>
          <a:xfrm>
            <a:off x="863220" y="1078600"/>
            <a:ext cx="9107338" cy="1323439"/>
          </a:xfrm>
          <a:prstGeom prst="rect">
            <a:avLst/>
          </a:prstGeom>
          <a:noFill/>
        </p:spPr>
        <p:txBody>
          <a:bodyPr wrap="square">
            <a:spAutoFit/>
          </a:bodyPr>
          <a:lstStyle/>
          <a:p>
            <a:pPr algn="just"/>
            <a:r>
              <a:rPr lang="id-ID" sz="2000" dirty="0"/>
              <a:t>Metode ini adalah metode </a:t>
            </a:r>
            <a:r>
              <a:rPr lang="id-ID" sz="2000" dirty="0" err="1"/>
              <a:t>tuning</a:t>
            </a:r>
            <a:r>
              <a:rPr lang="id-ID" sz="2000" dirty="0"/>
              <a:t> berdasarkan osilasi berkelanjutan yang pertama kali diusulkan oleh </a:t>
            </a:r>
            <a:r>
              <a:rPr lang="id-ID" sz="2000" dirty="0" err="1"/>
              <a:t>Ziegler</a:t>
            </a:r>
            <a:r>
              <a:rPr lang="id-ID" sz="2000" dirty="0"/>
              <a:t> dan </a:t>
            </a:r>
            <a:r>
              <a:rPr lang="id-ID" sz="2000" dirty="0" err="1"/>
              <a:t>Nichols</a:t>
            </a:r>
            <a:r>
              <a:rPr lang="id-ID" sz="2000" dirty="0"/>
              <a:t> pada tahun 1942.  Metode ini yang mungkin paling dikenal dan paling banyak digunakan metode untuk menyetel pengontrol PID adalah juga dikenal sebagai </a:t>
            </a:r>
            <a:r>
              <a:rPr lang="id-ID" sz="2000" dirty="0" err="1"/>
              <a:t>online</a:t>
            </a:r>
            <a:r>
              <a:rPr lang="id-ID" sz="2000" dirty="0"/>
              <a:t> </a:t>
            </a:r>
            <a:r>
              <a:rPr lang="id-ID" sz="2000" dirty="0" err="1"/>
              <a:t>tuning</a:t>
            </a:r>
            <a:endParaRPr lang="id-ID" sz="2000" dirty="0"/>
          </a:p>
        </p:txBody>
      </p:sp>
      <p:pic>
        <p:nvPicPr>
          <p:cNvPr id="23" name="Picture 22">
            <a:extLst>
              <a:ext uri="{FF2B5EF4-FFF2-40B4-BE49-F238E27FC236}">
                <a16:creationId xmlns:a16="http://schemas.microsoft.com/office/drawing/2014/main" id="{01AF73FB-CF99-47B0-BF23-25037F1FF772}"/>
              </a:ext>
            </a:extLst>
          </p:cNvPr>
          <p:cNvPicPr>
            <a:picLocks noChangeAspect="1"/>
          </p:cNvPicPr>
          <p:nvPr/>
        </p:nvPicPr>
        <p:blipFill>
          <a:blip r:embed="rId13"/>
          <a:stretch>
            <a:fillRect/>
          </a:stretch>
        </p:blipFill>
        <p:spPr>
          <a:xfrm>
            <a:off x="968919" y="2598786"/>
            <a:ext cx="2117229" cy="659466"/>
          </a:xfrm>
          <a:prstGeom prst="rect">
            <a:avLst/>
          </a:prstGeom>
        </p:spPr>
      </p:pic>
      <p:pic>
        <p:nvPicPr>
          <p:cNvPr id="25" name="Picture 24">
            <a:extLst>
              <a:ext uri="{FF2B5EF4-FFF2-40B4-BE49-F238E27FC236}">
                <a16:creationId xmlns:a16="http://schemas.microsoft.com/office/drawing/2014/main" id="{9481DE39-3440-4B12-AC33-C77C4649ED7C}"/>
              </a:ext>
            </a:extLst>
          </p:cNvPr>
          <p:cNvPicPr>
            <a:picLocks noChangeAspect="1"/>
          </p:cNvPicPr>
          <p:nvPr/>
        </p:nvPicPr>
        <p:blipFill>
          <a:blip r:embed="rId14"/>
          <a:stretch>
            <a:fillRect/>
          </a:stretch>
        </p:blipFill>
        <p:spPr>
          <a:xfrm>
            <a:off x="963142" y="3599748"/>
            <a:ext cx="5165406" cy="1966455"/>
          </a:xfrm>
          <a:prstGeom prst="rect">
            <a:avLst/>
          </a:prstGeom>
        </p:spPr>
      </p:pic>
      <p:pic>
        <p:nvPicPr>
          <p:cNvPr id="26" name="Picture 25">
            <a:extLst>
              <a:ext uri="{FF2B5EF4-FFF2-40B4-BE49-F238E27FC236}">
                <a16:creationId xmlns:a16="http://schemas.microsoft.com/office/drawing/2014/main" id="{0654B3C2-5AF2-4FDF-8524-702A8997BD03}"/>
              </a:ext>
            </a:extLst>
          </p:cNvPr>
          <p:cNvPicPr>
            <a:picLocks noChangeAspect="1"/>
          </p:cNvPicPr>
          <p:nvPr/>
        </p:nvPicPr>
        <p:blipFill>
          <a:blip r:embed="rId15"/>
          <a:stretch>
            <a:fillRect/>
          </a:stretch>
        </p:blipFill>
        <p:spPr>
          <a:xfrm>
            <a:off x="6387530" y="2631892"/>
            <a:ext cx="3485340" cy="2993748"/>
          </a:xfrm>
          <a:prstGeom prst="rect">
            <a:avLst/>
          </a:prstGeom>
        </p:spPr>
      </p:pic>
      <p:sp>
        <p:nvSpPr>
          <p:cNvPr id="28" name="TextBox 27">
            <a:extLst>
              <a:ext uri="{FF2B5EF4-FFF2-40B4-BE49-F238E27FC236}">
                <a16:creationId xmlns:a16="http://schemas.microsoft.com/office/drawing/2014/main" id="{EEDB14C7-7D6E-4E78-8E95-04B860868789}"/>
              </a:ext>
            </a:extLst>
          </p:cNvPr>
          <p:cNvSpPr txBox="1"/>
          <p:nvPr/>
        </p:nvSpPr>
        <p:spPr>
          <a:xfrm>
            <a:off x="1340892" y="5779400"/>
            <a:ext cx="1497842" cy="461665"/>
          </a:xfrm>
          <a:prstGeom prst="rect">
            <a:avLst/>
          </a:prstGeom>
          <a:noFill/>
        </p:spPr>
        <p:txBody>
          <a:bodyPr wrap="square">
            <a:spAutoFit/>
          </a:bodyPr>
          <a:lstStyle/>
          <a:p>
            <a:r>
              <a:rPr lang="id-ID" sz="2400" dirty="0"/>
              <a:t>a = </a:t>
            </a:r>
            <a:r>
              <a:rPr lang="id-ID" sz="2400" dirty="0" err="1"/>
              <a:t>kL</a:t>
            </a:r>
            <a:r>
              <a:rPr lang="id-ID" sz="2400" dirty="0"/>
              <a:t>/T</a:t>
            </a:r>
          </a:p>
        </p:txBody>
      </p:sp>
      <p:sp>
        <p:nvSpPr>
          <p:cNvPr id="30" name="TextBox 29">
            <a:extLst>
              <a:ext uri="{FF2B5EF4-FFF2-40B4-BE49-F238E27FC236}">
                <a16:creationId xmlns:a16="http://schemas.microsoft.com/office/drawing/2014/main" id="{6F237BD6-1B25-4573-8DBA-9A24646186AF}"/>
              </a:ext>
            </a:extLst>
          </p:cNvPr>
          <p:cNvSpPr txBox="1"/>
          <p:nvPr/>
        </p:nvSpPr>
        <p:spPr>
          <a:xfrm>
            <a:off x="3008194" y="5768957"/>
            <a:ext cx="6175612" cy="461665"/>
          </a:xfrm>
          <a:prstGeom prst="rect">
            <a:avLst/>
          </a:prstGeom>
          <a:noFill/>
        </p:spPr>
        <p:txBody>
          <a:bodyPr wrap="square">
            <a:spAutoFit/>
          </a:bodyPr>
          <a:lstStyle/>
          <a:p>
            <a:r>
              <a:rPr lang="id-ID" sz="2400" dirty="0" err="1"/>
              <a:t>Tc</a:t>
            </a:r>
            <a:r>
              <a:rPr lang="id-ID" sz="2400" dirty="0"/>
              <a:t> = 2</a:t>
            </a:r>
            <a:r>
              <a:rPr lang="el-GR" sz="2400" dirty="0"/>
              <a:t>π/ω</a:t>
            </a:r>
            <a:r>
              <a:rPr lang="id-ID" sz="2400" dirty="0"/>
              <a:t>c</a:t>
            </a:r>
          </a:p>
        </p:txBody>
      </p:sp>
    </p:spTree>
    <p:extLst>
      <p:ext uri="{BB962C8B-B14F-4D97-AF65-F5344CB8AC3E}">
        <p14:creationId xmlns:p14="http://schemas.microsoft.com/office/powerpoint/2010/main" val="294481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17C43B-DA6C-46B7-A0F5-A6DD320A4962}"/>
              </a:ext>
            </a:extLst>
          </p:cNvPr>
          <p:cNvSpPr>
            <a:spLocks noGrp="1"/>
          </p:cNvSpPr>
          <p:nvPr>
            <p:ph type="title"/>
          </p:nvPr>
        </p:nvSpPr>
        <p:spPr>
          <a:xfrm>
            <a:off x="964252" y="514536"/>
            <a:ext cx="9339808" cy="945751"/>
          </a:xfrm>
        </p:spPr>
        <p:txBody>
          <a:bodyPr>
            <a:noAutofit/>
          </a:bodyPr>
          <a:lstStyle/>
          <a:p>
            <a:r>
              <a:rPr lang="en-ID" dirty="0" err="1"/>
              <a:t>Tinjauan</a:t>
            </a:r>
            <a:r>
              <a:rPr lang="en-ID" dirty="0"/>
              <a:t> Pustaka – Tuning PID Cohen coon</a:t>
            </a:r>
            <a:br>
              <a:rPr lang="id-ID" dirty="0"/>
            </a:br>
            <a:r>
              <a:rPr lang="en-ID" dirty="0"/>
              <a:t> </a:t>
            </a:r>
            <a:br>
              <a:rPr lang="en-US" dirty="0"/>
            </a:br>
            <a:endParaRPr lang="id-ID" dirty="0"/>
          </a:p>
        </p:txBody>
      </p:sp>
      <p:grpSp>
        <p:nvGrpSpPr>
          <p:cNvPr id="5" name="Group 4">
            <a:extLst>
              <a:ext uri="{FF2B5EF4-FFF2-40B4-BE49-F238E27FC236}">
                <a16:creationId xmlns:a16="http://schemas.microsoft.com/office/drawing/2014/main" id="{2B83C3E2-2A4B-4DCC-98E8-A932DD35BAFA}"/>
              </a:ext>
            </a:extLst>
          </p:cNvPr>
          <p:cNvGrpSpPr/>
          <p:nvPr/>
        </p:nvGrpSpPr>
        <p:grpSpPr>
          <a:xfrm>
            <a:off x="10230125" y="1175955"/>
            <a:ext cx="1815548" cy="4871103"/>
            <a:chOff x="10817226" y="1191657"/>
            <a:chExt cx="1815548" cy="4871103"/>
          </a:xfrm>
        </p:grpSpPr>
        <p:sp>
          <p:nvSpPr>
            <p:cNvPr id="6" name="Rectangle: Rounded Corners 5">
              <a:hlinkClick r:id="rId2" action="ppaction://hlinksldjump"/>
              <a:extLst>
                <a:ext uri="{FF2B5EF4-FFF2-40B4-BE49-F238E27FC236}">
                  <a16:creationId xmlns:a16="http://schemas.microsoft.com/office/drawing/2014/main" id="{0035BB7B-586C-4F21-9507-BC9B919EC158}"/>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7" name="Rectangle: Rounded Corners 6">
              <a:hlinkClick r:id="rId3" action="ppaction://hlinksldjump"/>
              <a:extLst>
                <a:ext uri="{FF2B5EF4-FFF2-40B4-BE49-F238E27FC236}">
                  <a16:creationId xmlns:a16="http://schemas.microsoft.com/office/drawing/2014/main" id="{629F46CE-3A8C-4A8C-8182-B0D1EF5E9F99}"/>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8" name="Rectangle: Rounded Corners 7">
              <a:hlinkClick r:id="rId4" action="ppaction://hlinksldjump"/>
              <a:extLst>
                <a:ext uri="{FF2B5EF4-FFF2-40B4-BE49-F238E27FC236}">
                  <a16:creationId xmlns:a16="http://schemas.microsoft.com/office/drawing/2014/main" id="{0E0655F7-6D8A-4822-A71D-7557EB2C9019}"/>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9" name="Rectangle: Rounded Corners 8">
              <a:hlinkClick r:id="rId5" action="ppaction://hlinksldjump"/>
              <a:extLst>
                <a:ext uri="{FF2B5EF4-FFF2-40B4-BE49-F238E27FC236}">
                  <a16:creationId xmlns:a16="http://schemas.microsoft.com/office/drawing/2014/main" id="{1C33C337-0AF0-437A-93D9-AA27A243A7F4}"/>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10" name="Rectangle: Rounded Corners 9">
              <a:hlinkClick r:id="rId6" action="ppaction://hlinksldjump"/>
              <a:extLst>
                <a:ext uri="{FF2B5EF4-FFF2-40B4-BE49-F238E27FC236}">
                  <a16:creationId xmlns:a16="http://schemas.microsoft.com/office/drawing/2014/main" id="{511AC64A-91EC-4471-B3A8-CEC5B4D9FA15}"/>
                </a:ext>
              </a:extLst>
            </p:cNvPr>
            <p:cNvSpPr/>
            <p:nvPr/>
          </p:nvSpPr>
          <p:spPr>
            <a:xfrm>
              <a:off x="10817226" y="361545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11" name="Rectangle: Rounded Corners 10">
              <a:hlinkClick r:id="rId7" action="ppaction://hlinksldjump"/>
              <a:extLst>
                <a:ext uri="{FF2B5EF4-FFF2-40B4-BE49-F238E27FC236}">
                  <a16:creationId xmlns:a16="http://schemas.microsoft.com/office/drawing/2014/main" id="{49F5C810-B03C-45A6-8A68-6F51897F080B}"/>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12" name="Rectangle: Rounded Corners 11">
              <a:hlinkClick r:id="rId8" action="ppaction://hlinksldjump"/>
              <a:extLst>
                <a:ext uri="{FF2B5EF4-FFF2-40B4-BE49-F238E27FC236}">
                  <a16:creationId xmlns:a16="http://schemas.microsoft.com/office/drawing/2014/main" id="{40797FB3-C87B-4966-BE54-D601C74F0126}"/>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13" name="Rectangle: Rounded Corners 12">
              <a:hlinkClick r:id="rId9" action="ppaction://hlinksldjump"/>
              <a:extLst>
                <a:ext uri="{FF2B5EF4-FFF2-40B4-BE49-F238E27FC236}">
                  <a16:creationId xmlns:a16="http://schemas.microsoft.com/office/drawing/2014/main" id="{B7787304-C5E7-4B51-8AB2-8B96805D0A04}"/>
                </a:ext>
              </a:extLst>
            </p:cNvPr>
            <p:cNvSpPr/>
            <p:nvPr/>
          </p:nvSpPr>
          <p:spPr>
            <a:xfrm>
              <a:off x="10817226" y="545076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grpSp>
        <p:nvGrpSpPr>
          <p:cNvPr id="14" name="Group 13">
            <a:extLst>
              <a:ext uri="{FF2B5EF4-FFF2-40B4-BE49-F238E27FC236}">
                <a16:creationId xmlns:a16="http://schemas.microsoft.com/office/drawing/2014/main" id="{2D5A3265-8F4D-499E-AB34-CB8073089E24}"/>
              </a:ext>
            </a:extLst>
          </p:cNvPr>
          <p:cNvGrpSpPr/>
          <p:nvPr/>
        </p:nvGrpSpPr>
        <p:grpSpPr>
          <a:xfrm>
            <a:off x="9872870" y="-166614"/>
            <a:ext cx="2464904" cy="1015361"/>
            <a:chOff x="8878957" y="-259378"/>
            <a:chExt cx="3525077" cy="1452074"/>
          </a:xfrm>
        </p:grpSpPr>
        <p:sp>
          <p:nvSpPr>
            <p:cNvPr id="15" name="Rectangle: Rounded Corners 14">
              <a:extLst>
                <a:ext uri="{FF2B5EF4-FFF2-40B4-BE49-F238E27FC236}">
                  <a16:creationId xmlns:a16="http://schemas.microsoft.com/office/drawing/2014/main" id="{C5B7CB9A-AED1-404C-AA58-D32CA40C41E5}"/>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6" name="Group 15">
              <a:extLst>
                <a:ext uri="{FF2B5EF4-FFF2-40B4-BE49-F238E27FC236}">
                  <a16:creationId xmlns:a16="http://schemas.microsoft.com/office/drawing/2014/main" id="{4912C162-D290-4E73-851E-F20C22586E64}"/>
                </a:ext>
              </a:extLst>
            </p:cNvPr>
            <p:cNvGrpSpPr/>
            <p:nvPr/>
          </p:nvGrpSpPr>
          <p:grpSpPr>
            <a:xfrm>
              <a:off x="9018662" y="137799"/>
              <a:ext cx="3020521" cy="914789"/>
              <a:chOff x="9045167" y="296823"/>
              <a:chExt cx="3020521" cy="914789"/>
            </a:xfrm>
          </p:grpSpPr>
          <p:pic>
            <p:nvPicPr>
              <p:cNvPr id="17" name="Picture 16" descr="A picture containing text, sign&#10;&#10;Description automatically generated">
                <a:extLst>
                  <a:ext uri="{FF2B5EF4-FFF2-40B4-BE49-F238E27FC236}">
                    <a16:creationId xmlns:a16="http://schemas.microsoft.com/office/drawing/2014/main" id="{ABB5E7EA-EBAB-4D93-B0DF-BC5512516DB9}"/>
                  </a:ext>
                </a:extLst>
              </p:cNvPr>
              <p:cNvPicPr>
                <a:picLocks noChangeAspect="1"/>
              </p:cNvPicPr>
              <p:nvPr/>
            </p:nvPicPr>
            <p:blipFill>
              <a:blip r:embed="rId10"/>
              <a:stretch>
                <a:fillRect/>
              </a:stretch>
            </p:blipFill>
            <p:spPr>
              <a:xfrm>
                <a:off x="11146302" y="296823"/>
                <a:ext cx="919386" cy="914789"/>
              </a:xfrm>
              <a:prstGeom prst="rect">
                <a:avLst/>
              </a:prstGeom>
            </p:spPr>
          </p:pic>
          <p:pic>
            <p:nvPicPr>
              <p:cNvPr id="18" name="Picture 17" descr="Icon&#10;&#10;Description automatically generated with medium confidence">
                <a:extLst>
                  <a:ext uri="{FF2B5EF4-FFF2-40B4-BE49-F238E27FC236}">
                    <a16:creationId xmlns:a16="http://schemas.microsoft.com/office/drawing/2014/main" id="{DC5F0CDA-84B4-43AA-9FDD-4C1F36B92DD0}"/>
                  </a:ext>
                </a:extLst>
              </p:cNvPr>
              <p:cNvPicPr>
                <a:picLocks noChangeAspect="1"/>
              </p:cNvPicPr>
              <p:nvPr/>
            </p:nvPicPr>
            <p:blipFill>
              <a:blip r:embed="rId11"/>
              <a:stretch>
                <a:fillRect/>
              </a:stretch>
            </p:blipFill>
            <p:spPr>
              <a:xfrm>
                <a:off x="9045167" y="296823"/>
                <a:ext cx="914789" cy="914789"/>
              </a:xfrm>
              <a:prstGeom prst="rect">
                <a:avLst/>
              </a:prstGeom>
            </p:spPr>
          </p:pic>
          <p:pic>
            <p:nvPicPr>
              <p:cNvPr id="19" name="Picture 18" descr="A picture containing text, device&#10;&#10;Description automatically generated">
                <a:extLst>
                  <a:ext uri="{FF2B5EF4-FFF2-40B4-BE49-F238E27FC236}">
                    <a16:creationId xmlns:a16="http://schemas.microsoft.com/office/drawing/2014/main" id="{5F5D4AA4-0267-49A0-90DA-832203FA7841}"/>
                  </a:ext>
                </a:extLst>
              </p:cNvPr>
              <p:cNvPicPr>
                <a:picLocks noChangeAspect="1"/>
              </p:cNvPicPr>
              <p:nvPr/>
            </p:nvPicPr>
            <p:blipFill>
              <a:blip r:embed="rId12"/>
              <a:stretch>
                <a:fillRect/>
              </a:stretch>
            </p:blipFill>
            <p:spPr>
              <a:xfrm>
                <a:off x="10089069" y="296823"/>
                <a:ext cx="928120" cy="914789"/>
              </a:xfrm>
              <a:prstGeom prst="rect">
                <a:avLst/>
              </a:prstGeom>
            </p:spPr>
          </p:pic>
        </p:grpSp>
      </p:grpSp>
      <p:pic>
        <p:nvPicPr>
          <p:cNvPr id="21" name="Picture 20">
            <a:extLst>
              <a:ext uri="{FF2B5EF4-FFF2-40B4-BE49-F238E27FC236}">
                <a16:creationId xmlns:a16="http://schemas.microsoft.com/office/drawing/2014/main" id="{6ABE92DE-909C-4AF1-9797-A37CC6CEACFE}"/>
              </a:ext>
            </a:extLst>
          </p:cNvPr>
          <p:cNvPicPr>
            <a:picLocks noChangeAspect="1"/>
          </p:cNvPicPr>
          <p:nvPr/>
        </p:nvPicPr>
        <p:blipFill>
          <a:blip r:embed="rId13"/>
          <a:stretch>
            <a:fillRect/>
          </a:stretch>
        </p:blipFill>
        <p:spPr>
          <a:xfrm>
            <a:off x="1106439" y="2090807"/>
            <a:ext cx="5976749" cy="3842582"/>
          </a:xfrm>
          <a:prstGeom prst="rect">
            <a:avLst/>
          </a:prstGeom>
        </p:spPr>
      </p:pic>
      <p:sp>
        <p:nvSpPr>
          <p:cNvPr id="23" name="TextBox 22">
            <a:extLst>
              <a:ext uri="{FF2B5EF4-FFF2-40B4-BE49-F238E27FC236}">
                <a16:creationId xmlns:a16="http://schemas.microsoft.com/office/drawing/2014/main" id="{6544B065-CEAA-4827-9457-C96F2CD60CE9}"/>
              </a:ext>
            </a:extLst>
          </p:cNvPr>
          <p:cNvSpPr txBox="1"/>
          <p:nvPr/>
        </p:nvSpPr>
        <p:spPr>
          <a:xfrm>
            <a:off x="964252" y="1035409"/>
            <a:ext cx="7961384" cy="923330"/>
          </a:xfrm>
          <a:prstGeom prst="rect">
            <a:avLst/>
          </a:prstGeom>
          <a:noFill/>
        </p:spPr>
        <p:txBody>
          <a:bodyPr wrap="square">
            <a:spAutoFit/>
          </a:bodyPr>
          <a:lstStyle/>
          <a:p>
            <a:pPr algn="just"/>
            <a:r>
              <a:rPr lang="id-ID" dirty="0"/>
              <a:t>Cohen-</a:t>
            </a:r>
            <a:r>
              <a:rPr lang="id-ID" dirty="0" err="1"/>
              <a:t>coon</a:t>
            </a:r>
            <a:r>
              <a:rPr lang="id-ID" dirty="0"/>
              <a:t> merupakan pengembangan metode</a:t>
            </a:r>
            <a:r>
              <a:rPr lang="en-ID" dirty="0"/>
              <a:t> </a:t>
            </a:r>
            <a:r>
              <a:rPr lang="id-ID" dirty="0"/>
              <a:t>penyetelan PID dari metode</a:t>
            </a:r>
            <a:r>
              <a:rPr lang="en-ID" dirty="0"/>
              <a:t> </a:t>
            </a:r>
            <a:r>
              <a:rPr lang="id-ID" dirty="0" err="1"/>
              <a:t>Ziegler-Nichols</a:t>
            </a:r>
            <a:r>
              <a:rPr lang="id-ID" dirty="0"/>
              <a:t>. Metode</a:t>
            </a:r>
            <a:r>
              <a:rPr lang="en-ID" dirty="0"/>
              <a:t> </a:t>
            </a:r>
            <a:r>
              <a:rPr lang="id-ID" dirty="0"/>
              <a:t>Cohen-</a:t>
            </a:r>
            <a:r>
              <a:rPr lang="id-ID" dirty="0" err="1"/>
              <a:t>Coon</a:t>
            </a:r>
            <a:r>
              <a:rPr lang="id-ID" dirty="0"/>
              <a:t> adalah versi yang lebih kompleks dari</a:t>
            </a:r>
            <a:r>
              <a:rPr lang="en-ID" dirty="0"/>
              <a:t> </a:t>
            </a:r>
            <a:r>
              <a:rPr lang="id-ID" dirty="0"/>
              <a:t>metode </a:t>
            </a:r>
            <a:r>
              <a:rPr lang="id-ID" dirty="0" err="1"/>
              <a:t>Ziegler-Nichols</a:t>
            </a:r>
            <a:r>
              <a:rPr lang="en-ID" dirty="0"/>
              <a:t>.</a:t>
            </a:r>
            <a:endParaRPr lang="id-ID" dirty="0"/>
          </a:p>
        </p:txBody>
      </p:sp>
      <p:sp>
        <p:nvSpPr>
          <p:cNvPr id="25" name="TextBox 24">
            <a:extLst>
              <a:ext uri="{FF2B5EF4-FFF2-40B4-BE49-F238E27FC236}">
                <a16:creationId xmlns:a16="http://schemas.microsoft.com/office/drawing/2014/main" id="{02CB3C92-1124-4450-9780-E547C8112D31}"/>
              </a:ext>
            </a:extLst>
          </p:cNvPr>
          <p:cNvSpPr txBox="1"/>
          <p:nvPr/>
        </p:nvSpPr>
        <p:spPr>
          <a:xfrm>
            <a:off x="1450074" y="6158798"/>
            <a:ext cx="6175612" cy="461665"/>
          </a:xfrm>
          <a:prstGeom prst="rect">
            <a:avLst/>
          </a:prstGeom>
          <a:noFill/>
        </p:spPr>
        <p:txBody>
          <a:bodyPr wrap="square">
            <a:spAutoFit/>
          </a:bodyPr>
          <a:lstStyle/>
          <a:p>
            <a:r>
              <a:rPr lang="fr-FR" sz="2400" dirty="0"/>
              <a:t>a = </a:t>
            </a:r>
            <a:r>
              <a:rPr lang="fr-FR" sz="2400" dirty="0" err="1"/>
              <a:t>kL</a:t>
            </a:r>
            <a:r>
              <a:rPr lang="fr-FR" sz="2400" dirty="0"/>
              <a:t>/T dan τ = L/(L + T)</a:t>
            </a:r>
            <a:endParaRPr lang="id-ID" sz="2400" dirty="0"/>
          </a:p>
        </p:txBody>
      </p:sp>
    </p:spTree>
    <p:extLst>
      <p:ext uri="{BB962C8B-B14F-4D97-AF65-F5344CB8AC3E}">
        <p14:creationId xmlns:p14="http://schemas.microsoft.com/office/powerpoint/2010/main" val="152928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1EDD-4DC3-4B1B-9BAA-3384ED5F085D}"/>
              </a:ext>
            </a:extLst>
          </p:cNvPr>
          <p:cNvSpPr>
            <a:spLocks noGrp="1"/>
          </p:cNvSpPr>
          <p:nvPr>
            <p:ph type="title"/>
          </p:nvPr>
        </p:nvSpPr>
        <p:spPr>
          <a:xfrm>
            <a:off x="1141413" y="0"/>
            <a:ext cx="9905998" cy="1478570"/>
          </a:xfrm>
        </p:spPr>
        <p:txBody>
          <a:bodyPr>
            <a:normAutofit/>
          </a:bodyPr>
          <a:lstStyle/>
          <a:p>
            <a:r>
              <a:rPr lang="en-ID" sz="4800" dirty="0"/>
              <a:t>METODOLOGI</a:t>
            </a:r>
            <a:endParaRPr lang="id-ID" sz="4800" dirty="0"/>
          </a:p>
        </p:txBody>
      </p:sp>
      <p:sp>
        <p:nvSpPr>
          <p:cNvPr id="3" name="Content Placeholder 2">
            <a:extLst>
              <a:ext uri="{FF2B5EF4-FFF2-40B4-BE49-F238E27FC236}">
                <a16:creationId xmlns:a16="http://schemas.microsoft.com/office/drawing/2014/main" id="{D6239617-9184-4813-90AB-AFA9F149011A}"/>
              </a:ext>
            </a:extLst>
          </p:cNvPr>
          <p:cNvSpPr>
            <a:spLocks noGrp="1"/>
          </p:cNvSpPr>
          <p:nvPr>
            <p:ph idx="1"/>
          </p:nvPr>
        </p:nvSpPr>
        <p:spPr>
          <a:xfrm>
            <a:off x="1141413" y="1478570"/>
            <a:ext cx="8731458" cy="3541714"/>
          </a:xfrm>
        </p:spPr>
        <p:txBody>
          <a:bodyPr>
            <a:normAutofit/>
          </a:bodyPr>
          <a:lstStyle/>
          <a:p>
            <a:r>
              <a:rPr lang="en-ID" sz="3600" dirty="0" err="1"/>
              <a:t>Studi</a:t>
            </a:r>
            <a:r>
              <a:rPr lang="en-ID" sz="3600" dirty="0"/>
              <a:t> </a:t>
            </a:r>
            <a:r>
              <a:rPr lang="en-ID" sz="3600" dirty="0" err="1"/>
              <a:t>Literatur</a:t>
            </a:r>
            <a:endParaRPr lang="en-ID" sz="3600" dirty="0"/>
          </a:p>
          <a:p>
            <a:r>
              <a:rPr lang="id-ID" sz="3600" dirty="0"/>
              <a:t>Perancangan dan Pemodelan Sistem</a:t>
            </a:r>
            <a:endParaRPr lang="en-ID" sz="3600" dirty="0"/>
          </a:p>
          <a:p>
            <a:r>
              <a:rPr lang="id-ID" sz="3600" dirty="0"/>
              <a:t>Pengujian Sistem dan Analisis Data</a:t>
            </a:r>
            <a:endParaRPr lang="en-ID" sz="3600" dirty="0"/>
          </a:p>
          <a:p>
            <a:r>
              <a:rPr lang="id-ID" sz="3600" dirty="0"/>
              <a:t>Pembuatan Kesimpulan dan Buku Tugas Akhir</a:t>
            </a:r>
          </a:p>
        </p:txBody>
      </p:sp>
      <p:grpSp>
        <p:nvGrpSpPr>
          <p:cNvPr id="4" name="Group 3">
            <a:extLst>
              <a:ext uri="{FF2B5EF4-FFF2-40B4-BE49-F238E27FC236}">
                <a16:creationId xmlns:a16="http://schemas.microsoft.com/office/drawing/2014/main" id="{A2DA61E9-5134-4D42-991B-8EAB0F5D893E}"/>
              </a:ext>
            </a:extLst>
          </p:cNvPr>
          <p:cNvGrpSpPr/>
          <p:nvPr/>
        </p:nvGrpSpPr>
        <p:grpSpPr>
          <a:xfrm>
            <a:off x="9872870" y="-166614"/>
            <a:ext cx="2464904" cy="1015361"/>
            <a:chOff x="8878957" y="-259378"/>
            <a:chExt cx="3525077" cy="1452074"/>
          </a:xfrm>
        </p:grpSpPr>
        <p:sp>
          <p:nvSpPr>
            <p:cNvPr id="5" name="Rectangle: Rounded Corners 4">
              <a:extLst>
                <a:ext uri="{FF2B5EF4-FFF2-40B4-BE49-F238E27FC236}">
                  <a16:creationId xmlns:a16="http://schemas.microsoft.com/office/drawing/2014/main" id="{AF7342D5-400F-45AB-93B1-DE990AF6DA0C}"/>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id="{B4EBF85B-3C89-47B9-ACBA-4920EEDA02E4}"/>
                </a:ext>
              </a:extLst>
            </p:cNvPr>
            <p:cNvGrpSpPr/>
            <p:nvPr/>
          </p:nvGrpSpPr>
          <p:grpSpPr>
            <a:xfrm>
              <a:off x="9018662" y="137799"/>
              <a:ext cx="3020521" cy="914789"/>
              <a:chOff x="9045167" y="296823"/>
              <a:chExt cx="3020521" cy="914789"/>
            </a:xfrm>
          </p:grpSpPr>
          <p:pic>
            <p:nvPicPr>
              <p:cNvPr id="7" name="Picture 6" descr="A picture containing text, sign&#10;&#10;Description automatically generated">
                <a:extLst>
                  <a:ext uri="{FF2B5EF4-FFF2-40B4-BE49-F238E27FC236}">
                    <a16:creationId xmlns:a16="http://schemas.microsoft.com/office/drawing/2014/main" id="{8B0BF55D-3E95-4468-BC21-BFFAFB2375C8}"/>
                  </a:ext>
                </a:extLst>
              </p:cNvPr>
              <p:cNvPicPr>
                <a:picLocks noChangeAspect="1"/>
              </p:cNvPicPr>
              <p:nvPr/>
            </p:nvPicPr>
            <p:blipFill>
              <a:blip r:embed="rId2"/>
              <a:stretch>
                <a:fillRect/>
              </a:stretch>
            </p:blipFill>
            <p:spPr>
              <a:xfrm>
                <a:off x="11146302" y="296823"/>
                <a:ext cx="919386" cy="914789"/>
              </a:xfrm>
              <a:prstGeom prst="rect">
                <a:avLst/>
              </a:prstGeom>
            </p:spPr>
          </p:pic>
          <p:pic>
            <p:nvPicPr>
              <p:cNvPr id="8" name="Picture 7" descr="Icon&#10;&#10;Description automatically generated with medium confidence">
                <a:extLst>
                  <a:ext uri="{FF2B5EF4-FFF2-40B4-BE49-F238E27FC236}">
                    <a16:creationId xmlns:a16="http://schemas.microsoft.com/office/drawing/2014/main" id="{10B57D4F-41D9-492A-930F-E7B80C775A79}"/>
                  </a:ext>
                </a:extLst>
              </p:cNvPr>
              <p:cNvPicPr>
                <a:picLocks noChangeAspect="1"/>
              </p:cNvPicPr>
              <p:nvPr/>
            </p:nvPicPr>
            <p:blipFill>
              <a:blip r:embed="rId3"/>
              <a:stretch>
                <a:fillRect/>
              </a:stretch>
            </p:blipFill>
            <p:spPr>
              <a:xfrm>
                <a:off x="9045167" y="296823"/>
                <a:ext cx="914789" cy="914789"/>
              </a:xfrm>
              <a:prstGeom prst="rect">
                <a:avLst/>
              </a:prstGeom>
            </p:spPr>
          </p:pic>
          <p:pic>
            <p:nvPicPr>
              <p:cNvPr id="9" name="Picture 8" descr="A picture containing text, device&#10;&#10;Description automatically generated">
                <a:extLst>
                  <a:ext uri="{FF2B5EF4-FFF2-40B4-BE49-F238E27FC236}">
                    <a16:creationId xmlns:a16="http://schemas.microsoft.com/office/drawing/2014/main" id="{E662D8D9-13F2-45BC-BEEF-AF0F65E956A4}"/>
                  </a:ext>
                </a:extLst>
              </p:cNvPr>
              <p:cNvPicPr>
                <a:picLocks noChangeAspect="1"/>
              </p:cNvPicPr>
              <p:nvPr/>
            </p:nvPicPr>
            <p:blipFill>
              <a:blip r:embed="rId4"/>
              <a:stretch>
                <a:fillRect/>
              </a:stretch>
            </p:blipFill>
            <p:spPr>
              <a:xfrm>
                <a:off x="10089069" y="296823"/>
                <a:ext cx="928120" cy="914789"/>
              </a:xfrm>
              <a:prstGeom prst="rect">
                <a:avLst/>
              </a:prstGeom>
            </p:spPr>
          </p:pic>
        </p:grpSp>
      </p:grpSp>
      <p:grpSp>
        <p:nvGrpSpPr>
          <p:cNvPr id="10" name="Group 9">
            <a:extLst>
              <a:ext uri="{FF2B5EF4-FFF2-40B4-BE49-F238E27FC236}">
                <a16:creationId xmlns:a16="http://schemas.microsoft.com/office/drawing/2014/main" id="{9C352516-B162-4324-984B-A1D675D4B94B}"/>
              </a:ext>
            </a:extLst>
          </p:cNvPr>
          <p:cNvGrpSpPr/>
          <p:nvPr/>
        </p:nvGrpSpPr>
        <p:grpSpPr>
          <a:xfrm>
            <a:off x="10382525" y="1328355"/>
            <a:ext cx="1815548" cy="4871103"/>
            <a:chOff x="10817226" y="1191657"/>
            <a:chExt cx="1815548" cy="4871103"/>
          </a:xfrm>
        </p:grpSpPr>
        <p:sp>
          <p:nvSpPr>
            <p:cNvPr id="11" name="Rectangle: Rounded Corners 10">
              <a:hlinkClick r:id="rId5" action="ppaction://hlinksldjump"/>
              <a:extLst>
                <a:ext uri="{FF2B5EF4-FFF2-40B4-BE49-F238E27FC236}">
                  <a16:creationId xmlns:a16="http://schemas.microsoft.com/office/drawing/2014/main" id="{B44E1B4B-C8E7-45E2-8C46-B73CD8B5ADC2}"/>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12" name="Rectangle: Rounded Corners 11">
              <a:hlinkClick r:id="rId6" action="ppaction://hlinksldjump"/>
              <a:extLst>
                <a:ext uri="{FF2B5EF4-FFF2-40B4-BE49-F238E27FC236}">
                  <a16:creationId xmlns:a16="http://schemas.microsoft.com/office/drawing/2014/main" id="{B7D10B45-A18C-49C6-93BC-8A364927BFB2}"/>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13" name="Rectangle: Rounded Corners 12">
              <a:hlinkClick r:id="rId7" action="ppaction://hlinksldjump"/>
              <a:extLst>
                <a:ext uri="{FF2B5EF4-FFF2-40B4-BE49-F238E27FC236}">
                  <a16:creationId xmlns:a16="http://schemas.microsoft.com/office/drawing/2014/main" id="{488C67CF-E832-4B5F-A79C-2CDF8AC92829}"/>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14" name="Rectangle: Rounded Corners 13">
              <a:hlinkClick r:id="rId8" action="ppaction://hlinksldjump"/>
              <a:extLst>
                <a:ext uri="{FF2B5EF4-FFF2-40B4-BE49-F238E27FC236}">
                  <a16:creationId xmlns:a16="http://schemas.microsoft.com/office/drawing/2014/main" id="{77C77E0B-6602-424E-B25A-A09AC8A88CEC}"/>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15" name="Rectangle: Rounded Corners 14">
              <a:hlinkClick r:id="rId9" action="ppaction://hlinksldjump"/>
              <a:extLst>
                <a:ext uri="{FF2B5EF4-FFF2-40B4-BE49-F238E27FC236}">
                  <a16:creationId xmlns:a16="http://schemas.microsoft.com/office/drawing/2014/main" id="{C0F6F69B-47E6-4904-B895-B70144BBFB10}"/>
                </a:ext>
              </a:extLst>
            </p:cNvPr>
            <p:cNvSpPr/>
            <p:nvPr/>
          </p:nvSpPr>
          <p:spPr>
            <a:xfrm>
              <a:off x="10817226" y="361545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16" name="Rectangle: Rounded Corners 15">
              <a:hlinkClick r:id="rId10" action="ppaction://hlinksldjump"/>
              <a:extLst>
                <a:ext uri="{FF2B5EF4-FFF2-40B4-BE49-F238E27FC236}">
                  <a16:creationId xmlns:a16="http://schemas.microsoft.com/office/drawing/2014/main" id="{D1F39872-10E4-483E-8041-2920EE20130F}"/>
                </a:ext>
              </a:extLst>
            </p:cNvPr>
            <p:cNvSpPr/>
            <p:nvPr/>
          </p:nvSpPr>
          <p:spPr>
            <a:xfrm>
              <a:off x="10817226" y="422722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17" name="Rectangle: Rounded Corners 16">
              <a:hlinkClick r:id="rId11" action="ppaction://hlinksldjump"/>
              <a:extLst>
                <a:ext uri="{FF2B5EF4-FFF2-40B4-BE49-F238E27FC236}">
                  <a16:creationId xmlns:a16="http://schemas.microsoft.com/office/drawing/2014/main" id="{2F3E49A3-0809-447E-9B4B-AB3691B7A85C}"/>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18" name="Rectangle: Rounded Corners 17">
              <a:hlinkClick r:id="rId12" action="ppaction://hlinksldjump"/>
              <a:extLst>
                <a:ext uri="{FF2B5EF4-FFF2-40B4-BE49-F238E27FC236}">
                  <a16:creationId xmlns:a16="http://schemas.microsoft.com/office/drawing/2014/main" id="{70069A1A-3AC2-4A79-B9AD-85AB1758D582}"/>
                </a:ext>
              </a:extLst>
            </p:cNvPr>
            <p:cNvSpPr/>
            <p:nvPr/>
          </p:nvSpPr>
          <p:spPr>
            <a:xfrm>
              <a:off x="10817226" y="545076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spTree>
    <p:extLst>
      <p:ext uri="{BB962C8B-B14F-4D97-AF65-F5344CB8AC3E}">
        <p14:creationId xmlns:p14="http://schemas.microsoft.com/office/powerpoint/2010/main" val="123046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9C37-20A9-4813-9CF2-6484894CC440}"/>
              </a:ext>
            </a:extLst>
          </p:cNvPr>
          <p:cNvSpPr>
            <a:spLocks noGrp="1"/>
          </p:cNvSpPr>
          <p:nvPr>
            <p:ph type="title"/>
          </p:nvPr>
        </p:nvSpPr>
        <p:spPr>
          <a:xfrm>
            <a:off x="1119000" y="11492"/>
            <a:ext cx="8596436" cy="1478570"/>
          </a:xfrm>
        </p:spPr>
        <p:txBody>
          <a:bodyPr/>
          <a:lstStyle/>
          <a:p>
            <a:r>
              <a:rPr lang="en-ID" dirty="0"/>
              <a:t>JADWAL KEGIATAN</a:t>
            </a:r>
            <a:endParaRPr lang="id-ID" dirty="0"/>
          </a:p>
        </p:txBody>
      </p:sp>
      <p:graphicFrame>
        <p:nvGraphicFramePr>
          <p:cNvPr id="4" name="Table 3">
            <a:extLst>
              <a:ext uri="{FF2B5EF4-FFF2-40B4-BE49-F238E27FC236}">
                <a16:creationId xmlns:a16="http://schemas.microsoft.com/office/drawing/2014/main" id="{115035C7-ABCB-4563-B5C8-37579295982B}"/>
              </a:ext>
            </a:extLst>
          </p:cNvPr>
          <p:cNvGraphicFramePr>
            <a:graphicFrameLocks noGrp="1"/>
          </p:cNvGraphicFramePr>
          <p:nvPr>
            <p:extLst>
              <p:ext uri="{D42A27DB-BD31-4B8C-83A1-F6EECF244321}">
                <p14:modId xmlns:p14="http://schemas.microsoft.com/office/powerpoint/2010/main" val="3498175347"/>
              </p:ext>
            </p:extLst>
          </p:nvPr>
        </p:nvGraphicFramePr>
        <p:xfrm>
          <a:off x="1035434" y="1117980"/>
          <a:ext cx="8935122" cy="5281684"/>
        </p:xfrm>
        <a:graphic>
          <a:graphicData uri="http://schemas.openxmlformats.org/drawingml/2006/table">
            <a:tbl>
              <a:tblPr firstRow="1" firstCol="1" bandRow="1"/>
              <a:tblGrid>
                <a:gridCol w="1678019">
                  <a:extLst>
                    <a:ext uri="{9D8B030D-6E8A-4147-A177-3AD203B41FA5}">
                      <a16:colId xmlns:a16="http://schemas.microsoft.com/office/drawing/2014/main" val="756876687"/>
                    </a:ext>
                  </a:extLst>
                </a:gridCol>
                <a:gridCol w="453904">
                  <a:extLst>
                    <a:ext uri="{9D8B030D-6E8A-4147-A177-3AD203B41FA5}">
                      <a16:colId xmlns:a16="http://schemas.microsoft.com/office/drawing/2014/main" val="1861499494"/>
                    </a:ext>
                  </a:extLst>
                </a:gridCol>
                <a:gridCol w="453904">
                  <a:extLst>
                    <a:ext uri="{9D8B030D-6E8A-4147-A177-3AD203B41FA5}">
                      <a16:colId xmlns:a16="http://schemas.microsoft.com/office/drawing/2014/main" val="2615833159"/>
                    </a:ext>
                  </a:extLst>
                </a:gridCol>
                <a:gridCol w="453904">
                  <a:extLst>
                    <a:ext uri="{9D8B030D-6E8A-4147-A177-3AD203B41FA5}">
                      <a16:colId xmlns:a16="http://schemas.microsoft.com/office/drawing/2014/main" val="2168206530"/>
                    </a:ext>
                  </a:extLst>
                </a:gridCol>
                <a:gridCol w="453904">
                  <a:extLst>
                    <a:ext uri="{9D8B030D-6E8A-4147-A177-3AD203B41FA5}">
                      <a16:colId xmlns:a16="http://schemas.microsoft.com/office/drawing/2014/main" val="1208361903"/>
                    </a:ext>
                  </a:extLst>
                </a:gridCol>
                <a:gridCol w="453904">
                  <a:extLst>
                    <a:ext uri="{9D8B030D-6E8A-4147-A177-3AD203B41FA5}">
                      <a16:colId xmlns:a16="http://schemas.microsoft.com/office/drawing/2014/main" val="3494339990"/>
                    </a:ext>
                  </a:extLst>
                </a:gridCol>
                <a:gridCol w="453904">
                  <a:extLst>
                    <a:ext uri="{9D8B030D-6E8A-4147-A177-3AD203B41FA5}">
                      <a16:colId xmlns:a16="http://schemas.microsoft.com/office/drawing/2014/main" val="3979965395"/>
                    </a:ext>
                  </a:extLst>
                </a:gridCol>
                <a:gridCol w="453904">
                  <a:extLst>
                    <a:ext uri="{9D8B030D-6E8A-4147-A177-3AD203B41FA5}">
                      <a16:colId xmlns:a16="http://schemas.microsoft.com/office/drawing/2014/main" val="1503438301"/>
                    </a:ext>
                  </a:extLst>
                </a:gridCol>
                <a:gridCol w="453904">
                  <a:extLst>
                    <a:ext uri="{9D8B030D-6E8A-4147-A177-3AD203B41FA5}">
                      <a16:colId xmlns:a16="http://schemas.microsoft.com/office/drawing/2014/main" val="3098942799"/>
                    </a:ext>
                  </a:extLst>
                </a:gridCol>
                <a:gridCol w="453904">
                  <a:extLst>
                    <a:ext uri="{9D8B030D-6E8A-4147-A177-3AD203B41FA5}">
                      <a16:colId xmlns:a16="http://schemas.microsoft.com/office/drawing/2014/main" val="2843479623"/>
                    </a:ext>
                  </a:extLst>
                </a:gridCol>
                <a:gridCol w="453904">
                  <a:extLst>
                    <a:ext uri="{9D8B030D-6E8A-4147-A177-3AD203B41FA5}">
                      <a16:colId xmlns:a16="http://schemas.microsoft.com/office/drawing/2014/main" val="1196354309"/>
                    </a:ext>
                  </a:extLst>
                </a:gridCol>
                <a:gridCol w="453904">
                  <a:extLst>
                    <a:ext uri="{9D8B030D-6E8A-4147-A177-3AD203B41FA5}">
                      <a16:colId xmlns:a16="http://schemas.microsoft.com/office/drawing/2014/main" val="2918279434"/>
                    </a:ext>
                  </a:extLst>
                </a:gridCol>
                <a:gridCol w="453904">
                  <a:extLst>
                    <a:ext uri="{9D8B030D-6E8A-4147-A177-3AD203B41FA5}">
                      <a16:colId xmlns:a16="http://schemas.microsoft.com/office/drawing/2014/main" val="1197870514"/>
                    </a:ext>
                  </a:extLst>
                </a:gridCol>
                <a:gridCol w="453904">
                  <a:extLst>
                    <a:ext uri="{9D8B030D-6E8A-4147-A177-3AD203B41FA5}">
                      <a16:colId xmlns:a16="http://schemas.microsoft.com/office/drawing/2014/main" val="1432664929"/>
                    </a:ext>
                  </a:extLst>
                </a:gridCol>
                <a:gridCol w="453904">
                  <a:extLst>
                    <a:ext uri="{9D8B030D-6E8A-4147-A177-3AD203B41FA5}">
                      <a16:colId xmlns:a16="http://schemas.microsoft.com/office/drawing/2014/main" val="4044004927"/>
                    </a:ext>
                  </a:extLst>
                </a:gridCol>
                <a:gridCol w="453904">
                  <a:extLst>
                    <a:ext uri="{9D8B030D-6E8A-4147-A177-3AD203B41FA5}">
                      <a16:colId xmlns:a16="http://schemas.microsoft.com/office/drawing/2014/main" val="2944217883"/>
                    </a:ext>
                  </a:extLst>
                </a:gridCol>
                <a:gridCol w="448543">
                  <a:extLst>
                    <a:ext uri="{9D8B030D-6E8A-4147-A177-3AD203B41FA5}">
                      <a16:colId xmlns:a16="http://schemas.microsoft.com/office/drawing/2014/main" val="2141575774"/>
                    </a:ext>
                  </a:extLst>
                </a:gridCol>
              </a:tblGrid>
              <a:tr h="660210">
                <a:tc rowSpan="2">
                  <a:txBody>
                    <a:bodyPr/>
                    <a:lstStyle/>
                    <a:p>
                      <a:pPr algn="ctr"/>
                      <a:r>
                        <a:rPr lang="id-ID"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Kegiatan</a:t>
                      </a:r>
                      <a:endParaRPr lang="id-ID" sz="1200" dirty="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6">
                  <a:txBody>
                    <a:bodyPr/>
                    <a:lstStyle/>
                    <a:p>
                      <a:pPr algn="ctr"/>
                      <a:r>
                        <a:rPr lang="id-ID"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Minggu Ke -</a:t>
                      </a:r>
                      <a:endParaRPr lang="id-ID" sz="1200" dirty="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794425763"/>
                  </a:ext>
                </a:extLst>
              </a:tr>
              <a:tr h="660210">
                <a:tc vMerge="1">
                  <a:txBody>
                    <a:bodyPr/>
                    <a:lstStyle/>
                    <a:p>
                      <a:endParaRPr lang="id-ID"/>
                    </a:p>
                  </a:txBody>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2</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3</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4</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5</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6</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7</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8</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9</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10</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11</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12</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13</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14</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15</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16</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446304"/>
                  </a:ext>
                </a:extLst>
              </a:tr>
              <a:tr h="990316">
                <a:tc>
                  <a:txBody>
                    <a:bodyPr/>
                    <a:lstStyle/>
                    <a:p>
                      <a:r>
                        <a:rPr lang="id-ID" sz="1200" dirty="0">
                          <a:solidFill>
                            <a:srgbClr val="000000"/>
                          </a:solidFill>
                          <a:effectLst/>
                          <a:latin typeface="Cambria" panose="02040503050406030204" pitchFamily="18" charset="0"/>
                          <a:ea typeface="Calibri" panose="020F0502020204030204" pitchFamily="34" charset="0"/>
                          <a:cs typeface="Cambria" panose="02040503050406030204" pitchFamily="18" charset="0"/>
                        </a:rPr>
                        <a:t>Studi Literatur</a:t>
                      </a:r>
                      <a:endParaRPr lang="id-ID" sz="1200" dirty="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E79"/>
                    </a:solidFill>
                  </a:tcPr>
                </a:tc>
                <a:tc>
                  <a:txBody>
                    <a:bodyPr/>
                    <a:lstStyle/>
                    <a:p>
                      <a:pPr algn="just">
                        <a:lnSpc>
                          <a:spcPct val="107000"/>
                        </a:lnSpc>
                      </a:pPr>
                      <a:r>
                        <a:rPr lang="id-ID" sz="12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E79"/>
                    </a:solidFill>
                  </a:tcPr>
                </a:tc>
                <a:tc>
                  <a:txBody>
                    <a:bodyPr/>
                    <a:lstStyle/>
                    <a:p>
                      <a:pPr algn="just">
                        <a:lnSpc>
                          <a:spcPct val="107000"/>
                        </a:lnSpc>
                      </a:pPr>
                      <a:r>
                        <a:rPr lang="id-ID" sz="12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44546A"/>
                      </a:solidFill>
                      <a:prstDash val="solid"/>
                      <a:round/>
                      <a:headEnd type="none" w="med" len="med"/>
                      <a:tailEnd type="none" w="med" len="med"/>
                    </a:lnB>
                    <a:solidFill>
                      <a:srgbClr val="1F4E79"/>
                    </a:solidFill>
                  </a:tcPr>
                </a:tc>
                <a:tc>
                  <a:txBody>
                    <a:bodyPr/>
                    <a:lstStyle/>
                    <a:p>
                      <a:pPr algn="just">
                        <a:lnSpc>
                          <a:spcPct val="107000"/>
                        </a:lnSpc>
                      </a:pPr>
                      <a:r>
                        <a:rPr lang="id-ID" sz="12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E79"/>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2431429"/>
                  </a:ext>
                </a:extLst>
              </a:tr>
              <a:tr h="990316">
                <a:tc>
                  <a:txBody>
                    <a:bodyPr/>
                    <a:lstStyle/>
                    <a:p>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Perancangan dan Pemodelan Sistem</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4546A"/>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5911"/>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5911"/>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5911"/>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5911"/>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5911"/>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8668944"/>
                  </a:ext>
                </a:extLst>
              </a:tr>
              <a:tr h="990316">
                <a:tc>
                  <a:txBody>
                    <a:bodyPr/>
                    <a:lstStyle/>
                    <a:p>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Pengujian Sistem dan Analisis Data</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546A"/>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888602"/>
                  </a:ext>
                </a:extLst>
              </a:tr>
              <a:tr h="990316">
                <a:tc>
                  <a:txBody>
                    <a:bodyPr/>
                    <a:lstStyle/>
                    <a:p>
                      <a:r>
                        <a:rPr lang="id-ID" sz="1200">
                          <a:solidFill>
                            <a:srgbClr val="000000"/>
                          </a:solidFill>
                          <a:effectLst/>
                          <a:latin typeface="Cambria" panose="02040503050406030204" pitchFamily="18" charset="0"/>
                          <a:ea typeface="Calibri" panose="020F0502020204030204" pitchFamily="34" charset="0"/>
                          <a:cs typeface="Cambria" panose="02040503050406030204" pitchFamily="18" charset="0"/>
                        </a:rPr>
                        <a:t>Pembuatan Kesimpulan dan Buku Tugas Akhir</a:t>
                      </a:r>
                      <a:endParaRPr lang="id-ID" sz="1200">
                        <a:solidFill>
                          <a:srgbClr val="000000"/>
                        </a:solidFill>
                        <a:effectLst/>
                        <a:latin typeface="Cambria" panose="02040503050406030204" pitchFamily="18" charset="0"/>
                        <a:ea typeface="SimSun" panose="02010600030101010101" pitchFamily="2" charset="-122"/>
                        <a:cs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just">
                        <a:lnSpc>
                          <a:spcPct val="107000"/>
                        </a:lnSpc>
                      </a:pPr>
                      <a:r>
                        <a:rPr lang="id-ID" sz="12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just">
                        <a:lnSpc>
                          <a:spcPct val="107000"/>
                        </a:lnSpc>
                      </a:pPr>
                      <a:r>
                        <a:rPr lang="id-ID"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770698310"/>
                  </a:ext>
                </a:extLst>
              </a:tr>
            </a:tbl>
          </a:graphicData>
        </a:graphic>
      </p:graphicFrame>
      <p:grpSp>
        <p:nvGrpSpPr>
          <p:cNvPr id="5" name="Group 4">
            <a:extLst>
              <a:ext uri="{FF2B5EF4-FFF2-40B4-BE49-F238E27FC236}">
                <a16:creationId xmlns:a16="http://schemas.microsoft.com/office/drawing/2014/main" id="{D5D82F1C-8F10-4B3B-88DC-8F12E86E48AF}"/>
              </a:ext>
            </a:extLst>
          </p:cNvPr>
          <p:cNvGrpSpPr/>
          <p:nvPr/>
        </p:nvGrpSpPr>
        <p:grpSpPr>
          <a:xfrm>
            <a:off x="9872870" y="-166614"/>
            <a:ext cx="2464904" cy="1015361"/>
            <a:chOff x="8878957" y="-259378"/>
            <a:chExt cx="3525077" cy="1452074"/>
          </a:xfrm>
        </p:grpSpPr>
        <p:sp>
          <p:nvSpPr>
            <p:cNvPr id="6" name="Rectangle: Rounded Corners 5">
              <a:extLst>
                <a:ext uri="{FF2B5EF4-FFF2-40B4-BE49-F238E27FC236}">
                  <a16:creationId xmlns:a16="http://schemas.microsoft.com/office/drawing/2014/main" id="{C2C750D7-0552-4DFF-8E3A-DFE1D68D678C}"/>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 name="Group 6">
              <a:extLst>
                <a:ext uri="{FF2B5EF4-FFF2-40B4-BE49-F238E27FC236}">
                  <a16:creationId xmlns:a16="http://schemas.microsoft.com/office/drawing/2014/main" id="{60AC8ACD-46C9-4E66-B2B9-35F5E3A1A94E}"/>
                </a:ext>
              </a:extLst>
            </p:cNvPr>
            <p:cNvGrpSpPr/>
            <p:nvPr/>
          </p:nvGrpSpPr>
          <p:grpSpPr>
            <a:xfrm>
              <a:off x="9018662" y="137799"/>
              <a:ext cx="3020521" cy="914789"/>
              <a:chOff x="9045167" y="296823"/>
              <a:chExt cx="3020521" cy="914789"/>
            </a:xfrm>
          </p:grpSpPr>
          <p:pic>
            <p:nvPicPr>
              <p:cNvPr id="8" name="Picture 7" descr="A picture containing text, sign&#10;&#10;Description automatically generated">
                <a:extLst>
                  <a:ext uri="{FF2B5EF4-FFF2-40B4-BE49-F238E27FC236}">
                    <a16:creationId xmlns:a16="http://schemas.microsoft.com/office/drawing/2014/main" id="{4FFE47B0-8066-4DCA-8311-CE30762381C7}"/>
                  </a:ext>
                </a:extLst>
              </p:cNvPr>
              <p:cNvPicPr>
                <a:picLocks noChangeAspect="1"/>
              </p:cNvPicPr>
              <p:nvPr/>
            </p:nvPicPr>
            <p:blipFill>
              <a:blip r:embed="rId2"/>
              <a:stretch>
                <a:fillRect/>
              </a:stretch>
            </p:blipFill>
            <p:spPr>
              <a:xfrm>
                <a:off x="11146302" y="296823"/>
                <a:ext cx="919386" cy="914789"/>
              </a:xfrm>
              <a:prstGeom prst="rect">
                <a:avLst/>
              </a:prstGeom>
            </p:spPr>
          </p:pic>
          <p:pic>
            <p:nvPicPr>
              <p:cNvPr id="9" name="Picture 8" descr="Icon&#10;&#10;Description automatically generated with medium confidence">
                <a:extLst>
                  <a:ext uri="{FF2B5EF4-FFF2-40B4-BE49-F238E27FC236}">
                    <a16:creationId xmlns:a16="http://schemas.microsoft.com/office/drawing/2014/main" id="{230DAB96-D4B1-4B0D-B7C3-8D09B377DAF7}"/>
                  </a:ext>
                </a:extLst>
              </p:cNvPr>
              <p:cNvPicPr>
                <a:picLocks noChangeAspect="1"/>
              </p:cNvPicPr>
              <p:nvPr/>
            </p:nvPicPr>
            <p:blipFill>
              <a:blip r:embed="rId3"/>
              <a:stretch>
                <a:fillRect/>
              </a:stretch>
            </p:blipFill>
            <p:spPr>
              <a:xfrm>
                <a:off x="9045167" y="296823"/>
                <a:ext cx="914789" cy="914789"/>
              </a:xfrm>
              <a:prstGeom prst="rect">
                <a:avLst/>
              </a:prstGeom>
            </p:spPr>
          </p:pic>
          <p:pic>
            <p:nvPicPr>
              <p:cNvPr id="10" name="Picture 9" descr="A picture containing text, device&#10;&#10;Description automatically generated">
                <a:extLst>
                  <a:ext uri="{FF2B5EF4-FFF2-40B4-BE49-F238E27FC236}">
                    <a16:creationId xmlns:a16="http://schemas.microsoft.com/office/drawing/2014/main" id="{68F3F7DA-362F-4EA2-B107-6F43E75B3D76}"/>
                  </a:ext>
                </a:extLst>
              </p:cNvPr>
              <p:cNvPicPr>
                <a:picLocks noChangeAspect="1"/>
              </p:cNvPicPr>
              <p:nvPr/>
            </p:nvPicPr>
            <p:blipFill>
              <a:blip r:embed="rId4"/>
              <a:stretch>
                <a:fillRect/>
              </a:stretch>
            </p:blipFill>
            <p:spPr>
              <a:xfrm>
                <a:off x="10089069" y="296823"/>
                <a:ext cx="928120" cy="914789"/>
              </a:xfrm>
              <a:prstGeom prst="rect">
                <a:avLst/>
              </a:prstGeom>
            </p:spPr>
          </p:pic>
        </p:grpSp>
      </p:grpSp>
      <p:grpSp>
        <p:nvGrpSpPr>
          <p:cNvPr id="11" name="Group 10">
            <a:extLst>
              <a:ext uri="{FF2B5EF4-FFF2-40B4-BE49-F238E27FC236}">
                <a16:creationId xmlns:a16="http://schemas.microsoft.com/office/drawing/2014/main" id="{11D6D048-E885-407C-BABF-CEBE9B87A0F6}"/>
              </a:ext>
            </a:extLst>
          </p:cNvPr>
          <p:cNvGrpSpPr/>
          <p:nvPr/>
        </p:nvGrpSpPr>
        <p:grpSpPr>
          <a:xfrm>
            <a:off x="10382525" y="1328355"/>
            <a:ext cx="1815548" cy="4871103"/>
            <a:chOff x="10817226" y="1191657"/>
            <a:chExt cx="1815548" cy="4871103"/>
          </a:xfrm>
        </p:grpSpPr>
        <p:sp>
          <p:nvSpPr>
            <p:cNvPr id="12" name="Rectangle: Rounded Corners 11">
              <a:hlinkClick r:id="rId5" action="ppaction://hlinksldjump"/>
              <a:extLst>
                <a:ext uri="{FF2B5EF4-FFF2-40B4-BE49-F238E27FC236}">
                  <a16:creationId xmlns:a16="http://schemas.microsoft.com/office/drawing/2014/main" id="{5B58BA27-031F-4531-AF23-D0D2447F9325}"/>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13" name="Rectangle: Rounded Corners 12">
              <a:hlinkClick r:id="rId6" action="ppaction://hlinksldjump"/>
              <a:extLst>
                <a:ext uri="{FF2B5EF4-FFF2-40B4-BE49-F238E27FC236}">
                  <a16:creationId xmlns:a16="http://schemas.microsoft.com/office/drawing/2014/main" id="{CFA39B27-2DE4-4459-A923-0928E9D08106}"/>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14" name="Rectangle: Rounded Corners 13">
              <a:hlinkClick r:id="rId7" action="ppaction://hlinksldjump"/>
              <a:extLst>
                <a:ext uri="{FF2B5EF4-FFF2-40B4-BE49-F238E27FC236}">
                  <a16:creationId xmlns:a16="http://schemas.microsoft.com/office/drawing/2014/main" id="{C359B0D4-E6C8-4358-807E-08F90DDE6CE7}"/>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15" name="Rectangle: Rounded Corners 14">
              <a:hlinkClick r:id="rId8" action="ppaction://hlinksldjump"/>
              <a:extLst>
                <a:ext uri="{FF2B5EF4-FFF2-40B4-BE49-F238E27FC236}">
                  <a16:creationId xmlns:a16="http://schemas.microsoft.com/office/drawing/2014/main" id="{25D87A9D-1558-41A0-9E1B-253803C5ED39}"/>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16" name="Rectangle: Rounded Corners 15">
              <a:hlinkClick r:id="rId9" action="ppaction://hlinksldjump"/>
              <a:extLst>
                <a:ext uri="{FF2B5EF4-FFF2-40B4-BE49-F238E27FC236}">
                  <a16:creationId xmlns:a16="http://schemas.microsoft.com/office/drawing/2014/main" id="{6AC2E5C4-6C0A-4AC4-846B-C93D3384C3A3}"/>
                </a:ext>
              </a:extLst>
            </p:cNvPr>
            <p:cNvSpPr/>
            <p:nvPr/>
          </p:nvSpPr>
          <p:spPr>
            <a:xfrm>
              <a:off x="10817226" y="361545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17" name="Rectangle: Rounded Corners 16">
              <a:hlinkClick r:id="rId10" action="ppaction://hlinksldjump"/>
              <a:extLst>
                <a:ext uri="{FF2B5EF4-FFF2-40B4-BE49-F238E27FC236}">
                  <a16:creationId xmlns:a16="http://schemas.microsoft.com/office/drawing/2014/main" id="{68CCF8DC-1022-477C-AFB0-153C5E127691}"/>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18" name="Rectangle: Rounded Corners 17">
              <a:hlinkClick r:id="rId11" action="ppaction://hlinksldjump"/>
              <a:extLst>
                <a:ext uri="{FF2B5EF4-FFF2-40B4-BE49-F238E27FC236}">
                  <a16:creationId xmlns:a16="http://schemas.microsoft.com/office/drawing/2014/main" id="{6A247B95-556A-449A-A7AA-23FDDBA7E7E4}"/>
                </a:ext>
              </a:extLst>
            </p:cNvPr>
            <p:cNvSpPr/>
            <p:nvPr/>
          </p:nvSpPr>
          <p:spPr>
            <a:xfrm>
              <a:off x="10817226" y="483899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19" name="Rectangle: Rounded Corners 18">
              <a:hlinkClick r:id="rId12" action="ppaction://hlinksldjump"/>
              <a:extLst>
                <a:ext uri="{FF2B5EF4-FFF2-40B4-BE49-F238E27FC236}">
                  <a16:creationId xmlns:a16="http://schemas.microsoft.com/office/drawing/2014/main" id="{28B5C6AB-C54D-47B5-895A-85D74ED4A651}"/>
                </a:ext>
              </a:extLst>
            </p:cNvPr>
            <p:cNvSpPr/>
            <p:nvPr/>
          </p:nvSpPr>
          <p:spPr>
            <a:xfrm>
              <a:off x="10817226" y="545076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spTree>
    <p:extLst>
      <p:ext uri="{BB962C8B-B14F-4D97-AF65-F5344CB8AC3E}">
        <p14:creationId xmlns:p14="http://schemas.microsoft.com/office/powerpoint/2010/main" val="118605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9E7A-ECA6-4BD8-845C-2E94E2071B58}"/>
              </a:ext>
            </a:extLst>
          </p:cNvPr>
          <p:cNvSpPr>
            <a:spLocks noGrp="1"/>
          </p:cNvSpPr>
          <p:nvPr>
            <p:ph type="title"/>
          </p:nvPr>
        </p:nvSpPr>
        <p:spPr>
          <a:xfrm>
            <a:off x="842509" y="-120722"/>
            <a:ext cx="9905998" cy="1478570"/>
          </a:xfrm>
        </p:spPr>
        <p:txBody>
          <a:bodyPr>
            <a:normAutofit/>
          </a:bodyPr>
          <a:lstStyle/>
          <a:p>
            <a:r>
              <a:rPr lang="en-ID" sz="4400" dirty="0"/>
              <a:t>DAFTAR PUSTAKA</a:t>
            </a:r>
            <a:endParaRPr lang="id-ID" sz="4400" dirty="0"/>
          </a:p>
        </p:txBody>
      </p:sp>
      <p:sp>
        <p:nvSpPr>
          <p:cNvPr id="3" name="Content Placeholder 2">
            <a:extLst>
              <a:ext uri="{FF2B5EF4-FFF2-40B4-BE49-F238E27FC236}">
                <a16:creationId xmlns:a16="http://schemas.microsoft.com/office/drawing/2014/main" id="{0700D5D4-EF7E-4E68-A700-CDA99E3536E9}"/>
              </a:ext>
            </a:extLst>
          </p:cNvPr>
          <p:cNvSpPr>
            <a:spLocks noGrp="1"/>
          </p:cNvSpPr>
          <p:nvPr>
            <p:ph idx="1"/>
          </p:nvPr>
        </p:nvSpPr>
        <p:spPr>
          <a:xfrm>
            <a:off x="497006" y="1080580"/>
            <a:ext cx="9473552" cy="5666307"/>
          </a:xfrm>
        </p:spPr>
        <p:txBody>
          <a:bodyPr>
            <a:normAutofit fontScale="62500" lnSpcReduction="20000"/>
          </a:bodyPr>
          <a:lstStyle/>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[1]	S.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Wen</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M. Deng, S.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bi</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D. Wang, “Operator-</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based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robust</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nonlinear</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its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realization</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for</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multi</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-tank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process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by</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using</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distributed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Trans.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Inst</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Meas</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vol. 34, no. 7,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pp</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891–902, 2012, doi: 10.1177/0142331211424427.</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[2]	D. A. P. A.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Pritandi</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“Perancangan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Kontroler</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PID-</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Fuzzy</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untuk Sistem Pengaturan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Cascade</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Level dan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Flow</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pada Basic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Process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Rig 38-100,” </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J.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Tek</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ITS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vol. 5, no. 2, 2016, doi: 10.12962/j23373539.v5i2.16179.</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[3]	R. P.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Borase</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D. K.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Maghade</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S. Y.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Sondkar</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S. N.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Pawar</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review</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PID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tuning</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methods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applications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Int. J.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Dyn</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no. July, 2020, doi: 10.1007/s40435-020-00665-4.</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[4]	S.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Weerakkody</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X. Liu, S. H. Son,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B.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Sinopoli</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Graph-Theoretic</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Characterization</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Perfect</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Attackability</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for</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Secure</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Design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Distributed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Systems,” </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IEEE Trans.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Netw</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Syst</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vol. 4, no. 1,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pp</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60–70, 2017, doi: 10.1109/TCNS.2016.2573741.</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[5]	M. A. K. El-</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Shafei</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M. I. El-</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Hawwary</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H. M.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Emara</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Implementation</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fractional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-order PID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controller</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industrial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distributed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2017 14th Int. Multi-</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Conference</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Syst</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Signals</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Devices</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SSD 2017</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vol. 2017-Janua, no. 3,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pp</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713–718, 2017, doi: 10.1109/SSD.2017.8167004.</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[6]	K.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Ogata</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Modern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Engineering 5th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Edition</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5th ed. 2010.</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[7]	K. J.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Aström</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R. M.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Murray</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Feedback</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Systems An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Introduction</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for</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Scientists</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Engineers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PRINCETON UNIVERSITY PRESS PRINCETON AND OXFORD, 2009.</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[8]	A.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Hulewicz</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Z.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Krawiecki</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K.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Dziarski</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Distributed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DCS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using</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 PLC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controller</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ITM Web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Conf</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vol. 28, p. 01041, 2019, doi: 10.1051/</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itmconf</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/20192801041.</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[9]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ElProCus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Technologies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Pvt</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Distributed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System - Basic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Elements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Features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DCS,” 2013. https://www.elprocus.com/distributed-control-system-features-and-elements/.</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lnSpc>
                <a:spcPct val="107000"/>
              </a:lnSpc>
              <a:buNone/>
            </a:pP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[10]	O.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Lequin</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M.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Gevers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M.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Mossberg</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E.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Bosmans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L.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Triest</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Iterative</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feedback</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tuning</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of</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PID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parameters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Comparison</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with</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classical</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tuning</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rules</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Control</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 Eng. </a:t>
            </a:r>
            <a:r>
              <a:rPr lang="id-ID" sz="2200" i="1" dirty="0" err="1">
                <a:effectLst/>
                <a:latin typeface="Times New Roman" panose="02020603050405020304" pitchFamily="18" charset="0"/>
                <a:ea typeface="Calibri" panose="020F0502020204030204" pitchFamily="34" charset="0"/>
                <a:cs typeface="Times New Roman" panose="02020603050405020304" pitchFamily="18" charset="0"/>
              </a:rPr>
              <a:t>Pract</a:t>
            </a:r>
            <a:r>
              <a:rPr lang="id-ID" sz="2200" i="1" dirty="0">
                <a:effectLst/>
                <a:latin typeface="Times New Roman" panose="02020603050405020304" pitchFamily="18" charset="0"/>
                <a:ea typeface="Calibri" panose="020F0502020204030204" pitchFamily="34" charset="0"/>
                <a:cs typeface="Times New Roman" panose="02020603050405020304" pitchFamily="18" charset="0"/>
              </a:rPr>
              <a:t>.</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vol. 11, no. 9, </a:t>
            </a:r>
            <a:r>
              <a:rPr lang="id-ID" sz="2200" dirty="0" err="1">
                <a:effectLst/>
                <a:latin typeface="Times New Roman" panose="02020603050405020304" pitchFamily="18" charset="0"/>
                <a:ea typeface="Calibri" panose="020F0502020204030204" pitchFamily="34" charset="0"/>
                <a:cs typeface="Times New Roman" panose="02020603050405020304" pitchFamily="18" charset="0"/>
              </a:rPr>
              <a:t>pp</a:t>
            </a:r>
            <a:r>
              <a:rPr lang="id-ID" sz="2200" dirty="0">
                <a:effectLst/>
                <a:latin typeface="Times New Roman" panose="02020603050405020304" pitchFamily="18" charset="0"/>
                <a:ea typeface="Calibri" panose="020F0502020204030204" pitchFamily="34" charset="0"/>
                <a:cs typeface="Times New Roman" panose="02020603050405020304" pitchFamily="18" charset="0"/>
              </a:rPr>
              <a:t>. 1023–1033, 2003, doi: 10.1016/S0967-0661(02)00303-9.</a:t>
            </a:r>
            <a:endParaRPr lang="id-ID" sz="2200" dirty="0">
              <a:effectLst/>
              <a:latin typeface="Times New Roman" panose="02020603050405020304" pitchFamily="18" charset="0"/>
              <a:ea typeface="Calibri" panose="020F0502020204030204" pitchFamily="34" charset="0"/>
              <a:cs typeface="Arial" panose="020B0604020202020204" pitchFamily="34" charset="0"/>
            </a:endParaRPr>
          </a:p>
          <a:p>
            <a:endParaRPr lang="id-ID" dirty="0"/>
          </a:p>
        </p:txBody>
      </p:sp>
      <p:grpSp>
        <p:nvGrpSpPr>
          <p:cNvPr id="10" name="Group 9">
            <a:extLst>
              <a:ext uri="{FF2B5EF4-FFF2-40B4-BE49-F238E27FC236}">
                <a16:creationId xmlns:a16="http://schemas.microsoft.com/office/drawing/2014/main" id="{631F941B-9966-4498-B776-B548DF62AEF4}"/>
              </a:ext>
            </a:extLst>
          </p:cNvPr>
          <p:cNvGrpSpPr/>
          <p:nvPr/>
        </p:nvGrpSpPr>
        <p:grpSpPr>
          <a:xfrm>
            <a:off x="10382525" y="1328355"/>
            <a:ext cx="1815548" cy="4871103"/>
            <a:chOff x="10817226" y="1191657"/>
            <a:chExt cx="1815548" cy="4871103"/>
          </a:xfrm>
        </p:grpSpPr>
        <p:sp>
          <p:nvSpPr>
            <p:cNvPr id="11" name="Rectangle: Rounded Corners 10">
              <a:hlinkClick r:id="rId2" action="ppaction://hlinksldjump"/>
              <a:extLst>
                <a:ext uri="{FF2B5EF4-FFF2-40B4-BE49-F238E27FC236}">
                  <a16:creationId xmlns:a16="http://schemas.microsoft.com/office/drawing/2014/main" id="{F3C40809-E676-471D-BF78-07B71898DB48}"/>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12" name="Rectangle: Rounded Corners 11">
              <a:hlinkClick r:id="rId3" action="ppaction://hlinksldjump"/>
              <a:extLst>
                <a:ext uri="{FF2B5EF4-FFF2-40B4-BE49-F238E27FC236}">
                  <a16:creationId xmlns:a16="http://schemas.microsoft.com/office/drawing/2014/main" id="{7EC0094C-A449-41BC-83F8-240444375D12}"/>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13" name="Rectangle: Rounded Corners 12">
              <a:hlinkClick r:id="rId4" action="ppaction://hlinksldjump"/>
              <a:extLst>
                <a:ext uri="{FF2B5EF4-FFF2-40B4-BE49-F238E27FC236}">
                  <a16:creationId xmlns:a16="http://schemas.microsoft.com/office/drawing/2014/main" id="{B60EA0FE-BC44-4EB1-AE1E-C94B1BF706BD}"/>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14" name="Rectangle: Rounded Corners 13">
              <a:hlinkClick r:id="rId5" action="ppaction://hlinksldjump"/>
              <a:extLst>
                <a:ext uri="{FF2B5EF4-FFF2-40B4-BE49-F238E27FC236}">
                  <a16:creationId xmlns:a16="http://schemas.microsoft.com/office/drawing/2014/main" id="{FE18F9F3-568A-4A76-82DA-043965507DAC}"/>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15" name="Rectangle: Rounded Corners 14">
              <a:hlinkClick r:id="rId6" action="ppaction://hlinksldjump"/>
              <a:extLst>
                <a:ext uri="{FF2B5EF4-FFF2-40B4-BE49-F238E27FC236}">
                  <a16:creationId xmlns:a16="http://schemas.microsoft.com/office/drawing/2014/main" id="{287B773B-4364-4591-8F4E-2A5D248A7864}"/>
                </a:ext>
              </a:extLst>
            </p:cNvPr>
            <p:cNvSpPr/>
            <p:nvPr/>
          </p:nvSpPr>
          <p:spPr>
            <a:xfrm>
              <a:off x="10817226" y="361545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16" name="Rectangle: Rounded Corners 15">
              <a:hlinkClick r:id="rId7" action="ppaction://hlinksldjump"/>
              <a:extLst>
                <a:ext uri="{FF2B5EF4-FFF2-40B4-BE49-F238E27FC236}">
                  <a16:creationId xmlns:a16="http://schemas.microsoft.com/office/drawing/2014/main" id="{63C13C31-872D-4624-BA61-C40EA5F83C8F}"/>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17" name="Rectangle: Rounded Corners 16">
              <a:hlinkClick r:id="rId8" action="ppaction://hlinksldjump"/>
              <a:extLst>
                <a:ext uri="{FF2B5EF4-FFF2-40B4-BE49-F238E27FC236}">
                  <a16:creationId xmlns:a16="http://schemas.microsoft.com/office/drawing/2014/main" id="{C5FB254B-13D8-4F3A-8F9A-15924ABFD24F}"/>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18" name="Rectangle: Rounded Corners 17">
              <a:hlinkClick r:id="rId9" action="ppaction://hlinksldjump"/>
              <a:extLst>
                <a:ext uri="{FF2B5EF4-FFF2-40B4-BE49-F238E27FC236}">
                  <a16:creationId xmlns:a16="http://schemas.microsoft.com/office/drawing/2014/main" id="{2F01BF26-BD2A-4EFF-A55C-AC95B19BEB6E}"/>
                </a:ext>
              </a:extLst>
            </p:cNvPr>
            <p:cNvSpPr/>
            <p:nvPr/>
          </p:nvSpPr>
          <p:spPr>
            <a:xfrm>
              <a:off x="10817226" y="545076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grpSp>
        <p:nvGrpSpPr>
          <p:cNvPr id="19" name="Group 18">
            <a:extLst>
              <a:ext uri="{FF2B5EF4-FFF2-40B4-BE49-F238E27FC236}">
                <a16:creationId xmlns:a16="http://schemas.microsoft.com/office/drawing/2014/main" id="{DD7AF489-319E-42C1-9908-48988DE4AAC3}"/>
              </a:ext>
            </a:extLst>
          </p:cNvPr>
          <p:cNvGrpSpPr/>
          <p:nvPr/>
        </p:nvGrpSpPr>
        <p:grpSpPr>
          <a:xfrm>
            <a:off x="9970558" y="-104196"/>
            <a:ext cx="2464904" cy="1015361"/>
            <a:chOff x="8878957" y="-259378"/>
            <a:chExt cx="3525077" cy="1452074"/>
          </a:xfrm>
        </p:grpSpPr>
        <p:sp>
          <p:nvSpPr>
            <p:cNvPr id="20" name="Rectangle: Rounded Corners 19">
              <a:extLst>
                <a:ext uri="{FF2B5EF4-FFF2-40B4-BE49-F238E27FC236}">
                  <a16:creationId xmlns:a16="http://schemas.microsoft.com/office/drawing/2014/main" id="{49CAE948-F6A2-42BD-926F-26256DCCC39B}"/>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1" name="Group 20">
              <a:extLst>
                <a:ext uri="{FF2B5EF4-FFF2-40B4-BE49-F238E27FC236}">
                  <a16:creationId xmlns:a16="http://schemas.microsoft.com/office/drawing/2014/main" id="{E07A3693-870E-4DD2-A2DF-93F36D14596F}"/>
                </a:ext>
              </a:extLst>
            </p:cNvPr>
            <p:cNvGrpSpPr/>
            <p:nvPr/>
          </p:nvGrpSpPr>
          <p:grpSpPr>
            <a:xfrm>
              <a:off x="9018662" y="137799"/>
              <a:ext cx="3020521" cy="914789"/>
              <a:chOff x="9045167" y="296823"/>
              <a:chExt cx="3020521" cy="914789"/>
            </a:xfrm>
          </p:grpSpPr>
          <p:pic>
            <p:nvPicPr>
              <p:cNvPr id="22" name="Picture 21" descr="A picture containing text, sign&#10;&#10;Description automatically generated">
                <a:extLst>
                  <a:ext uri="{FF2B5EF4-FFF2-40B4-BE49-F238E27FC236}">
                    <a16:creationId xmlns:a16="http://schemas.microsoft.com/office/drawing/2014/main" id="{447E795A-7433-4685-AB43-0CDB22D38EC5}"/>
                  </a:ext>
                </a:extLst>
              </p:cNvPr>
              <p:cNvPicPr>
                <a:picLocks noChangeAspect="1"/>
              </p:cNvPicPr>
              <p:nvPr/>
            </p:nvPicPr>
            <p:blipFill>
              <a:blip r:embed="rId10"/>
              <a:stretch>
                <a:fillRect/>
              </a:stretch>
            </p:blipFill>
            <p:spPr>
              <a:xfrm>
                <a:off x="11146302" y="296823"/>
                <a:ext cx="919386" cy="914789"/>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D6079FB3-5EFA-4392-AE9B-5D3EA4F4D563}"/>
                  </a:ext>
                </a:extLst>
              </p:cNvPr>
              <p:cNvPicPr>
                <a:picLocks noChangeAspect="1"/>
              </p:cNvPicPr>
              <p:nvPr/>
            </p:nvPicPr>
            <p:blipFill>
              <a:blip r:embed="rId11"/>
              <a:stretch>
                <a:fillRect/>
              </a:stretch>
            </p:blipFill>
            <p:spPr>
              <a:xfrm>
                <a:off x="9045167" y="296823"/>
                <a:ext cx="914789" cy="914789"/>
              </a:xfrm>
              <a:prstGeom prst="rect">
                <a:avLst/>
              </a:prstGeom>
            </p:spPr>
          </p:pic>
          <p:pic>
            <p:nvPicPr>
              <p:cNvPr id="24" name="Picture 23" descr="A picture containing text, device&#10;&#10;Description automatically generated">
                <a:extLst>
                  <a:ext uri="{FF2B5EF4-FFF2-40B4-BE49-F238E27FC236}">
                    <a16:creationId xmlns:a16="http://schemas.microsoft.com/office/drawing/2014/main" id="{9F3D325C-FECF-45A8-8248-3F75DF1AED01}"/>
                  </a:ext>
                </a:extLst>
              </p:cNvPr>
              <p:cNvPicPr>
                <a:picLocks noChangeAspect="1"/>
              </p:cNvPicPr>
              <p:nvPr/>
            </p:nvPicPr>
            <p:blipFill>
              <a:blip r:embed="rId12"/>
              <a:stretch>
                <a:fillRect/>
              </a:stretch>
            </p:blipFill>
            <p:spPr>
              <a:xfrm>
                <a:off x="10089069" y="296823"/>
                <a:ext cx="928120" cy="914789"/>
              </a:xfrm>
              <a:prstGeom prst="rect">
                <a:avLst/>
              </a:prstGeom>
            </p:spPr>
          </p:pic>
        </p:grpSp>
      </p:grpSp>
    </p:spTree>
    <p:extLst>
      <p:ext uri="{BB962C8B-B14F-4D97-AF65-F5344CB8AC3E}">
        <p14:creationId xmlns:p14="http://schemas.microsoft.com/office/powerpoint/2010/main" val="150993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E8F7-D794-4AA8-8892-2E9668B3FED9}"/>
              </a:ext>
            </a:extLst>
          </p:cNvPr>
          <p:cNvSpPr>
            <a:spLocks noGrp="1"/>
          </p:cNvSpPr>
          <p:nvPr>
            <p:ph type="title"/>
          </p:nvPr>
        </p:nvSpPr>
        <p:spPr>
          <a:xfrm>
            <a:off x="1143001" y="2689715"/>
            <a:ext cx="9905998" cy="1478570"/>
          </a:xfrm>
        </p:spPr>
        <p:txBody>
          <a:bodyPr>
            <a:normAutofit/>
          </a:bodyPr>
          <a:lstStyle/>
          <a:p>
            <a:r>
              <a:rPr lang="en-ID" sz="5400" dirty="0" err="1"/>
              <a:t>Terima</a:t>
            </a:r>
            <a:r>
              <a:rPr lang="en-ID" sz="5400" dirty="0"/>
              <a:t> </a:t>
            </a:r>
            <a:r>
              <a:rPr lang="en-ID" sz="5400" dirty="0" err="1"/>
              <a:t>kasih</a:t>
            </a:r>
            <a:endParaRPr lang="id-ID" sz="5400" dirty="0"/>
          </a:p>
        </p:txBody>
      </p:sp>
      <p:grpSp>
        <p:nvGrpSpPr>
          <p:cNvPr id="4" name="Group 3">
            <a:extLst>
              <a:ext uri="{FF2B5EF4-FFF2-40B4-BE49-F238E27FC236}">
                <a16:creationId xmlns:a16="http://schemas.microsoft.com/office/drawing/2014/main" id="{E4442817-FE5D-4681-A4A6-43CA96BD8C06}"/>
              </a:ext>
            </a:extLst>
          </p:cNvPr>
          <p:cNvGrpSpPr/>
          <p:nvPr/>
        </p:nvGrpSpPr>
        <p:grpSpPr>
          <a:xfrm>
            <a:off x="10382525" y="1328355"/>
            <a:ext cx="1815548" cy="4871103"/>
            <a:chOff x="10817226" y="1191657"/>
            <a:chExt cx="1815548" cy="4871103"/>
          </a:xfrm>
        </p:grpSpPr>
        <p:sp>
          <p:nvSpPr>
            <p:cNvPr id="5" name="Rectangle: Rounded Corners 4">
              <a:hlinkClick r:id="rId2" action="ppaction://hlinksldjump"/>
              <a:extLst>
                <a:ext uri="{FF2B5EF4-FFF2-40B4-BE49-F238E27FC236}">
                  <a16:creationId xmlns:a16="http://schemas.microsoft.com/office/drawing/2014/main" id="{E6A109F8-4BF5-44F2-865C-E28838B3883E}"/>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6" name="Rectangle: Rounded Corners 5">
              <a:hlinkClick r:id="rId3" action="ppaction://hlinksldjump"/>
              <a:extLst>
                <a:ext uri="{FF2B5EF4-FFF2-40B4-BE49-F238E27FC236}">
                  <a16:creationId xmlns:a16="http://schemas.microsoft.com/office/drawing/2014/main" id="{7AE8783D-EE28-40DD-9EA4-C65F22E6A2DF}"/>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7" name="Rectangle: Rounded Corners 6">
              <a:hlinkClick r:id="rId4" action="ppaction://hlinksldjump"/>
              <a:extLst>
                <a:ext uri="{FF2B5EF4-FFF2-40B4-BE49-F238E27FC236}">
                  <a16:creationId xmlns:a16="http://schemas.microsoft.com/office/drawing/2014/main" id="{1BD26604-9580-473A-8A14-EA96B0BFF45B}"/>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8" name="Rectangle: Rounded Corners 7">
              <a:hlinkClick r:id="rId5" action="ppaction://hlinksldjump"/>
              <a:extLst>
                <a:ext uri="{FF2B5EF4-FFF2-40B4-BE49-F238E27FC236}">
                  <a16:creationId xmlns:a16="http://schemas.microsoft.com/office/drawing/2014/main" id="{50F5EE2F-47F7-450C-81C7-92713478FF7D}"/>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9" name="Rectangle: Rounded Corners 8">
              <a:hlinkClick r:id="rId6" action="ppaction://hlinksldjump"/>
              <a:extLst>
                <a:ext uri="{FF2B5EF4-FFF2-40B4-BE49-F238E27FC236}">
                  <a16:creationId xmlns:a16="http://schemas.microsoft.com/office/drawing/2014/main" id="{CE35C5DF-8E5A-4D35-BFCF-3F29BA55F298}"/>
                </a:ext>
              </a:extLst>
            </p:cNvPr>
            <p:cNvSpPr/>
            <p:nvPr/>
          </p:nvSpPr>
          <p:spPr>
            <a:xfrm>
              <a:off x="10817226" y="361545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10" name="Rectangle: Rounded Corners 9">
              <a:hlinkClick r:id="rId7" action="ppaction://hlinksldjump"/>
              <a:extLst>
                <a:ext uri="{FF2B5EF4-FFF2-40B4-BE49-F238E27FC236}">
                  <a16:creationId xmlns:a16="http://schemas.microsoft.com/office/drawing/2014/main" id="{F330E437-E791-4DC4-8179-D18DCAE08F57}"/>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11" name="Rectangle: Rounded Corners 10">
              <a:hlinkClick r:id="rId8" action="ppaction://hlinksldjump"/>
              <a:extLst>
                <a:ext uri="{FF2B5EF4-FFF2-40B4-BE49-F238E27FC236}">
                  <a16:creationId xmlns:a16="http://schemas.microsoft.com/office/drawing/2014/main" id="{D8FE8109-8695-4BC2-9A96-7503C791D874}"/>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12" name="Rectangle: Rounded Corners 11">
              <a:hlinkClick r:id="rId9" action="ppaction://hlinksldjump"/>
              <a:extLst>
                <a:ext uri="{FF2B5EF4-FFF2-40B4-BE49-F238E27FC236}">
                  <a16:creationId xmlns:a16="http://schemas.microsoft.com/office/drawing/2014/main" id="{16B57645-774C-4290-A20C-EF8F3334FB62}"/>
                </a:ext>
              </a:extLst>
            </p:cNvPr>
            <p:cNvSpPr/>
            <p:nvPr/>
          </p:nvSpPr>
          <p:spPr>
            <a:xfrm>
              <a:off x="10817226" y="545076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grpSp>
        <p:nvGrpSpPr>
          <p:cNvPr id="13" name="Group 12">
            <a:extLst>
              <a:ext uri="{FF2B5EF4-FFF2-40B4-BE49-F238E27FC236}">
                <a16:creationId xmlns:a16="http://schemas.microsoft.com/office/drawing/2014/main" id="{43CF4CC5-50FD-49D1-AEC6-781F013C379C}"/>
              </a:ext>
            </a:extLst>
          </p:cNvPr>
          <p:cNvGrpSpPr/>
          <p:nvPr/>
        </p:nvGrpSpPr>
        <p:grpSpPr>
          <a:xfrm>
            <a:off x="9970558" y="-104196"/>
            <a:ext cx="2464904" cy="1015361"/>
            <a:chOff x="8878957" y="-259378"/>
            <a:chExt cx="3525077" cy="1452074"/>
          </a:xfrm>
        </p:grpSpPr>
        <p:sp>
          <p:nvSpPr>
            <p:cNvPr id="14" name="Rectangle: Rounded Corners 13">
              <a:extLst>
                <a:ext uri="{FF2B5EF4-FFF2-40B4-BE49-F238E27FC236}">
                  <a16:creationId xmlns:a16="http://schemas.microsoft.com/office/drawing/2014/main" id="{D99BC121-A3DF-450F-9BE2-56CF7068960C}"/>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5" name="Group 14">
              <a:extLst>
                <a:ext uri="{FF2B5EF4-FFF2-40B4-BE49-F238E27FC236}">
                  <a16:creationId xmlns:a16="http://schemas.microsoft.com/office/drawing/2014/main" id="{5503D01F-87A0-4B6F-B7BD-20B8BBA678D7}"/>
                </a:ext>
              </a:extLst>
            </p:cNvPr>
            <p:cNvGrpSpPr/>
            <p:nvPr/>
          </p:nvGrpSpPr>
          <p:grpSpPr>
            <a:xfrm>
              <a:off x="9018662" y="137799"/>
              <a:ext cx="3020521" cy="914789"/>
              <a:chOff x="9045167" y="296823"/>
              <a:chExt cx="3020521" cy="914789"/>
            </a:xfrm>
          </p:grpSpPr>
          <p:pic>
            <p:nvPicPr>
              <p:cNvPr id="16" name="Picture 15" descr="A picture containing text, sign&#10;&#10;Description automatically generated">
                <a:extLst>
                  <a:ext uri="{FF2B5EF4-FFF2-40B4-BE49-F238E27FC236}">
                    <a16:creationId xmlns:a16="http://schemas.microsoft.com/office/drawing/2014/main" id="{30DE3766-C7E7-4831-92E3-86B39BCA8D7E}"/>
                  </a:ext>
                </a:extLst>
              </p:cNvPr>
              <p:cNvPicPr>
                <a:picLocks noChangeAspect="1"/>
              </p:cNvPicPr>
              <p:nvPr/>
            </p:nvPicPr>
            <p:blipFill>
              <a:blip r:embed="rId10"/>
              <a:stretch>
                <a:fillRect/>
              </a:stretch>
            </p:blipFill>
            <p:spPr>
              <a:xfrm>
                <a:off x="11146302" y="296823"/>
                <a:ext cx="919386" cy="914789"/>
              </a:xfrm>
              <a:prstGeom prst="rect">
                <a:avLst/>
              </a:prstGeom>
            </p:spPr>
          </p:pic>
          <p:pic>
            <p:nvPicPr>
              <p:cNvPr id="17" name="Picture 16" descr="Icon&#10;&#10;Description automatically generated with medium confidence">
                <a:extLst>
                  <a:ext uri="{FF2B5EF4-FFF2-40B4-BE49-F238E27FC236}">
                    <a16:creationId xmlns:a16="http://schemas.microsoft.com/office/drawing/2014/main" id="{94D9DFD1-5D42-4F4C-936D-FAAD7EF3528C}"/>
                  </a:ext>
                </a:extLst>
              </p:cNvPr>
              <p:cNvPicPr>
                <a:picLocks noChangeAspect="1"/>
              </p:cNvPicPr>
              <p:nvPr/>
            </p:nvPicPr>
            <p:blipFill>
              <a:blip r:embed="rId11"/>
              <a:stretch>
                <a:fillRect/>
              </a:stretch>
            </p:blipFill>
            <p:spPr>
              <a:xfrm>
                <a:off x="9045167" y="296823"/>
                <a:ext cx="914789" cy="914789"/>
              </a:xfrm>
              <a:prstGeom prst="rect">
                <a:avLst/>
              </a:prstGeom>
            </p:spPr>
          </p:pic>
          <p:pic>
            <p:nvPicPr>
              <p:cNvPr id="18" name="Picture 17" descr="A picture containing text, device&#10;&#10;Description automatically generated">
                <a:extLst>
                  <a:ext uri="{FF2B5EF4-FFF2-40B4-BE49-F238E27FC236}">
                    <a16:creationId xmlns:a16="http://schemas.microsoft.com/office/drawing/2014/main" id="{86AAF5DE-32C1-473D-B41C-3AB36EB6C2D5}"/>
                  </a:ext>
                </a:extLst>
              </p:cNvPr>
              <p:cNvPicPr>
                <a:picLocks noChangeAspect="1"/>
              </p:cNvPicPr>
              <p:nvPr/>
            </p:nvPicPr>
            <p:blipFill>
              <a:blip r:embed="rId12"/>
              <a:stretch>
                <a:fillRect/>
              </a:stretch>
            </p:blipFill>
            <p:spPr>
              <a:xfrm>
                <a:off x="10089069" y="296823"/>
                <a:ext cx="928120" cy="914789"/>
              </a:xfrm>
              <a:prstGeom prst="rect">
                <a:avLst/>
              </a:prstGeom>
            </p:spPr>
          </p:pic>
        </p:grpSp>
      </p:grpSp>
    </p:spTree>
    <p:extLst>
      <p:ext uri="{BB962C8B-B14F-4D97-AF65-F5344CB8AC3E}">
        <p14:creationId xmlns:p14="http://schemas.microsoft.com/office/powerpoint/2010/main" val="383434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descr="A group of computers on a table&#10;&#10;Description automatically generated with low confidence">
            <a:extLst>
              <a:ext uri="{FF2B5EF4-FFF2-40B4-BE49-F238E27FC236}">
                <a16:creationId xmlns:a16="http://schemas.microsoft.com/office/drawing/2014/main" id="{43C31DD9-DC19-4C21-9FD4-19C13306B9EE}"/>
              </a:ext>
            </a:extLst>
          </p:cNvPr>
          <p:cNvPicPr>
            <a:picLocks noChangeAspect="1"/>
          </p:cNvPicPr>
          <p:nvPr/>
        </p:nvPicPr>
        <p:blipFill rotWithShape="1">
          <a:blip r:embed="rId2">
            <a:alphaModFix amt="50000"/>
          </a:blip>
          <a:srcRect t="24242"/>
          <a:stretch/>
        </p:blipFill>
        <p:spPr>
          <a:xfrm>
            <a:off x="20" y="1"/>
            <a:ext cx="12191980" cy="6857999"/>
          </a:xfrm>
          <a:prstGeom prst="rect">
            <a:avLst/>
          </a:prstGeom>
        </p:spPr>
      </p:pic>
      <p:sp>
        <p:nvSpPr>
          <p:cNvPr id="9" name="Title 8">
            <a:extLst>
              <a:ext uri="{FF2B5EF4-FFF2-40B4-BE49-F238E27FC236}">
                <a16:creationId xmlns:a16="http://schemas.microsoft.com/office/drawing/2014/main" id="{CECED53C-9B0C-486A-B9F4-5EEC611901BB}"/>
              </a:ext>
            </a:extLst>
          </p:cNvPr>
          <p:cNvSpPr>
            <a:spLocks noGrp="1"/>
          </p:cNvSpPr>
          <p:nvPr>
            <p:ph type="title"/>
          </p:nvPr>
        </p:nvSpPr>
        <p:spPr/>
        <p:txBody>
          <a:bodyPr>
            <a:normAutofit/>
          </a:bodyPr>
          <a:lstStyle/>
          <a:p>
            <a:r>
              <a:rPr lang="en-ID" sz="6600" dirty="0"/>
              <a:t>OUTLINE</a:t>
            </a:r>
            <a:endParaRPr lang="id-ID" sz="6600" dirty="0"/>
          </a:p>
        </p:txBody>
      </p:sp>
      <p:grpSp>
        <p:nvGrpSpPr>
          <p:cNvPr id="5" name="Group 4">
            <a:extLst>
              <a:ext uri="{FF2B5EF4-FFF2-40B4-BE49-F238E27FC236}">
                <a16:creationId xmlns:a16="http://schemas.microsoft.com/office/drawing/2014/main" id="{C8A95F5D-ED07-4776-AF83-31D955B1EE0E}"/>
              </a:ext>
            </a:extLst>
          </p:cNvPr>
          <p:cNvGrpSpPr/>
          <p:nvPr/>
        </p:nvGrpSpPr>
        <p:grpSpPr>
          <a:xfrm>
            <a:off x="9872870" y="-166614"/>
            <a:ext cx="2464904" cy="1015361"/>
            <a:chOff x="8878957" y="-259378"/>
            <a:chExt cx="3525077" cy="1452074"/>
          </a:xfrm>
        </p:grpSpPr>
        <p:sp>
          <p:nvSpPr>
            <p:cNvPr id="6" name="Rectangle: Rounded Corners 5">
              <a:extLst>
                <a:ext uri="{FF2B5EF4-FFF2-40B4-BE49-F238E27FC236}">
                  <a16:creationId xmlns:a16="http://schemas.microsoft.com/office/drawing/2014/main" id="{98C1943D-C818-47EE-AC9C-CBDA7C4A84D1}"/>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 name="Group 6">
              <a:extLst>
                <a:ext uri="{FF2B5EF4-FFF2-40B4-BE49-F238E27FC236}">
                  <a16:creationId xmlns:a16="http://schemas.microsoft.com/office/drawing/2014/main" id="{E4443412-F45C-428E-A66C-2520135A418A}"/>
                </a:ext>
              </a:extLst>
            </p:cNvPr>
            <p:cNvGrpSpPr/>
            <p:nvPr/>
          </p:nvGrpSpPr>
          <p:grpSpPr>
            <a:xfrm>
              <a:off x="9018662" y="137799"/>
              <a:ext cx="3020521" cy="914789"/>
              <a:chOff x="9045167" y="296823"/>
              <a:chExt cx="3020521" cy="914789"/>
            </a:xfrm>
          </p:grpSpPr>
          <p:pic>
            <p:nvPicPr>
              <p:cNvPr id="8" name="Picture 7" descr="A picture containing text, sign&#10;&#10;Description automatically generated">
                <a:extLst>
                  <a:ext uri="{FF2B5EF4-FFF2-40B4-BE49-F238E27FC236}">
                    <a16:creationId xmlns:a16="http://schemas.microsoft.com/office/drawing/2014/main" id="{98262E61-8E0D-45ED-A773-78D14466F273}"/>
                  </a:ext>
                </a:extLst>
              </p:cNvPr>
              <p:cNvPicPr>
                <a:picLocks noChangeAspect="1"/>
              </p:cNvPicPr>
              <p:nvPr/>
            </p:nvPicPr>
            <p:blipFill>
              <a:blip r:embed="rId3"/>
              <a:stretch>
                <a:fillRect/>
              </a:stretch>
            </p:blipFill>
            <p:spPr>
              <a:xfrm>
                <a:off x="11146302" y="296823"/>
                <a:ext cx="919386" cy="914789"/>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C4B0F811-7E71-4EB3-BAFA-E56084552708}"/>
                  </a:ext>
                </a:extLst>
              </p:cNvPr>
              <p:cNvPicPr>
                <a:picLocks noChangeAspect="1"/>
              </p:cNvPicPr>
              <p:nvPr/>
            </p:nvPicPr>
            <p:blipFill>
              <a:blip r:embed="rId4"/>
              <a:stretch>
                <a:fillRect/>
              </a:stretch>
            </p:blipFill>
            <p:spPr>
              <a:xfrm>
                <a:off x="9045167" y="296823"/>
                <a:ext cx="914789" cy="914789"/>
              </a:xfrm>
              <a:prstGeom prst="rect">
                <a:avLst/>
              </a:prstGeom>
            </p:spPr>
          </p:pic>
          <p:pic>
            <p:nvPicPr>
              <p:cNvPr id="11" name="Picture 10" descr="A picture containing text, device&#10;&#10;Description automatically generated">
                <a:extLst>
                  <a:ext uri="{FF2B5EF4-FFF2-40B4-BE49-F238E27FC236}">
                    <a16:creationId xmlns:a16="http://schemas.microsoft.com/office/drawing/2014/main" id="{BB499D91-D140-41F4-BAE3-F3A7110072FB}"/>
                  </a:ext>
                </a:extLst>
              </p:cNvPr>
              <p:cNvPicPr>
                <a:picLocks noChangeAspect="1"/>
              </p:cNvPicPr>
              <p:nvPr/>
            </p:nvPicPr>
            <p:blipFill>
              <a:blip r:embed="rId5"/>
              <a:stretch>
                <a:fillRect/>
              </a:stretch>
            </p:blipFill>
            <p:spPr>
              <a:xfrm>
                <a:off x="10089069" y="296823"/>
                <a:ext cx="928120" cy="914789"/>
              </a:xfrm>
              <a:prstGeom prst="rect">
                <a:avLst/>
              </a:prstGeom>
            </p:spPr>
          </p:pic>
        </p:grpSp>
      </p:grpSp>
      <p:graphicFrame>
        <p:nvGraphicFramePr>
          <p:cNvPr id="12" name="Content Placeholder 3">
            <a:extLst>
              <a:ext uri="{FF2B5EF4-FFF2-40B4-BE49-F238E27FC236}">
                <a16:creationId xmlns:a16="http://schemas.microsoft.com/office/drawing/2014/main" id="{0DE1D682-6761-4C5F-BF53-D52D5A15B7E7}"/>
              </a:ext>
            </a:extLst>
          </p:cNvPr>
          <p:cNvGraphicFramePr>
            <a:graphicFrameLocks noGrp="1"/>
          </p:cNvGraphicFramePr>
          <p:nvPr>
            <p:ph idx="1"/>
            <p:extLst>
              <p:ext uri="{D42A27DB-BD31-4B8C-83A1-F6EECF244321}">
                <p14:modId xmlns:p14="http://schemas.microsoft.com/office/powerpoint/2010/main" val="3097718480"/>
              </p:ext>
            </p:extLst>
          </p:nvPr>
        </p:nvGraphicFramePr>
        <p:xfrm>
          <a:off x="106017" y="2141538"/>
          <a:ext cx="11953462" cy="36496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999684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CE78-0F45-4A5F-8B3E-6CBC9B3B40EA}"/>
              </a:ext>
            </a:extLst>
          </p:cNvPr>
          <p:cNvSpPr>
            <a:spLocks noGrp="1"/>
          </p:cNvSpPr>
          <p:nvPr>
            <p:ph type="title"/>
          </p:nvPr>
        </p:nvSpPr>
        <p:spPr>
          <a:xfrm>
            <a:off x="101221" y="29476"/>
            <a:ext cx="9905998" cy="1478570"/>
          </a:xfrm>
        </p:spPr>
        <p:txBody>
          <a:bodyPr>
            <a:normAutofit/>
          </a:bodyPr>
          <a:lstStyle/>
          <a:p>
            <a:r>
              <a:rPr lang="en-ID" sz="6000" b="1" dirty="0" err="1">
                <a:latin typeface="Arial Narrow" panose="020B0606020202030204" pitchFamily="34" charset="0"/>
                <a:cs typeface="Aharoni" panose="02010803020104030203" pitchFamily="2" charset="-79"/>
              </a:rPr>
              <a:t>Latar</a:t>
            </a:r>
            <a:r>
              <a:rPr lang="en-ID" sz="6000" b="1" dirty="0">
                <a:latin typeface="Arial Narrow" panose="020B0606020202030204" pitchFamily="34" charset="0"/>
                <a:cs typeface="Aharoni" panose="02010803020104030203" pitchFamily="2" charset="-79"/>
              </a:rPr>
              <a:t> </a:t>
            </a:r>
            <a:r>
              <a:rPr lang="en-ID" sz="6000" b="1" dirty="0" err="1">
                <a:latin typeface="Arial Narrow" panose="020B0606020202030204" pitchFamily="34" charset="0"/>
                <a:cs typeface="Aharoni" panose="02010803020104030203" pitchFamily="2" charset="-79"/>
              </a:rPr>
              <a:t>Belakang</a:t>
            </a:r>
            <a:endParaRPr lang="id-ID" sz="6000" b="1" dirty="0">
              <a:latin typeface="Arial Narrow" panose="020B0606020202030204" pitchFamily="34" charset="0"/>
              <a:cs typeface="Aharoni" panose="02010803020104030203" pitchFamily="2" charset="-79"/>
            </a:endParaRPr>
          </a:p>
        </p:txBody>
      </p:sp>
      <p:graphicFrame>
        <p:nvGraphicFramePr>
          <p:cNvPr id="3" name="Diagram 2">
            <a:extLst>
              <a:ext uri="{FF2B5EF4-FFF2-40B4-BE49-F238E27FC236}">
                <a16:creationId xmlns:a16="http://schemas.microsoft.com/office/drawing/2014/main" id="{CABC771A-2562-4913-AE6D-629961B1855F}"/>
              </a:ext>
            </a:extLst>
          </p:cNvPr>
          <p:cNvGraphicFramePr/>
          <p:nvPr>
            <p:extLst>
              <p:ext uri="{D42A27DB-BD31-4B8C-83A1-F6EECF244321}">
                <p14:modId xmlns:p14="http://schemas.microsoft.com/office/powerpoint/2010/main" val="777382578"/>
              </p:ext>
            </p:extLst>
          </p:nvPr>
        </p:nvGraphicFramePr>
        <p:xfrm>
          <a:off x="0" y="1409857"/>
          <a:ext cx="1029677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 name="Group 18">
            <a:extLst>
              <a:ext uri="{FF2B5EF4-FFF2-40B4-BE49-F238E27FC236}">
                <a16:creationId xmlns:a16="http://schemas.microsoft.com/office/drawing/2014/main" id="{28E6D713-F18C-4E08-81A7-DCF981A227BD}"/>
              </a:ext>
            </a:extLst>
          </p:cNvPr>
          <p:cNvGrpSpPr/>
          <p:nvPr/>
        </p:nvGrpSpPr>
        <p:grpSpPr>
          <a:xfrm>
            <a:off x="9872870" y="-166614"/>
            <a:ext cx="2464904" cy="1015361"/>
            <a:chOff x="8878957" y="-259378"/>
            <a:chExt cx="3525077" cy="1452074"/>
          </a:xfrm>
        </p:grpSpPr>
        <p:sp>
          <p:nvSpPr>
            <p:cNvPr id="20" name="Rectangle: Rounded Corners 19">
              <a:extLst>
                <a:ext uri="{FF2B5EF4-FFF2-40B4-BE49-F238E27FC236}">
                  <a16:creationId xmlns:a16="http://schemas.microsoft.com/office/drawing/2014/main" id="{5A359A2C-D5FD-4999-A3BB-62B0A446D602}"/>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1" name="Group 20">
              <a:extLst>
                <a:ext uri="{FF2B5EF4-FFF2-40B4-BE49-F238E27FC236}">
                  <a16:creationId xmlns:a16="http://schemas.microsoft.com/office/drawing/2014/main" id="{536B91AA-0F2F-470C-B0CD-1C3EB9FBE9BE}"/>
                </a:ext>
              </a:extLst>
            </p:cNvPr>
            <p:cNvGrpSpPr/>
            <p:nvPr/>
          </p:nvGrpSpPr>
          <p:grpSpPr>
            <a:xfrm>
              <a:off x="9018662" y="137799"/>
              <a:ext cx="3020521" cy="914789"/>
              <a:chOff x="9045167" y="296823"/>
              <a:chExt cx="3020521" cy="914789"/>
            </a:xfrm>
          </p:grpSpPr>
          <p:pic>
            <p:nvPicPr>
              <p:cNvPr id="22" name="Picture 21" descr="A picture containing text, sign&#10;&#10;Description automatically generated">
                <a:extLst>
                  <a:ext uri="{FF2B5EF4-FFF2-40B4-BE49-F238E27FC236}">
                    <a16:creationId xmlns:a16="http://schemas.microsoft.com/office/drawing/2014/main" id="{ED94FB10-E8F5-4841-99AE-1E477447F127}"/>
                  </a:ext>
                </a:extLst>
              </p:cNvPr>
              <p:cNvPicPr>
                <a:picLocks noChangeAspect="1"/>
              </p:cNvPicPr>
              <p:nvPr/>
            </p:nvPicPr>
            <p:blipFill>
              <a:blip r:embed="rId7"/>
              <a:stretch>
                <a:fillRect/>
              </a:stretch>
            </p:blipFill>
            <p:spPr>
              <a:xfrm>
                <a:off x="11146302" y="296823"/>
                <a:ext cx="919386" cy="914789"/>
              </a:xfrm>
              <a:prstGeom prst="rect">
                <a:avLst/>
              </a:prstGeom>
            </p:spPr>
          </p:pic>
          <p:pic>
            <p:nvPicPr>
              <p:cNvPr id="23" name="Picture 22" descr="Icon&#10;&#10;Description automatically generated with medium confidence">
                <a:extLst>
                  <a:ext uri="{FF2B5EF4-FFF2-40B4-BE49-F238E27FC236}">
                    <a16:creationId xmlns:a16="http://schemas.microsoft.com/office/drawing/2014/main" id="{BEFD16A6-4334-4FE6-9F3F-C15766365305}"/>
                  </a:ext>
                </a:extLst>
              </p:cNvPr>
              <p:cNvPicPr>
                <a:picLocks noChangeAspect="1"/>
              </p:cNvPicPr>
              <p:nvPr/>
            </p:nvPicPr>
            <p:blipFill>
              <a:blip r:embed="rId8"/>
              <a:stretch>
                <a:fillRect/>
              </a:stretch>
            </p:blipFill>
            <p:spPr>
              <a:xfrm>
                <a:off x="9045167" y="296823"/>
                <a:ext cx="914789" cy="914789"/>
              </a:xfrm>
              <a:prstGeom prst="rect">
                <a:avLst/>
              </a:prstGeom>
            </p:spPr>
          </p:pic>
          <p:pic>
            <p:nvPicPr>
              <p:cNvPr id="24" name="Picture 23" descr="A picture containing text, device&#10;&#10;Description automatically generated">
                <a:extLst>
                  <a:ext uri="{FF2B5EF4-FFF2-40B4-BE49-F238E27FC236}">
                    <a16:creationId xmlns:a16="http://schemas.microsoft.com/office/drawing/2014/main" id="{11FCA7C1-640D-4623-8BB1-06315155B13A}"/>
                  </a:ext>
                </a:extLst>
              </p:cNvPr>
              <p:cNvPicPr>
                <a:picLocks noChangeAspect="1"/>
              </p:cNvPicPr>
              <p:nvPr/>
            </p:nvPicPr>
            <p:blipFill>
              <a:blip r:embed="rId9"/>
              <a:stretch>
                <a:fillRect/>
              </a:stretch>
            </p:blipFill>
            <p:spPr>
              <a:xfrm>
                <a:off x="10089069" y="296823"/>
                <a:ext cx="928120" cy="914789"/>
              </a:xfrm>
              <a:prstGeom prst="rect">
                <a:avLst/>
              </a:prstGeom>
            </p:spPr>
          </p:pic>
        </p:grpSp>
      </p:grpSp>
      <p:grpSp>
        <p:nvGrpSpPr>
          <p:cNvPr id="25" name="Group 24">
            <a:extLst>
              <a:ext uri="{FF2B5EF4-FFF2-40B4-BE49-F238E27FC236}">
                <a16:creationId xmlns:a16="http://schemas.microsoft.com/office/drawing/2014/main" id="{F073BF38-5A65-4A05-8003-49B928E9B993}"/>
              </a:ext>
            </a:extLst>
          </p:cNvPr>
          <p:cNvGrpSpPr/>
          <p:nvPr/>
        </p:nvGrpSpPr>
        <p:grpSpPr>
          <a:xfrm>
            <a:off x="10382525" y="1328355"/>
            <a:ext cx="1815548" cy="4871103"/>
            <a:chOff x="10817226" y="1191657"/>
            <a:chExt cx="1815548" cy="4871103"/>
          </a:xfrm>
        </p:grpSpPr>
        <p:sp>
          <p:nvSpPr>
            <p:cNvPr id="26" name="Rectangle: Rounded Corners 25">
              <a:hlinkClick r:id="rId10" action="ppaction://hlinksldjump"/>
              <a:extLst>
                <a:ext uri="{FF2B5EF4-FFF2-40B4-BE49-F238E27FC236}">
                  <a16:creationId xmlns:a16="http://schemas.microsoft.com/office/drawing/2014/main" id="{259F579B-848B-4E89-9BA7-29B26FC14271}"/>
                </a:ext>
              </a:extLst>
            </p:cNvPr>
            <p:cNvSpPr/>
            <p:nvPr/>
          </p:nvSpPr>
          <p:spPr>
            <a:xfrm>
              <a:off x="10817226" y="1191657"/>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27" name="Rectangle: Rounded Corners 26">
              <a:hlinkClick r:id="rId11" action="ppaction://hlinksldjump"/>
              <a:extLst>
                <a:ext uri="{FF2B5EF4-FFF2-40B4-BE49-F238E27FC236}">
                  <a16:creationId xmlns:a16="http://schemas.microsoft.com/office/drawing/2014/main" id="{145C391C-6502-483D-B695-FDB2EE6C7526}"/>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28" name="Rectangle: Rounded Corners 27">
              <a:hlinkClick r:id="rId12" action="ppaction://hlinksldjump"/>
              <a:extLst>
                <a:ext uri="{FF2B5EF4-FFF2-40B4-BE49-F238E27FC236}">
                  <a16:creationId xmlns:a16="http://schemas.microsoft.com/office/drawing/2014/main" id="{7115642F-1D52-4AB1-91C3-182CA28CA3D2}"/>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29" name="Rectangle: Rounded Corners 28">
              <a:hlinkClick r:id="rId13" action="ppaction://hlinksldjump"/>
              <a:extLst>
                <a:ext uri="{FF2B5EF4-FFF2-40B4-BE49-F238E27FC236}">
                  <a16:creationId xmlns:a16="http://schemas.microsoft.com/office/drawing/2014/main" id="{277A2140-BC47-4490-A42E-14E0DE6750AA}"/>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30" name="Rectangle: Rounded Corners 29">
              <a:hlinkClick r:id="rId14" action="ppaction://hlinksldjump"/>
              <a:extLst>
                <a:ext uri="{FF2B5EF4-FFF2-40B4-BE49-F238E27FC236}">
                  <a16:creationId xmlns:a16="http://schemas.microsoft.com/office/drawing/2014/main" id="{9239B710-3682-4462-B2D9-3321CDE5D57D}"/>
                </a:ext>
              </a:extLst>
            </p:cNvPr>
            <p:cNvSpPr/>
            <p:nvPr/>
          </p:nvSpPr>
          <p:spPr>
            <a:xfrm>
              <a:off x="10817226" y="361545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31" name="Rectangle: Rounded Corners 30">
              <a:hlinkClick r:id="rId15" action="ppaction://hlinksldjump"/>
              <a:extLst>
                <a:ext uri="{FF2B5EF4-FFF2-40B4-BE49-F238E27FC236}">
                  <a16:creationId xmlns:a16="http://schemas.microsoft.com/office/drawing/2014/main" id="{EF6FC091-8F8E-4B2F-9DAA-7C7AC1C94478}"/>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32" name="Rectangle: Rounded Corners 31">
              <a:hlinkClick r:id="rId16" action="ppaction://hlinksldjump"/>
              <a:extLst>
                <a:ext uri="{FF2B5EF4-FFF2-40B4-BE49-F238E27FC236}">
                  <a16:creationId xmlns:a16="http://schemas.microsoft.com/office/drawing/2014/main" id="{23B2BBB3-C7DC-4B60-BEB6-8C02A5F37A86}"/>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33" name="Rectangle: Rounded Corners 32">
              <a:hlinkClick r:id="rId17" action="ppaction://hlinksldjump"/>
              <a:extLst>
                <a:ext uri="{FF2B5EF4-FFF2-40B4-BE49-F238E27FC236}">
                  <a16:creationId xmlns:a16="http://schemas.microsoft.com/office/drawing/2014/main" id="{59ED0CD8-5CD2-431D-879E-4A1ABA0D4ACF}"/>
                </a:ext>
              </a:extLst>
            </p:cNvPr>
            <p:cNvSpPr/>
            <p:nvPr/>
          </p:nvSpPr>
          <p:spPr>
            <a:xfrm>
              <a:off x="10817226" y="545076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spTree>
    <p:extLst>
      <p:ext uri="{BB962C8B-B14F-4D97-AF65-F5344CB8AC3E}">
        <p14:creationId xmlns:p14="http://schemas.microsoft.com/office/powerpoint/2010/main" val="305400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AD8D-538F-434F-B462-70C28C873D3D}"/>
              </a:ext>
            </a:extLst>
          </p:cNvPr>
          <p:cNvSpPr>
            <a:spLocks noGrp="1"/>
          </p:cNvSpPr>
          <p:nvPr>
            <p:ph type="title"/>
          </p:nvPr>
        </p:nvSpPr>
        <p:spPr>
          <a:xfrm>
            <a:off x="1042916" y="322517"/>
            <a:ext cx="10515600" cy="1325563"/>
          </a:xfrm>
        </p:spPr>
        <p:txBody>
          <a:bodyPr>
            <a:normAutofit/>
          </a:bodyPr>
          <a:lstStyle/>
          <a:p>
            <a:r>
              <a:rPr lang="en-ID" sz="5400" dirty="0"/>
              <a:t>RUMUSAN MASALAH</a:t>
            </a:r>
            <a:endParaRPr lang="id-ID" sz="5400" dirty="0"/>
          </a:p>
        </p:txBody>
      </p:sp>
      <p:sp>
        <p:nvSpPr>
          <p:cNvPr id="3" name="Content Placeholder 2">
            <a:extLst>
              <a:ext uri="{FF2B5EF4-FFF2-40B4-BE49-F238E27FC236}">
                <a16:creationId xmlns:a16="http://schemas.microsoft.com/office/drawing/2014/main" id="{39286F17-D116-4900-A0DF-965FAB49C70C}"/>
              </a:ext>
            </a:extLst>
          </p:cNvPr>
          <p:cNvSpPr>
            <a:spLocks noGrp="1"/>
          </p:cNvSpPr>
          <p:nvPr>
            <p:ph sz="half" idx="1"/>
          </p:nvPr>
        </p:nvSpPr>
        <p:spPr>
          <a:xfrm>
            <a:off x="1042916" y="1470122"/>
            <a:ext cx="9062113" cy="4351338"/>
          </a:xfrm>
        </p:spPr>
        <p:txBody>
          <a:bodyPr>
            <a:normAutofit/>
          </a:bodyPr>
          <a:lstStyle/>
          <a:p>
            <a:pPr algn="just"/>
            <a:r>
              <a:rPr lang="en-ID" dirty="0" err="1">
                <a:latin typeface="Poppins" panose="00000500000000000000" pitchFamily="2" charset="0"/>
                <a:cs typeface="Poppins" panose="00000500000000000000" pitchFamily="2" charset="0"/>
              </a:rPr>
              <a:t>Bagaimana</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perancangan</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sistem</a:t>
            </a:r>
            <a:r>
              <a:rPr lang="en-ID" dirty="0">
                <a:latin typeface="Poppins" panose="00000500000000000000" pitchFamily="2" charset="0"/>
                <a:cs typeface="Poppins" panose="00000500000000000000" pitchFamily="2" charset="0"/>
              </a:rPr>
              <a:t> DCS yang </a:t>
            </a:r>
            <a:r>
              <a:rPr lang="en-ID" dirty="0" err="1">
                <a:latin typeface="Poppins" panose="00000500000000000000" pitchFamily="2" charset="0"/>
                <a:cs typeface="Poppins" panose="00000500000000000000" pitchFamily="2" charset="0"/>
              </a:rPr>
              <a:t>digunakan</a:t>
            </a:r>
            <a:r>
              <a:rPr lang="en-ID" dirty="0">
                <a:latin typeface="Poppins" panose="00000500000000000000" pitchFamily="2" charset="0"/>
                <a:cs typeface="Poppins" panose="00000500000000000000" pitchFamily="2" charset="0"/>
              </a:rPr>
              <a:t> pada </a:t>
            </a:r>
            <a:r>
              <a:rPr lang="en-ID" dirty="0" err="1">
                <a:latin typeface="Poppins" panose="00000500000000000000" pitchFamily="2" charset="0"/>
                <a:cs typeface="Poppins" panose="00000500000000000000" pitchFamily="2" charset="0"/>
              </a:rPr>
              <a:t>pengaturan</a:t>
            </a:r>
            <a:r>
              <a:rPr lang="en-ID" dirty="0">
                <a:latin typeface="Poppins" panose="00000500000000000000" pitchFamily="2" charset="0"/>
                <a:cs typeface="Poppins" panose="00000500000000000000" pitchFamily="2" charset="0"/>
              </a:rPr>
              <a:t> level dan flow pada plant PCT 100?</a:t>
            </a:r>
          </a:p>
          <a:p>
            <a:pPr algn="just"/>
            <a:r>
              <a:rPr lang="en-ID" dirty="0" err="1">
                <a:latin typeface="Poppins" panose="00000500000000000000" pitchFamily="2" charset="0"/>
                <a:cs typeface="Poppins" panose="00000500000000000000" pitchFamily="2" charset="0"/>
              </a:rPr>
              <a:t>Bagaimana</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respon</a:t>
            </a:r>
            <a:r>
              <a:rPr lang="en-ID" dirty="0">
                <a:latin typeface="Poppins" panose="00000500000000000000" pitchFamily="2" charset="0"/>
                <a:cs typeface="Poppins" panose="00000500000000000000" pitchFamily="2" charset="0"/>
              </a:rPr>
              <a:t> system </a:t>
            </a:r>
            <a:r>
              <a:rPr lang="en-ID" dirty="0" err="1">
                <a:latin typeface="Poppins" panose="00000500000000000000" pitchFamily="2" charset="0"/>
                <a:cs typeface="Poppins" panose="00000500000000000000" pitchFamily="2" charset="0"/>
              </a:rPr>
              <a:t>setelah</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diberi</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kontroler</a:t>
            </a:r>
            <a:r>
              <a:rPr lang="en-ID" dirty="0">
                <a:latin typeface="Poppins" panose="00000500000000000000" pitchFamily="2" charset="0"/>
                <a:cs typeface="Poppins" panose="00000500000000000000" pitchFamily="2" charset="0"/>
              </a:rPr>
              <a:t> PID yang </a:t>
            </a:r>
            <a:r>
              <a:rPr lang="en-ID" dirty="0" err="1">
                <a:latin typeface="Poppins" panose="00000500000000000000" pitchFamily="2" charset="0"/>
                <a:cs typeface="Poppins" panose="00000500000000000000" pitchFamily="2" charset="0"/>
              </a:rPr>
              <a:t>diterapkan</a:t>
            </a:r>
            <a:r>
              <a:rPr lang="en-ID" dirty="0">
                <a:latin typeface="Poppins" panose="00000500000000000000" pitchFamily="2" charset="0"/>
                <a:cs typeface="Poppins" panose="00000500000000000000" pitchFamily="2" charset="0"/>
              </a:rPr>
              <a:t> pada DCS Yokogawa pada plant PCT 100 </a:t>
            </a:r>
            <a:r>
              <a:rPr lang="en-ID" dirty="0" err="1">
                <a:latin typeface="Poppins" panose="00000500000000000000" pitchFamily="2" charset="0"/>
                <a:cs typeface="Poppins" panose="00000500000000000000" pitchFamily="2" charset="0"/>
              </a:rPr>
              <a:t>untuk</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kasus</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pengaturan</a:t>
            </a:r>
            <a:r>
              <a:rPr lang="en-ID" dirty="0">
                <a:latin typeface="Poppins" panose="00000500000000000000" pitchFamily="2" charset="0"/>
                <a:cs typeface="Poppins" panose="00000500000000000000" pitchFamily="2" charset="0"/>
              </a:rPr>
              <a:t> flow dan level?</a:t>
            </a:r>
          </a:p>
        </p:txBody>
      </p:sp>
      <p:grpSp>
        <p:nvGrpSpPr>
          <p:cNvPr id="13" name="Group 12">
            <a:extLst>
              <a:ext uri="{FF2B5EF4-FFF2-40B4-BE49-F238E27FC236}">
                <a16:creationId xmlns:a16="http://schemas.microsoft.com/office/drawing/2014/main" id="{C207988D-22A2-48C8-8E1A-693D944F448D}"/>
              </a:ext>
            </a:extLst>
          </p:cNvPr>
          <p:cNvGrpSpPr/>
          <p:nvPr/>
        </p:nvGrpSpPr>
        <p:grpSpPr>
          <a:xfrm>
            <a:off x="9872870" y="-166614"/>
            <a:ext cx="2464904" cy="1015361"/>
            <a:chOff x="8878957" y="-259378"/>
            <a:chExt cx="3525077" cy="1452074"/>
          </a:xfrm>
        </p:grpSpPr>
        <p:sp>
          <p:nvSpPr>
            <p:cNvPr id="14" name="Rectangle: Rounded Corners 13">
              <a:extLst>
                <a:ext uri="{FF2B5EF4-FFF2-40B4-BE49-F238E27FC236}">
                  <a16:creationId xmlns:a16="http://schemas.microsoft.com/office/drawing/2014/main" id="{DB5E5F68-0D46-4D74-81F7-F7A79128EE06}"/>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5" name="Group 14">
              <a:extLst>
                <a:ext uri="{FF2B5EF4-FFF2-40B4-BE49-F238E27FC236}">
                  <a16:creationId xmlns:a16="http://schemas.microsoft.com/office/drawing/2014/main" id="{8663A82F-F7B7-4938-9ED3-8A32EB4C7503}"/>
                </a:ext>
              </a:extLst>
            </p:cNvPr>
            <p:cNvGrpSpPr/>
            <p:nvPr/>
          </p:nvGrpSpPr>
          <p:grpSpPr>
            <a:xfrm>
              <a:off x="9018662" y="137799"/>
              <a:ext cx="3020521" cy="914789"/>
              <a:chOff x="9045167" y="296823"/>
              <a:chExt cx="3020521" cy="914789"/>
            </a:xfrm>
          </p:grpSpPr>
          <p:pic>
            <p:nvPicPr>
              <p:cNvPr id="16" name="Picture 15" descr="A picture containing text, sign&#10;&#10;Description automatically generated">
                <a:extLst>
                  <a:ext uri="{FF2B5EF4-FFF2-40B4-BE49-F238E27FC236}">
                    <a16:creationId xmlns:a16="http://schemas.microsoft.com/office/drawing/2014/main" id="{F610627C-3DF4-4EF9-8DDF-21E4B4820CC3}"/>
                  </a:ext>
                </a:extLst>
              </p:cNvPr>
              <p:cNvPicPr>
                <a:picLocks noChangeAspect="1"/>
              </p:cNvPicPr>
              <p:nvPr/>
            </p:nvPicPr>
            <p:blipFill>
              <a:blip r:embed="rId2"/>
              <a:stretch>
                <a:fillRect/>
              </a:stretch>
            </p:blipFill>
            <p:spPr>
              <a:xfrm>
                <a:off x="11146302" y="296823"/>
                <a:ext cx="919386" cy="914789"/>
              </a:xfrm>
              <a:prstGeom prst="rect">
                <a:avLst/>
              </a:prstGeom>
            </p:spPr>
          </p:pic>
          <p:pic>
            <p:nvPicPr>
              <p:cNvPr id="17" name="Picture 16" descr="Icon&#10;&#10;Description automatically generated with medium confidence">
                <a:extLst>
                  <a:ext uri="{FF2B5EF4-FFF2-40B4-BE49-F238E27FC236}">
                    <a16:creationId xmlns:a16="http://schemas.microsoft.com/office/drawing/2014/main" id="{A0264FC9-FD48-4E8B-BB87-12E5669FD6FA}"/>
                  </a:ext>
                </a:extLst>
              </p:cNvPr>
              <p:cNvPicPr>
                <a:picLocks noChangeAspect="1"/>
              </p:cNvPicPr>
              <p:nvPr/>
            </p:nvPicPr>
            <p:blipFill>
              <a:blip r:embed="rId3"/>
              <a:stretch>
                <a:fillRect/>
              </a:stretch>
            </p:blipFill>
            <p:spPr>
              <a:xfrm>
                <a:off x="9045167" y="296823"/>
                <a:ext cx="914789" cy="914789"/>
              </a:xfrm>
              <a:prstGeom prst="rect">
                <a:avLst/>
              </a:prstGeom>
            </p:spPr>
          </p:pic>
          <p:pic>
            <p:nvPicPr>
              <p:cNvPr id="18" name="Picture 17" descr="A picture containing text, device&#10;&#10;Description automatically generated">
                <a:extLst>
                  <a:ext uri="{FF2B5EF4-FFF2-40B4-BE49-F238E27FC236}">
                    <a16:creationId xmlns:a16="http://schemas.microsoft.com/office/drawing/2014/main" id="{9B831573-3674-49A3-B07D-3895172B5CEB}"/>
                  </a:ext>
                </a:extLst>
              </p:cNvPr>
              <p:cNvPicPr>
                <a:picLocks noChangeAspect="1"/>
              </p:cNvPicPr>
              <p:nvPr/>
            </p:nvPicPr>
            <p:blipFill>
              <a:blip r:embed="rId4"/>
              <a:stretch>
                <a:fillRect/>
              </a:stretch>
            </p:blipFill>
            <p:spPr>
              <a:xfrm>
                <a:off x="10089069" y="296823"/>
                <a:ext cx="928120" cy="914789"/>
              </a:xfrm>
              <a:prstGeom prst="rect">
                <a:avLst/>
              </a:prstGeom>
            </p:spPr>
          </p:pic>
        </p:grpSp>
      </p:grpSp>
      <p:grpSp>
        <p:nvGrpSpPr>
          <p:cNvPr id="19" name="Group 18">
            <a:extLst>
              <a:ext uri="{FF2B5EF4-FFF2-40B4-BE49-F238E27FC236}">
                <a16:creationId xmlns:a16="http://schemas.microsoft.com/office/drawing/2014/main" id="{46D25B64-0B01-4B54-9332-AA96597EF31E}"/>
              </a:ext>
            </a:extLst>
          </p:cNvPr>
          <p:cNvGrpSpPr/>
          <p:nvPr/>
        </p:nvGrpSpPr>
        <p:grpSpPr>
          <a:xfrm>
            <a:off x="10382525" y="1328355"/>
            <a:ext cx="1815548" cy="4871103"/>
            <a:chOff x="10817226" y="1191657"/>
            <a:chExt cx="1815548" cy="4871103"/>
          </a:xfrm>
        </p:grpSpPr>
        <p:sp>
          <p:nvSpPr>
            <p:cNvPr id="20" name="Rectangle: Rounded Corners 19">
              <a:hlinkClick r:id="rId5" action="ppaction://hlinksldjump"/>
              <a:extLst>
                <a:ext uri="{FF2B5EF4-FFF2-40B4-BE49-F238E27FC236}">
                  <a16:creationId xmlns:a16="http://schemas.microsoft.com/office/drawing/2014/main" id="{AEFAE005-516B-4F3C-BBEC-C1E698EB9284}"/>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21" name="Rectangle: Rounded Corners 20">
              <a:hlinkClick r:id="rId6" action="ppaction://hlinksldjump"/>
              <a:extLst>
                <a:ext uri="{FF2B5EF4-FFF2-40B4-BE49-F238E27FC236}">
                  <a16:creationId xmlns:a16="http://schemas.microsoft.com/office/drawing/2014/main" id="{7F535771-8FF9-411F-91B6-75F4A3798E89}"/>
                </a:ext>
              </a:extLst>
            </p:cNvPr>
            <p:cNvSpPr/>
            <p:nvPr/>
          </p:nvSpPr>
          <p:spPr>
            <a:xfrm>
              <a:off x="10817226" y="1800508"/>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22" name="Rectangle: Rounded Corners 21">
              <a:hlinkClick r:id="rId7" action="ppaction://hlinksldjump"/>
              <a:extLst>
                <a:ext uri="{FF2B5EF4-FFF2-40B4-BE49-F238E27FC236}">
                  <a16:creationId xmlns:a16="http://schemas.microsoft.com/office/drawing/2014/main" id="{15E74DC8-CF35-4B89-A8A1-C9FB02DBE1E1}"/>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23" name="Rectangle: Rounded Corners 22">
              <a:hlinkClick r:id="rId8" action="ppaction://hlinksldjump"/>
              <a:extLst>
                <a:ext uri="{FF2B5EF4-FFF2-40B4-BE49-F238E27FC236}">
                  <a16:creationId xmlns:a16="http://schemas.microsoft.com/office/drawing/2014/main" id="{823B822F-C613-4342-B769-EAA6B619395C}"/>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24" name="Rectangle: Rounded Corners 23">
              <a:hlinkClick r:id="rId9" action="ppaction://hlinksldjump"/>
              <a:extLst>
                <a:ext uri="{FF2B5EF4-FFF2-40B4-BE49-F238E27FC236}">
                  <a16:creationId xmlns:a16="http://schemas.microsoft.com/office/drawing/2014/main" id="{BA0F4FA9-C6A8-40B0-BF75-915DAF7DFD7E}"/>
                </a:ext>
              </a:extLst>
            </p:cNvPr>
            <p:cNvSpPr/>
            <p:nvPr/>
          </p:nvSpPr>
          <p:spPr>
            <a:xfrm>
              <a:off x="10817226" y="361545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25" name="Rectangle: Rounded Corners 24">
              <a:hlinkClick r:id="rId10" action="ppaction://hlinksldjump"/>
              <a:extLst>
                <a:ext uri="{FF2B5EF4-FFF2-40B4-BE49-F238E27FC236}">
                  <a16:creationId xmlns:a16="http://schemas.microsoft.com/office/drawing/2014/main" id="{493EC27A-384F-4017-8A61-896E1993EECC}"/>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26" name="Rectangle: Rounded Corners 25">
              <a:hlinkClick r:id="rId11" action="ppaction://hlinksldjump"/>
              <a:extLst>
                <a:ext uri="{FF2B5EF4-FFF2-40B4-BE49-F238E27FC236}">
                  <a16:creationId xmlns:a16="http://schemas.microsoft.com/office/drawing/2014/main" id="{AA093CE3-FBBC-40B1-89CE-08D580515846}"/>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27" name="Rectangle: Rounded Corners 26">
              <a:hlinkClick r:id="rId12" action="ppaction://hlinksldjump"/>
              <a:extLst>
                <a:ext uri="{FF2B5EF4-FFF2-40B4-BE49-F238E27FC236}">
                  <a16:creationId xmlns:a16="http://schemas.microsoft.com/office/drawing/2014/main" id="{6B004F23-B5EB-4852-8B18-27A7B530EC01}"/>
                </a:ext>
              </a:extLst>
            </p:cNvPr>
            <p:cNvSpPr/>
            <p:nvPr/>
          </p:nvSpPr>
          <p:spPr>
            <a:xfrm>
              <a:off x="10817226" y="545076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spTree>
    <p:extLst>
      <p:ext uri="{BB962C8B-B14F-4D97-AF65-F5344CB8AC3E}">
        <p14:creationId xmlns:p14="http://schemas.microsoft.com/office/powerpoint/2010/main" val="72338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11C5-54FC-4DFF-BB3C-7955DA502F82}"/>
              </a:ext>
            </a:extLst>
          </p:cNvPr>
          <p:cNvSpPr>
            <a:spLocks noGrp="1"/>
          </p:cNvSpPr>
          <p:nvPr>
            <p:ph type="title"/>
          </p:nvPr>
        </p:nvSpPr>
        <p:spPr>
          <a:xfrm>
            <a:off x="1141413" y="556142"/>
            <a:ext cx="9905998" cy="1478570"/>
          </a:xfrm>
        </p:spPr>
        <p:txBody>
          <a:bodyPr>
            <a:normAutofit/>
          </a:bodyPr>
          <a:lstStyle/>
          <a:p>
            <a:r>
              <a:rPr lang="id-ID" sz="5400" dirty="0">
                <a:latin typeface="+mn-lt"/>
              </a:rPr>
              <a:t>TUJUAN TUGAS AKHIR</a:t>
            </a:r>
          </a:p>
        </p:txBody>
      </p:sp>
      <p:sp>
        <p:nvSpPr>
          <p:cNvPr id="5" name="Content Placeholder 4">
            <a:extLst>
              <a:ext uri="{FF2B5EF4-FFF2-40B4-BE49-F238E27FC236}">
                <a16:creationId xmlns:a16="http://schemas.microsoft.com/office/drawing/2014/main" id="{CD9F6523-B213-43B5-9534-A0124127AD85}"/>
              </a:ext>
            </a:extLst>
          </p:cNvPr>
          <p:cNvSpPr>
            <a:spLocks noGrp="1"/>
          </p:cNvSpPr>
          <p:nvPr>
            <p:ph idx="1"/>
          </p:nvPr>
        </p:nvSpPr>
        <p:spPr>
          <a:xfrm>
            <a:off x="1141413" y="2652230"/>
            <a:ext cx="8980179" cy="3541714"/>
          </a:xfrm>
        </p:spPr>
        <p:txBody>
          <a:bodyPr>
            <a:normAutofit/>
          </a:bodyPr>
          <a:lstStyle/>
          <a:p>
            <a:pPr marL="0" indent="0" algn="just">
              <a:buNone/>
            </a:pPr>
            <a:r>
              <a:rPr lang="id-ID" sz="2800" dirty="0"/>
              <a:t>Pada penelitian ini akan dirancang </a:t>
            </a:r>
            <a:r>
              <a:rPr lang="id-ID" sz="2800" dirty="0" err="1"/>
              <a:t>kontroler</a:t>
            </a:r>
            <a:r>
              <a:rPr lang="id-ID" sz="2800" dirty="0"/>
              <a:t> PID yang kemudian diterapkan pada DCS untuk pengaturan </a:t>
            </a:r>
            <a:r>
              <a:rPr lang="id-ID" sz="2800" dirty="0" err="1"/>
              <a:t>flow</a:t>
            </a:r>
            <a:r>
              <a:rPr lang="id-ID" sz="2800" dirty="0"/>
              <a:t> dan level yang kemudian dianalisis </a:t>
            </a:r>
            <a:r>
              <a:rPr lang="id-ID" sz="2800" dirty="0" err="1"/>
              <a:t>respon</a:t>
            </a:r>
            <a:r>
              <a:rPr lang="id-ID" sz="2800" dirty="0"/>
              <a:t> sistem berdasarkan metode </a:t>
            </a:r>
            <a:r>
              <a:rPr lang="id-ID" sz="2800" dirty="0" err="1"/>
              <a:t>tuning</a:t>
            </a:r>
            <a:r>
              <a:rPr lang="id-ID" sz="2800" dirty="0"/>
              <a:t> PID yaitu </a:t>
            </a:r>
            <a:r>
              <a:rPr lang="id-ID" sz="2800" dirty="0" err="1"/>
              <a:t>Zieg</a:t>
            </a:r>
            <a:r>
              <a:rPr lang="en-ID" sz="2800" dirty="0"/>
              <a:t>l</a:t>
            </a:r>
            <a:r>
              <a:rPr lang="id-ID" sz="2800" dirty="0" err="1"/>
              <a:t>er</a:t>
            </a:r>
            <a:r>
              <a:rPr lang="id-ID" sz="2800" dirty="0"/>
              <a:t> </a:t>
            </a:r>
            <a:r>
              <a:rPr lang="id-ID" sz="2800" dirty="0" err="1"/>
              <a:t>Nichols</a:t>
            </a:r>
            <a:r>
              <a:rPr lang="id-ID" sz="2800" dirty="0"/>
              <a:t> dan </a:t>
            </a:r>
            <a:r>
              <a:rPr lang="en-ID" sz="2800" dirty="0"/>
              <a:t>Cohen Coon</a:t>
            </a:r>
            <a:endParaRPr lang="id-ID" sz="2800" dirty="0"/>
          </a:p>
        </p:txBody>
      </p:sp>
      <p:grpSp>
        <p:nvGrpSpPr>
          <p:cNvPr id="14" name="Group 13">
            <a:extLst>
              <a:ext uri="{FF2B5EF4-FFF2-40B4-BE49-F238E27FC236}">
                <a16:creationId xmlns:a16="http://schemas.microsoft.com/office/drawing/2014/main" id="{5E1C3AA4-6DBB-49D2-99D5-1AA5EC1D7AE0}"/>
              </a:ext>
            </a:extLst>
          </p:cNvPr>
          <p:cNvGrpSpPr/>
          <p:nvPr/>
        </p:nvGrpSpPr>
        <p:grpSpPr>
          <a:xfrm>
            <a:off x="9872870" y="-166614"/>
            <a:ext cx="2464904" cy="1015361"/>
            <a:chOff x="8878957" y="-259378"/>
            <a:chExt cx="3525077" cy="1452074"/>
          </a:xfrm>
        </p:grpSpPr>
        <p:sp>
          <p:nvSpPr>
            <p:cNvPr id="15" name="Rectangle: Rounded Corners 14">
              <a:extLst>
                <a:ext uri="{FF2B5EF4-FFF2-40B4-BE49-F238E27FC236}">
                  <a16:creationId xmlns:a16="http://schemas.microsoft.com/office/drawing/2014/main" id="{9897ADD6-E7EF-4BEC-B4CF-8EF4575E04DB}"/>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6" name="Group 15">
              <a:extLst>
                <a:ext uri="{FF2B5EF4-FFF2-40B4-BE49-F238E27FC236}">
                  <a16:creationId xmlns:a16="http://schemas.microsoft.com/office/drawing/2014/main" id="{DC4DAD65-C148-46FF-8278-0DC5478D2D2C}"/>
                </a:ext>
              </a:extLst>
            </p:cNvPr>
            <p:cNvGrpSpPr/>
            <p:nvPr/>
          </p:nvGrpSpPr>
          <p:grpSpPr>
            <a:xfrm>
              <a:off x="9018662" y="137799"/>
              <a:ext cx="3020521" cy="914789"/>
              <a:chOff x="9045167" y="296823"/>
              <a:chExt cx="3020521" cy="914789"/>
            </a:xfrm>
          </p:grpSpPr>
          <p:pic>
            <p:nvPicPr>
              <p:cNvPr id="17" name="Picture 16" descr="A picture containing text, sign&#10;&#10;Description automatically generated">
                <a:extLst>
                  <a:ext uri="{FF2B5EF4-FFF2-40B4-BE49-F238E27FC236}">
                    <a16:creationId xmlns:a16="http://schemas.microsoft.com/office/drawing/2014/main" id="{E4129344-EDD7-4BC8-A606-9CCF6F4AECCD}"/>
                  </a:ext>
                </a:extLst>
              </p:cNvPr>
              <p:cNvPicPr>
                <a:picLocks noChangeAspect="1"/>
              </p:cNvPicPr>
              <p:nvPr/>
            </p:nvPicPr>
            <p:blipFill>
              <a:blip r:embed="rId2"/>
              <a:stretch>
                <a:fillRect/>
              </a:stretch>
            </p:blipFill>
            <p:spPr>
              <a:xfrm>
                <a:off x="11146302" y="296823"/>
                <a:ext cx="919386" cy="914789"/>
              </a:xfrm>
              <a:prstGeom prst="rect">
                <a:avLst/>
              </a:prstGeom>
            </p:spPr>
          </p:pic>
          <p:pic>
            <p:nvPicPr>
              <p:cNvPr id="18" name="Picture 17" descr="Icon&#10;&#10;Description automatically generated with medium confidence">
                <a:extLst>
                  <a:ext uri="{FF2B5EF4-FFF2-40B4-BE49-F238E27FC236}">
                    <a16:creationId xmlns:a16="http://schemas.microsoft.com/office/drawing/2014/main" id="{87C11FD6-A457-496B-8220-A9D45402BC9D}"/>
                  </a:ext>
                </a:extLst>
              </p:cNvPr>
              <p:cNvPicPr>
                <a:picLocks noChangeAspect="1"/>
              </p:cNvPicPr>
              <p:nvPr/>
            </p:nvPicPr>
            <p:blipFill>
              <a:blip r:embed="rId3"/>
              <a:stretch>
                <a:fillRect/>
              </a:stretch>
            </p:blipFill>
            <p:spPr>
              <a:xfrm>
                <a:off x="9045167" y="296823"/>
                <a:ext cx="914789" cy="914789"/>
              </a:xfrm>
              <a:prstGeom prst="rect">
                <a:avLst/>
              </a:prstGeom>
            </p:spPr>
          </p:pic>
          <p:pic>
            <p:nvPicPr>
              <p:cNvPr id="19" name="Picture 18" descr="A picture containing text, device&#10;&#10;Description automatically generated">
                <a:extLst>
                  <a:ext uri="{FF2B5EF4-FFF2-40B4-BE49-F238E27FC236}">
                    <a16:creationId xmlns:a16="http://schemas.microsoft.com/office/drawing/2014/main" id="{B98DA6E8-1FC3-476E-93C4-F0A4FC0208F3}"/>
                  </a:ext>
                </a:extLst>
              </p:cNvPr>
              <p:cNvPicPr>
                <a:picLocks noChangeAspect="1"/>
              </p:cNvPicPr>
              <p:nvPr/>
            </p:nvPicPr>
            <p:blipFill>
              <a:blip r:embed="rId4"/>
              <a:stretch>
                <a:fillRect/>
              </a:stretch>
            </p:blipFill>
            <p:spPr>
              <a:xfrm>
                <a:off x="10089069" y="296823"/>
                <a:ext cx="928120" cy="914789"/>
              </a:xfrm>
              <a:prstGeom prst="rect">
                <a:avLst/>
              </a:prstGeom>
            </p:spPr>
          </p:pic>
        </p:grpSp>
      </p:grpSp>
      <p:grpSp>
        <p:nvGrpSpPr>
          <p:cNvPr id="20" name="Group 19">
            <a:extLst>
              <a:ext uri="{FF2B5EF4-FFF2-40B4-BE49-F238E27FC236}">
                <a16:creationId xmlns:a16="http://schemas.microsoft.com/office/drawing/2014/main" id="{1BB15390-CEEE-4171-BABE-F877F0D18B60}"/>
              </a:ext>
            </a:extLst>
          </p:cNvPr>
          <p:cNvGrpSpPr/>
          <p:nvPr/>
        </p:nvGrpSpPr>
        <p:grpSpPr>
          <a:xfrm>
            <a:off x="10382525" y="1328355"/>
            <a:ext cx="1815548" cy="4871103"/>
            <a:chOff x="10817226" y="1191657"/>
            <a:chExt cx="1815548" cy="4871103"/>
          </a:xfrm>
        </p:grpSpPr>
        <p:sp>
          <p:nvSpPr>
            <p:cNvPr id="21" name="Rectangle: Rounded Corners 20">
              <a:hlinkClick r:id="rId5" action="ppaction://hlinksldjump"/>
              <a:extLst>
                <a:ext uri="{FF2B5EF4-FFF2-40B4-BE49-F238E27FC236}">
                  <a16:creationId xmlns:a16="http://schemas.microsoft.com/office/drawing/2014/main" id="{5B7FFFA2-5AD7-40A0-B3A5-683F77C9CEC2}"/>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22" name="Rectangle: Rounded Corners 21">
              <a:hlinkClick r:id="rId6" action="ppaction://hlinksldjump"/>
              <a:extLst>
                <a:ext uri="{FF2B5EF4-FFF2-40B4-BE49-F238E27FC236}">
                  <a16:creationId xmlns:a16="http://schemas.microsoft.com/office/drawing/2014/main" id="{DF464AFA-2D31-4075-A0C3-6EAC811139AB}"/>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23" name="Rectangle: Rounded Corners 22">
              <a:hlinkClick r:id="rId7" action="ppaction://hlinksldjump"/>
              <a:extLst>
                <a:ext uri="{FF2B5EF4-FFF2-40B4-BE49-F238E27FC236}">
                  <a16:creationId xmlns:a16="http://schemas.microsoft.com/office/drawing/2014/main" id="{438E662D-63F3-4F30-86AC-7635E8132655}"/>
                </a:ext>
              </a:extLst>
            </p:cNvPr>
            <p:cNvSpPr/>
            <p:nvPr/>
          </p:nvSpPr>
          <p:spPr>
            <a:xfrm>
              <a:off x="10817226" y="2405926"/>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24" name="Rectangle: Rounded Corners 23">
              <a:hlinkClick r:id="rId8" action="ppaction://hlinksldjump"/>
              <a:extLst>
                <a:ext uri="{FF2B5EF4-FFF2-40B4-BE49-F238E27FC236}">
                  <a16:creationId xmlns:a16="http://schemas.microsoft.com/office/drawing/2014/main" id="{BFE5913D-5797-4D2A-B921-4188E81B23FE}"/>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25" name="Rectangle: Rounded Corners 24">
              <a:hlinkClick r:id="rId9" action="ppaction://hlinksldjump"/>
              <a:extLst>
                <a:ext uri="{FF2B5EF4-FFF2-40B4-BE49-F238E27FC236}">
                  <a16:creationId xmlns:a16="http://schemas.microsoft.com/office/drawing/2014/main" id="{E5F250D7-8F88-49DF-94A6-03811DAE5234}"/>
                </a:ext>
              </a:extLst>
            </p:cNvPr>
            <p:cNvSpPr/>
            <p:nvPr/>
          </p:nvSpPr>
          <p:spPr>
            <a:xfrm>
              <a:off x="10817226" y="361545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26" name="Rectangle: Rounded Corners 25">
              <a:hlinkClick r:id="rId10" action="ppaction://hlinksldjump"/>
              <a:extLst>
                <a:ext uri="{FF2B5EF4-FFF2-40B4-BE49-F238E27FC236}">
                  <a16:creationId xmlns:a16="http://schemas.microsoft.com/office/drawing/2014/main" id="{2BA96913-D5F4-4CE4-843E-2B37DA9346F2}"/>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27" name="Rectangle: Rounded Corners 26">
              <a:hlinkClick r:id="rId11" action="ppaction://hlinksldjump"/>
              <a:extLst>
                <a:ext uri="{FF2B5EF4-FFF2-40B4-BE49-F238E27FC236}">
                  <a16:creationId xmlns:a16="http://schemas.microsoft.com/office/drawing/2014/main" id="{1E25C5E3-D76C-4ED4-992B-69E5E5FB1C84}"/>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28" name="Rectangle: Rounded Corners 27">
              <a:hlinkClick r:id="rId12" action="ppaction://hlinksldjump"/>
              <a:extLst>
                <a:ext uri="{FF2B5EF4-FFF2-40B4-BE49-F238E27FC236}">
                  <a16:creationId xmlns:a16="http://schemas.microsoft.com/office/drawing/2014/main" id="{7372FE59-58DD-49DC-8AE4-C27609D4D27D}"/>
                </a:ext>
              </a:extLst>
            </p:cNvPr>
            <p:cNvSpPr/>
            <p:nvPr/>
          </p:nvSpPr>
          <p:spPr>
            <a:xfrm>
              <a:off x="10817226" y="545076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spTree>
    <p:extLst>
      <p:ext uri="{BB962C8B-B14F-4D97-AF65-F5344CB8AC3E}">
        <p14:creationId xmlns:p14="http://schemas.microsoft.com/office/powerpoint/2010/main" val="346385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7F15-C0D9-473A-BC60-4D8E0CFC2380}"/>
              </a:ext>
            </a:extLst>
          </p:cNvPr>
          <p:cNvSpPr>
            <a:spLocks noGrp="1"/>
          </p:cNvSpPr>
          <p:nvPr>
            <p:ph type="title"/>
          </p:nvPr>
        </p:nvSpPr>
        <p:spPr/>
        <p:txBody>
          <a:bodyPr>
            <a:normAutofit/>
          </a:bodyPr>
          <a:lstStyle/>
          <a:p>
            <a:r>
              <a:rPr lang="en-ID" sz="5400" dirty="0"/>
              <a:t>BATASAN PENELITIAN</a:t>
            </a:r>
            <a:endParaRPr lang="id-ID" sz="5400" dirty="0"/>
          </a:p>
        </p:txBody>
      </p:sp>
      <p:sp>
        <p:nvSpPr>
          <p:cNvPr id="3" name="Content Placeholder 2">
            <a:extLst>
              <a:ext uri="{FF2B5EF4-FFF2-40B4-BE49-F238E27FC236}">
                <a16:creationId xmlns:a16="http://schemas.microsoft.com/office/drawing/2014/main" id="{D271CCBE-65D3-46A0-979C-8DEA09F36C56}"/>
              </a:ext>
            </a:extLst>
          </p:cNvPr>
          <p:cNvSpPr>
            <a:spLocks noGrp="1"/>
          </p:cNvSpPr>
          <p:nvPr>
            <p:ph idx="1"/>
          </p:nvPr>
        </p:nvSpPr>
        <p:spPr>
          <a:xfrm>
            <a:off x="931000" y="2090806"/>
            <a:ext cx="9154696" cy="3541714"/>
          </a:xfrm>
        </p:spPr>
        <p:txBody>
          <a:bodyPr>
            <a:normAutofit/>
          </a:bodyPr>
          <a:lstStyle/>
          <a:p>
            <a:r>
              <a:rPr lang="en-ID" sz="2800" dirty="0" err="1"/>
              <a:t>Jenis</a:t>
            </a:r>
            <a:r>
              <a:rPr lang="en-ID" sz="2800" dirty="0"/>
              <a:t> Plant </a:t>
            </a:r>
            <a:r>
              <a:rPr lang="en-ID" sz="2800" dirty="0" err="1"/>
              <a:t>adalah</a:t>
            </a:r>
            <a:r>
              <a:rPr lang="en-ID" sz="2800" dirty="0"/>
              <a:t> PCT 100 </a:t>
            </a:r>
            <a:r>
              <a:rPr lang="en-ID" sz="2800" dirty="0" err="1"/>
              <a:t>untuk</a:t>
            </a:r>
            <a:r>
              <a:rPr lang="en-ID" sz="2800" dirty="0"/>
              <a:t> </a:t>
            </a:r>
            <a:r>
              <a:rPr lang="en-ID" sz="2800" dirty="0" err="1"/>
              <a:t>pengaturan</a:t>
            </a:r>
            <a:r>
              <a:rPr lang="en-ID" sz="2800" dirty="0"/>
              <a:t> cascade level dan flow</a:t>
            </a:r>
          </a:p>
          <a:p>
            <a:r>
              <a:rPr lang="en-ID" sz="2800" dirty="0" err="1"/>
              <a:t>Kontroler</a:t>
            </a:r>
            <a:r>
              <a:rPr lang="en-ID" sz="2800" dirty="0"/>
              <a:t> yang </a:t>
            </a:r>
            <a:r>
              <a:rPr lang="en-ID" sz="2800" dirty="0" err="1"/>
              <a:t>digunakan</a:t>
            </a:r>
            <a:r>
              <a:rPr lang="en-ID" sz="2800" dirty="0"/>
              <a:t> </a:t>
            </a:r>
            <a:r>
              <a:rPr lang="en-ID" sz="2800" dirty="0" err="1"/>
              <a:t>adalah</a:t>
            </a:r>
            <a:r>
              <a:rPr lang="en-ID" sz="2800" dirty="0"/>
              <a:t> DCS Yokogawa Centum VP</a:t>
            </a:r>
          </a:p>
          <a:p>
            <a:r>
              <a:rPr lang="en-ID" sz="2800" dirty="0" err="1"/>
              <a:t>Simulasi</a:t>
            </a:r>
            <a:r>
              <a:rPr lang="en-ID" sz="2800" dirty="0"/>
              <a:t> </a:t>
            </a:r>
            <a:r>
              <a:rPr lang="en-ID" sz="2800" dirty="0" err="1"/>
              <a:t>Matlab</a:t>
            </a:r>
            <a:r>
              <a:rPr lang="en-ID" sz="2800" dirty="0"/>
              <a:t> </a:t>
            </a:r>
            <a:r>
              <a:rPr lang="en-ID" sz="2800" dirty="0" err="1"/>
              <a:t>untuk</a:t>
            </a:r>
            <a:r>
              <a:rPr lang="en-ID" sz="2800" dirty="0"/>
              <a:t> </a:t>
            </a:r>
            <a:r>
              <a:rPr lang="en-ID" sz="2800" dirty="0" err="1"/>
              <a:t>membandingkan</a:t>
            </a:r>
            <a:r>
              <a:rPr lang="en-ID" sz="2800" dirty="0"/>
              <a:t> data </a:t>
            </a:r>
            <a:r>
              <a:rPr lang="en-ID" sz="2800" dirty="0" err="1"/>
              <a:t>simulasi</a:t>
            </a:r>
            <a:r>
              <a:rPr lang="en-ID" sz="2800" dirty="0"/>
              <a:t> </a:t>
            </a:r>
            <a:r>
              <a:rPr lang="en-ID" sz="2800" dirty="0" err="1"/>
              <a:t>dengan</a:t>
            </a:r>
            <a:r>
              <a:rPr lang="en-ID" sz="2800" dirty="0"/>
              <a:t> </a:t>
            </a:r>
            <a:r>
              <a:rPr lang="en-ID" sz="2800" dirty="0" err="1"/>
              <a:t>hasil</a:t>
            </a:r>
            <a:r>
              <a:rPr lang="en-ID" sz="2800" dirty="0"/>
              <a:t> uji system </a:t>
            </a:r>
            <a:r>
              <a:rPr lang="en-ID" sz="2800" dirty="0" err="1"/>
              <a:t>secara</a:t>
            </a:r>
            <a:r>
              <a:rPr lang="en-ID" sz="2800" dirty="0"/>
              <a:t> </a:t>
            </a:r>
            <a:r>
              <a:rPr lang="en-ID" sz="2800" dirty="0" err="1"/>
              <a:t>riil</a:t>
            </a:r>
            <a:endParaRPr lang="en-ID" sz="2800" dirty="0"/>
          </a:p>
          <a:p>
            <a:pPr marL="0" indent="0">
              <a:buNone/>
            </a:pPr>
            <a:endParaRPr lang="en-ID" sz="2800" dirty="0"/>
          </a:p>
          <a:p>
            <a:pPr marL="0" indent="0">
              <a:buNone/>
            </a:pPr>
            <a:endParaRPr lang="id-ID" sz="2800" dirty="0"/>
          </a:p>
        </p:txBody>
      </p:sp>
      <p:grpSp>
        <p:nvGrpSpPr>
          <p:cNvPr id="4" name="Group 3">
            <a:extLst>
              <a:ext uri="{FF2B5EF4-FFF2-40B4-BE49-F238E27FC236}">
                <a16:creationId xmlns:a16="http://schemas.microsoft.com/office/drawing/2014/main" id="{62750035-FB4E-4F99-BF5C-A17E2AC14162}"/>
              </a:ext>
            </a:extLst>
          </p:cNvPr>
          <p:cNvGrpSpPr/>
          <p:nvPr/>
        </p:nvGrpSpPr>
        <p:grpSpPr>
          <a:xfrm>
            <a:off x="9872870" y="-166614"/>
            <a:ext cx="2464904" cy="1015361"/>
            <a:chOff x="8878957" y="-259378"/>
            <a:chExt cx="3525077" cy="1452074"/>
          </a:xfrm>
        </p:grpSpPr>
        <p:sp>
          <p:nvSpPr>
            <p:cNvPr id="5" name="Rectangle: Rounded Corners 4">
              <a:extLst>
                <a:ext uri="{FF2B5EF4-FFF2-40B4-BE49-F238E27FC236}">
                  <a16:creationId xmlns:a16="http://schemas.microsoft.com/office/drawing/2014/main" id="{910AD70B-7E24-40B9-B845-00282DC0407F}"/>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 name="Group 5">
              <a:extLst>
                <a:ext uri="{FF2B5EF4-FFF2-40B4-BE49-F238E27FC236}">
                  <a16:creationId xmlns:a16="http://schemas.microsoft.com/office/drawing/2014/main" id="{BB01D9EF-27F8-4EE7-98C6-610F7AF1B18D}"/>
                </a:ext>
              </a:extLst>
            </p:cNvPr>
            <p:cNvGrpSpPr/>
            <p:nvPr/>
          </p:nvGrpSpPr>
          <p:grpSpPr>
            <a:xfrm>
              <a:off x="9018662" y="137799"/>
              <a:ext cx="3020521" cy="914789"/>
              <a:chOff x="9045167" y="296823"/>
              <a:chExt cx="3020521" cy="914789"/>
            </a:xfrm>
          </p:grpSpPr>
          <p:pic>
            <p:nvPicPr>
              <p:cNvPr id="7" name="Picture 6" descr="A picture containing text, sign&#10;&#10;Description automatically generated">
                <a:extLst>
                  <a:ext uri="{FF2B5EF4-FFF2-40B4-BE49-F238E27FC236}">
                    <a16:creationId xmlns:a16="http://schemas.microsoft.com/office/drawing/2014/main" id="{3E79AC06-33E0-4D55-B6D9-CA05BF673B35}"/>
                  </a:ext>
                </a:extLst>
              </p:cNvPr>
              <p:cNvPicPr>
                <a:picLocks noChangeAspect="1"/>
              </p:cNvPicPr>
              <p:nvPr/>
            </p:nvPicPr>
            <p:blipFill>
              <a:blip r:embed="rId2"/>
              <a:stretch>
                <a:fillRect/>
              </a:stretch>
            </p:blipFill>
            <p:spPr>
              <a:xfrm>
                <a:off x="11146302" y="296823"/>
                <a:ext cx="919386" cy="914789"/>
              </a:xfrm>
              <a:prstGeom prst="rect">
                <a:avLst/>
              </a:prstGeom>
            </p:spPr>
          </p:pic>
          <p:pic>
            <p:nvPicPr>
              <p:cNvPr id="8" name="Picture 7" descr="Icon&#10;&#10;Description automatically generated with medium confidence">
                <a:extLst>
                  <a:ext uri="{FF2B5EF4-FFF2-40B4-BE49-F238E27FC236}">
                    <a16:creationId xmlns:a16="http://schemas.microsoft.com/office/drawing/2014/main" id="{E36B0E8A-188B-4BAF-9292-EC74B7EA887C}"/>
                  </a:ext>
                </a:extLst>
              </p:cNvPr>
              <p:cNvPicPr>
                <a:picLocks noChangeAspect="1"/>
              </p:cNvPicPr>
              <p:nvPr/>
            </p:nvPicPr>
            <p:blipFill>
              <a:blip r:embed="rId3"/>
              <a:stretch>
                <a:fillRect/>
              </a:stretch>
            </p:blipFill>
            <p:spPr>
              <a:xfrm>
                <a:off x="9045167" y="296823"/>
                <a:ext cx="914789" cy="914789"/>
              </a:xfrm>
              <a:prstGeom prst="rect">
                <a:avLst/>
              </a:prstGeom>
            </p:spPr>
          </p:pic>
          <p:pic>
            <p:nvPicPr>
              <p:cNvPr id="9" name="Picture 8" descr="A picture containing text, device&#10;&#10;Description automatically generated">
                <a:extLst>
                  <a:ext uri="{FF2B5EF4-FFF2-40B4-BE49-F238E27FC236}">
                    <a16:creationId xmlns:a16="http://schemas.microsoft.com/office/drawing/2014/main" id="{0AA0F4A7-39A1-4C1A-85C9-795F588746F5}"/>
                  </a:ext>
                </a:extLst>
              </p:cNvPr>
              <p:cNvPicPr>
                <a:picLocks noChangeAspect="1"/>
              </p:cNvPicPr>
              <p:nvPr/>
            </p:nvPicPr>
            <p:blipFill>
              <a:blip r:embed="rId4"/>
              <a:stretch>
                <a:fillRect/>
              </a:stretch>
            </p:blipFill>
            <p:spPr>
              <a:xfrm>
                <a:off x="10089069" y="296823"/>
                <a:ext cx="928120" cy="914789"/>
              </a:xfrm>
              <a:prstGeom prst="rect">
                <a:avLst/>
              </a:prstGeom>
            </p:spPr>
          </p:pic>
        </p:grpSp>
      </p:grpSp>
      <p:grpSp>
        <p:nvGrpSpPr>
          <p:cNvPr id="19" name="Group 18">
            <a:extLst>
              <a:ext uri="{FF2B5EF4-FFF2-40B4-BE49-F238E27FC236}">
                <a16:creationId xmlns:a16="http://schemas.microsoft.com/office/drawing/2014/main" id="{9D79B3E5-5D03-4FFF-9B90-9013504C30DF}"/>
              </a:ext>
            </a:extLst>
          </p:cNvPr>
          <p:cNvGrpSpPr/>
          <p:nvPr/>
        </p:nvGrpSpPr>
        <p:grpSpPr>
          <a:xfrm>
            <a:off x="10382525" y="1328355"/>
            <a:ext cx="1815548" cy="4871103"/>
            <a:chOff x="10817226" y="1191657"/>
            <a:chExt cx="1815548" cy="4871103"/>
          </a:xfrm>
        </p:grpSpPr>
        <p:sp>
          <p:nvSpPr>
            <p:cNvPr id="20" name="Rectangle: Rounded Corners 19">
              <a:hlinkClick r:id="rId5" action="ppaction://hlinksldjump"/>
              <a:extLst>
                <a:ext uri="{FF2B5EF4-FFF2-40B4-BE49-F238E27FC236}">
                  <a16:creationId xmlns:a16="http://schemas.microsoft.com/office/drawing/2014/main" id="{AB694B14-8F4F-4D5C-B5BE-59F41AD1EE1E}"/>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21" name="Rectangle: Rounded Corners 20">
              <a:hlinkClick r:id="rId6" action="ppaction://hlinksldjump"/>
              <a:extLst>
                <a:ext uri="{FF2B5EF4-FFF2-40B4-BE49-F238E27FC236}">
                  <a16:creationId xmlns:a16="http://schemas.microsoft.com/office/drawing/2014/main" id="{6EAC70D4-1400-44C4-B27E-0D641AEC21E5}"/>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22" name="Rectangle: Rounded Corners 21">
              <a:hlinkClick r:id="rId7" action="ppaction://hlinksldjump"/>
              <a:extLst>
                <a:ext uri="{FF2B5EF4-FFF2-40B4-BE49-F238E27FC236}">
                  <a16:creationId xmlns:a16="http://schemas.microsoft.com/office/drawing/2014/main" id="{401C0101-8C7B-4B68-8D2D-330A4D6E260A}"/>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23" name="Rectangle: Rounded Corners 22">
              <a:hlinkClick r:id="rId8" action="ppaction://hlinksldjump"/>
              <a:extLst>
                <a:ext uri="{FF2B5EF4-FFF2-40B4-BE49-F238E27FC236}">
                  <a16:creationId xmlns:a16="http://schemas.microsoft.com/office/drawing/2014/main" id="{E9F43302-1A77-4555-9F69-18C7C653E404}"/>
                </a:ext>
              </a:extLst>
            </p:cNvPr>
            <p:cNvSpPr/>
            <p:nvPr/>
          </p:nvSpPr>
          <p:spPr>
            <a:xfrm>
              <a:off x="10817226" y="3010124"/>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24" name="Rectangle: Rounded Corners 23">
              <a:hlinkClick r:id="rId9" action="ppaction://hlinksldjump"/>
              <a:extLst>
                <a:ext uri="{FF2B5EF4-FFF2-40B4-BE49-F238E27FC236}">
                  <a16:creationId xmlns:a16="http://schemas.microsoft.com/office/drawing/2014/main" id="{7A080B30-52E9-4F78-A21E-89E6E51C68A9}"/>
                </a:ext>
              </a:extLst>
            </p:cNvPr>
            <p:cNvSpPr/>
            <p:nvPr/>
          </p:nvSpPr>
          <p:spPr>
            <a:xfrm>
              <a:off x="10817226" y="361545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25" name="Rectangle: Rounded Corners 24">
              <a:hlinkClick r:id="rId10" action="ppaction://hlinksldjump"/>
              <a:extLst>
                <a:ext uri="{FF2B5EF4-FFF2-40B4-BE49-F238E27FC236}">
                  <a16:creationId xmlns:a16="http://schemas.microsoft.com/office/drawing/2014/main" id="{81E8FCA1-EC78-4C9C-A102-62129DF793A1}"/>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26" name="Rectangle: Rounded Corners 25">
              <a:hlinkClick r:id="rId11" action="ppaction://hlinksldjump"/>
              <a:extLst>
                <a:ext uri="{FF2B5EF4-FFF2-40B4-BE49-F238E27FC236}">
                  <a16:creationId xmlns:a16="http://schemas.microsoft.com/office/drawing/2014/main" id="{D765CDE4-6ACA-49BA-8171-540838BB269D}"/>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27" name="Rectangle: Rounded Corners 26">
              <a:hlinkClick r:id="rId12" action="ppaction://hlinksldjump"/>
              <a:extLst>
                <a:ext uri="{FF2B5EF4-FFF2-40B4-BE49-F238E27FC236}">
                  <a16:creationId xmlns:a16="http://schemas.microsoft.com/office/drawing/2014/main" id="{1DDCBDA4-766F-4D54-A048-E6227420C368}"/>
                </a:ext>
              </a:extLst>
            </p:cNvPr>
            <p:cNvSpPr/>
            <p:nvPr/>
          </p:nvSpPr>
          <p:spPr>
            <a:xfrm>
              <a:off x="10817226" y="545076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spTree>
    <p:extLst>
      <p:ext uri="{BB962C8B-B14F-4D97-AF65-F5344CB8AC3E}">
        <p14:creationId xmlns:p14="http://schemas.microsoft.com/office/powerpoint/2010/main" val="176986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D1A1-54FB-40DD-8AA0-876E322F0B25}"/>
              </a:ext>
            </a:extLst>
          </p:cNvPr>
          <p:cNvSpPr>
            <a:spLocks noGrp="1"/>
          </p:cNvSpPr>
          <p:nvPr>
            <p:ph type="title"/>
          </p:nvPr>
        </p:nvSpPr>
        <p:spPr>
          <a:xfrm>
            <a:off x="1119000" y="0"/>
            <a:ext cx="9905998" cy="1478570"/>
          </a:xfrm>
        </p:spPr>
        <p:txBody>
          <a:bodyPr>
            <a:normAutofit/>
          </a:bodyPr>
          <a:lstStyle/>
          <a:p>
            <a:r>
              <a:rPr lang="en-ID" sz="5400" dirty="0"/>
              <a:t>TINJAUAN PUSTAKA</a:t>
            </a:r>
            <a:endParaRPr lang="id-ID" sz="5400" dirty="0"/>
          </a:p>
        </p:txBody>
      </p:sp>
      <p:graphicFrame>
        <p:nvGraphicFramePr>
          <p:cNvPr id="4" name="Diagram 3">
            <a:extLst>
              <a:ext uri="{FF2B5EF4-FFF2-40B4-BE49-F238E27FC236}">
                <a16:creationId xmlns:a16="http://schemas.microsoft.com/office/drawing/2014/main" id="{52B2204E-D60C-436B-93A5-93B0AA441A0A}"/>
              </a:ext>
            </a:extLst>
          </p:cNvPr>
          <p:cNvGraphicFramePr/>
          <p:nvPr>
            <p:extLst>
              <p:ext uri="{D42A27DB-BD31-4B8C-83A1-F6EECF244321}">
                <p14:modId xmlns:p14="http://schemas.microsoft.com/office/powerpoint/2010/main" val="998180048"/>
              </p:ext>
            </p:extLst>
          </p:nvPr>
        </p:nvGraphicFramePr>
        <p:xfrm>
          <a:off x="1119000" y="1645184"/>
          <a:ext cx="8128000" cy="4295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5045DB54-C5DA-41A2-B2C8-C665939A35DE}"/>
              </a:ext>
            </a:extLst>
          </p:cNvPr>
          <p:cNvGrpSpPr/>
          <p:nvPr/>
        </p:nvGrpSpPr>
        <p:grpSpPr>
          <a:xfrm>
            <a:off x="9872870" y="-166614"/>
            <a:ext cx="2464904" cy="1015361"/>
            <a:chOff x="8878957" y="-259378"/>
            <a:chExt cx="3525077" cy="1452074"/>
          </a:xfrm>
        </p:grpSpPr>
        <p:sp>
          <p:nvSpPr>
            <p:cNvPr id="6" name="Rectangle: Rounded Corners 5">
              <a:extLst>
                <a:ext uri="{FF2B5EF4-FFF2-40B4-BE49-F238E27FC236}">
                  <a16:creationId xmlns:a16="http://schemas.microsoft.com/office/drawing/2014/main" id="{ED79F4EB-8EE5-469C-8C54-9CA52AD6C500}"/>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 name="Group 6">
              <a:extLst>
                <a:ext uri="{FF2B5EF4-FFF2-40B4-BE49-F238E27FC236}">
                  <a16:creationId xmlns:a16="http://schemas.microsoft.com/office/drawing/2014/main" id="{EA7CD433-23D0-4B50-BDC8-794DBF290523}"/>
                </a:ext>
              </a:extLst>
            </p:cNvPr>
            <p:cNvGrpSpPr/>
            <p:nvPr/>
          </p:nvGrpSpPr>
          <p:grpSpPr>
            <a:xfrm>
              <a:off x="9018662" y="137799"/>
              <a:ext cx="3020521" cy="914789"/>
              <a:chOff x="9045167" y="296823"/>
              <a:chExt cx="3020521" cy="914789"/>
            </a:xfrm>
          </p:grpSpPr>
          <p:pic>
            <p:nvPicPr>
              <p:cNvPr id="8" name="Picture 7" descr="A picture containing text, sign&#10;&#10;Description automatically generated">
                <a:extLst>
                  <a:ext uri="{FF2B5EF4-FFF2-40B4-BE49-F238E27FC236}">
                    <a16:creationId xmlns:a16="http://schemas.microsoft.com/office/drawing/2014/main" id="{6EA7ADB4-4D86-42DE-BA4D-352BA7A40FAF}"/>
                  </a:ext>
                </a:extLst>
              </p:cNvPr>
              <p:cNvPicPr>
                <a:picLocks noChangeAspect="1"/>
              </p:cNvPicPr>
              <p:nvPr/>
            </p:nvPicPr>
            <p:blipFill>
              <a:blip r:embed="rId7"/>
              <a:stretch>
                <a:fillRect/>
              </a:stretch>
            </p:blipFill>
            <p:spPr>
              <a:xfrm>
                <a:off x="11146302" y="296823"/>
                <a:ext cx="919386" cy="914789"/>
              </a:xfrm>
              <a:prstGeom prst="rect">
                <a:avLst/>
              </a:prstGeom>
            </p:spPr>
          </p:pic>
          <p:pic>
            <p:nvPicPr>
              <p:cNvPr id="9" name="Picture 8" descr="Icon&#10;&#10;Description automatically generated with medium confidence">
                <a:extLst>
                  <a:ext uri="{FF2B5EF4-FFF2-40B4-BE49-F238E27FC236}">
                    <a16:creationId xmlns:a16="http://schemas.microsoft.com/office/drawing/2014/main" id="{C7023396-8442-4BF6-BC43-5A9073D98380}"/>
                  </a:ext>
                </a:extLst>
              </p:cNvPr>
              <p:cNvPicPr>
                <a:picLocks noChangeAspect="1"/>
              </p:cNvPicPr>
              <p:nvPr/>
            </p:nvPicPr>
            <p:blipFill>
              <a:blip r:embed="rId8"/>
              <a:stretch>
                <a:fillRect/>
              </a:stretch>
            </p:blipFill>
            <p:spPr>
              <a:xfrm>
                <a:off x="9045167" y="296823"/>
                <a:ext cx="914789" cy="914789"/>
              </a:xfrm>
              <a:prstGeom prst="rect">
                <a:avLst/>
              </a:prstGeom>
            </p:spPr>
          </p:pic>
          <p:pic>
            <p:nvPicPr>
              <p:cNvPr id="10" name="Picture 9" descr="A picture containing text, device&#10;&#10;Description automatically generated">
                <a:extLst>
                  <a:ext uri="{FF2B5EF4-FFF2-40B4-BE49-F238E27FC236}">
                    <a16:creationId xmlns:a16="http://schemas.microsoft.com/office/drawing/2014/main" id="{1C003739-0595-43C9-9F6D-6FA4053E54E1}"/>
                  </a:ext>
                </a:extLst>
              </p:cNvPr>
              <p:cNvPicPr>
                <a:picLocks noChangeAspect="1"/>
              </p:cNvPicPr>
              <p:nvPr/>
            </p:nvPicPr>
            <p:blipFill>
              <a:blip r:embed="rId9"/>
              <a:stretch>
                <a:fillRect/>
              </a:stretch>
            </p:blipFill>
            <p:spPr>
              <a:xfrm>
                <a:off x="10089069" y="296823"/>
                <a:ext cx="928120" cy="914789"/>
              </a:xfrm>
              <a:prstGeom prst="rect">
                <a:avLst/>
              </a:prstGeom>
            </p:spPr>
          </p:pic>
        </p:grpSp>
      </p:grpSp>
      <p:grpSp>
        <p:nvGrpSpPr>
          <p:cNvPr id="20" name="Group 19">
            <a:extLst>
              <a:ext uri="{FF2B5EF4-FFF2-40B4-BE49-F238E27FC236}">
                <a16:creationId xmlns:a16="http://schemas.microsoft.com/office/drawing/2014/main" id="{35707BB2-118F-4327-932C-6473C2EFE81F}"/>
              </a:ext>
            </a:extLst>
          </p:cNvPr>
          <p:cNvGrpSpPr/>
          <p:nvPr/>
        </p:nvGrpSpPr>
        <p:grpSpPr>
          <a:xfrm>
            <a:off x="10382525" y="1328355"/>
            <a:ext cx="1815548" cy="4871103"/>
            <a:chOff x="10817226" y="1191657"/>
            <a:chExt cx="1815548" cy="4871103"/>
          </a:xfrm>
        </p:grpSpPr>
        <p:sp>
          <p:nvSpPr>
            <p:cNvPr id="21" name="Rectangle: Rounded Corners 20">
              <a:hlinkClick r:id="rId10" action="ppaction://hlinksldjump"/>
              <a:extLst>
                <a:ext uri="{FF2B5EF4-FFF2-40B4-BE49-F238E27FC236}">
                  <a16:creationId xmlns:a16="http://schemas.microsoft.com/office/drawing/2014/main" id="{123AF772-BD1C-4BE8-B421-5698B014CAB7}"/>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22" name="Rectangle: Rounded Corners 21">
              <a:hlinkClick r:id="rId11" action="ppaction://hlinksldjump"/>
              <a:extLst>
                <a:ext uri="{FF2B5EF4-FFF2-40B4-BE49-F238E27FC236}">
                  <a16:creationId xmlns:a16="http://schemas.microsoft.com/office/drawing/2014/main" id="{2E9F47C1-312B-4711-B601-D0901A1ABC99}"/>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23" name="Rectangle: Rounded Corners 22">
              <a:hlinkClick r:id="rId12" action="ppaction://hlinksldjump"/>
              <a:extLst>
                <a:ext uri="{FF2B5EF4-FFF2-40B4-BE49-F238E27FC236}">
                  <a16:creationId xmlns:a16="http://schemas.microsoft.com/office/drawing/2014/main" id="{3694BB85-0667-43E9-8DA9-6A4268D5489B}"/>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24" name="Rectangle: Rounded Corners 23">
              <a:hlinkClick r:id="rId13" action="ppaction://hlinksldjump"/>
              <a:extLst>
                <a:ext uri="{FF2B5EF4-FFF2-40B4-BE49-F238E27FC236}">
                  <a16:creationId xmlns:a16="http://schemas.microsoft.com/office/drawing/2014/main" id="{0BD7E8BA-ED62-4F5D-9FD3-342DFBE84B67}"/>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25" name="Rectangle: Rounded Corners 24">
              <a:hlinkClick r:id="rId14" action="ppaction://hlinksldjump"/>
              <a:extLst>
                <a:ext uri="{FF2B5EF4-FFF2-40B4-BE49-F238E27FC236}">
                  <a16:creationId xmlns:a16="http://schemas.microsoft.com/office/drawing/2014/main" id="{322B6F74-F800-4DE5-A0C6-91C2837C3998}"/>
                </a:ext>
              </a:extLst>
            </p:cNvPr>
            <p:cNvSpPr/>
            <p:nvPr/>
          </p:nvSpPr>
          <p:spPr>
            <a:xfrm>
              <a:off x="10817226" y="361545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26" name="Rectangle: Rounded Corners 25">
              <a:hlinkClick r:id="rId15" action="ppaction://hlinksldjump"/>
              <a:extLst>
                <a:ext uri="{FF2B5EF4-FFF2-40B4-BE49-F238E27FC236}">
                  <a16:creationId xmlns:a16="http://schemas.microsoft.com/office/drawing/2014/main" id="{BBCC6D3C-6173-44DC-A3DD-020A428DDA9A}"/>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27" name="Rectangle: Rounded Corners 26">
              <a:hlinkClick r:id="rId16" action="ppaction://hlinksldjump"/>
              <a:extLst>
                <a:ext uri="{FF2B5EF4-FFF2-40B4-BE49-F238E27FC236}">
                  <a16:creationId xmlns:a16="http://schemas.microsoft.com/office/drawing/2014/main" id="{4E2AAA3F-A08E-4896-BEED-A0FF882BDE36}"/>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28" name="Rectangle: Rounded Corners 27">
              <a:hlinkClick r:id="rId17" action="ppaction://hlinksldjump"/>
              <a:extLst>
                <a:ext uri="{FF2B5EF4-FFF2-40B4-BE49-F238E27FC236}">
                  <a16:creationId xmlns:a16="http://schemas.microsoft.com/office/drawing/2014/main" id="{9BEA632B-48CA-4361-9E3F-BBA0C9F59D29}"/>
                </a:ext>
              </a:extLst>
            </p:cNvPr>
            <p:cNvSpPr/>
            <p:nvPr/>
          </p:nvSpPr>
          <p:spPr>
            <a:xfrm>
              <a:off x="10817226" y="5450760"/>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spTree>
    <p:extLst>
      <p:ext uri="{BB962C8B-B14F-4D97-AF65-F5344CB8AC3E}">
        <p14:creationId xmlns:p14="http://schemas.microsoft.com/office/powerpoint/2010/main" val="396686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8092-93DD-4BBD-B7AD-3F83D893E810}"/>
              </a:ext>
            </a:extLst>
          </p:cNvPr>
          <p:cNvSpPr>
            <a:spLocks noGrp="1"/>
          </p:cNvSpPr>
          <p:nvPr>
            <p:ph type="title"/>
          </p:nvPr>
        </p:nvSpPr>
        <p:spPr>
          <a:xfrm>
            <a:off x="1144461" y="109332"/>
            <a:ext cx="9145929" cy="1282890"/>
          </a:xfrm>
        </p:spPr>
        <p:txBody>
          <a:bodyPr>
            <a:normAutofit fontScale="90000"/>
          </a:bodyPr>
          <a:lstStyle/>
          <a:p>
            <a:r>
              <a:rPr lang="en-ID" dirty="0" err="1"/>
              <a:t>Tinjauan</a:t>
            </a:r>
            <a:r>
              <a:rPr lang="en-ID" dirty="0"/>
              <a:t> Pustaka - </a:t>
            </a:r>
            <a:r>
              <a:rPr lang="en-US" dirty="0"/>
              <a:t>Plant Cascade Flow dan Level PCT 100</a:t>
            </a:r>
            <a:br>
              <a:rPr lang="en-US" dirty="0"/>
            </a:br>
            <a:endParaRPr lang="id-ID" dirty="0"/>
          </a:p>
        </p:txBody>
      </p:sp>
      <p:pic>
        <p:nvPicPr>
          <p:cNvPr id="4" name="Picture 3">
            <a:extLst>
              <a:ext uri="{FF2B5EF4-FFF2-40B4-BE49-F238E27FC236}">
                <a16:creationId xmlns:a16="http://schemas.microsoft.com/office/drawing/2014/main" id="{5C85461D-0884-41C5-A024-B60CB4A0C68B}"/>
              </a:ext>
            </a:extLst>
          </p:cNvPr>
          <p:cNvPicPr>
            <a:picLocks noChangeAspect="1"/>
          </p:cNvPicPr>
          <p:nvPr/>
        </p:nvPicPr>
        <p:blipFill>
          <a:blip r:embed="rId2"/>
          <a:stretch>
            <a:fillRect/>
          </a:stretch>
        </p:blipFill>
        <p:spPr>
          <a:xfrm>
            <a:off x="509174" y="1022779"/>
            <a:ext cx="4021430" cy="3141755"/>
          </a:xfrm>
          <a:prstGeom prst="rect">
            <a:avLst/>
          </a:prstGeom>
        </p:spPr>
      </p:pic>
      <p:pic>
        <p:nvPicPr>
          <p:cNvPr id="5" name="Picture 4">
            <a:extLst>
              <a:ext uri="{FF2B5EF4-FFF2-40B4-BE49-F238E27FC236}">
                <a16:creationId xmlns:a16="http://schemas.microsoft.com/office/drawing/2014/main" id="{1CDC524B-33E4-42AA-BB57-71C1D198B630}"/>
              </a:ext>
            </a:extLst>
          </p:cNvPr>
          <p:cNvPicPr>
            <a:picLocks noChangeAspect="1"/>
          </p:cNvPicPr>
          <p:nvPr/>
        </p:nvPicPr>
        <p:blipFill>
          <a:blip r:embed="rId3"/>
          <a:stretch>
            <a:fillRect/>
          </a:stretch>
        </p:blipFill>
        <p:spPr>
          <a:xfrm>
            <a:off x="509174" y="4264343"/>
            <a:ext cx="4021430" cy="2289465"/>
          </a:xfrm>
          <a:prstGeom prst="rect">
            <a:avLst/>
          </a:prstGeom>
        </p:spPr>
      </p:pic>
      <p:sp>
        <p:nvSpPr>
          <p:cNvPr id="7" name="TextBox 6">
            <a:extLst>
              <a:ext uri="{FF2B5EF4-FFF2-40B4-BE49-F238E27FC236}">
                <a16:creationId xmlns:a16="http://schemas.microsoft.com/office/drawing/2014/main" id="{BA0A321B-170F-4284-8A97-14B885A2F0AE}"/>
              </a:ext>
            </a:extLst>
          </p:cNvPr>
          <p:cNvSpPr txBox="1"/>
          <p:nvPr/>
        </p:nvSpPr>
        <p:spPr>
          <a:xfrm>
            <a:off x="4530605" y="1022779"/>
            <a:ext cx="5377670" cy="3170099"/>
          </a:xfrm>
          <a:prstGeom prst="rect">
            <a:avLst/>
          </a:prstGeom>
          <a:noFill/>
        </p:spPr>
        <p:txBody>
          <a:bodyPr wrap="square">
            <a:spAutoFit/>
          </a:bodyPr>
          <a:lstStyle/>
          <a:p>
            <a:pPr algn="just"/>
            <a:r>
              <a:rPr lang="id-ID" sz="2000" dirty="0"/>
              <a:t>PCT-100 (</a:t>
            </a:r>
            <a:r>
              <a:rPr lang="id-ID" sz="2000" dirty="0" err="1"/>
              <a:t>Process</a:t>
            </a:r>
            <a:r>
              <a:rPr lang="id-ID" sz="2000" dirty="0"/>
              <a:t> </a:t>
            </a:r>
            <a:r>
              <a:rPr lang="id-ID" sz="2000" dirty="0" err="1"/>
              <a:t>Control</a:t>
            </a:r>
            <a:r>
              <a:rPr lang="id-ID" sz="2000" dirty="0"/>
              <a:t> Technology) unit adalah peralatan </a:t>
            </a:r>
            <a:r>
              <a:rPr lang="id-ID" sz="2000" dirty="0" err="1"/>
              <a:t>plant</a:t>
            </a:r>
            <a:r>
              <a:rPr lang="id-ID" sz="2000" dirty="0"/>
              <a:t> mini atau modul pengaturan proses yang terintegrasi penuh terdiri dari Modul Proses dan Konsol Kontrol dengan catu daya terpasang. Percobaan yang dapat dilakukan pada </a:t>
            </a:r>
            <a:r>
              <a:rPr lang="id-ID" sz="2000" dirty="0" err="1"/>
              <a:t>plant</a:t>
            </a:r>
            <a:r>
              <a:rPr lang="id-ID" sz="2000" dirty="0"/>
              <a:t> ini merupakan pengendalian proses termasuk meliputi Aliran, Level, Tekanan, Suhu. </a:t>
            </a:r>
            <a:r>
              <a:rPr lang="en-ID" sz="2000" dirty="0" err="1"/>
              <a:t>Perangkat</a:t>
            </a:r>
            <a:r>
              <a:rPr lang="en-ID" sz="2000" dirty="0"/>
              <a:t> control </a:t>
            </a:r>
            <a:r>
              <a:rPr lang="id-ID" sz="2000" dirty="0"/>
              <a:t>mudah dihubungkan ke PC menggunakan koneksi USB atau ke PLC menggunakan konektor tipe D. </a:t>
            </a:r>
          </a:p>
        </p:txBody>
      </p:sp>
      <p:pic>
        <p:nvPicPr>
          <p:cNvPr id="9" name="Picture 8">
            <a:extLst>
              <a:ext uri="{FF2B5EF4-FFF2-40B4-BE49-F238E27FC236}">
                <a16:creationId xmlns:a16="http://schemas.microsoft.com/office/drawing/2014/main" id="{6ED34BBA-0388-4E7A-BD05-BAFF5D62FBAF}"/>
              </a:ext>
            </a:extLst>
          </p:cNvPr>
          <p:cNvPicPr>
            <a:picLocks noChangeAspect="1"/>
          </p:cNvPicPr>
          <p:nvPr/>
        </p:nvPicPr>
        <p:blipFill>
          <a:blip r:embed="rId4"/>
          <a:stretch>
            <a:fillRect/>
          </a:stretch>
        </p:blipFill>
        <p:spPr>
          <a:xfrm>
            <a:off x="4724208" y="4703535"/>
            <a:ext cx="1602327" cy="612000"/>
          </a:xfrm>
          <a:prstGeom prst="rect">
            <a:avLst/>
          </a:prstGeom>
        </p:spPr>
      </p:pic>
      <p:grpSp>
        <p:nvGrpSpPr>
          <p:cNvPr id="10" name="Group 9">
            <a:extLst>
              <a:ext uri="{FF2B5EF4-FFF2-40B4-BE49-F238E27FC236}">
                <a16:creationId xmlns:a16="http://schemas.microsoft.com/office/drawing/2014/main" id="{447CFD11-7259-4907-B75E-F682FB569493}"/>
              </a:ext>
            </a:extLst>
          </p:cNvPr>
          <p:cNvGrpSpPr/>
          <p:nvPr/>
        </p:nvGrpSpPr>
        <p:grpSpPr>
          <a:xfrm>
            <a:off x="9872870" y="-166614"/>
            <a:ext cx="2464904" cy="1015361"/>
            <a:chOff x="8878957" y="-259378"/>
            <a:chExt cx="3525077" cy="1452074"/>
          </a:xfrm>
        </p:grpSpPr>
        <p:sp>
          <p:nvSpPr>
            <p:cNvPr id="11" name="Rectangle: Rounded Corners 10">
              <a:extLst>
                <a:ext uri="{FF2B5EF4-FFF2-40B4-BE49-F238E27FC236}">
                  <a16:creationId xmlns:a16="http://schemas.microsoft.com/office/drawing/2014/main" id="{C12D9023-8ECC-4379-BFD9-A6468FD25F42}"/>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2" name="Group 11">
              <a:extLst>
                <a:ext uri="{FF2B5EF4-FFF2-40B4-BE49-F238E27FC236}">
                  <a16:creationId xmlns:a16="http://schemas.microsoft.com/office/drawing/2014/main" id="{BDC03B59-610C-4BBB-8C91-4B68DAD0955E}"/>
                </a:ext>
              </a:extLst>
            </p:cNvPr>
            <p:cNvGrpSpPr/>
            <p:nvPr/>
          </p:nvGrpSpPr>
          <p:grpSpPr>
            <a:xfrm>
              <a:off x="9018662" y="137799"/>
              <a:ext cx="3020521" cy="914789"/>
              <a:chOff x="9045167" y="296823"/>
              <a:chExt cx="3020521" cy="914789"/>
            </a:xfrm>
          </p:grpSpPr>
          <p:pic>
            <p:nvPicPr>
              <p:cNvPr id="13" name="Picture 12" descr="A picture containing text, sign&#10;&#10;Description automatically generated">
                <a:extLst>
                  <a:ext uri="{FF2B5EF4-FFF2-40B4-BE49-F238E27FC236}">
                    <a16:creationId xmlns:a16="http://schemas.microsoft.com/office/drawing/2014/main" id="{1A5D62EB-6432-4588-9309-4405B667900C}"/>
                  </a:ext>
                </a:extLst>
              </p:cNvPr>
              <p:cNvPicPr>
                <a:picLocks noChangeAspect="1"/>
              </p:cNvPicPr>
              <p:nvPr/>
            </p:nvPicPr>
            <p:blipFill>
              <a:blip r:embed="rId5"/>
              <a:stretch>
                <a:fillRect/>
              </a:stretch>
            </p:blipFill>
            <p:spPr>
              <a:xfrm>
                <a:off x="11146302" y="296823"/>
                <a:ext cx="919386" cy="914789"/>
              </a:xfrm>
              <a:prstGeom prst="rect">
                <a:avLst/>
              </a:prstGeom>
            </p:spPr>
          </p:pic>
          <p:pic>
            <p:nvPicPr>
              <p:cNvPr id="14" name="Picture 13" descr="Icon&#10;&#10;Description automatically generated with medium confidence">
                <a:extLst>
                  <a:ext uri="{FF2B5EF4-FFF2-40B4-BE49-F238E27FC236}">
                    <a16:creationId xmlns:a16="http://schemas.microsoft.com/office/drawing/2014/main" id="{39E999EC-95A8-4350-B705-AE289F75E533}"/>
                  </a:ext>
                </a:extLst>
              </p:cNvPr>
              <p:cNvPicPr>
                <a:picLocks noChangeAspect="1"/>
              </p:cNvPicPr>
              <p:nvPr/>
            </p:nvPicPr>
            <p:blipFill>
              <a:blip r:embed="rId6"/>
              <a:stretch>
                <a:fillRect/>
              </a:stretch>
            </p:blipFill>
            <p:spPr>
              <a:xfrm>
                <a:off x="9045167" y="296823"/>
                <a:ext cx="914789" cy="914789"/>
              </a:xfrm>
              <a:prstGeom prst="rect">
                <a:avLst/>
              </a:prstGeom>
            </p:spPr>
          </p:pic>
          <p:pic>
            <p:nvPicPr>
              <p:cNvPr id="15" name="Picture 14" descr="A picture containing text, device&#10;&#10;Description automatically generated">
                <a:extLst>
                  <a:ext uri="{FF2B5EF4-FFF2-40B4-BE49-F238E27FC236}">
                    <a16:creationId xmlns:a16="http://schemas.microsoft.com/office/drawing/2014/main" id="{A6D3610B-0B7F-4EC7-9B8C-18381B549B23}"/>
                  </a:ext>
                </a:extLst>
              </p:cNvPr>
              <p:cNvPicPr>
                <a:picLocks noChangeAspect="1"/>
              </p:cNvPicPr>
              <p:nvPr/>
            </p:nvPicPr>
            <p:blipFill>
              <a:blip r:embed="rId7"/>
              <a:stretch>
                <a:fillRect/>
              </a:stretch>
            </p:blipFill>
            <p:spPr>
              <a:xfrm>
                <a:off x="10089069" y="296823"/>
                <a:ext cx="928120" cy="914789"/>
              </a:xfrm>
              <a:prstGeom prst="rect">
                <a:avLst/>
              </a:prstGeom>
            </p:spPr>
          </p:pic>
        </p:grpSp>
      </p:grpSp>
      <p:grpSp>
        <p:nvGrpSpPr>
          <p:cNvPr id="16" name="Group 15">
            <a:extLst>
              <a:ext uri="{FF2B5EF4-FFF2-40B4-BE49-F238E27FC236}">
                <a16:creationId xmlns:a16="http://schemas.microsoft.com/office/drawing/2014/main" id="{C503D2DA-8525-41F1-B12D-7CB055A57606}"/>
              </a:ext>
            </a:extLst>
          </p:cNvPr>
          <p:cNvGrpSpPr/>
          <p:nvPr/>
        </p:nvGrpSpPr>
        <p:grpSpPr>
          <a:xfrm>
            <a:off x="10230125" y="1175955"/>
            <a:ext cx="1815548" cy="4871103"/>
            <a:chOff x="10817226" y="1191657"/>
            <a:chExt cx="1815548" cy="4871103"/>
          </a:xfrm>
        </p:grpSpPr>
        <p:sp>
          <p:nvSpPr>
            <p:cNvPr id="17" name="Rectangle: Rounded Corners 16">
              <a:hlinkClick r:id="rId8" action="ppaction://hlinksldjump"/>
              <a:extLst>
                <a:ext uri="{FF2B5EF4-FFF2-40B4-BE49-F238E27FC236}">
                  <a16:creationId xmlns:a16="http://schemas.microsoft.com/office/drawing/2014/main" id="{5675354E-B076-4B6B-AFEC-872617FB6F01}"/>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18" name="Rectangle: Rounded Corners 17">
              <a:hlinkClick r:id="rId9" action="ppaction://hlinksldjump"/>
              <a:extLst>
                <a:ext uri="{FF2B5EF4-FFF2-40B4-BE49-F238E27FC236}">
                  <a16:creationId xmlns:a16="http://schemas.microsoft.com/office/drawing/2014/main" id="{FCC3D23D-0ED8-4BC5-AFBE-83AFBC00DCB8}"/>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19" name="Rectangle: Rounded Corners 18">
              <a:hlinkClick r:id="rId10" action="ppaction://hlinksldjump"/>
              <a:extLst>
                <a:ext uri="{FF2B5EF4-FFF2-40B4-BE49-F238E27FC236}">
                  <a16:creationId xmlns:a16="http://schemas.microsoft.com/office/drawing/2014/main" id="{75E0AA53-CA05-4068-A9D3-19857D19C318}"/>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20" name="Rectangle: Rounded Corners 19">
              <a:hlinkClick r:id="rId11" action="ppaction://hlinksldjump"/>
              <a:extLst>
                <a:ext uri="{FF2B5EF4-FFF2-40B4-BE49-F238E27FC236}">
                  <a16:creationId xmlns:a16="http://schemas.microsoft.com/office/drawing/2014/main" id="{FDB23834-3508-426E-9478-0516DA550D7B}"/>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21" name="Rectangle: Rounded Corners 20">
              <a:hlinkClick r:id="rId12" action="ppaction://hlinksldjump"/>
              <a:extLst>
                <a:ext uri="{FF2B5EF4-FFF2-40B4-BE49-F238E27FC236}">
                  <a16:creationId xmlns:a16="http://schemas.microsoft.com/office/drawing/2014/main" id="{984B7FA7-DF9A-4298-8A17-8BEC4B759591}"/>
                </a:ext>
              </a:extLst>
            </p:cNvPr>
            <p:cNvSpPr/>
            <p:nvPr/>
          </p:nvSpPr>
          <p:spPr>
            <a:xfrm>
              <a:off x="10817226" y="361545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22" name="Rectangle: Rounded Corners 21">
              <a:hlinkClick r:id="rId13" action="ppaction://hlinksldjump"/>
              <a:extLst>
                <a:ext uri="{FF2B5EF4-FFF2-40B4-BE49-F238E27FC236}">
                  <a16:creationId xmlns:a16="http://schemas.microsoft.com/office/drawing/2014/main" id="{0E05A0C8-1217-4EA6-935B-1A0DFBF9AD2D}"/>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23" name="Rectangle: Rounded Corners 22">
              <a:hlinkClick r:id="rId14" action="ppaction://hlinksldjump"/>
              <a:extLst>
                <a:ext uri="{FF2B5EF4-FFF2-40B4-BE49-F238E27FC236}">
                  <a16:creationId xmlns:a16="http://schemas.microsoft.com/office/drawing/2014/main" id="{72496AEC-1B97-4E42-9E60-EC7084698531}"/>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24" name="Rectangle: Rounded Corners 23">
              <a:hlinkClick r:id="rId15" action="ppaction://hlinksldjump"/>
              <a:extLst>
                <a:ext uri="{FF2B5EF4-FFF2-40B4-BE49-F238E27FC236}">
                  <a16:creationId xmlns:a16="http://schemas.microsoft.com/office/drawing/2014/main" id="{85DB5D02-8416-470E-BE5F-4833A02CE0A2}"/>
                </a:ext>
              </a:extLst>
            </p:cNvPr>
            <p:cNvSpPr/>
            <p:nvPr/>
          </p:nvSpPr>
          <p:spPr>
            <a:xfrm>
              <a:off x="10817226" y="545076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pic>
        <p:nvPicPr>
          <p:cNvPr id="26" name="Picture 25">
            <a:extLst>
              <a:ext uri="{FF2B5EF4-FFF2-40B4-BE49-F238E27FC236}">
                <a16:creationId xmlns:a16="http://schemas.microsoft.com/office/drawing/2014/main" id="{30A7BDA9-87E0-4330-91C6-2F05AE83F68F}"/>
              </a:ext>
            </a:extLst>
          </p:cNvPr>
          <p:cNvPicPr>
            <a:picLocks noChangeAspect="1"/>
          </p:cNvPicPr>
          <p:nvPr/>
        </p:nvPicPr>
        <p:blipFill>
          <a:blip r:embed="rId16"/>
          <a:stretch>
            <a:fillRect/>
          </a:stretch>
        </p:blipFill>
        <p:spPr>
          <a:xfrm>
            <a:off x="4724208" y="5491613"/>
            <a:ext cx="1450171" cy="306000"/>
          </a:xfrm>
          <a:prstGeom prst="rect">
            <a:avLst/>
          </a:prstGeom>
        </p:spPr>
      </p:pic>
      <p:pic>
        <p:nvPicPr>
          <p:cNvPr id="28" name="Picture 27">
            <a:extLst>
              <a:ext uri="{FF2B5EF4-FFF2-40B4-BE49-F238E27FC236}">
                <a16:creationId xmlns:a16="http://schemas.microsoft.com/office/drawing/2014/main" id="{3FDA3254-0B33-405F-9D56-099FADC2ECBE}"/>
              </a:ext>
            </a:extLst>
          </p:cNvPr>
          <p:cNvPicPr>
            <a:picLocks noChangeAspect="1"/>
          </p:cNvPicPr>
          <p:nvPr/>
        </p:nvPicPr>
        <p:blipFill>
          <a:blip r:embed="rId17"/>
          <a:stretch>
            <a:fillRect/>
          </a:stretch>
        </p:blipFill>
        <p:spPr>
          <a:xfrm>
            <a:off x="7199643" y="4702745"/>
            <a:ext cx="1815548" cy="411665"/>
          </a:xfrm>
          <a:prstGeom prst="rect">
            <a:avLst/>
          </a:prstGeom>
        </p:spPr>
      </p:pic>
      <p:pic>
        <p:nvPicPr>
          <p:cNvPr id="30" name="Picture 29">
            <a:extLst>
              <a:ext uri="{FF2B5EF4-FFF2-40B4-BE49-F238E27FC236}">
                <a16:creationId xmlns:a16="http://schemas.microsoft.com/office/drawing/2014/main" id="{1EAB3F48-B37B-4223-9699-3407B2BB07C1}"/>
              </a:ext>
            </a:extLst>
          </p:cNvPr>
          <p:cNvPicPr>
            <a:picLocks noChangeAspect="1"/>
          </p:cNvPicPr>
          <p:nvPr/>
        </p:nvPicPr>
        <p:blipFill>
          <a:blip r:embed="rId18"/>
          <a:stretch>
            <a:fillRect/>
          </a:stretch>
        </p:blipFill>
        <p:spPr>
          <a:xfrm>
            <a:off x="7218400" y="5315535"/>
            <a:ext cx="1059930" cy="559738"/>
          </a:xfrm>
          <a:prstGeom prst="rect">
            <a:avLst/>
          </a:prstGeom>
        </p:spPr>
      </p:pic>
      <p:pic>
        <p:nvPicPr>
          <p:cNvPr id="32" name="Picture 31">
            <a:extLst>
              <a:ext uri="{FF2B5EF4-FFF2-40B4-BE49-F238E27FC236}">
                <a16:creationId xmlns:a16="http://schemas.microsoft.com/office/drawing/2014/main" id="{F0FEA8FF-7D15-4947-B229-B260E9777051}"/>
              </a:ext>
            </a:extLst>
          </p:cNvPr>
          <p:cNvPicPr>
            <a:picLocks noChangeAspect="1"/>
          </p:cNvPicPr>
          <p:nvPr/>
        </p:nvPicPr>
        <p:blipFill>
          <a:blip r:embed="rId19"/>
          <a:stretch>
            <a:fillRect/>
          </a:stretch>
        </p:blipFill>
        <p:spPr>
          <a:xfrm>
            <a:off x="7218400" y="6047058"/>
            <a:ext cx="1822146" cy="506750"/>
          </a:xfrm>
          <a:prstGeom prst="rect">
            <a:avLst/>
          </a:prstGeom>
        </p:spPr>
      </p:pic>
      <p:sp>
        <p:nvSpPr>
          <p:cNvPr id="34" name="TextBox 33">
            <a:extLst>
              <a:ext uri="{FF2B5EF4-FFF2-40B4-BE49-F238E27FC236}">
                <a16:creationId xmlns:a16="http://schemas.microsoft.com/office/drawing/2014/main" id="{7D8CEF05-2F1A-466D-A9A0-FFDDF6FE3AB1}"/>
              </a:ext>
            </a:extLst>
          </p:cNvPr>
          <p:cNvSpPr txBox="1"/>
          <p:nvPr/>
        </p:nvSpPr>
        <p:spPr>
          <a:xfrm>
            <a:off x="4573592" y="4241080"/>
            <a:ext cx="2072868" cy="461665"/>
          </a:xfrm>
          <a:prstGeom prst="rect">
            <a:avLst/>
          </a:prstGeom>
          <a:noFill/>
        </p:spPr>
        <p:txBody>
          <a:bodyPr wrap="square">
            <a:spAutoFit/>
          </a:bodyPr>
          <a:lstStyle/>
          <a:p>
            <a:r>
              <a:rPr lang="en-ID" sz="2400" dirty="0"/>
              <a:t>L</a:t>
            </a:r>
            <a:r>
              <a:rPr lang="id-ID" sz="2400" dirty="0" err="1"/>
              <a:t>aminar</a:t>
            </a:r>
            <a:r>
              <a:rPr lang="id-ID" sz="2400" dirty="0"/>
              <a:t> </a:t>
            </a:r>
            <a:r>
              <a:rPr lang="id-ID" sz="2400" dirty="0" err="1"/>
              <a:t>flow</a:t>
            </a:r>
            <a:r>
              <a:rPr lang="en-ID" sz="2400" dirty="0"/>
              <a:t> : </a:t>
            </a:r>
            <a:endParaRPr lang="id-ID" sz="2400" dirty="0"/>
          </a:p>
        </p:txBody>
      </p:sp>
      <p:sp>
        <p:nvSpPr>
          <p:cNvPr id="36" name="TextBox 35">
            <a:extLst>
              <a:ext uri="{FF2B5EF4-FFF2-40B4-BE49-F238E27FC236}">
                <a16:creationId xmlns:a16="http://schemas.microsoft.com/office/drawing/2014/main" id="{2F29EFF8-36E0-4A49-BEA6-7A7F7033C83F}"/>
              </a:ext>
            </a:extLst>
          </p:cNvPr>
          <p:cNvSpPr txBox="1"/>
          <p:nvPr/>
        </p:nvSpPr>
        <p:spPr>
          <a:xfrm>
            <a:off x="7067695" y="4224418"/>
            <a:ext cx="2845196" cy="461665"/>
          </a:xfrm>
          <a:prstGeom prst="rect">
            <a:avLst/>
          </a:prstGeom>
          <a:noFill/>
        </p:spPr>
        <p:txBody>
          <a:bodyPr wrap="square">
            <a:spAutoFit/>
          </a:bodyPr>
          <a:lstStyle/>
          <a:p>
            <a:r>
              <a:rPr lang="id-ID" sz="2400" dirty="0" err="1"/>
              <a:t>Liquid</a:t>
            </a:r>
            <a:r>
              <a:rPr lang="id-ID" sz="2400" dirty="0"/>
              <a:t>-Level Systems</a:t>
            </a:r>
            <a:r>
              <a:rPr lang="en-ID" sz="2400" dirty="0"/>
              <a:t> :</a:t>
            </a:r>
            <a:endParaRPr lang="id-ID" sz="2400" dirty="0"/>
          </a:p>
        </p:txBody>
      </p:sp>
    </p:spTree>
    <p:extLst>
      <p:ext uri="{BB962C8B-B14F-4D97-AF65-F5344CB8AC3E}">
        <p14:creationId xmlns:p14="http://schemas.microsoft.com/office/powerpoint/2010/main" val="107706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741E8-7B11-44AB-BD3E-19E80FF951B1}"/>
              </a:ext>
            </a:extLst>
          </p:cNvPr>
          <p:cNvSpPr>
            <a:spLocks noGrp="1"/>
          </p:cNvSpPr>
          <p:nvPr>
            <p:ph type="title"/>
          </p:nvPr>
        </p:nvSpPr>
        <p:spPr>
          <a:xfrm>
            <a:off x="1141413" y="162799"/>
            <a:ext cx="7688688" cy="1175955"/>
          </a:xfrm>
        </p:spPr>
        <p:txBody>
          <a:bodyPr>
            <a:normAutofit/>
          </a:bodyPr>
          <a:lstStyle/>
          <a:p>
            <a:r>
              <a:rPr lang="en-ID" dirty="0" err="1"/>
              <a:t>Tinjauan</a:t>
            </a:r>
            <a:r>
              <a:rPr lang="en-ID" dirty="0"/>
              <a:t> Pustaka – </a:t>
            </a:r>
            <a:r>
              <a:rPr lang="en-ID" dirty="0" err="1"/>
              <a:t>Kontroler</a:t>
            </a:r>
            <a:r>
              <a:rPr lang="en-ID" dirty="0"/>
              <a:t> </a:t>
            </a:r>
            <a:r>
              <a:rPr lang="en-ID" dirty="0" err="1"/>
              <a:t>pid</a:t>
            </a:r>
            <a:br>
              <a:rPr lang="en-US" dirty="0"/>
            </a:br>
            <a:endParaRPr lang="id-ID" dirty="0"/>
          </a:p>
        </p:txBody>
      </p:sp>
      <p:sp>
        <p:nvSpPr>
          <p:cNvPr id="6" name="TextBox 5">
            <a:extLst>
              <a:ext uri="{FF2B5EF4-FFF2-40B4-BE49-F238E27FC236}">
                <a16:creationId xmlns:a16="http://schemas.microsoft.com/office/drawing/2014/main" id="{A8AA9A53-EC49-4808-8EC0-4DCC7F4DBEB9}"/>
              </a:ext>
            </a:extLst>
          </p:cNvPr>
          <p:cNvSpPr txBox="1"/>
          <p:nvPr/>
        </p:nvSpPr>
        <p:spPr>
          <a:xfrm>
            <a:off x="4526419" y="897936"/>
            <a:ext cx="5375080" cy="4154984"/>
          </a:xfrm>
          <a:prstGeom prst="rect">
            <a:avLst/>
          </a:prstGeom>
          <a:noFill/>
        </p:spPr>
        <p:txBody>
          <a:bodyPr wrap="square">
            <a:spAutoFit/>
          </a:bodyPr>
          <a:lstStyle/>
          <a:p>
            <a:pPr algn="just"/>
            <a:r>
              <a:rPr lang="id-ID" sz="2400" dirty="0" err="1"/>
              <a:t>Kontroler</a:t>
            </a:r>
            <a:r>
              <a:rPr lang="id-ID" sz="2400" dirty="0"/>
              <a:t> </a:t>
            </a:r>
            <a:r>
              <a:rPr lang="id-ID" sz="2400" dirty="0" err="1"/>
              <a:t>Proportional</a:t>
            </a:r>
            <a:r>
              <a:rPr lang="id-ID" sz="2400" dirty="0"/>
              <a:t>-Integral-</a:t>
            </a:r>
            <a:r>
              <a:rPr lang="id-ID" sz="2400" dirty="0" err="1"/>
              <a:t>Derivative</a:t>
            </a:r>
            <a:r>
              <a:rPr lang="id-ID" sz="2400" dirty="0"/>
              <a:t> (PID) merupakan </a:t>
            </a:r>
            <a:r>
              <a:rPr lang="id-ID" sz="2400" dirty="0" err="1"/>
              <a:t>kontroler</a:t>
            </a:r>
            <a:r>
              <a:rPr lang="id-ID" sz="2400" dirty="0"/>
              <a:t> konvensional yang umum digunakan baik di industri maupun pada kontrol yang berbasis </a:t>
            </a:r>
            <a:r>
              <a:rPr lang="id-ID" sz="2400" dirty="0" err="1"/>
              <a:t>close</a:t>
            </a:r>
            <a:r>
              <a:rPr lang="id-ID" sz="2400" dirty="0"/>
              <a:t> </a:t>
            </a:r>
            <a:r>
              <a:rPr lang="id-ID" sz="2400" dirty="0" err="1"/>
              <a:t>loop</a:t>
            </a:r>
            <a:r>
              <a:rPr lang="id-ID" sz="2400" dirty="0"/>
              <a:t>. </a:t>
            </a:r>
            <a:r>
              <a:rPr lang="id-ID" sz="2400" dirty="0" err="1"/>
              <a:t>Kontroler</a:t>
            </a:r>
            <a:r>
              <a:rPr lang="id-ID" sz="2400" dirty="0"/>
              <a:t> ini memanfaatkan </a:t>
            </a:r>
            <a:r>
              <a:rPr lang="id-ID" sz="2400" dirty="0" err="1"/>
              <a:t>error</a:t>
            </a:r>
            <a:r>
              <a:rPr lang="id-ID" sz="2400" dirty="0"/>
              <a:t> pada besaran yang dikontrol dan memberikan sinyal kontrol ke </a:t>
            </a:r>
            <a:r>
              <a:rPr lang="id-ID" sz="2400" dirty="0" err="1"/>
              <a:t>aktuator</a:t>
            </a:r>
            <a:r>
              <a:rPr lang="id-ID" sz="2400" dirty="0"/>
              <a:t>.</a:t>
            </a:r>
            <a:r>
              <a:rPr lang="en-ID" sz="2400" dirty="0"/>
              <a:t> K</a:t>
            </a:r>
            <a:r>
              <a:rPr lang="id-ID" sz="2400" dirty="0" err="1"/>
              <a:t>ontroler</a:t>
            </a:r>
            <a:r>
              <a:rPr lang="id-ID" sz="2400" dirty="0"/>
              <a:t> PID dapat digunakan untuk merekayasa karakteristik sistem dalam domain waktu dan meredam </a:t>
            </a:r>
            <a:r>
              <a:rPr lang="id-ID" sz="2400" dirty="0" err="1"/>
              <a:t>error</a:t>
            </a:r>
            <a:r>
              <a:rPr lang="id-ID" sz="2400" dirty="0"/>
              <a:t> </a:t>
            </a:r>
            <a:r>
              <a:rPr lang="id-ID" sz="2400" dirty="0" err="1"/>
              <a:t>steady</a:t>
            </a:r>
            <a:r>
              <a:rPr lang="id-ID" sz="2400" dirty="0"/>
              <a:t> </a:t>
            </a:r>
            <a:r>
              <a:rPr lang="id-ID" sz="2400" dirty="0" err="1"/>
              <a:t>state</a:t>
            </a:r>
            <a:r>
              <a:rPr lang="id-ID" sz="2400" dirty="0"/>
              <a:t> dan osilasi </a:t>
            </a:r>
          </a:p>
        </p:txBody>
      </p:sp>
      <p:pic>
        <p:nvPicPr>
          <p:cNvPr id="7" name="Picture 6">
            <a:extLst>
              <a:ext uri="{FF2B5EF4-FFF2-40B4-BE49-F238E27FC236}">
                <a16:creationId xmlns:a16="http://schemas.microsoft.com/office/drawing/2014/main" id="{383E53BF-DACB-4A45-9128-0E038A231878}"/>
              </a:ext>
            </a:extLst>
          </p:cNvPr>
          <p:cNvPicPr>
            <a:picLocks noChangeAspect="1"/>
          </p:cNvPicPr>
          <p:nvPr/>
        </p:nvPicPr>
        <p:blipFill>
          <a:blip r:embed="rId2"/>
          <a:stretch>
            <a:fillRect/>
          </a:stretch>
        </p:blipFill>
        <p:spPr>
          <a:xfrm>
            <a:off x="96504" y="1547212"/>
            <a:ext cx="4387994" cy="2910024"/>
          </a:xfrm>
          <a:prstGeom prst="rect">
            <a:avLst/>
          </a:prstGeom>
        </p:spPr>
      </p:pic>
      <p:grpSp>
        <p:nvGrpSpPr>
          <p:cNvPr id="8" name="Group 7">
            <a:extLst>
              <a:ext uri="{FF2B5EF4-FFF2-40B4-BE49-F238E27FC236}">
                <a16:creationId xmlns:a16="http://schemas.microsoft.com/office/drawing/2014/main" id="{2E33F38E-F112-412B-936E-A0F10E402FAD}"/>
              </a:ext>
            </a:extLst>
          </p:cNvPr>
          <p:cNvGrpSpPr/>
          <p:nvPr/>
        </p:nvGrpSpPr>
        <p:grpSpPr>
          <a:xfrm>
            <a:off x="10230125" y="1175955"/>
            <a:ext cx="1815548" cy="4871103"/>
            <a:chOff x="10817226" y="1191657"/>
            <a:chExt cx="1815548" cy="4871103"/>
          </a:xfrm>
        </p:grpSpPr>
        <p:sp>
          <p:nvSpPr>
            <p:cNvPr id="9" name="Rectangle: Rounded Corners 8">
              <a:hlinkClick r:id="rId3" action="ppaction://hlinksldjump"/>
              <a:extLst>
                <a:ext uri="{FF2B5EF4-FFF2-40B4-BE49-F238E27FC236}">
                  <a16:creationId xmlns:a16="http://schemas.microsoft.com/office/drawing/2014/main" id="{F375DD86-E913-4A9E-B6DE-C54A156229EE}"/>
                </a:ext>
              </a:extLst>
            </p:cNvPr>
            <p:cNvSpPr/>
            <p:nvPr/>
          </p:nvSpPr>
          <p:spPr>
            <a:xfrm>
              <a:off x="10817226" y="1191657"/>
              <a:ext cx="1815548" cy="612000"/>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Latar</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Belakang</a:t>
              </a:r>
              <a:endParaRPr lang="en-ID" dirty="0">
                <a:latin typeface="Poppins" panose="00000500000000000000" pitchFamily="2" charset="0"/>
                <a:cs typeface="Poppins" panose="00000500000000000000" pitchFamily="2" charset="0"/>
              </a:endParaRPr>
            </a:p>
          </p:txBody>
        </p:sp>
        <p:sp>
          <p:nvSpPr>
            <p:cNvPr id="10" name="Rectangle: Rounded Corners 9">
              <a:hlinkClick r:id="rId4" action="ppaction://hlinksldjump"/>
              <a:extLst>
                <a:ext uri="{FF2B5EF4-FFF2-40B4-BE49-F238E27FC236}">
                  <a16:creationId xmlns:a16="http://schemas.microsoft.com/office/drawing/2014/main" id="{3512FC39-A50E-4447-8FCD-3ABEBD24B136}"/>
                </a:ext>
              </a:extLst>
            </p:cNvPr>
            <p:cNvSpPr/>
            <p:nvPr/>
          </p:nvSpPr>
          <p:spPr>
            <a:xfrm>
              <a:off x="10817226" y="1800508"/>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Rumusan</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Masalah</a:t>
              </a:r>
              <a:endParaRPr lang="en-ID" dirty="0">
                <a:latin typeface="Poppins" panose="00000500000000000000" pitchFamily="2" charset="0"/>
                <a:cs typeface="Poppins" panose="00000500000000000000" pitchFamily="2" charset="0"/>
              </a:endParaRPr>
            </a:p>
          </p:txBody>
        </p:sp>
        <p:sp>
          <p:nvSpPr>
            <p:cNvPr id="11" name="Rectangle: Rounded Corners 10">
              <a:hlinkClick r:id="rId5" action="ppaction://hlinksldjump"/>
              <a:extLst>
                <a:ext uri="{FF2B5EF4-FFF2-40B4-BE49-F238E27FC236}">
                  <a16:creationId xmlns:a16="http://schemas.microsoft.com/office/drawing/2014/main" id="{9BA85758-F889-418E-8954-5D80C3551689}"/>
                </a:ext>
              </a:extLst>
            </p:cNvPr>
            <p:cNvSpPr/>
            <p:nvPr/>
          </p:nvSpPr>
          <p:spPr>
            <a:xfrm>
              <a:off x="10817226" y="2405926"/>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Tujuan</a:t>
              </a:r>
              <a:endParaRPr lang="en-ID" sz="2000" dirty="0">
                <a:latin typeface="Poppins" panose="00000500000000000000" pitchFamily="2" charset="0"/>
                <a:cs typeface="Poppins" panose="00000500000000000000" pitchFamily="2" charset="0"/>
              </a:endParaRPr>
            </a:p>
          </p:txBody>
        </p:sp>
        <p:sp>
          <p:nvSpPr>
            <p:cNvPr id="12" name="Rectangle: Rounded Corners 11">
              <a:hlinkClick r:id="rId6" action="ppaction://hlinksldjump"/>
              <a:extLst>
                <a:ext uri="{FF2B5EF4-FFF2-40B4-BE49-F238E27FC236}">
                  <a16:creationId xmlns:a16="http://schemas.microsoft.com/office/drawing/2014/main" id="{78D7F077-74AF-4A66-BC3F-1EDF5DB51950}"/>
                </a:ext>
              </a:extLst>
            </p:cNvPr>
            <p:cNvSpPr/>
            <p:nvPr/>
          </p:nvSpPr>
          <p:spPr>
            <a:xfrm>
              <a:off x="10817226" y="3010124"/>
              <a:ext cx="1815548" cy="612000"/>
            </a:xfrm>
            <a:prstGeom prst="roundRect">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Poppins" panose="00000500000000000000" pitchFamily="2" charset="0"/>
                  <a:cs typeface="Poppins" panose="00000500000000000000" pitchFamily="2" charset="0"/>
                </a:rPr>
                <a:t>Batasan</a:t>
              </a:r>
              <a:endParaRPr lang="en-ID" sz="2000" dirty="0">
                <a:latin typeface="Poppins" panose="00000500000000000000" pitchFamily="2" charset="0"/>
                <a:cs typeface="Poppins" panose="00000500000000000000" pitchFamily="2" charset="0"/>
              </a:endParaRPr>
            </a:p>
          </p:txBody>
        </p:sp>
        <p:sp>
          <p:nvSpPr>
            <p:cNvPr id="13" name="Rectangle: Rounded Corners 12">
              <a:hlinkClick r:id="rId7" action="ppaction://hlinksldjump"/>
              <a:extLst>
                <a:ext uri="{FF2B5EF4-FFF2-40B4-BE49-F238E27FC236}">
                  <a16:creationId xmlns:a16="http://schemas.microsoft.com/office/drawing/2014/main" id="{BB7AABDB-C154-49AB-B58F-8496293138CE}"/>
                </a:ext>
              </a:extLst>
            </p:cNvPr>
            <p:cNvSpPr/>
            <p:nvPr/>
          </p:nvSpPr>
          <p:spPr>
            <a:xfrm>
              <a:off x="10817226" y="3615450"/>
              <a:ext cx="1815548" cy="612000"/>
            </a:xfrm>
            <a:prstGeom prst="roundRect">
              <a:avLst/>
            </a:prstGeom>
            <a:solidFill>
              <a:srgbClr val="00206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latin typeface="Poppins" panose="00000500000000000000" pitchFamily="2" charset="0"/>
                  <a:cs typeface="Poppins" panose="00000500000000000000" pitchFamily="2" charset="0"/>
                </a:rPr>
                <a:t>Tinjauan</a:t>
              </a:r>
              <a:r>
                <a:rPr lang="en-US" sz="2000" dirty="0">
                  <a:latin typeface="Poppins" panose="00000500000000000000" pitchFamily="2" charset="0"/>
                  <a:cs typeface="Poppins" panose="00000500000000000000" pitchFamily="2" charset="0"/>
                </a:rPr>
                <a:t> Pustaka</a:t>
              </a:r>
              <a:endParaRPr lang="en-ID" sz="2000" dirty="0">
                <a:latin typeface="Poppins" panose="00000500000000000000" pitchFamily="2" charset="0"/>
                <a:cs typeface="Poppins" panose="00000500000000000000" pitchFamily="2" charset="0"/>
              </a:endParaRPr>
            </a:p>
          </p:txBody>
        </p:sp>
        <p:sp>
          <p:nvSpPr>
            <p:cNvPr id="14" name="Rectangle: Rounded Corners 13">
              <a:hlinkClick r:id="rId8" action="ppaction://hlinksldjump"/>
              <a:extLst>
                <a:ext uri="{FF2B5EF4-FFF2-40B4-BE49-F238E27FC236}">
                  <a16:creationId xmlns:a16="http://schemas.microsoft.com/office/drawing/2014/main" id="{90F27CAF-0EEC-407B-9080-E2B3E51909E8}"/>
                </a:ext>
              </a:extLst>
            </p:cNvPr>
            <p:cNvSpPr/>
            <p:nvPr/>
          </p:nvSpPr>
          <p:spPr>
            <a:xfrm>
              <a:off x="10817226" y="422722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dirty="0" err="1">
                  <a:latin typeface="Poppins" panose="00000500000000000000" pitchFamily="2" charset="0"/>
                  <a:cs typeface="Poppins" panose="00000500000000000000" pitchFamily="2" charset="0"/>
                </a:rPr>
                <a:t>Metodologi</a:t>
              </a:r>
              <a:endParaRPr lang="en-ID" dirty="0">
                <a:latin typeface="Poppins" panose="00000500000000000000" pitchFamily="2" charset="0"/>
                <a:cs typeface="Poppins" panose="00000500000000000000" pitchFamily="2" charset="0"/>
              </a:endParaRPr>
            </a:p>
          </p:txBody>
        </p:sp>
        <p:sp>
          <p:nvSpPr>
            <p:cNvPr id="15" name="Rectangle: Rounded Corners 14">
              <a:hlinkClick r:id="rId9" action="ppaction://hlinksldjump"/>
              <a:extLst>
                <a:ext uri="{FF2B5EF4-FFF2-40B4-BE49-F238E27FC236}">
                  <a16:creationId xmlns:a16="http://schemas.microsoft.com/office/drawing/2014/main" id="{C7E6AB21-D96C-4317-A2E4-A8FA35D35048}"/>
                </a:ext>
              </a:extLst>
            </p:cNvPr>
            <p:cNvSpPr/>
            <p:nvPr/>
          </p:nvSpPr>
          <p:spPr>
            <a:xfrm>
              <a:off x="10817226" y="483899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Poppins" panose="00000500000000000000" pitchFamily="2" charset="0"/>
                  <a:cs typeface="Poppins" panose="00000500000000000000" pitchFamily="2" charset="0"/>
                </a:rPr>
                <a:t>Jadwal</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Kegiatan</a:t>
              </a:r>
              <a:r>
                <a:rPr lang="en-US" dirty="0">
                  <a:latin typeface="Poppins" panose="00000500000000000000" pitchFamily="2" charset="0"/>
                  <a:cs typeface="Poppins" panose="00000500000000000000" pitchFamily="2" charset="0"/>
                </a:rPr>
                <a:t> </a:t>
              </a:r>
              <a:endParaRPr lang="en-ID" dirty="0">
                <a:latin typeface="Poppins" panose="00000500000000000000" pitchFamily="2" charset="0"/>
                <a:cs typeface="Poppins" panose="00000500000000000000" pitchFamily="2" charset="0"/>
              </a:endParaRPr>
            </a:p>
          </p:txBody>
        </p:sp>
        <p:sp>
          <p:nvSpPr>
            <p:cNvPr id="16" name="Rectangle: Rounded Corners 15">
              <a:hlinkClick r:id="rId10" action="ppaction://hlinksldjump"/>
              <a:extLst>
                <a:ext uri="{FF2B5EF4-FFF2-40B4-BE49-F238E27FC236}">
                  <a16:creationId xmlns:a16="http://schemas.microsoft.com/office/drawing/2014/main" id="{E8957C36-9760-4C23-BD2D-EBE9EA6B2D19}"/>
                </a:ext>
              </a:extLst>
            </p:cNvPr>
            <p:cNvSpPr/>
            <p:nvPr/>
          </p:nvSpPr>
          <p:spPr>
            <a:xfrm>
              <a:off x="10817226" y="5450760"/>
              <a:ext cx="1815548" cy="61200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sz="2000" dirty="0">
                  <a:latin typeface="Poppins" panose="00000500000000000000" pitchFamily="2" charset="0"/>
                  <a:cs typeface="Poppins" panose="00000500000000000000" pitchFamily="2" charset="0"/>
                </a:rPr>
                <a:t>Daftar Pustaka</a:t>
              </a:r>
            </a:p>
          </p:txBody>
        </p:sp>
      </p:grpSp>
      <p:pic>
        <p:nvPicPr>
          <p:cNvPr id="17" name="Picture 16" descr="A picture containing text&#10;&#10;Description automatically generated">
            <a:extLst>
              <a:ext uri="{FF2B5EF4-FFF2-40B4-BE49-F238E27FC236}">
                <a16:creationId xmlns:a16="http://schemas.microsoft.com/office/drawing/2014/main" id="{8C3449D7-8E2F-4AE5-8C9F-A5F96A5377B1}"/>
              </a:ext>
            </a:extLst>
          </p:cNvPr>
          <p:cNvPicPr>
            <a:picLocks noChangeAspect="1"/>
          </p:cNvPicPr>
          <p:nvPr/>
        </p:nvPicPr>
        <p:blipFill>
          <a:blip r:embed="rId11"/>
          <a:stretch>
            <a:fillRect/>
          </a:stretch>
        </p:blipFill>
        <p:spPr>
          <a:xfrm>
            <a:off x="4318628" y="5234582"/>
            <a:ext cx="5651930" cy="725482"/>
          </a:xfrm>
          <a:prstGeom prst="rect">
            <a:avLst/>
          </a:prstGeom>
        </p:spPr>
      </p:pic>
      <p:grpSp>
        <p:nvGrpSpPr>
          <p:cNvPr id="18" name="Group 17">
            <a:extLst>
              <a:ext uri="{FF2B5EF4-FFF2-40B4-BE49-F238E27FC236}">
                <a16:creationId xmlns:a16="http://schemas.microsoft.com/office/drawing/2014/main" id="{16E10DD5-8723-4B5D-BFF9-6E32B323775F}"/>
              </a:ext>
            </a:extLst>
          </p:cNvPr>
          <p:cNvGrpSpPr/>
          <p:nvPr/>
        </p:nvGrpSpPr>
        <p:grpSpPr>
          <a:xfrm>
            <a:off x="9872870" y="-166614"/>
            <a:ext cx="2464904" cy="1015361"/>
            <a:chOff x="8878957" y="-259378"/>
            <a:chExt cx="3525077" cy="1452074"/>
          </a:xfrm>
        </p:grpSpPr>
        <p:sp>
          <p:nvSpPr>
            <p:cNvPr id="19" name="Rectangle: Rounded Corners 18">
              <a:extLst>
                <a:ext uri="{FF2B5EF4-FFF2-40B4-BE49-F238E27FC236}">
                  <a16:creationId xmlns:a16="http://schemas.microsoft.com/office/drawing/2014/main" id="{B3E79262-822D-4F56-95B1-095C181186AD}"/>
                </a:ext>
              </a:extLst>
            </p:cNvPr>
            <p:cNvSpPr/>
            <p:nvPr/>
          </p:nvSpPr>
          <p:spPr>
            <a:xfrm>
              <a:off x="8878957" y="-259378"/>
              <a:ext cx="3525077" cy="145207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0" name="Group 19">
              <a:extLst>
                <a:ext uri="{FF2B5EF4-FFF2-40B4-BE49-F238E27FC236}">
                  <a16:creationId xmlns:a16="http://schemas.microsoft.com/office/drawing/2014/main" id="{A093216B-1F5F-4037-8DDD-0355F063AD23}"/>
                </a:ext>
              </a:extLst>
            </p:cNvPr>
            <p:cNvGrpSpPr/>
            <p:nvPr/>
          </p:nvGrpSpPr>
          <p:grpSpPr>
            <a:xfrm>
              <a:off x="9018662" y="137799"/>
              <a:ext cx="3020521" cy="914789"/>
              <a:chOff x="9045167" y="296823"/>
              <a:chExt cx="3020521" cy="914789"/>
            </a:xfrm>
          </p:grpSpPr>
          <p:pic>
            <p:nvPicPr>
              <p:cNvPr id="21" name="Picture 20" descr="A picture containing text, sign&#10;&#10;Description automatically generated">
                <a:extLst>
                  <a:ext uri="{FF2B5EF4-FFF2-40B4-BE49-F238E27FC236}">
                    <a16:creationId xmlns:a16="http://schemas.microsoft.com/office/drawing/2014/main" id="{7DA9FB4F-5CD7-409F-A6A6-EEC42A2C214B}"/>
                  </a:ext>
                </a:extLst>
              </p:cNvPr>
              <p:cNvPicPr>
                <a:picLocks noChangeAspect="1"/>
              </p:cNvPicPr>
              <p:nvPr/>
            </p:nvPicPr>
            <p:blipFill>
              <a:blip r:embed="rId12"/>
              <a:stretch>
                <a:fillRect/>
              </a:stretch>
            </p:blipFill>
            <p:spPr>
              <a:xfrm>
                <a:off x="11146302" y="296823"/>
                <a:ext cx="919386" cy="914789"/>
              </a:xfrm>
              <a:prstGeom prst="rect">
                <a:avLst/>
              </a:prstGeom>
            </p:spPr>
          </p:pic>
          <p:pic>
            <p:nvPicPr>
              <p:cNvPr id="22" name="Picture 21" descr="Icon&#10;&#10;Description automatically generated with medium confidence">
                <a:extLst>
                  <a:ext uri="{FF2B5EF4-FFF2-40B4-BE49-F238E27FC236}">
                    <a16:creationId xmlns:a16="http://schemas.microsoft.com/office/drawing/2014/main" id="{B02C1233-162D-461C-90D8-B18B50F8908F}"/>
                  </a:ext>
                </a:extLst>
              </p:cNvPr>
              <p:cNvPicPr>
                <a:picLocks noChangeAspect="1"/>
              </p:cNvPicPr>
              <p:nvPr/>
            </p:nvPicPr>
            <p:blipFill>
              <a:blip r:embed="rId13"/>
              <a:stretch>
                <a:fillRect/>
              </a:stretch>
            </p:blipFill>
            <p:spPr>
              <a:xfrm>
                <a:off x="9045167" y="296823"/>
                <a:ext cx="914789" cy="914789"/>
              </a:xfrm>
              <a:prstGeom prst="rect">
                <a:avLst/>
              </a:prstGeom>
            </p:spPr>
          </p:pic>
          <p:pic>
            <p:nvPicPr>
              <p:cNvPr id="23" name="Picture 22" descr="A picture containing text, device&#10;&#10;Description automatically generated">
                <a:extLst>
                  <a:ext uri="{FF2B5EF4-FFF2-40B4-BE49-F238E27FC236}">
                    <a16:creationId xmlns:a16="http://schemas.microsoft.com/office/drawing/2014/main" id="{4A938673-6F40-4CB3-AD54-4310FCB59B3B}"/>
                  </a:ext>
                </a:extLst>
              </p:cNvPr>
              <p:cNvPicPr>
                <a:picLocks noChangeAspect="1"/>
              </p:cNvPicPr>
              <p:nvPr/>
            </p:nvPicPr>
            <p:blipFill>
              <a:blip r:embed="rId14"/>
              <a:stretch>
                <a:fillRect/>
              </a:stretch>
            </p:blipFill>
            <p:spPr>
              <a:xfrm>
                <a:off x="10089069" y="296823"/>
                <a:ext cx="928120" cy="914789"/>
              </a:xfrm>
              <a:prstGeom prst="rect">
                <a:avLst/>
              </a:prstGeom>
            </p:spPr>
          </p:pic>
        </p:grpSp>
      </p:grpSp>
    </p:spTree>
    <p:extLst>
      <p:ext uri="{BB962C8B-B14F-4D97-AF65-F5344CB8AC3E}">
        <p14:creationId xmlns:p14="http://schemas.microsoft.com/office/powerpoint/2010/main" val="885035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3673</TotalTime>
  <Words>1456</Words>
  <Application>Microsoft Office PowerPoint</Application>
  <PresentationFormat>Widescreen</PresentationFormat>
  <Paragraphs>266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Abadi</vt:lpstr>
      <vt:lpstr>Arial</vt:lpstr>
      <vt:lpstr>Arial Narrow</vt:lpstr>
      <vt:lpstr>Cambria</vt:lpstr>
      <vt:lpstr>Poppins</vt:lpstr>
      <vt:lpstr>Times New Roman</vt:lpstr>
      <vt:lpstr>Tw Cen MT</vt:lpstr>
      <vt:lpstr>Circuit</vt:lpstr>
      <vt:lpstr>Perancangan Kontroler PID di DCS Yokogawa Centum VP untuk Sistem Pengaturan Cascade Level dan Flow pada plant PCT-100</vt:lpstr>
      <vt:lpstr>OUTLINE</vt:lpstr>
      <vt:lpstr>Latar Belakang</vt:lpstr>
      <vt:lpstr>RUMUSAN MASALAH</vt:lpstr>
      <vt:lpstr>TUJUAN TUGAS AKHIR</vt:lpstr>
      <vt:lpstr>BATASAN PENELITIAN</vt:lpstr>
      <vt:lpstr>TINJAUAN PUSTAKA</vt:lpstr>
      <vt:lpstr>Tinjauan Pustaka - Plant Cascade Flow dan Level PCT 100 </vt:lpstr>
      <vt:lpstr>Tinjauan Pustaka – Kontroler pid </vt:lpstr>
      <vt:lpstr>Tinjauan Pustaka – Distributed Control System (DCS)   </vt:lpstr>
      <vt:lpstr>Tinjauan Pustaka – Tuning PID Ziegler nichols   </vt:lpstr>
      <vt:lpstr>Tinjauan Pustaka – Tuning PID Cohen coon   </vt:lpstr>
      <vt:lpstr>METODOLOGI</vt:lpstr>
      <vt:lpstr>JADWAL KEGIATAN</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Kontroler PID di DCS Yokogawa Centum VP untuk Sistem Pengaturan Cascade Level dan Flow pada plant PCT-100</dc:title>
  <dc:creator>Khoirus Fauzi Rahmadhani(568588)</dc:creator>
  <cp:lastModifiedBy>Khoirus Fauzi Rahmadhani(568588)</cp:lastModifiedBy>
  <cp:revision>15</cp:revision>
  <dcterms:created xsi:type="dcterms:W3CDTF">2021-12-20T01:19:03Z</dcterms:created>
  <dcterms:modified xsi:type="dcterms:W3CDTF">2021-12-23T02:56:40Z</dcterms:modified>
</cp:coreProperties>
</file>