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1" r:id="rId6"/>
    <p:sldId id="262" r:id="rId7"/>
    <p:sldId id="266" r:id="rId8"/>
    <p:sldId id="263" r:id="rId9"/>
    <p:sldId id="270" r:id="rId10"/>
    <p:sldId id="271" r:id="rId11"/>
    <p:sldId id="26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560" autoAdjust="0"/>
  </p:normalViewPr>
  <p:slideViewPr>
    <p:cSldViewPr snapToGrid="0">
      <p:cViewPr>
        <p:scale>
          <a:sx n="200" d="100"/>
          <a:sy n="200" d="100"/>
        </p:scale>
        <p:origin x="-88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42F95-01C0-4179-A11E-7974A485141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0FA81E7-883E-4627-9EAD-63E2D14446D1}">
      <dgm:prSet phldrT="[Text]" custT="1"/>
      <dgm:spPr>
        <a:ln>
          <a:noFill/>
        </a:ln>
      </dgm:spPr>
      <dgm:t>
        <a:bodyPr/>
        <a:lstStyle/>
        <a:p>
          <a:r>
            <a:rPr lang="en-US" sz="1700" dirty="0" err="1">
              <a:latin typeface="Poppins" panose="00000500000000000000" pitchFamily="2" charset="0"/>
              <a:cs typeface="Poppins" panose="00000500000000000000" pitchFamily="2" charset="0"/>
            </a:rPr>
            <a:t>Latar</a:t>
          </a:r>
          <a:r>
            <a:rPr lang="en-US" sz="17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700" dirty="0" err="1">
              <a:latin typeface="Poppins" panose="00000500000000000000" pitchFamily="2" charset="0"/>
              <a:cs typeface="Poppins" panose="00000500000000000000" pitchFamily="2" charset="0"/>
            </a:rPr>
            <a:t>Belakang</a:t>
          </a:r>
          <a:endParaRPr lang="en-ID" sz="17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A9D6474-7E81-4BF5-8B21-7FDE9688620E}" type="parTrans" cxnId="{B010DF48-6C42-4003-BB2D-19D09CA3F733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85357B0-B4BB-440A-98CE-EF4767833FAF}" type="sibTrans" cxnId="{B010DF48-6C42-4003-BB2D-19D09CA3F733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0E0A9CE-7C8B-4FD3-A769-6DD83F3AAC6A}">
      <dgm:prSet phldrT="[Text]" custT="1"/>
      <dgm:spPr>
        <a:ln>
          <a:noFill/>
        </a:ln>
      </dgm:spPr>
      <dgm:t>
        <a:bodyPr/>
        <a:lstStyle/>
        <a:p>
          <a:r>
            <a:rPr lang="en-US" sz="1700" dirty="0" err="1">
              <a:latin typeface="Poppins" panose="00000500000000000000" pitchFamily="2" charset="0"/>
              <a:cs typeface="Poppins" panose="00000500000000000000" pitchFamily="2" charset="0"/>
            </a:rPr>
            <a:t>Rumusan</a:t>
          </a:r>
          <a:r>
            <a:rPr lang="en-US" sz="17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700" dirty="0" err="1">
              <a:latin typeface="Poppins" panose="00000500000000000000" pitchFamily="2" charset="0"/>
              <a:cs typeface="Poppins" panose="00000500000000000000" pitchFamily="2" charset="0"/>
            </a:rPr>
            <a:t>Masalah</a:t>
          </a:r>
          <a:endParaRPr lang="en-ID" sz="17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5ABB0555-8ECD-4F27-AC59-657230B79D99}" type="parTrans" cxnId="{92A61398-73BA-460B-910D-4A45FA215892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61363BCA-E161-4C79-A443-F3E164039007}" type="sibTrans" cxnId="{92A61398-73BA-460B-910D-4A45FA215892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4901CA76-D0F3-47F9-BA72-08B81607DCBF}">
      <dgm:prSet phldrT="[Text]" custT="1"/>
      <dgm:spPr>
        <a:ln>
          <a:noFill/>
        </a:ln>
      </dgm:spPr>
      <dgm:t>
        <a:bodyPr/>
        <a:lstStyle/>
        <a:p>
          <a:r>
            <a:rPr lang="en-US" sz="2000" dirty="0" err="1">
              <a:latin typeface="Poppins" panose="00000500000000000000" pitchFamily="2" charset="0"/>
              <a:cs typeface="Poppins" panose="00000500000000000000" pitchFamily="2" charset="0"/>
            </a:rPr>
            <a:t>Tujuan</a:t>
          </a:r>
          <a:endParaRPr lang="en-ID" sz="20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54349B0A-9969-48D6-B02D-DB8736827B7A}" type="parTrans" cxnId="{718C61EB-2CA6-41B0-9E13-302E79DD0E27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704275B-8719-4F72-B8FC-E14965CD1CA8}" type="sibTrans" cxnId="{718C61EB-2CA6-41B0-9E13-302E79DD0E27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CCDE22B-A53A-4CCC-95BC-2A03BA59EC11}">
      <dgm:prSet phldrT="[Text]" custT="1"/>
      <dgm:spPr>
        <a:ln>
          <a:noFill/>
        </a:ln>
      </dgm:spPr>
      <dgm:t>
        <a:bodyPr/>
        <a:lstStyle/>
        <a:p>
          <a:r>
            <a:rPr lang="en-US" sz="1800" dirty="0" err="1">
              <a:latin typeface="Poppins" panose="00000500000000000000" pitchFamily="2" charset="0"/>
              <a:cs typeface="Poppins" panose="00000500000000000000" pitchFamily="2" charset="0"/>
            </a:rPr>
            <a:t>Tinjauan</a:t>
          </a:r>
          <a:r>
            <a:rPr lang="en-US" sz="1800" dirty="0">
              <a:latin typeface="Poppins" panose="00000500000000000000" pitchFamily="2" charset="0"/>
              <a:cs typeface="Poppins" panose="00000500000000000000" pitchFamily="2" charset="0"/>
            </a:rPr>
            <a:t> Pustaka</a:t>
          </a:r>
          <a:endParaRPr lang="en-ID" sz="18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C4FE6D4-BEF9-4BAE-9FFF-3FF4BD9237F3}" type="parTrans" cxnId="{7F854262-07D5-4BC0-80C3-393B329EC9CD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8FF04E0-E623-4E7B-B904-41DEB31077D6}" type="sibTrans" cxnId="{7F854262-07D5-4BC0-80C3-393B329EC9CD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BD4251F-0473-4622-BF16-687265963478}">
      <dgm:prSet phldrT="[Text]" custT="1"/>
      <dgm:spPr>
        <a:ln>
          <a:noFill/>
        </a:ln>
      </dgm:spPr>
      <dgm:t>
        <a:bodyPr/>
        <a:lstStyle/>
        <a:p>
          <a:r>
            <a:rPr lang="en-US" sz="1600" dirty="0" err="1">
              <a:latin typeface="Poppins" panose="00000500000000000000" pitchFamily="2" charset="0"/>
              <a:cs typeface="Poppins" panose="00000500000000000000" pitchFamily="2" charset="0"/>
            </a:rPr>
            <a:t>Rencana</a:t>
          </a:r>
          <a:r>
            <a:rPr lang="en-US" sz="16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600" dirty="0" err="1">
              <a:latin typeface="Poppins" panose="00000500000000000000" pitchFamily="2" charset="0"/>
              <a:cs typeface="Poppins" panose="00000500000000000000" pitchFamily="2" charset="0"/>
            </a:rPr>
            <a:t>Pengujian</a:t>
          </a:r>
          <a:r>
            <a:rPr lang="en-US" sz="16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600" dirty="0" err="1">
              <a:latin typeface="Poppins" panose="00000500000000000000" pitchFamily="2" charset="0"/>
              <a:cs typeface="Poppins" panose="00000500000000000000" pitchFamily="2" charset="0"/>
            </a:rPr>
            <a:t>Sistem</a:t>
          </a:r>
          <a:endParaRPr lang="en-ID" sz="16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FCE6A7F-59E3-43ED-B1FD-0D3F53B97C30}" type="parTrans" cxnId="{8C663A48-F53F-4315-BEF7-90D5C3D37B62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DD96A63E-BA63-4F6D-8896-8BD8CB89317F}" type="sibTrans" cxnId="{8C663A48-F53F-4315-BEF7-90D5C3D37B62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6D882EB-6E74-4A87-819E-3C9781053AC4}">
      <dgm:prSet phldrT="[Text]" custT="1"/>
      <dgm:spPr>
        <a:ln>
          <a:noFill/>
        </a:ln>
      </dgm:spPr>
      <dgm:t>
        <a:bodyPr/>
        <a:lstStyle/>
        <a:p>
          <a:r>
            <a:rPr lang="en-US" sz="1900" dirty="0">
              <a:latin typeface="Poppins" panose="00000500000000000000" pitchFamily="2" charset="0"/>
              <a:cs typeface="Poppins" panose="00000500000000000000" pitchFamily="2" charset="0"/>
            </a:rPr>
            <a:t>Batasan</a:t>
          </a:r>
          <a:endParaRPr lang="en-ID" sz="19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5EAE96B4-31EA-4BE0-810B-06211DD70CF7}" type="parTrans" cxnId="{BE9641A2-D872-4A06-88FE-D49F05E832BE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A7F3453-B860-423B-A59E-F316C04CDC3F}" type="sibTrans" cxnId="{BE9641A2-D872-4A06-88FE-D49F05E832BE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6507CA5-1D91-4FB6-8F42-97899A358E62}">
      <dgm:prSet phldrT="[Text]" custT="1"/>
      <dgm:spPr>
        <a:ln>
          <a:noFill/>
        </a:ln>
      </dgm:spPr>
      <dgm:t>
        <a:bodyPr/>
        <a:lstStyle/>
        <a:p>
          <a:r>
            <a:rPr lang="en-US" sz="1400" dirty="0" err="1">
              <a:latin typeface="Poppins" panose="00000500000000000000" pitchFamily="2" charset="0"/>
              <a:cs typeface="Poppins" panose="00000500000000000000" pitchFamily="2" charset="0"/>
            </a:rPr>
            <a:t>Metodologidan</a:t>
          </a:r>
          <a:r>
            <a:rPr lang="en-US" sz="14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400" dirty="0" err="1">
              <a:latin typeface="Poppins" panose="00000500000000000000" pitchFamily="2" charset="0"/>
              <a:cs typeface="Poppins" panose="00000500000000000000" pitchFamily="2" charset="0"/>
            </a:rPr>
            <a:t>Jadwal</a:t>
          </a:r>
          <a:r>
            <a:rPr lang="en-US" sz="14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400" dirty="0" err="1">
              <a:latin typeface="Poppins" panose="00000500000000000000" pitchFamily="2" charset="0"/>
              <a:cs typeface="Poppins" panose="00000500000000000000" pitchFamily="2" charset="0"/>
            </a:rPr>
            <a:t>Kegiatan</a:t>
          </a:r>
          <a:endParaRPr lang="en-ID" sz="14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D74C1F59-C939-4E68-87AE-2F91ABABEA4C}" type="parTrans" cxnId="{CB8E2F72-6164-4D18-848A-02D60405B18B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3E35FFB-731A-4B04-8895-805AA1F975FD}" type="sibTrans" cxnId="{CB8E2F72-6164-4D18-848A-02D60405B18B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7CBDEA9-55AC-442E-8C88-42D54538222A}">
      <dgm:prSet phldrT="[Text]" custT="1"/>
      <dgm:spPr>
        <a:ln>
          <a:noFill/>
        </a:ln>
      </dgm:spPr>
      <dgm:t>
        <a:bodyPr/>
        <a:lstStyle/>
        <a:p>
          <a:r>
            <a:rPr lang="en-US" sz="1700" dirty="0" err="1">
              <a:latin typeface="Poppins" panose="00000500000000000000" pitchFamily="2" charset="0"/>
              <a:cs typeface="Poppins" panose="00000500000000000000" pitchFamily="2" charset="0"/>
            </a:rPr>
            <a:t>Referensi</a:t>
          </a:r>
          <a:endParaRPr lang="en-ID" sz="1700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2AF6F9A4-6218-4688-B027-266B48F29419}" type="parTrans" cxnId="{9600D3F7-667A-4397-B8A0-C7EF1F57F4F6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3BFA538-A363-448F-AF49-09FA6E4E5B8D}" type="sibTrans" cxnId="{9600D3F7-667A-4397-B8A0-C7EF1F57F4F6}">
      <dgm:prSet/>
      <dgm:spPr/>
      <dgm:t>
        <a:bodyPr/>
        <a:lstStyle/>
        <a:p>
          <a:endParaRPr lang="en-ID" sz="14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2D9D955-84ED-4CAC-AE10-FE20DB0D5282}" type="pres">
      <dgm:prSet presAssocID="{30542F95-01C0-4179-A11E-7974A485141F}" presName="CompostProcess" presStyleCnt="0">
        <dgm:presLayoutVars>
          <dgm:dir/>
          <dgm:resizeHandles val="exact"/>
        </dgm:presLayoutVars>
      </dgm:prSet>
      <dgm:spPr/>
    </dgm:pt>
    <dgm:pt modelId="{54E07314-2AFB-42B0-82EB-45D3CD1DB2E0}" type="pres">
      <dgm:prSet presAssocID="{30542F95-01C0-4179-A11E-7974A485141F}" presName="arrow" presStyleLbl="bgShp" presStyleIdx="0" presStyleCnt="1"/>
      <dgm:spPr>
        <a:ln>
          <a:noFill/>
        </a:ln>
      </dgm:spPr>
    </dgm:pt>
    <dgm:pt modelId="{E7064D8F-3BE9-40E9-B81C-A98573392C13}" type="pres">
      <dgm:prSet presAssocID="{30542F95-01C0-4179-A11E-7974A485141F}" presName="linearProcess" presStyleCnt="0"/>
      <dgm:spPr/>
    </dgm:pt>
    <dgm:pt modelId="{56E2BE67-23A5-4E5B-AA7A-BE389106FA59}" type="pres">
      <dgm:prSet presAssocID="{C0FA81E7-883E-4627-9EAD-63E2D14446D1}" presName="textNode" presStyleLbl="node1" presStyleIdx="0" presStyleCnt="8">
        <dgm:presLayoutVars>
          <dgm:bulletEnabled val="1"/>
        </dgm:presLayoutVars>
      </dgm:prSet>
      <dgm:spPr/>
    </dgm:pt>
    <dgm:pt modelId="{C4995BBC-0F35-45FF-A3DB-BD9694901748}" type="pres">
      <dgm:prSet presAssocID="{385357B0-B4BB-440A-98CE-EF4767833FAF}" presName="sibTrans" presStyleCnt="0"/>
      <dgm:spPr/>
    </dgm:pt>
    <dgm:pt modelId="{9958EDCF-855B-45FD-8E49-2851FDABA06D}" type="pres">
      <dgm:prSet presAssocID="{10E0A9CE-7C8B-4FD3-A769-6DD83F3AAC6A}" presName="textNode" presStyleLbl="node1" presStyleIdx="1" presStyleCnt="8">
        <dgm:presLayoutVars>
          <dgm:bulletEnabled val="1"/>
        </dgm:presLayoutVars>
      </dgm:prSet>
      <dgm:spPr/>
    </dgm:pt>
    <dgm:pt modelId="{DB1ED13E-5653-4E4D-96CF-EED3DEE303C7}" type="pres">
      <dgm:prSet presAssocID="{61363BCA-E161-4C79-A443-F3E164039007}" presName="sibTrans" presStyleCnt="0"/>
      <dgm:spPr/>
    </dgm:pt>
    <dgm:pt modelId="{70842509-B694-4703-8FF2-F16190ADCEE3}" type="pres">
      <dgm:prSet presAssocID="{4901CA76-D0F3-47F9-BA72-08B81607DCBF}" presName="textNode" presStyleLbl="node1" presStyleIdx="2" presStyleCnt="8">
        <dgm:presLayoutVars>
          <dgm:bulletEnabled val="1"/>
        </dgm:presLayoutVars>
      </dgm:prSet>
      <dgm:spPr/>
    </dgm:pt>
    <dgm:pt modelId="{2C24C34D-25AD-413D-9326-286DC09F7292}" type="pres">
      <dgm:prSet presAssocID="{F704275B-8719-4F72-B8FC-E14965CD1CA8}" presName="sibTrans" presStyleCnt="0"/>
      <dgm:spPr/>
    </dgm:pt>
    <dgm:pt modelId="{46F598A0-DFAE-4F06-9960-BAA965DE300F}" type="pres">
      <dgm:prSet presAssocID="{C6D882EB-6E74-4A87-819E-3C9781053AC4}" presName="textNode" presStyleLbl="node1" presStyleIdx="3" presStyleCnt="8">
        <dgm:presLayoutVars>
          <dgm:bulletEnabled val="1"/>
        </dgm:presLayoutVars>
      </dgm:prSet>
      <dgm:spPr/>
    </dgm:pt>
    <dgm:pt modelId="{C039CAA5-9926-441A-8963-E8AC48AA58D4}" type="pres">
      <dgm:prSet presAssocID="{BA7F3453-B860-423B-A59E-F316C04CDC3F}" presName="sibTrans" presStyleCnt="0"/>
      <dgm:spPr/>
    </dgm:pt>
    <dgm:pt modelId="{091842B3-97FC-4DB4-AC40-AE50AABB0602}" type="pres">
      <dgm:prSet presAssocID="{3CCDE22B-A53A-4CCC-95BC-2A03BA59EC11}" presName="textNode" presStyleLbl="node1" presStyleIdx="4" presStyleCnt="8">
        <dgm:presLayoutVars>
          <dgm:bulletEnabled val="1"/>
        </dgm:presLayoutVars>
      </dgm:prSet>
      <dgm:spPr/>
    </dgm:pt>
    <dgm:pt modelId="{0A433ECD-0758-4FE2-A33D-2AD46BF6ADE2}" type="pres">
      <dgm:prSet presAssocID="{88FF04E0-E623-4E7B-B904-41DEB31077D6}" presName="sibTrans" presStyleCnt="0"/>
      <dgm:spPr/>
    </dgm:pt>
    <dgm:pt modelId="{0121CB42-D32B-429B-8C6E-2260C2A7F617}" type="pres">
      <dgm:prSet presAssocID="{BBD4251F-0473-4622-BF16-687265963478}" presName="textNode" presStyleLbl="node1" presStyleIdx="5" presStyleCnt="8">
        <dgm:presLayoutVars>
          <dgm:bulletEnabled val="1"/>
        </dgm:presLayoutVars>
      </dgm:prSet>
      <dgm:spPr/>
    </dgm:pt>
    <dgm:pt modelId="{212165D4-1731-4C56-9683-4F6EAE390041}" type="pres">
      <dgm:prSet presAssocID="{DD96A63E-BA63-4F6D-8896-8BD8CB89317F}" presName="sibTrans" presStyleCnt="0"/>
      <dgm:spPr/>
    </dgm:pt>
    <dgm:pt modelId="{53D69808-FC0B-48F3-9BBE-5D4F55C00CD8}" type="pres">
      <dgm:prSet presAssocID="{16507CA5-1D91-4FB6-8F42-97899A358E62}" presName="textNode" presStyleLbl="node1" presStyleIdx="6" presStyleCnt="8">
        <dgm:presLayoutVars>
          <dgm:bulletEnabled val="1"/>
        </dgm:presLayoutVars>
      </dgm:prSet>
      <dgm:spPr/>
    </dgm:pt>
    <dgm:pt modelId="{419C98F3-F59B-450A-8B00-28AB8BF765D1}" type="pres">
      <dgm:prSet presAssocID="{B3E35FFB-731A-4B04-8895-805AA1F975FD}" presName="sibTrans" presStyleCnt="0"/>
      <dgm:spPr/>
    </dgm:pt>
    <dgm:pt modelId="{B724CC67-1314-4B32-B3E6-2382B6FA643E}" type="pres">
      <dgm:prSet presAssocID="{07CBDEA9-55AC-442E-8C88-42D54538222A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78323F1D-400E-4EB8-84A7-D44D3B8E7D6A}" type="presOf" srcId="{16507CA5-1D91-4FB6-8F42-97899A358E62}" destId="{53D69808-FC0B-48F3-9BBE-5D4F55C00CD8}" srcOrd="0" destOrd="0" presId="urn:microsoft.com/office/officeart/2005/8/layout/hProcess9"/>
    <dgm:cxn modelId="{A56A5C26-F56D-405F-9205-6C224B84F77C}" type="presOf" srcId="{07CBDEA9-55AC-442E-8C88-42D54538222A}" destId="{B724CC67-1314-4B32-B3E6-2382B6FA643E}" srcOrd="0" destOrd="0" presId="urn:microsoft.com/office/officeart/2005/8/layout/hProcess9"/>
    <dgm:cxn modelId="{7F854262-07D5-4BC0-80C3-393B329EC9CD}" srcId="{30542F95-01C0-4179-A11E-7974A485141F}" destId="{3CCDE22B-A53A-4CCC-95BC-2A03BA59EC11}" srcOrd="4" destOrd="0" parTransId="{8C4FE6D4-BEF9-4BAE-9FFF-3FF4BD9237F3}" sibTransId="{88FF04E0-E623-4E7B-B904-41DEB31077D6}"/>
    <dgm:cxn modelId="{8C663A48-F53F-4315-BEF7-90D5C3D37B62}" srcId="{30542F95-01C0-4179-A11E-7974A485141F}" destId="{BBD4251F-0473-4622-BF16-687265963478}" srcOrd="5" destOrd="0" parTransId="{3FCE6A7F-59E3-43ED-B1FD-0D3F53B97C30}" sibTransId="{DD96A63E-BA63-4F6D-8896-8BD8CB89317F}"/>
    <dgm:cxn modelId="{B010DF48-6C42-4003-BB2D-19D09CA3F733}" srcId="{30542F95-01C0-4179-A11E-7974A485141F}" destId="{C0FA81E7-883E-4627-9EAD-63E2D14446D1}" srcOrd="0" destOrd="0" parTransId="{3A9D6474-7E81-4BF5-8B21-7FDE9688620E}" sibTransId="{385357B0-B4BB-440A-98CE-EF4767833FAF}"/>
    <dgm:cxn modelId="{CB8E2F72-6164-4D18-848A-02D60405B18B}" srcId="{30542F95-01C0-4179-A11E-7974A485141F}" destId="{16507CA5-1D91-4FB6-8F42-97899A358E62}" srcOrd="6" destOrd="0" parTransId="{D74C1F59-C939-4E68-87AE-2F91ABABEA4C}" sibTransId="{B3E35FFB-731A-4B04-8895-805AA1F975FD}"/>
    <dgm:cxn modelId="{C3871588-4079-471D-AE3E-9C82E6CA6B57}" type="presOf" srcId="{C0FA81E7-883E-4627-9EAD-63E2D14446D1}" destId="{56E2BE67-23A5-4E5B-AA7A-BE389106FA59}" srcOrd="0" destOrd="0" presId="urn:microsoft.com/office/officeart/2005/8/layout/hProcess9"/>
    <dgm:cxn modelId="{E6A2D78E-91CB-48FA-B58D-B7A19A9AA113}" type="presOf" srcId="{30542F95-01C0-4179-A11E-7974A485141F}" destId="{B2D9D955-84ED-4CAC-AE10-FE20DB0D5282}" srcOrd="0" destOrd="0" presId="urn:microsoft.com/office/officeart/2005/8/layout/hProcess9"/>
    <dgm:cxn modelId="{92A61398-73BA-460B-910D-4A45FA215892}" srcId="{30542F95-01C0-4179-A11E-7974A485141F}" destId="{10E0A9CE-7C8B-4FD3-A769-6DD83F3AAC6A}" srcOrd="1" destOrd="0" parTransId="{5ABB0555-8ECD-4F27-AC59-657230B79D99}" sibTransId="{61363BCA-E161-4C79-A443-F3E164039007}"/>
    <dgm:cxn modelId="{BE9641A2-D872-4A06-88FE-D49F05E832BE}" srcId="{30542F95-01C0-4179-A11E-7974A485141F}" destId="{C6D882EB-6E74-4A87-819E-3C9781053AC4}" srcOrd="3" destOrd="0" parTransId="{5EAE96B4-31EA-4BE0-810B-06211DD70CF7}" sibTransId="{BA7F3453-B860-423B-A59E-F316C04CDC3F}"/>
    <dgm:cxn modelId="{32B627B3-2E8C-4CB6-8189-AD104876D9D1}" type="presOf" srcId="{BBD4251F-0473-4622-BF16-687265963478}" destId="{0121CB42-D32B-429B-8C6E-2260C2A7F617}" srcOrd="0" destOrd="0" presId="urn:microsoft.com/office/officeart/2005/8/layout/hProcess9"/>
    <dgm:cxn modelId="{BBCB03C1-F314-478F-A3E4-6932286B54EF}" type="presOf" srcId="{3CCDE22B-A53A-4CCC-95BC-2A03BA59EC11}" destId="{091842B3-97FC-4DB4-AC40-AE50AABB0602}" srcOrd="0" destOrd="0" presId="urn:microsoft.com/office/officeart/2005/8/layout/hProcess9"/>
    <dgm:cxn modelId="{BE2AC2C4-0715-42E0-9DF7-8A3E31DA10CA}" type="presOf" srcId="{10E0A9CE-7C8B-4FD3-A769-6DD83F3AAC6A}" destId="{9958EDCF-855B-45FD-8E49-2851FDABA06D}" srcOrd="0" destOrd="0" presId="urn:microsoft.com/office/officeart/2005/8/layout/hProcess9"/>
    <dgm:cxn modelId="{718C61EB-2CA6-41B0-9E13-302E79DD0E27}" srcId="{30542F95-01C0-4179-A11E-7974A485141F}" destId="{4901CA76-D0F3-47F9-BA72-08B81607DCBF}" srcOrd="2" destOrd="0" parTransId="{54349B0A-9969-48D6-B02D-DB8736827B7A}" sibTransId="{F704275B-8719-4F72-B8FC-E14965CD1CA8}"/>
    <dgm:cxn modelId="{9600D3F7-667A-4397-B8A0-C7EF1F57F4F6}" srcId="{30542F95-01C0-4179-A11E-7974A485141F}" destId="{07CBDEA9-55AC-442E-8C88-42D54538222A}" srcOrd="7" destOrd="0" parTransId="{2AF6F9A4-6218-4688-B027-266B48F29419}" sibTransId="{C3BFA538-A363-448F-AF49-09FA6E4E5B8D}"/>
    <dgm:cxn modelId="{25F58AF9-8FE7-4D58-87F5-71A4AF9E1D0E}" type="presOf" srcId="{C6D882EB-6E74-4A87-819E-3C9781053AC4}" destId="{46F598A0-DFAE-4F06-9960-BAA965DE300F}" srcOrd="0" destOrd="0" presId="urn:microsoft.com/office/officeart/2005/8/layout/hProcess9"/>
    <dgm:cxn modelId="{31EAAFFF-E209-4F7E-984B-6850E4C96E0C}" type="presOf" srcId="{4901CA76-D0F3-47F9-BA72-08B81607DCBF}" destId="{70842509-B694-4703-8FF2-F16190ADCEE3}" srcOrd="0" destOrd="0" presId="urn:microsoft.com/office/officeart/2005/8/layout/hProcess9"/>
    <dgm:cxn modelId="{7FC0C5B1-0ED3-4121-BC3F-A795E4713B3B}" type="presParOf" srcId="{B2D9D955-84ED-4CAC-AE10-FE20DB0D5282}" destId="{54E07314-2AFB-42B0-82EB-45D3CD1DB2E0}" srcOrd="0" destOrd="0" presId="urn:microsoft.com/office/officeart/2005/8/layout/hProcess9"/>
    <dgm:cxn modelId="{B714B1F5-4522-4534-8368-94914C932944}" type="presParOf" srcId="{B2D9D955-84ED-4CAC-AE10-FE20DB0D5282}" destId="{E7064D8F-3BE9-40E9-B81C-A98573392C13}" srcOrd="1" destOrd="0" presId="urn:microsoft.com/office/officeart/2005/8/layout/hProcess9"/>
    <dgm:cxn modelId="{169CE746-2349-4B8A-A5F2-C112A972E921}" type="presParOf" srcId="{E7064D8F-3BE9-40E9-B81C-A98573392C13}" destId="{56E2BE67-23A5-4E5B-AA7A-BE389106FA59}" srcOrd="0" destOrd="0" presId="urn:microsoft.com/office/officeart/2005/8/layout/hProcess9"/>
    <dgm:cxn modelId="{BEA71627-0C96-4813-ABAA-296DE6FA1062}" type="presParOf" srcId="{E7064D8F-3BE9-40E9-B81C-A98573392C13}" destId="{C4995BBC-0F35-45FF-A3DB-BD9694901748}" srcOrd="1" destOrd="0" presId="urn:microsoft.com/office/officeart/2005/8/layout/hProcess9"/>
    <dgm:cxn modelId="{6B90DE27-17FD-4F4B-B2E1-1AC45FA5C32F}" type="presParOf" srcId="{E7064D8F-3BE9-40E9-B81C-A98573392C13}" destId="{9958EDCF-855B-45FD-8E49-2851FDABA06D}" srcOrd="2" destOrd="0" presId="urn:microsoft.com/office/officeart/2005/8/layout/hProcess9"/>
    <dgm:cxn modelId="{0945B552-25DA-45F0-BC97-F5D00374C6E5}" type="presParOf" srcId="{E7064D8F-3BE9-40E9-B81C-A98573392C13}" destId="{DB1ED13E-5653-4E4D-96CF-EED3DEE303C7}" srcOrd="3" destOrd="0" presId="urn:microsoft.com/office/officeart/2005/8/layout/hProcess9"/>
    <dgm:cxn modelId="{D3D29CAA-B518-42C5-974E-D022A7F6A0D7}" type="presParOf" srcId="{E7064D8F-3BE9-40E9-B81C-A98573392C13}" destId="{70842509-B694-4703-8FF2-F16190ADCEE3}" srcOrd="4" destOrd="0" presId="urn:microsoft.com/office/officeart/2005/8/layout/hProcess9"/>
    <dgm:cxn modelId="{5194BE09-F9D7-4BC6-A03A-7926D0CE635C}" type="presParOf" srcId="{E7064D8F-3BE9-40E9-B81C-A98573392C13}" destId="{2C24C34D-25AD-413D-9326-286DC09F7292}" srcOrd="5" destOrd="0" presId="urn:microsoft.com/office/officeart/2005/8/layout/hProcess9"/>
    <dgm:cxn modelId="{C6C50315-43CF-4DA3-B5B5-BD988F4D65B8}" type="presParOf" srcId="{E7064D8F-3BE9-40E9-B81C-A98573392C13}" destId="{46F598A0-DFAE-4F06-9960-BAA965DE300F}" srcOrd="6" destOrd="0" presId="urn:microsoft.com/office/officeart/2005/8/layout/hProcess9"/>
    <dgm:cxn modelId="{EA7F1446-96FB-436A-B411-4CE1D1B5AE3B}" type="presParOf" srcId="{E7064D8F-3BE9-40E9-B81C-A98573392C13}" destId="{C039CAA5-9926-441A-8963-E8AC48AA58D4}" srcOrd="7" destOrd="0" presId="urn:microsoft.com/office/officeart/2005/8/layout/hProcess9"/>
    <dgm:cxn modelId="{E9E71717-00E7-4BDA-959C-FC711D647E62}" type="presParOf" srcId="{E7064D8F-3BE9-40E9-B81C-A98573392C13}" destId="{091842B3-97FC-4DB4-AC40-AE50AABB0602}" srcOrd="8" destOrd="0" presId="urn:microsoft.com/office/officeart/2005/8/layout/hProcess9"/>
    <dgm:cxn modelId="{33F53577-E699-4C10-B191-275B6773B25D}" type="presParOf" srcId="{E7064D8F-3BE9-40E9-B81C-A98573392C13}" destId="{0A433ECD-0758-4FE2-A33D-2AD46BF6ADE2}" srcOrd="9" destOrd="0" presId="urn:microsoft.com/office/officeart/2005/8/layout/hProcess9"/>
    <dgm:cxn modelId="{C3251FAB-FE57-4224-A89D-63475FBC8F46}" type="presParOf" srcId="{E7064D8F-3BE9-40E9-B81C-A98573392C13}" destId="{0121CB42-D32B-429B-8C6E-2260C2A7F617}" srcOrd="10" destOrd="0" presId="urn:microsoft.com/office/officeart/2005/8/layout/hProcess9"/>
    <dgm:cxn modelId="{850FBFFC-2EA3-4EC7-A308-673039E79C09}" type="presParOf" srcId="{E7064D8F-3BE9-40E9-B81C-A98573392C13}" destId="{212165D4-1731-4C56-9683-4F6EAE390041}" srcOrd="11" destOrd="0" presId="urn:microsoft.com/office/officeart/2005/8/layout/hProcess9"/>
    <dgm:cxn modelId="{DD12375C-8DD9-4C8F-B989-3B9766CE2BAD}" type="presParOf" srcId="{E7064D8F-3BE9-40E9-B81C-A98573392C13}" destId="{53D69808-FC0B-48F3-9BBE-5D4F55C00CD8}" srcOrd="12" destOrd="0" presId="urn:microsoft.com/office/officeart/2005/8/layout/hProcess9"/>
    <dgm:cxn modelId="{C36FC000-2293-404B-B881-2058AE90614F}" type="presParOf" srcId="{E7064D8F-3BE9-40E9-B81C-A98573392C13}" destId="{419C98F3-F59B-450A-8B00-28AB8BF765D1}" srcOrd="13" destOrd="0" presId="urn:microsoft.com/office/officeart/2005/8/layout/hProcess9"/>
    <dgm:cxn modelId="{EFBF32CF-E224-4FD6-8CE1-69BA89DF0988}" type="presParOf" srcId="{E7064D8F-3BE9-40E9-B81C-A98573392C13}" destId="{B724CC67-1314-4B32-B3E6-2382B6FA643E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102CF-03F4-4A9D-9BE3-5E73C45DDF78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5047B317-BDC0-444C-88E8-FC082FC8D626}">
      <dgm:prSet phldrT="[Text]"/>
      <dgm:spPr/>
      <dgm:t>
        <a:bodyPr/>
        <a:lstStyle/>
        <a:p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Studi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Literatur</a:t>
          </a:r>
          <a:endParaRPr lang="en-ID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316566B-B0CC-4C08-B6D8-141CA5C3103E}" type="parTrans" cxnId="{2768F0E3-E4F5-4A32-B287-7215459FDCE8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6FD43CA-9456-4FE7-82F4-83B942450CE9}" type="sibTrans" cxnId="{2768F0E3-E4F5-4A32-B287-7215459FDCE8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915B6504-F2F9-47DE-9FAB-630BEFBC31C0}">
      <dgm:prSet phldrT="[Text]"/>
      <dgm:spPr/>
      <dgm:t>
        <a:bodyPr/>
        <a:lstStyle/>
        <a:p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Perencangan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Sistem</a:t>
          </a:r>
          <a:endParaRPr lang="en-ID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3D4EF49-F363-417D-9E9E-9C0294080013}" type="parTrans" cxnId="{AA39B025-1CD9-46A5-9131-89BB5CAB80C0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D4C0C907-53C7-4256-9EEF-7FF8FCAE4E64}" type="sibTrans" cxnId="{AA39B025-1CD9-46A5-9131-89BB5CAB80C0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24AEFE2-1044-40CF-B8B2-1A250B40C7E9}">
      <dgm:prSet phldrT="[Text]"/>
      <dgm:spPr/>
      <dgm:t>
        <a:bodyPr/>
        <a:lstStyle/>
        <a:p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Minggu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3-9</a:t>
          </a:r>
          <a:endParaRPr lang="en-ID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34AC259-EB6B-4A85-BD5F-E7EFA73E4BBF}" type="parTrans" cxnId="{96D747D6-F79E-4A09-993D-5E30CE19708E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2F282FBF-5729-4295-82E7-1F4D66CB8AB5}" type="sibTrans" cxnId="{96D747D6-F79E-4A09-993D-5E30CE19708E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5DEE6B5-19B9-48A1-A7BE-B2064E0CB612}">
      <dgm:prSet phldrT="[Text]"/>
      <dgm:spPr/>
      <dgm:t>
        <a:bodyPr/>
        <a:lstStyle/>
        <a:p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Pengujian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dan </a:t>
          </a:r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Evaluasi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Sistem</a:t>
          </a:r>
          <a:endParaRPr lang="en-ID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4E023DE-20F1-4312-A190-890BEBD39EEB}" type="parTrans" cxnId="{5FA84C90-6CEF-41CF-A230-B0F30920FE73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A302520-4297-4EDD-B788-57749E4E85A7}" type="sibTrans" cxnId="{5FA84C90-6CEF-41CF-A230-B0F30920FE73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D52DC793-929E-482B-A8AD-7B198592B81F}">
      <dgm:prSet phldrT="[Text]"/>
      <dgm:spPr/>
      <dgm:t>
        <a:bodyPr/>
        <a:lstStyle/>
        <a:p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Minggu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10-16</a:t>
          </a:r>
          <a:endParaRPr lang="en-ID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952C733-9ED8-42F4-93BC-9C46CDE57CCE}" type="parTrans" cxnId="{0B33C574-D969-4034-8C67-DC51345640DD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0F267C85-8636-4A62-BDE1-95DF4AC6041E}" type="sibTrans" cxnId="{0B33C574-D969-4034-8C67-DC51345640DD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DE96E3CE-600C-4727-A318-AF3E1A9DAD91}">
      <dgm:prSet phldrT="[Text]"/>
      <dgm:spPr/>
      <dgm:t>
        <a:bodyPr/>
        <a:lstStyle/>
        <a:p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Penyusunan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Laporan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Tugas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Akhir</a:t>
          </a:r>
          <a:endParaRPr lang="en-ID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442A6212-B7A5-4601-AA78-B3F0AB651266}" type="parTrans" cxnId="{689FDE84-D6C7-479F-98EC-C97A49C8A50B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3823268C-FCAB-4D01-9A40-4F248BCF90CD}" type="sibTrans" cxnId="{689FDE84-D6C7-479F-98EC-C97A49C8A50B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237BE28-87FF-47BB-B408-DDCE83B2440D}">
      <dgm:prSet phldrT="[Text]"/>
      <dgm:spPr/>
      <dgm:t>
        <a:bodyPr/>
        <a:lstStyle/>
        <a:p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Minggu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7-14</a:t>
          </a:r>
          <a:endParaRPr lang="en-ID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ADCDFB89-8019-4E1B-8E92-5A83C7D53B24}" type="parTrans" cxnId="{114BAD5C-8119-4B27-B9B7-3769E290441B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E5D06008-2640-448A-ADF4-1FE0D380755B}" type="sibTrans" cxnId="{114BAD5C-8119-4B27-B9B7-3769E290441B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A7C3CB4A-4A48-43CF-96E5-CE48D6EC72C4}">
      <dgm:prSet phldrT="[Text]"/>
      <dgm:spPr/>
      <dgm:t>
        <a:bodyPr/>
        <a:lstStyle/>
        <a:p>
          <a:r>
            <a:rPr lang="en-US" dirty="0" err="1">
              <a:latin typeface="Poppins" panose="00000500000000000000" pitchFamily="2" charset="0"/>
              <a:cs typeface="Poppins" panose="00000500000000000000" pitchFamily="2" charset="0"/>
            </a:rPr>
            <a:t>Minggu</a:t>
          </a:r>
          <a:r>
            <a:rPr lang="en-US" dirty="0">
              <a:latin typeface="Poppins" panose="00000500000000000000" pitchFamily="2" charset="0"/>
              <a:cs typeface="Poppins" panose="00000500000000000000" pitchFamily="2" charset="0"/>
            </a:rPr>
            <a:t> 1-5</a:t>
          </a:r>
          <a:endParaRPr lang="en-ID" dirty="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5F045520-8306-4538-8EEF-19F718C1C5FB}" type="sibTrans" cxnId="{ED30AFDE-A732-448D-A41A-0E24E383F41E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B496E2F-3D3F-4D48-B1FC-2533D9636F93}" type="parTrans" cxnId="{ED30AFDE-A732-448D-A41A-0E24E383F41E}">
      <dgm:prSet/>
      <dgm:spPr/>
      <dgm:t>
        <a:bodyPr/>
        <a:lstStyle/>
        <a:p>
          <a:endParaRPr lang="en-ID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C503878A-111C-4CBA-AFA5-BEA1474D2B0A}" type="pres">
      <dgm:prSet presAssocID="{360102CF-03F4-4A9D-9BE3-5E73C45DDF78}" presName="rootnode" presStyleCnt="0">
        <dgm:presLayoutVars>
          <dgm:chMax/>
          <dgm:chPref/>
          <dgm:dir/>
          <dgm:animLvl val="lvl"/>
        </dgm:presLayoutVars>
      </dgm:prSet>
      <dgm:spPr/>
    </dgm:pt>
    <dgm:pt modelId="{3028520F-355B-4F29-96B9-5401AAE91EFC}" type="pres">
      <dgm:prSet presAssocID="{5047B317-BDC0-444C-88E8-FC082FC8D626}" presName="composite" presStyleCnt="0"/>
      <dgm:spPr/>
    </dgm:pt>
    <dgm:pt modelId="{A07ECC4C-5E5D-4F63-A465-FD536DB2FEEA}" type="pres">
      <dgm:prSet presAssocID="{5047B317-BDC0-444C-88E8-FC082FC8D626}" presName="LShape" presStyleLbl="alignNode1" presStyleIdx="0" presStyleCnt="7"/>
      <dgm:spPr/>
    </dgm:pt>
    <dgm:pt modelId="{916F5F6B-6CD9-42F6-816E-C48509A6C6D5}" type="pres">
      <dgm:prSet presAssocID="{5047B317-BDC0-444C-88E8-FC082FC8D626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7E3DF55-01DD-4494-810B-0D5925610750}" type="pres">
      <dgm:prSet presAssocID="{5047B317-BDC0-444C-88E8-FC082FC8D626}" presName="Triangle" presStyleLbl="alignNode1" presStyleIdx="1" presStyleCnt="7"/>
      <dgm:spPr/>
    </dgm:pt>
    <dgm:pt modelId="{54B3100C-EBE3-4CC8-8223-299A37E31B95}" type="pres">
      <dgm:prSet presAssocID="{76FD43CA-9456-4FE7-82F4-83B942450CE9}" presName="sibTrans" presStyleCnt="0"/>
      <dgm:spPr/>
    </dgm:pt>
    <dgm:pt modelId="{54388DC8-BD35-4212-8635-32BD7EE32642}" type="pres">
      <dgm:prSet presAssocID="{76FD43CA-9456-4FE7-82F4-83B942450CE9}" presName="space" presStyleCnt="0"/>
      <dgm:spPr/>
    </dgm:pt>
    <dgm:pt modelId="{C9ED0DD3-9E70-40DA-90D8-347DAE778ADD}" type="pres">
      <dgm:prSet presAssocID="{915B6504-F2F9-47DE-9FAB-630BEFBC31C0}" presName="composite" presStyleCnt="0"/>
      <dgm:spPr/>
    </dgm:pt>
    <dgm:pt modelId="{07070469-4F93-4962-A8F8-2A7A0E05C23B}" type="pres">
      <dgm:prSet presAssocID="{915B6504-F2F9-47DE-9FAB-630BEFBC31C0}" presName="LShape" presStyleLbl="alignNode1" presStyleIdx="2" presStyleCnt="7"/>
      <dgm:spPr/>
    </dgm:pt>
    <dgm:pt modelId="{B631399C-D217-4389-888D-FA115E8D7A24}" type="pres">
      <dgm:prSet presAssocID="{915B6504-F2F9-47DE-9FAB-630BEFBC31C0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F59FF81-E535-4C2E-A01C-6A6805168462}" type="pres">
      <dgm:prSet presAssocID="{915B6504-F2F9-47DE-9FAB-630BEFBC31C0}" presName="Triangle" presStyleLbl="alignNode1" presStyleIdx="3" presStyleCnt="7"/>
      <dgm:spPr/>
    </dgm:pt>
    <dgm:pt modelId="{BBA1EBC8-186E-4451-A81D-EC2FCEE06BDD}" type="pres">
      <dgm:prSet presAssocID="{D4C0C907-53C7-4256-9EEF-7FF8FCAE4E64}" presName="sibTrans" presStyleCnt="0"/>
      <dgm:spPr/>
    </dgm:pt>
    <dgm:pt modelId="{77E646CF-2F5F-4D50-A3F3-3F84F681ADEE}" type="pres">
      <dgm:prSet presAssocID="{D4C0C907-53C7-4256-9EEF-7FF8FCAE4E64}" presName="space" presStyleCnt="0"/>
      <dgm:spPr/>
    </dgm:pt>
    <dgm:pt modelId="{F50D73E9-FC6F-4E4A-A8D7-140B1F826E6B}" type="pres">
      <dgm:prSet presAssocID="{85DEE6B5-19B9-48A1-A7BE-B2064E0CB612}" presName="composite" presStyleCnt="0"/>
      <dgm:spPr/>
    </dgm:pt>
    <dgm:pt modelId="{DB35CBDF-3F3C-456C-A9F8-DCC5C836329B}" type="pres">
      <dgm:prSet presAssocID="{85DEE6B5-19B9-48A1-A7BE-B2064E0CB612}" presName="LShape" presStyleLbl="alignNode1" presStyleIdx="4" presStyleCnt="7"/>
      <dgm:spPr/>
    </dgm:pt>
    <dgm:pt modelId="{096C3999-94F4-4F60-9B2A-190A749F093E}" type="pres">
      <dgm:prSet presAssocID="{85DEE6B5-19B9-48A1-A7BE-B2064E0CB612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1415E3B-072D-45FC-97D6-4EAA548678F5}" type="pres">
      <dgm:prSet presAssocID="{85DEE6B5-19B9-48A1-A7BE-B2064E0CB612}" presName="Triangle" presStyleLbl="alignNode1" presStyleIdx="5" presStyleCnt="7"/>
      <dgm:spPr/>
    </dgm:pt>
    <dgm:pt modelId="{628AF56F-BB96-4394-99E3-67705AD4D978}" type="pres">
      <dgm:prSet presAssocID="{CA302520-4297-4EDD-B788-57749E4E85A7}" presName="sibTrans" presStyleCnt="0"/>
      <dgm:spPr/>
    </dgm:pt>
    <dgm:pt modelId="{34DEE42B-9604-4C31-881C-6B40F57FEDB1}" type="pres">
      <dgm:prSet presAssocID="{CA302520-4297-4EDD-B788-57749E4E85A7}" presName="space" presStyleCnt="0"/>
      <dgm:spPr/>
    </dgm:pt>
    <dgm:pt modelId="{C89E68F6-E801-439B-A260-916E265EF0A2}" type="pres">
      <dgm:prSet presAssocID="{DE96E3CE-600C-4727-A318-AF3E1A9DAD91}" presName="composite" presStyleCnt="0"/>
      <dgm:spPr/>
    </dgm:pt>
    <dgm:pt modelId="{1DEC43FF-E5A5-47D3-81C1-471FBB53748A}" type="pres">
      <dgm:prSet presAssocID="{DE96E3CE-600C-4727-A318-AF3E1A9DAD91}" presName="LShape" presStyleLbl="alignNode1" presStyleIdx="6" presStyleCnt="7"/>
      <dgm:spPr/>
    </dgm:pt>
    <dgm:pt modelId="{083BD7D5-4F8D-4040-8393-981216D017B0}" type="pres">
      <dgm:prSet presAssocID="{DE96E3CE-600C-4727-A318-AF3E1A9DAD91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A39B025-1CD9-46A5-9131-89BB5CAB80C0}" srcId="{360102CF-03F4-4A9D-9BE3-5E73C45DDF78}" destId="{915B6504-F2F9-47DE-9FAB-630BEFBC31C0}" srcOrd="1" destOrd="0" parTransId="{03D4EF49-F363-417D-9E9E-9C0294080013}" sibTransId="{D4C0C907-53C7-4256-9EEF-7FF8FCAE4E64}"/>
    <dgm:cxn modelId="{5F73E73F-061A-439D-9A8A-B2DE93ADF084}" type="presOf" srcId="{E24AEFE2-1044-40CF-B8B2-1A250B40C7E9}" destId="{B631399C-D217-4389-888D-FA115E8D7A24}" srcOrd="0" destOrd="1" presId="urn:microsoft.com/office/officeart/2009/3/layout/StepUpProcess"/>
    <dgm:cxn modelId="{114BAD5C-8119-4B27-B9B7-3769E290441B}" srcId="{85DEE6B5-19B9-48A1-A7BE-B2064E0CB612}" destId="{7237BE28-87FF-47BB-B408-DDCE83B2440D}" srcOrd="0" destOrd="0" parTransId="{ADCDFB89-8019-4E1B-8E92-5A83C7D53B24}" sibTransId="{E5D06008-2640-448A-ADF4-1FE0D380755B}"/>
    <dgm:cxn modelId="{9F291362-B27F-4694-949B-FB0EAF3061C1}" type="presOf" srcId="{A7C3CB4A-4A48-43CF-96E5-CE48D6EC72C4}" destId="{916F5F6B-6CD9-42F6-816E-C48509A6C6D5}" srcOrd="0" destOrd="1" presId="urn:microsoft.com/office/officeart/2009/3/layout/StepUpProcess"/>
    <dgm:cxn modelId="{ADEC2D67-F669-438B-B65D-89BEA80353DD}" type="presOf" srcId="{360102CF-03F4-4A9D-9BE3-5E73C45DDF78}" destId="{C503878A-111C-4CBA-AFA5-BEA1474D2B0A}" srcOrd="0" destOrd="0" presId="urn:microsoft.com/office/officeart/2009/3/layout/StepUpProcess"/>
    <dgm:cxn modelId="{0C359347-BBD9-4FD8-B52D-D6D48499A91A}" type="presOf" srcId="{D52DC793-929E-482B-A8AD-7B198592B81F}" destId="{083BD7D5-4F8D-4040-8393-981216D017B0}" srcOrd="0" destOrd="1" presId="urn:microsoft.com/office/officeart/2009/3/layout/StepUpProcess"/>
    <dgm:cxn modelId="{80F2EC6D-0003-4D08-8A9F-06CF2ED795E4}" type="presOf" srcId="{915B6504-F2F9-47DE-9FAB-630BEFBC31C0}" destId="{B631399C-D217-4389-888D-FA115E8D7A24}" srcOrd="0" destOrd="0" presId="urn:microsoft.com/office/officeart/2009/3/layout/StepUpProcess"/>
    <dgm:cxn modelId="{0B33C574-D969-4034-8C67-DC51345640DD}" srcId="{DE96E3CE-600C-4727-A318-AF3E1A9DAD91}" destId="{D52DC793-929E-482B-A8AD-7B198592B81F}" srcOrd="0" destOrd="0" parTransId="{3952C733-9ED8-42F4-93BC-9C46CDE57CCE}" sibTransId="{0F267C85-8636-4A62-BDE1-95DF4AC6041E}"/>
    <dgm:cxn modelId="{689FDE84-D6C7-479F-98EC-C97A49C8A50B}" srcId="{360102CF-03F4-4A9D-9BE3-5E73C45DDF78}" destId="{DE96E3CE-600C-4727-A318-AF3E1A9DAD91}" srcOrd="3" destOrd="0" parTransId="{442A6212-B7A5-4601-AA78-B3F0AB651266}" sibTransId="{3823268C-FCAB-4D01-9A40-4F248BCF90CD}"/>
    <dgm:cxn modelId="{5FA84C90-6CEF-41CF-A230-B0F30920FE73}" srcId="{360102CF-03F4-4A9D-9BE3-5E73C45DDF78}" destId="{85DEE6B5-19B9-48A1-A7BE-B2064E0CB612}" srcOrd="2" destOrd="0" parTransId="{84E023DE-20F1-4312-A190-890BEBD39EEB}" sibTransId="{CA302520-4297-4EDD-B788-57749E4E85A7}"/>
    <dgm:cxn modelId="{FA80DCC2-A78F-4B83-A0F9-3A06BA0C6DFE}" type="presOf" srcId="{5047B317-BDC0-444C-88E8-FC082FC8D626}" destId="{916F5F6B-6CD9-42F6-816E-C48509A6C6D5}" srcOrd="0" destOrd="0" presId="urn:microsoft.com/office/officeart/2009/3/layout/StepUpProcess"/>
    <dgm:cxn modelId="{2E6807CA-D932-439D-ADBC-B60DC50F1A96}" type="presOf" srcId="{85DEE6B5-19B9-48A1-A7BE-B2064E0CB612}" destId="{096C3999-94F4-4F60-9B2A-190A749F093E}" srcOrd="0" destOrd="0" presId="urn:microsoft.com/office/officeart/2009/3/layout/StepUpProcess"/>
    <dgm:cxn modelId="{7AA909D2-7E3E-4DDD-9E1B-93CBA652B323}" type="presOf" srcId="{7237BE28-87FF-47BB-B408-DDCE83B2440D}" destId="{096C3999-94F4-4F60-9B2A-190A749F093E}" srcOrd="0" destOrd="1" presId="urn:microsoft.com/office/officeart/2009/3/layout/StepUpProcess"/>
    <dgm:cxn modelId="{96D747D6-F79E-4A09-993D-5E30CE19708E}" srcId="{915B6504-F2F9-47DE-9FAB-630BEFBC31C0}" destId="{E24AEFE2-1044-40CF-B8B2-1A250B40C7E9}" srcOrd="0" destOrd="0" parTransId="{E34AC259-EB6B-4A85-BD5F-E7EFA73E4BBF}" sibTransId="{2F282FBF-5729-4295-82E7-1F4D66CB8AB5}"/>
    <dgm:cxn modelId="{ED30AFDE-A732-448D-A41A-0E24E383F41E}" srcId="{5047B317-BDC0-444C-88E8-FC082FC8D626}" destId="{A7C3CB4A-4A48-43CF-96E5-CE48D6EC72C4}" srcOrd="0" destOrd="0" parTransId="{1B496E2F-3D3F-4D48-B1FC-2533D9636F93}" sibTransId="{5F045520-8306-4538-8EEF-19F718C1C5FB}"/>
    <dgm:cxn modelId="{7BB818DF-8036-461F-8C64-B4F87F4A498D}" type="presOf" srcId="{DE96E3CE-600C-4727-A318-AF3E1A9DAD91}" destId="{083BD7D5-4F8D-4040-8393-981216D017B0}" srcOrd="0" destOrd="0" presId="urn:microsoft.com/office/officeart/2009/3/layout/StepUpProcess"/>
    <dgm:cxn modelId="{2768F0E3-E4F5-4A32-B287-7215459FDCE8}" srcId="{360102CF-03F4-4A9D-9BE3-5E73C45DDF78}" destId="{5047B317-BDC0-444C-88E8-FC082FC8D626}" srcOrd="0" destOrd="0" parTransId="{0316566B-B0CC-4C08-B6D8-141CA5C3103E}" sibTransId="{76FD43CA-9456-4FE7-82F4-83B942450CE9}"/>
    <dgm:cxn modelId="{A07ED7F2-962E-4178-B8E6-633EC8CD514E}" type="presParOf" srcId="{C503878A-111C-4CBA-AFA5-BEA1474D2B0A}" destId="{3028520F-355B-4F29-96B9-5401AAE91EFC}" srcOrd="0" destOrd="0" presId="urn:microsoft.com/office/officeart/2009/3/layout/StepUpProcess"/>
    <dgm:cxn modelId="{158E761A-53E9-4051-9120-7C53235AE767}" type="presParOf" srcId="{3028520F-355B-4F29-96B9-5401AAE91EFC}" destId="{A07ECC4C-5E5D-4F63-A465-FD536DB2FEEA}" srcOrd="0" destOrd="0" presId="urn:microsoft.com/office/officeart/2009/3/layout/StepUpProcess"/>
    <dgm:cxn modelId="{9B027954-E253-46EB-A9C7-FC1F3B6007F6}" type="presParOf" srcId="{3028520F-355B-4F29-96B9-5401AAE91EFC}" destId="{916F5F6B-6CD9-42F6-816E-C48509A6C6D5}" srcOrd="1" destOrd="0" presId="urn:microsoft.com/office/officeart/2009/3/layout/StepUpProcess"/>
    <dgm:cxn modelId="{14DE5B3D-EA3D-46C6-A280-CE8FD5975E60}" type="presParOf" srcId="{3028520F-355B-4F29-96B9-5401AAE91EFC}" destId="{C7E3DF55-01DD-4494-810B-0D5925610750}" srcOrd="2" destOrd="0" presId="urn:microsoft.com/office/officeart/2009/3/layout/StepUpProcess"/>
    <dgm:cxn modelId="{C05DC8BB-C38A-401C-A6CD-E219339DF2A5}" type="presParOf" srcId="{C503878A-111C-4CBA-AFA5-BEA1474D2B0A}" destId="{54B3100C-EBE3-4CC8-8223-299A37E31B95}" srcOrd="1" destOrd="0" presId="urn:microsoft.com/office/officeart/2009/3/layout/StepUpProcess"/>
    <dgm:cxn modelId="{E889F50C-A55B-4B27-97D7-71835B814338}" type="presParOf" srcId="{54B3100C-EBE3-4CC8-8223-299A37E31B95}" destId="{54388DC8-BD35-4212-8635-32BD7EE32642}" srcOrd="0" destOrd="0" presId="urn:microsoft.com/office/officeart/2009/3/layout/StepUpProcess"/>
    <dgm:cxn modelId="{A308AD68-371E-4543-AC0E-751B4D5E9F87}" type="presParOf" srcId="{C503878A-111C-4CBA-AFA5-BEA1474D2B0A}" destId="{C9ED0DD3-9E70-40DA-90D8-347DAE778ADD}" srcOrd="2" destOrd="0" presId="urn:microsoft.com/office/officeart/2009/3/layout/StepUpProcess"/>
    <dgm:cxn modelId="{5816DE2F-D52C-4E56-9055-8F6DB004AD8D}" type="presParOf" srcId="{C9ED0DD3-9E70-40DA-90D8-347DAE778ADD}" destId="{07070469-4F93-4962-A8F8-2A7A0E05C23B}" srcOrd="0" destOrd="0" presId="urn:microsoft.com/office/officeart/2009/3/layout/StepUpProcess"/>
    <dgm:cxn modelId="{4B3BC986-B3F1-4B13-A43F-6B0D2755D08F}" type="presParOf" srcId="{C9ED0DD3-9E70-40DA-90D8-347DAE778ADD}" destId="{B631399C-D217-4389-888D-FA115E8D7A24}" srcOrd="1" destOrd="0" presId="urn:microsoft.com/office/officeart/2009/3/layout/StepUpProcess"/>
    <dgm:cxn modelId="{3BC1ABE7-1738-4EB8-A07E-454EC2AF6EE8}" type="presParOf" srcId="{C9ED0DD3-9E70-40DA-90D8-347DAE778ADD}" destId="{6F59FF81-E535-4C2E-A01C-6A6805168462}" srcOrd="2" destOrd="0" presId="urn:microsoft.com/office/officeart/2009/3/layout/StepUpProcess"/>
    <dgm:cxn modelId="{E3EA5190-A45A-46E6-A150-BA0656C2E8E5}" type="presParOf" srcId="{C503878A-111C-4CBA-AFA5-BEA1474D2B0A}" destId="{BBA1EBC8-186E-4451-A81D-EC2FCEE06BDD}" srcOrd="3" destOrd="0" presId="urn:microsoft.com/office/officeart/2009/3/layout/StepUpProcess"/>
    <dgm:cxn modelId="{D1D409A9-2E6B-4303-9064-910A46995E29}" type="presParOf" srcId="{BBA1EBC8-186E-4451-A81D-EC2FCEE06BDD}" destId="{77E646CF-2F5F-4D50-A3F3-3F84F681ADEE}" srcOrd="0" destOrd="0" presId="urn:microsoft.com/office/officeart/2009/3/layout/StepUpProcess"/>
    <dgm:cxn modelId="{0155839A-FBEB-46B0-B38D-FB107600D9F1}" type="presParOf" srcId="{C503878A-111C-4CBA-AFA5-BEA1474D2B0A}" destId="{F50D73E9-FC6F-4E4A-A8D7-140B1F826E6B}" srcOrd="4" destOrd="0" presId="urn:microsoft.com/office/officeart/2009/3/layout/StepUpProcess"/>
    <dgm:cxn modelId="{85C7ADDB-0F2D-4F04-8D81-07FF39FD16CD}" type="presParOf" srcId="{F50D73E9-FC6F-4E4A-A8D7-140B1F826E6B}" destId="{DB35CBDF-3F3C-456C-A9F8-DCC5C836329B}" srcOrd="0" destOrd="0" presId="urn:microsoft.com/office/officeart/2009/3/layout/StepUpProcess"/>
    <dgm:cxn modelId="{816586FE-26D9-4E10-A75A-A0C4727913DA}" type="presParOf" srcId="{F50D73E9-FC6F-4E4A-A8D7-140B1F826E6B}" destId="{096C3999-94F4-4F60-9B2A-190A749F093E}" srcOrd="1" destOrd="0" presId="urn:microsoft.com/office/officeart/2009/3/layout/StepUpProcess"/>
    <dgm:cxn modelId="{5BE89690-54C3-424B-990F-E88023A149D7}" type="presParOf" srcId="{F50D73E9-FC6F-4E4A-A8D7-140B1F826E6B}" destId="{A1415E3B-072D-45FC-97D6-4EAA548678F5}" srcOrd="2" destOrd="0" presId="urn:microsoft.com/office/officeart/2009/3/layout/StepUpProcess"/>
    <dgm:cxn modelId="{DD2B902F-5C7D-4383-BC17-BC8DF99A964C}" type="presParOf" srcId="{C503878A-111C-4CBA-AFA5-BEA1474D2B0A}" destId="{628AF56F-BB96-4394-99E3-67705AD4D978}" srcOrd="5" destOrd="0" presId="urn:microsoft.com/office/officeart/2009/3/layout/StepUpProcess"/>
    <dgm:cxn modelId="{DF183122-C331-464A-84F6-F29FCB8992D1}" type="presParOf" srcId="{628AF56F-BB96-4394-99E3-67705AD4D978}" destId="{34DEE42B-9604-4C31-881C-6B40F57FEDB1}" srcOrd="0" destOrd="0" presId="urn:microsoft.com/office/officeart/2009/3/layout/StepUpProcess"/>
    <dgm:cxn modelId="{29FDBCEC-2281-44C7-BEC0-EF3A4DA61F0A}" type="presParOf" srcId="{C503878A-111C-4CBA-AFA5-BEA1474D2B0A}" destId="{C89E68F6-E801-439B-A260-916E265EF0A2}" srcOrd="6" destOrd="0" presId="urn:microsoft.com/office/officeart/2009/3/layout/StepUpProcess"/>
    <dgm:cxn modelId="{512D10A8-6D0F-4828-A44C-408615B5BA12}" type="presParOf" srcId="{C89E68F6-E801-439B-A260-916E265EF0A2}" destId="{1DEC43FF-E5A5-47D3-81C1-471FBB53748A}" srcOrd="0" destOrd="0" presId="urn:microsoft.com/office/officeart/2009/3/layout/StepUpProcess"/>
    <dgm:cxn modelId="{2FFD9770-5C01-44B4-AB94-105EAD050B40}" type="presParOf" srcId="{C89E68F6-E801-439B-A260-916E265EF0A2}" destId="{083BD7D5-4F8D-4040-8393-981216D017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07314-2AFB-42B0-82EB-45D3CD1DB2E0}">
      <dsp:nvSpPr>
        <dsp:cNvPr id="0" name=""/>
        <dsp:cNvSpPr/>
      </dsp:nvSpPr>
      <dsp:spPr>
        <a:xfrm>
          <a:off x="896509" y="0"/>
          <a:ext cx="10160442" cy="36496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2BE67-23A5-4E5B-AA7A-BE389106FA59}">
      <dsp:nvSpPr>
        <dsp:cNvPr id="0" name=""/>
        <dsp:cNvSpPr/>
      </dsp:nvSpPr>
      <dsp:spPr>
        <a:xfrm>
          <a:off x="5836" y="1094898"/>
          <a:ext cx="130274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Poppins" panose="00000500000000000000" pitchFamily="2" charset="0"/>
              <a:cs typeface="Poppins" panose="00000500000000000000" pitchFamily="2" charset="0"/>
            </a:rPr>
            <a:t>Latar</a:t>
          </a:r>
          <a:r>
            <a:rPr lang="en-US" sz="17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700" kern="1200" dirty="0" err="1">
              <a:latin typeface="Poppins" panose="00000500000000000000" pitchFamily="2" charset="0"/>
              <a:cs typeface="Poppins" panose="00000500000000000000" pitchFamily="2" charset="0"/>
            </a:rPr>
            <a:t>Belakang</a:t>
          </a:r>
          <a:endParaRPr lang="en-ID" sz="17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69431" y="1158493"/>
        <a:ext cx="1175550" cy="1332674"/>
      </dsp:txXfrm>
    </dsp:sp>
    <dsp:sp modelId="{9958EDCF-855B-45FD-8E49-2851FDABA06D}">
      <dsp:nvSpPr>
        <dsp:cNvPr id="0" name=""/>
        <dsp:cNvSpPr/>
      </dsp:nvSpPr>
      <dsp:spPr>
        <a:xfrm>
          <a:off x="1525700" y="1094898"/>
          <a:ext cx="130274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Poppins" panose="00000500000000000000" pitchFamily="2" charset="0"/>
              <a:cs typeface="Poppins" panose="00000500000000000000" pitchFamily="2" charset="0"/>
            </a:rPr>
            <a:t>Rumusan</a:t>
          </a:r>
          <a:r>
            <a:rPr lang="en-US" sz="17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700" kern="1200" dirty="0" err="1">
              <a:latin typeface="Poppins" panose="00000500000000000000" pitchFamily="2" charset="0"/>
              <a:cs typeface="Poppins" panose="00000500000000000000" pitchFamily="2" charset="0"/>
            </a:rPr>
            <a:t>Masalah</a:t>
          </a:r>
          <a:endParaRPr lang="en-ID" sz="17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1589295" y="1158493"/>
        <a:ext cx="1175550" cy="1332674"/>
      </dsp:txXfrm>
    </dsp:sp>
    <dsp:sp modelId="{70842509-B694-4703-8FF2-F16190ADCEE3}">
      <dsp:nvSpPr>
        <dsp:cNvPr id="0" name=""/>
        <dsp:cNvSpPr/>
      </dsp:nvSpPr>
      <dsp:spPr>
        <a:xfrm>
          <a:off x="3045564" y="1094898"/>
          <a:ext cx="130274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Tujuan</a:t>
          </a:r>
          <a:endParaRPr lang="en-ID" sz="20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3109159" y="1158493"/>
        <a:ext cx="1175550" cy="1332674"/>
      </dsp:txXfrm>
    </dsp:sp>
    <dsp:sp modelId="{46F598A0-DFAE-4F06-9960-BAA965DE300F}">
      <dsp:nvSpPr>
        <dsp:cNvPr id="0" name=""/>
        <dsp:cNvSpPr/>
      </dsp:nvSpPr>
      <dsp:spPr>
        <a:xfrm>
          <a:off x="4565428" y="1094898"/>
          <a:ext cx="130274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Poppins" panose="00000500000000000000" pitchFamily="2" charset="0"/>
              <a:cs typeface="Poppins" panose="00000500000000000000" pitchFamily="2" charset="0"/>
            </a:rPr>
            <a:t>Batasan</a:t>
          </a:r>
          <a:endParaRPr lang="en-ID" sz="19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4629023" y="1158493"/>
        <a:ext cx="1175550" cy="1332674"/>
      </dsp:txXfrm>
    </dsp:sp>
    <dsp:sp modelId="{091842B3-97FC-4DB4-AC40-AE50AABB0602}">
      <dsp:nvSpPr>
        <dsp:cNvPr id="0" name=""/>
        <dsp:cNvSpPr/>
      </dsp:nvSpPr>
      <dsp:spPr>
        <a:xfrm>
          <a:off x="6085292" y="1094898"/>
          <a:ext cx="130274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Poppins" panose="00000500000000000000" pitchFamily="2" charset="0"/>
              <a:cs typeface="Poppins" panose="00000500000000000000" pitchFamily="2" charset="0"/>
            </a:rPr>
            <a:t>Tinjauan</a:t>
          </a:r>
          <a:r>
            <a:rPr lang="en-US" sz="1800" kern="1200" dirty="0">
              <a:latin typeface="Poppins" panose="00000500000000000000" pitchFamily="2" charset="0"/>
              <a:cs typeface="Poppins" panose="00000500000000000000" pitchFamily="2" charset="0"/>
            </a:rPr>
            <a:t> Pustaka</a:t>
          </a:r>
          <a:endParaRPr lang="en-ID" sz="18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6148887" y="1158493"/>
        <a:ext cx="1175550" cy="1332674"/>
      </dsp:txXfrm>
    </dsp:sp>
    <dsp:sp modelId="{0121CB42-D32B-429B-8C6E-2260C2A7F617}">
      <dsp:nvSpPr>
        <dsp:cNvPr id="0" name=""/>
        <dsp:cNvSpPr/>
      </dsp:nvSpPr>
      <dsp:spPr>
        <a:xfrm>
          <a:off x="7605156" y="1094898"/>
          <a:ext cx="130274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Poppins" panose="00000500000000000000" pitchFamily="2" charset="0"/>
              <a:cs typeface="Poppins" panose="00000500000000000000" pitchFamily="2" charset="0"/>
            </a:rPr>
            <a:t>Rencana</a:t>
          </a:r>
          <a:r>
            <a:rPr lang="en-US" sz="16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600" kern="1200" dirty="0" err="1">
              <a:latin typeface="Poppins" panose="00000500000000000000" pitchFamily="2" charset="0"/>
              <a:cs typeface="Poppins" panose="00000500000000000000" pitchFamily="2" charset="0"/>
            </a:rPr>
            <a:t>Pengujian</a:t>
          </a:r>
          <a:r>
            <a:rPr lang="en-US" sz="16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600" kern="1200" dirty="0" err="1">
              <a:latin typeface="Poppins" panose="00000500000000000000" pitchFamily="2" charset="0"/>
              <a:cs typeface="Poppins" panose="00000500000000000000" pitchFamily="2" charset="0"/>
            </a:rPr>
            <a:t>Sistem</a:t>
          </a:r>
          <a:endParaRPr lang="en-ID" sz="16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7668751" y="1158493"/>
        <a:ext cx="1175550" cy="1332674"/>
      </dsp:txXfrm>
    </dsp:sp>
    <dsp:sp modelId="{53D69808-FC0B-48F3-9BBE-5D4F55C00CD8}">
      <dsp:nvSpPr>
        <dsp:cNvPr id="0" name=""/>
        <dsp:cNvSpPr/>
      </dsp:nvSpPr>
      <dsp:spPr>
        <a:xfrm>
          <a:off x="9125020" y="1094898"/>
          <a:ext cx="130274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Poppins" panose="00000500000000000000" pitchFamily="2" charset="0"/>
              <a:cs typeface="Poppins" panose="00000500000000000000" pitchFamily="2" charset="0"/>
            </a:rPr>
            <a:t>Metodologidan</a:t>
          </a:r>
          <a:r>
            <a:rPr lang="en-US" sz="14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400" kern="1200" dirty="0" err="1">
              <a:latin typeface="Poppins" panose="00000500000000000000" pitchFamily="2" charset="0"/>
              <a:cs typeface="Poppins" panose="00000500000000000000" pitchFamily="2" charset="0"/>
            </a:rPr>
            <a:t>Jadwal</a:t>
          </a:r>
          <a:r>
            <a:rPr lang="en-US" sz="14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1400" kern="1200" dirty="0" err="1">
              <a:latin typeface="Poppins" panose="00000500000000000000" pitchFamily="2" charset="0"/>
              <a:cs typeface="Poppins" panose="00000500000000000000" pitchFamily="2" charset="0"/>
            </a:rPr>
            <a:t>Kegiatan</a:t>
          </a:r>
          <a:endParaRPr lang="en-ID" sz="14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9188615" y="1158493"/>
        <a:ext cx="1175550" cy="1332674"/>
      </dsp:txXfrm>
    </dsp:sp>
    <dsp:sp modelId="{B724CC67-1314-4B32-B3E6-2382B6FA643E}">
      <dsp:nvSpPr>
        <dsp:cNvPr id="0" name=""/>
        <dsp:cNvSpPr/>
      </dsp:nvSpPr>
      <dsp:spPr>
        <a:xfrm>
          <a:off x="10644884" y="1094898"/>
          <a:ext cx="130274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latin typeface="Poppins" panose="00000500000000000000" pitchFamily="2" charset="0"/>
              <a:cs typeface="Poppins" panose="00000500000000000000" pitchFamily="2" charset="0"/>
            </a:rPr>
            <a:t>Referensi</a:t>
          </a:r>
          <a:endParaRPr lang="en-ID" sz="17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10708479" y="1158493"/>
        <a:ext cx="1175550" cy="1332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ECC4C-5E5D-4F63-A465-FD536DB2FEEA}">
      <dsp:nvSpPr>
        <dsp:cNvPr id="0" name=""/>
        <dsp:cNvSpPr/>
      </dsp:nvSpPr>
      <dsp:spPr>
        <a:xfrm rot="5400000">
          <a:off x="723710" y="1324763"/>
          <a:ext cx="1280997" cy="21315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F5F6B-6CD9-42F6-816E-C48509A6C6D5}">
      <dsp:nvSpPr>
        <dsp:cNvPr id="0" name=""/>
        <dsp:cNvSpPr/>
      </dsp:nvSpPr>
      <dsp:spPr>
        <a:xfrm>
          <a:off x="509880" y="1961637"/>
          <a:ext cx="1924375" cy="168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Studi</a:t>
          </a: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Literatur</a:t>
          </a:r>
          <a:endParaRPr lang="en-ID" sz="2000" kern="1200" dirty="0">
            <a:latin typeface="Poppins" panose="00000500000000000000" pitchFamily="2" charset="0"/>
            <a:cs typeface="Poppins" panose="00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Poppins" panose="00000500000000000000" pitchFamily="2" charset="0"/>
              <a:cs typeface="Poppins" panose="00000500000000000000" pitchFamily="2" charset="0"/>
            </a:rPr>
            <a:t>Minggu</a:t>
          </a:r>
          <a:r>
            <a:rPr lang="en-US" sz="1600" kern="1200" dirty="0">
              <a:latin typeface="Poppins" panose="00000500000000000000" pitchFamily="2" charset="0"/>
              <a:cs typeface="Poppins" panose="00000500000000000000" pitchFamily="2" charset="0"/>
            </a:rPr>
            <a:t> 1-5</a:t>
          </a:r>
          <a:endParaRPr lang="en-ID" sz="16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509880" y="1961637"/>
        <a:ext cx="1924375" cy="1686828"/>
      </dsp:txXfrm>
    </dsp:sp>
    <dsp:sp modelId="{C7E3DF55-01DD-4494-810B-0D5925610750}">
      <dsp:nvSpPr>
        <dsp:cNvPr id="0" name=""/>
        <dsp:cNvSpPr/>
      </dsp:nvSpPr>
      <dsp:spPr>
        <a:xfrm>
          <a:off x="2071166" y="1167836"/>
          <a:ext cx="363089" cy="3630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70469-4F93-4962-A8F8-2A7A0E05C23B}">
      <dsp:nvSpPr>
        <dsp:cNvPr id="0" name=""/>
        <dsp:cNvSpPr/>
      </dsp:nvSpPr>
      <dsp:spPr>
        <a:xfrm rot="5400000">
          <a:off x="3079522" y="741815"/>
          <a:ext cx="1280997" cy="21315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1399C-D217-4389-888D-FA115E8D7A24}">
      <dsp:nvSpPr>
        <dsp:cNvPr id="0" name=""/>
        <dsp:cNvSpPr/>
      </dsp:nvSpPr>
      <dsp:spPr>
        <a:xfrm>
          <a:off x="2865692" y="1378689"/>
          <a:ext cx="1924375" cy="168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Perencangan</a:t>
          </a: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Sistem</a:t>
          </a:r>
          <a:endParaRPr lang="en-ID" sz="2000" kern="1200" dirty="0">
            <a:latin typeface="Poppins" panose="00000500000000000000" pitchFamily="2" charset="0"/>
            <a:cs typeface="Poppins" panose="00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Poppins" panose="00000500000000000000" pitchFamily="2" charset="0"/>
              <a:cs typeface="Poppins" panose="00000500000000000000" pitchFamily="2" charset="0"/>
            </a:rPr>
            <a:t>Minggu</a:t>
          </a:r>
          <a:r>
            <a:rPr lang="en-US" sz="1600" kern="1200" dirty="0">
              <a:latin typeface="Poppins" panose="00000500000000000000" pitchFamily="2" charset="0"/>
              <a:cs typeface="Poppins" panose="00000500000000000000" pitchFamily="2" charset="0"/>
            </a:rPr>
            <a:t> 3-9</a:t>
          </a:r>
          <a:endParaRPr lang="en-ID" sz="16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2865692" y="1378689"/>
        <a:ext cx="1924375" cy="1686828"/>
      </dsp:txXfrm>
    </dsp:sp>
    <dsp:sp modelId="{6F59FF81-E535-4C2E-A01C-6A6805168462}">
      <dsp:nvSpPr>
        <dsp:cNvPr id="0" name=""/>
        <dsp:cNvSpPr/>
      </dsp:nvSpPr>
      <dsp:spPr>
        <a:xfrm>
          <a:off x="4426978" y="584888"/>
          <a:ext cx="363089" cy="3630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5CBDF-3F3C-456C-A9F8-DCC5C836329B}">
      <dsp:nvSpPr>
        <dsp:cNvPr id="0" name=""/>
        <dsp:cNvSpPr/>
      </dsp:nvSpPr>
      <dsp:spPr>
        <a:xfrm rot="5400000">
          <a:off x="5435334" y="158867"/>
          <a:ext cx="1280997" cy="21315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C3999-94F4-4F60-9B2A-190A749F093E}">
      <dsp:nvSpPr>
        <dsp:cNvPr id="0" name=""/>
        <dsp:cNvSpPr/>
      </dsp:nvSpPr>
      <dsp:spPr>
        <a:xfrm>
          <a:off x="5221504" y="795741"/>
          <a:ext cx="1924375" cy="168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Pengujian</a:t>
          </a: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 dan </a:t>
          </a: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Evaluasi</a:t>
          </a: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Sistem</a:t>
          </a:r>
          <a:endParaRPr lang="en-ID" sz="2000" kern="1200" dirty="0">
            <a:latin typeface="Poppins" panose="00000500000000000000" pitchFamily="2" charset="0"/>
            <a:cs typeface="Poppins" panose="00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Poppins" panose="00000500000000000000" pitchFamily="2" charset="0"/>
              <a:cs typeface="Poppins" panose="00000500000000000000" pitchFamily="2" charset="0"/>
            </a:rPr>
            <a:t>Minggu</a:t>
          </a:r>
          <a:r>
            <a:rPr lang="en-US" sz="1600" kern="1200" dirty="0">
              <a:latin typeface="Poppins" panose="00000500000000000000" pitchFamily="2" charset="0"/>
              <a:cs typeface="Poppins" panose="00000500000000000000" pitchFamily="2" charset="0"/>
            </a:rPr>
            <a:t> 7-14</a:t>
          </a:r>
          <a:endParaRPr lang="en-ID" sz="16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5221504" y="795741"/>
        <a:ext cx="1924375" cy="1686828"/>
      </dsp:txXfrm>
    </dsp:sp>
    <dsp:sp modelId="{A1415E3B-072D-45FC-97D6-4EAA548678F5}">
      <dsp:nvSpPr>
        <dsp:cNvPr id="0" name=""/>
        <dsp:cNvSpPr/>
      </dsp:nvSpPr>
      <dsp:spPr>
        <a:xfrm>
          <a:off x="6782790" y="1940"/>
          <a:ext cx="363089" cy="36308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C43FF-E5A5-47D3-81C1-471FBB53748A}">
      <dsp:nvSpPr>
        <dsp:cNvPr id="0" name=""/>
        <dsp:cNvSpPr/>
      </dsp:nvSpPr>
      <dsp:spPr>
        <a:xfrm rot="5400000">
          <a:off x="7791146" y="-424080"/>
          <a:ext cx="1280997" cy="21315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BD7D5-4F8D-4040-8393-981216D017B0}">
      <dsp:nvSpPr>
        <dsp:cNvPr id="0" name=""/>
        <dsp:cNvSpPr/>
      </dsp:nvSpPr>
      <dsp:spPr>
        <a:xfrm>
          <a:off x="7577316" y="212793"/>
          <a:ext cx="1924375" cy="168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Penyusunan</a:t>
          </a: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Laporan</a:t>
          </a: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 </a:t>
          </a:r>
          <a:r>
            <a:rPr lang="en-US" sz="2000" kern="1200" dirty="0" err="1">
              <a:latin typeface="Poppins" panose="00000500000000000000" pitchFamily="2" charset="0"/>
              <a:cs typeface="Poppins" panose="00000500000000000000" pitchFamily="2" charset="0"/>
            </a:rPr>
            <a:t>Tugas</a:t>
          </a:r>
          <a:r>
            <a:rPr lang="en-US" sz="2000" kern="1200" dirty="0">
              <a:latin typeface="Poppins" panose="00000500000000000000" pitchFamily="2" charset="0"/>
              <a:cs typeface="Poppins" panose="00000500000000000000" pitchFamily="2" charset="0"/>
            </a:rPr>
            <a:t> Akhir</a:t>
          </a:r>
          <a:endParaRPr lang="en-ID" sz="2000" kern="1200" dirty="0">
            <a:latin typeface="Poppins" panose="00000500000000000000" pitchFamily="2" charset="0"/>
            <a:cs typeface="Poppins" panose="00000500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latin typeface="Poppins" panose="00000500000000000000" pitchFamily="2" charset="0"/>
              <a:cs typeface="Poppins" panose="00000500000000000000" pitchFamily="2" charset="0"/>
            </a:rPr>
            <a:t>Minggu</a:t>
          </a:r>
          <a:r>
            <a:rPr lang="en-US" sz="1600" kern="1200" dirty="0">
              <a:latin typeface="Poppins" panose="00000500000000000000" pitchFamily="2" charset="0"/>
              <a:cs typeface="Poppins" panose="00000500000000000000" pitchFamily="2" charset="0"/>
            </a:rPr>
            <a:t> 10-16</a:t>
          </a:r>
          <a:endParaRPr lang="en-ID" sz="1600" kern="1200" dirty="0">
            <a:latin typeface="Poppins" panose="00000500000000000000" pitchFamily="2" charset="0"/>
            <a:cs typeface="Poppins" panose="00000500000000000000" pitchFamily="2" charset="0"/>
          </a:endParaRPr>
        </a:p>
      </dsp:txBody>
      <dsp:txXfrm>
        <a:off x="7577316" y="212793"/>
        <a:ext cx="1924375" cy="1686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6465F-8B2E-48B7-8F3B-636FCAF0542E}" type="datetimeFigureOut">
              <a:rPr lang="en-ID" smtClean="0"/>
              <a:t>17/06/2022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0A678-74EB-47B6-B565-EC0DDC1A21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6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Selamat</a:t>
            </a:r>
            <a:r>
              <a:rPr lang="en-ID" dirty="0"/>
              <a:t> </a:t>
            </a:r>
            <a:r>
              <a:rPr lang="en-ID" dirty="0" err="1"/>
              <a:t>pagi</a:t>
            </a:r>
            <a:r>
              <a:rPr lang="en-ID" dirty="0"/>
              <a:t>/</a:t>
            </a:r>
            <a:r>
              <a:rPr lang="en-ID" dirty="0" err="1"/>
              <a:t>siang</a:t>
            </a:r>
            <a:endParaRPr lang="en-ID" dirty="0"/>
          </a:p>
          <a:p>
            <a:r>
              <a:rPr lang="en-ID" dirty="0" err="1"/>
              <a:t>bapak</a:t>
            </a:r>
            <a:r>
              <a:rPr lang="en-ID" dirty="0"/>
              <a:t>/</a:t>
            </a:r>
            <a:r>
              <a:rPr lang="en-ID" dirty="0" err="1"/>
              <a:t>ibu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yang </a:t>
            </a:r>
            <a:r>
              <a:rPr lang="en-ID" dirty="0" err="1"/>
              <a:t>hadir</a:t>
            </a:r>
            <a:r>
              <a:rPr lang="en-ID" dirty="0"/>
              <a:t> pada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Perkenalkan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ryan</a:t>
            </a:r>
            <a:r>
              <a:rPr lang="en-ID" dirty="0"/>
              <a:t> </a:t>
            </a:r>
            <a:r>
              <a:rPr lang="en-ID" dirty="0" err="1"/>
              <a:t>aditya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proposal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ajukan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(</a:t>
            </a:r>
            <a:r>
              <a:rPr lang="en-ID" dirty="0" err="1"/>
              <a:t>baca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0A678-74EB-47B6-B565-EC0DDC1A218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740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outline </a:t>
            </a:r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, </a:t>
            </a:r>
            <a:r>
              <a:rPr lang="en-ID" dirty="0" err="1"/>
              <a:t>rumusan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</a:t>
            </a:r>
            <a:r>
              <a:rPr lang="en-ID" dirty="0" err="1"/>
              <a:t>tujuan</a:t>
            </a:r>
            <a:r>
              <a:rPr lang="en-ID" dirty="0"/>
              <a:t>, </a:t>
            </a:r>
            <a:r>
              <a:rPr lang="en-ID" dirty="0" err="1"/>
              <a:t>batasan</a:t>
            </a:r>
            <a:r>
              <a:rPr lang="en-ID" dirty="0"/>
              <a:t>, </a:t>
            </a:r>
            <a:r>
              <a:rPr lang="en-ID" dirty="0" err="1"/>
              <a:t>tinjauan</a:t>
            </a:r>
            <a:r>
              <a:rPr lang="en-ID" dirty="0"/>
              <a:t> </a:t>
            </a:r>
            <a:r>
              <a:rPr lang="en-ID" dirty="0" err="1"/>
              <a:t>pustaka</a:t>
            </a:r>
            <a:r>
              <a:rPr lang="en-ID" dirty="0"/>
              <a:t>,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, dan </a:t>
            </a:r>
            <a:r>
              <a:rPr lang="en-ID" dirty="0" err="1"/>
              <a:t>terakhir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gunakan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0A678-74EB-47B6-B565-EC0DDC1A218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77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otonom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dan </a:t>
            </a:r>
            <a:r>
              <a:rPr lang="en-ID" dirty="0" err="1"/>
              <a:t>syarat</a:t>
            </a:r>
            <a:r>
              <a:rPr lang="en-ID" dirty="0"/>
              <a:t> yang </a:t>
            </a:r>
            <a:r>
              <a:rPr lang="en-ID" dirty="0" err="1"/>
              <a:t>ketat</a:t>
            </a:r>
            <a:r>
              <a:rPr lang="en-ID" dirty="0"/>
              <a:t> dimana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beroperasi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dan robust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ketidakpastian</a:t>
            </a:r>
            <a:r>
              <a:rPr lang="en-ID" dirty="0"/>
              <a:t> internal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eksternal</a:t>
            </a:r>
            <a:endParaRPr lang="en-ID" dirty="0"/>
          </a:p>
          <a:p>
            <a:endParaRPr lang="en-ID" dirty="0"/>
          </a:p>
          <a:p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ketidakpastian</a:t>
            </a:r>
            <a:r>
              <a:rPr lang="en-ID" dirty="0"/>
              <a:t> </a:t>
            </a:r>
            <a:r>
              <a:rPr lang="en-ID" dirty="0" err="1"/>
              <a:t>eksternal</a:t>
            </a:r>
            <a:r>
              <a:rPr lang="en-ID" dirty="0"/>
              <a:t> adalah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gesek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roda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jalan</a:t>
            </a:r>
            <a:r>
              <a:rPr lang="en-ID" dirty="0"/>
              <a:t> yang berbeda2</a:t>
            </a:r>
          </a:p>
          <a:p>
            <a:r>
              <a:rPr lang="en-ID" dirty="0" err="1"/>
              <a:t>misalkan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kering</a:t>
            </a:r>
            <a:r>
              <a:rPr lang="en-ID" dirty="0"/>
              <a:t>, </a:t>
            </a:r>
            <a:r>
              <a:rPr lang="en-ID" dirty="0" err="1"/>
              <a:t>basah</a:t>
            </a:r>
            <a:r>
              <a:rPr lang="en-ID" dirty="0"/>
              <a:t>, </a:t>
            </a:r>
            <a:r>
              <a:rPr lang="en-ID" dirty="0" err="1"/>
              <a:t>bersalju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jalannya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aspal</a:t>
            </a:r>
            <a:r>
              <a:rPr lang="en-ID" dirty="0"/>
              <a:t>, </a:t>
            </a:r>
            <a:r>
              <a:rPr lang="en-ID" dirty="0" err="1"/>
              <a:t>beton</a:t>
            </a:r>
            <a:r>
              <a:rPr lang="en-ID" dirty="0"/>
              <a:t>, </a:t>
            </a:r>
            <a:r>
              <a:rPr lang="en-ID" dirty="0" err="1"/>
              <a:t>tanah</a:t>
            </a:r>
            <a:r>
              <a:rPr lang="en-ID" dirty="0"/>
              <a:t> dan </a:t>
            </a:r>
            <a:r>
              <a:rPr lang="en-ID" dirty="0" err="1"/>
              <a:t>lumpur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0A678-74EB-47B6-B565-EC0DDC1A218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854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baca</a:t>
            </a:r>
            <a:r>
              <a:rPr lang="en-US" dirty="0"/>
              <a:t> state of the art) </a:t>
            </a:r>
          </a:p>
          <a:p>
            <a:endParaRPr lang="en-US" dirty="0"/>
          </a:p>
          <a:p>
            <a:r>
              <a:rPr lang="en-US" dirty="0"/>
              <a:t>Ada juga TA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 </a:t>
            </a:r>
            <a:r>
              <a:rPr lang="en-US" dirty="0" err="1"/>
              <a:t>brilian</a:t>
            </a:r>
            <a:r>
              <a:rPr lang="en-US" dirty="0"/>
              <a:t> </a:t>
            </a:r>
            <a:r>
              <a:rPr lang="en-US" dirty="0" err="1"/>
              <a:t>putra</a:t>
            </a:r>
            <a:r>
              <a:rPr lang="en-US" dirty="0"/>
              <a:t> </a:t>
            </a:r>
            <a:r>
              <a:rPr lang="en-US" dirty="0" err="1"/>
              <a:t>amiruddin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kemudi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MPC </a:t>
            </a:r>
            <a:r>
              <a:rPr lang="en-US" dirty="0" err="1"/>
              <a:t>namun</a:t>
            </a:r>
            <a:r>
              <a:rPr lang="en-US" dirty="0"/>
              <a:t> pada 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robustan</a:t>
            </a:r>
            <a:r>
              <a:rPr lang="en-US" dirty="0"/>
              <a:t> kontroler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0A678-74EB-47B6-B565-EC0DDC1A218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149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slide" Target="slide3.xml"/><Relationship Id="rId15" Type="http://schemas.openxmlformats.org/officeDocument/2006/relationships/image" Target="../media/image6.png"/><Relationship Id="rId10" Type="http://schemas.openxmlformats.org/officeDocument/2006/relationships/slide" Target="slide11.xml"/><Relationship Id="rId4" Type="http://schemas.openxmlformats.org/officeDocument/2006/relationships/image" Target="../media/image16.png"/><Relationship Id="rId9" Type="http://schemas.openxmlformats.org/officeDocument/2006/relationships/slide" Target="slide8.xml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image" Target="../media/image4.png"/><Relationship Id="rId4" Type="http://schemas.openxmlformats.org/officeDocument/2006/relationships/slide" Target="slide6.xml"/><Relationship Id="rId9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2.xml"/><Relationship Id="rId3" Type="http://schemas.openxmlformats.org/officeDocument/2006/relationships/diagramLayout" Target="../diagrams/layout2.xml"/><Relationship Id="rId7" Type="http://schemas.openxmlformats.org/officeDocument/2006/relationships/slide" Target="slide3.xml"/><Relationship Id="rId12" Type="http://schemas.openxmlformats.org/officeDocument/2006/relationships/slide" Target="slide11.xml"/><Relationship Id="rId17" Type="http://schemas.openxmlformats.org/officeDocument/2006/relationships/image" Target="../media/image6.png"/><Relationship Id="rId2" Type="http://schemas.openxmlformats.org/officeDocument/2006/relationships/diagramData" Target="../diagrams/data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8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4.png"/><Relationship Id="rId10" Type="http://schemas.openxmlformats.org/officeDocument/2006/relationships/slide" Target="slide7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6.xml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image" Target="../media/image4.png"/><Relationship Id="rId4" Type="http://schemas.openxmlformats.org/officeDocument/2006/relationships/slide" Target="slide6.xml"/><Relationship Id="rId9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9.jpeg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image" Target="../media/image8.jpe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7.jpeg"/><Relationship Id="rId5" Type="http://schemas.openxmlformats.org/officeDocument/2006/relationships/slide" Target="slide6.xml"/><Relationship Id="rId15" Type="http://schemas.openxmlformats.org/officeDocument/2006/relationships/image" Target="../media/image4.png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4.png"/><Relationship Id="rId5" Type="http://schemas.openxmlformats.org/officeDocument/2006/relationships/slide" Target="slide6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image" Target="../media/image4.png"/><Relationship Id="rId4" Type="http://schemas.openxmlformats.org/officeDocument/2006/relationships/slide" Target="slide6.xml"/><Relationship Id="rId9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image" Target="../media/image4.png"/><Relationship Id="rId4" Type="http://schemas.openxmlformats.org/officeDocument/2006/relationships/slide" Target="slide6.xml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image" Target="../media/image4.png"/><Relationship Id="rId4" Type="http://schemas.openxmlformats.org/officeDocument/2006/relationships/slide" Target="slide6.xml"/><Relationship Id="rId9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image" Target="../media/image4.png"/><Relationship Id="rId4" Type="http://schemas.openxmlformats.org/officeDocument/2006/relationships/slide" Target="slide6.xml"/><Relationship Id="rId9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slide" Target="slide3.xml"/><Relationship Id="rId15" Type="http://schemas.openxmlformats.org/officeDocument/2006/relationships/image" Target="../media/image6.png"/><Relationship Id="rId10" Type="http://schemas.openxmlformats.org/officeDocument/2006/relationships/slide" Target="slide11.xml"/><Relationship Id="rId4" Type="http://schemas.openxmlformats.org/officeDocument/2006/relationships/image" Target="../media/image13.png"/><Relationship Id="rId9" Type="http://schemas.openxmlformats.org/officeDocument/2006/relationships/slide" Target="slide8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83BA-C153-499F-9F7C-6D6CC7053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619714"/>
            <a:ext cx="8562699" cy="2421464"/>
          </a:xfrm>
        </p:spPr>
        <p:txBody>
          <a:bodyPr>
            <a:noAutofit/>
          </a:bodyPr>
          <a:lstStyle/>
          <a:p>
            <a:pPr algn="just"/>
            <a:r>
              <a:rPr lang="id-ID" sz="3600" dirty="0">
                <a:latin typeface="Poppins" panose="00000500000000000000" pitchFamily="2" charset="0"/>
                <a:cs typeface="Poppins" panose="00000500000000000000" pitchFamily="2" charset="0"/>
              </a:rPr>
              <a:t>Pengaturan</a:t>
            </a:r>
            <a:r>
              <a:rPr lang="id-ID" sz="3600" dirty="0">
                <a:latin typeface="Poppins" panose="00000500000000000000" pitchFamily="50" charset="0"/>
                <a:cs typeface="Poppins" panose="00000500000000000000" pitchFamily="50" charset="0"/>
              </a:rPr>
              <a:t> Kemudi dengan</a:t>
            </a:r>
            <a:r>
              <a:rPr lang="en-US" sz="3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id-ID" sz="3600" dirty="0">
                <a:latin typeface="Poppins" panose="00000500000000000000" pitchFamily="50" charset="0"/>
                <a:cs typeface="Poppins" panose="00000500000000000000" pitchFamily="50" charset="0"/>
              </a:rPr>
              <a:t>Meminimalkan Slip berbasis</a:t>
            </a:r>
            <a:r>
              <a:rPr lang="en-US" sz="3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id-ID" sz="3600" dirty="0" err="1">
                <a:latin typeface="Poppins" panose="00000500000000000000" pitchFamily="50" charset="0"/>
                <a:cs typeface="Poppins" panose="00000500000000000000" pitchFamily="50" charset="0"/>
              </a:rPr>
              <a:t>Robust</a:t>
            </a:r>
            <a:r>
              <a:rPr lang="id-ID" sz="3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id-ID" sz="3600" dirty="0" err="1">
                <a:latin typeface="Poppins" panose="00000500000000000000" pitchFamily="50" charset="0"/>
                <a:cs typeface="Poppins" panose="00000500000000000000" pitchFamily="50" charset="0"/>
              </a:rPr>
              <a:t>Control</a:t>
            </a:r>
            <a:r>
              <a:rPr lang="id-ID" sz="3600" dirty="0">
                <a:latin typeface="Poppins" panose="00000500000000000000" pitchFamily="50" charset="0"/>
                <a:cs typeface="Poppins" panose="00000500000000000000" pitchFamily="50" charset="0"/>
              </a:rPr>
              <a:t> pada Mobil</a:t>
            </a:r>
            <a:r>
              <a:rPr lang="en-US" sz="3600" dirty="0"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id-ID" sz="3600" dirty="0">
                <a:latin typeface="Poppins" panose="00000500000000000000" pitchFamily="50" charset="0"/>
                <a:cs typeface="Poppins" panose="00000500000000000000" pitchFamily="50" charset="0"/>
              </a:rPr>
              <a:t>Otonom</a:t>
            </a:r>
            <a:endParaRPr lang="en-ID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3F4C4-545D-4778-9A6C-D207986C7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875" y="4041177"/>
            <a:ext cx="7200000" cy="2520000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Dosen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pembimbing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algn="l"/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Prof. Dr. Ir.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Achmad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Jazidie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M.Eng.	</a:t>
            </a:r>
          </a:p>
          <a:p>
            <a:pPr algn="l"/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Eka Iskandar, S.T., M.T.	</a:t>
            </a:r>
          </a:p>
          <a:p>
            <a:pPr algn="l"/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Disusun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oleh:</a:t>
            </a:r>
          </a:p>
          <a:p>
            <a:pPr algn="l"/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Ryan Aditya 07111840000075</a:t>
            </a:r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815794-00FF-EF15-B380-2512C3D4450A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4722065-8ED2-49A6-AA53-CAAF97E20049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0020BC2-75A1-4031-BD29-46DE8B3B85B0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3255284-F1DD-4BCE-BBD9-2A780C0F44F3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24" name="Picture 23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EA96E96-BFB4-49D8-9BA5-0CEC7A20CA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3926A57B-D93A-4FC2-A162-F304A9D501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98FD078-A64F-E371-8181-38E6994F9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76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Tinjauan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Pustaka-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Kontrol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robust[9]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2238F-74F7-4B88-BA3F-6791975C3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9284757" cy="4027894"/>
              </a:xfrm>
            </p:spPr>
            <p:txBody>
              <a:bodyPr anchor="t">
                <a:norm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D" sz="2800" dirty="0">
                    <a:latin typeface="Poppins" panose="00000500000000000000" pitchFamily="2" charset="0"/>
                    <a:cs typeface="Poppins" panose="00000500000000000000" pitchFamily="2" charset="0"/>
                  </a:rPr>
                  <a:t>-SYNTHESIS</a:t>
                </a:r>
              </a:p>
              <a:p>
                <a:pPr marL="0" indent="0" algn="just">
                  <a:buNone/>
                </a:pPr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	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Konfigurasi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standar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dari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M-</a:t>
                </a:r>
                <a:r>
                  <a:rPr lang="el-GR" sz="2000" dirty="0">
                    <a:cs typeface="Poppins" panose="00000500000000000000" pitchFamily="2" charset="0"/>
                  </a:rPr>
                  <a:t>Δ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ditunjukkan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pada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berikut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. Dimana w, u, z, y,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𝑝𝑒𝑟</m:t>
                    </m:r>
                    <m:sSub>
                      <m:sSubPr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D" sz="200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𝑝𝑒𝑟</m:t>
                    </m:r>
                    <m:sSub>
                      <m:sSubPr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D" sz="200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adalah input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eksogen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,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sinyal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kontrol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,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performa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sinyal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kontrol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, output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terukur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, input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serta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output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gangguan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dari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blok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0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ketidakpastian</a:t>
                </a:r>
                <a:r>
                  <a:rPr lang="en-ID" sz="2000" dirty="0">
                    <a:latin typeface="Poppins" panose="00000500000000000000" pitchFamily="2" charset="0"/>
                    <a:cs typeface="Poppins" panose="00000500000000000000" pitchFamily="2" charset="0"/>
                  </a:rPr>
                  <a:t>. </a:t>
                </a:r>
                <a:endParaRPr lang="en-ID" sz="28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2238F-74F7-4B88-BA3F-6791975C3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9284757" cy="4027894"/>
              </a:xfrm>
              <a:blipFill>
                <a:blip r:embed="rId2"/>
                <a:stretch>
                  <a:fillRect l="-722" t="-1513" r="-6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7CC1DB3-900B-4AA6-95EB-A922716B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37" y="4108174"/>
            <a:ext cx="2542548" cy="2608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6F1E51-12D2-45B3-B453-61F577CA75C7}"/>
                  </a:ext>
                </a:extLst>
              </p:cNvPr>
              <p:cNvSpPr txBox="1"/>
              <p:nvPr/>
            </p:nvSpPr>
            <p:spPr>
              <a:xfrm>
                <a:off x="4153094" y="4108174"/>
                <a:ext cx="4988255" cy="819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D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D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D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D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ID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D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D" sz="3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ID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ID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ID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D" sz="3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sup</m:t>
                                      </m:r>
                                    </m:e>
                                    <m:lim>
                                      <m:r>
                                        <a:rPr lang="en-ID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ID" sz="32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ID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ID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ID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d>
                                        <m:dPr>
                                          <m:ctrlPr>
                                            <a:rPr lang="en-ID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D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D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ID" sz="3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ID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6F1E51-12D2-45B3-B453-61F577CA7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094" y="4108174"/>
                <a:ext cx="4988255" cy="819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EF0C4C8-CF26-4AF2-A404-1CD1534FF3C2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24" name="Rectangle: Rounded Corners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8083F174-987A-4A8C-89EA-729556AB891D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Rectangle: Rounded Corners 24">
              <a:hlinkClick r:id="rId6" action="ppaction://hlinksldjump"/>
              <a:extLst>
                <a:ext uri="{FF2B5EF4-FFF2-40B4-BE49-F238E27FC236}">
                  <a16:creationId xmlns:a16="http://schemas.microsoft.com/office/drawing/2014/main" id="{D7548A8C-282D-4199-BA57-6A631F51700B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6" name="Rectangle: Rounded Corners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B4A99998-ADD6-4B0E-A04C-B56C307C9079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Rectangle: Rounded Corners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0935CD7B-2670-41D4-97C1-229303832FE1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Rectangle: Rounded Corners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4803B3F5-BD03-4D50-A1E5-2499B3DE3EF8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" name="Rectangle: Rounded Corners 28">
              <a:hlinkClick r:id="rId10" action="ppaction://hlinksldjump"/>
              <a:extLst>
                <a:ext uri="{FF2B5EF4-FFF2-40B4-BE49-F238E27FC236}">
                  <a16:creationId xmlns:a16="http://schemas.microsoft.com/office/drawing/2014/main" id="{3D2CD8C6-ECF6-419C-8AED-35C3554D6EED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0" name="Rectangle: Rounded Corners 29">
              <a:hlinkClick r:id="rId11" action="ppaction://hlinksldjump"/>
              <a:extLst>
                <a:ext uri="{FF2B5EF4-FFF2-40B4-BE49-F238E27FC236}">
                  <a16:creationId xmlns:a16="http://schemas.microsoft.com/office/drawing/2014/main" id="{DA3031A0-D302-40BB-AC9F-940D05DD2BD7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Rectangle: Rounded Corners 30">
              <a:hlinkClick r:id="rId12" action="ppaction://hlinksldjump"/>
              <a:extLst>
                <a:ext uri="{FF2B5EF4-FFF2-40B4-BE49-F238E27FC236}">
                  <a16:creationId xmlns:a16="http://schemas.microsoft.com/office/drawing/2014/main" id="{D6CBBDC4-25C8-453B-95C7-E8762CAB7BA5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BE1F40-4A55-AEC6-9E5A-36EEF5500986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087F2A9-BC23-1DEF-2D48-F3D822A7D5FA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367A904-E5D2-B720-5C10-B89F31FAF96A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D4063F4-B98C-7866-861D-8A1BDF85A8A4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37" name="Picture 36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95687FC-1FD5-17C6-BE56-B1C13C018B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38" name="Picture 37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9202A73D-8D7A-9B35-334A-D54EB8623D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EC59DCED-081D-0C67-4916-5180270C3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91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Rencana</a:t>
            </a: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pengujian</a:t>
            </a: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endParaRPr lang="en-ID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238F-74F7-4B88-BA3F-6791975C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800125" cy="3649133"/>
          </a:xfrm>
        </p:spPr>
        <p:txBody>
          <a:bodyPr>
            <a:normAutofit/>
          </a:bodyPr>
          <a:lstStyle/>
          <a:p>
            <a:r>
              <a:rPr lang="en-US" sz="3200" dirty="0" err="1"/>
              <a:t>Simulasi</a:t>
            </a:r>
            <a:r>
              <a:rPr lang="en-US" sz="3200" dirty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Simulink </a:t>
            </a:r>
            <a:r>
              <a:rPr lang="en-US" sz="3200" dirty="0" err="1"/>
              <a:t>Matlab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variasi</a:t>
            </a:r>
            <a:r>
              <a:rPr lang="en-US" sz="3200" dirty="0"/>
              <a:t> parameter slip.</a:t>
            </a:r>
          </a:p>
          <a:p>
            <a:r>
              <a:rPr lang="en-US" sz="3200" dirty="0" err="1"/>
              <a:t>Kecepatan</a:t>
            </a:r>
            <a:r>
              <a:rPr lang="en-US" sz="3200" dirty="0"/>
              <a:t> </a:t>
            </a:r>
            <a:r>
              <a:rPr lang="en-US" sz="3200" dirty="0" err="1"/>
              <a:t>kendaraan</a:t>
            </a:r>
            <a:r>
              <a:rPr lang="en-US" sz="3200" dirty="0"/>
              <a:t> </a:t>
            </a:r>
            <a:r>
              <a:rPr lang="en-US" sz="3200" dirty="0" err="1"/>
              <a:t>konstan</a:t>
            </a:r>
            <a:r>
              <a:rPr lang="en-US" sz="3200" dirty="0"/>
              <a:t>.</a:t>
            </a:r>
          </a:p>
          <a:p>
            <a:r>
              <a:rPr lang="en-US" sz="3200" dirty="0"/>
              <a:t>Analisa </a:t>
            </a:r>
            <a:r>
              <a:rPr lang="en-US" sz="3200" dirty="0" err="1"/>
              <a:t>respons</a:t>
            </a:r>
            <a:r>
              <a:rPr lang="en-US" sz="3200" dirty="0"/>
              <a:t> </a:t>
            </a:r>
            <a:r>
              <a:rPr lang="en-US" sz="3200" dirty="0" err="1"/>
              <a:t>performa</a:t>
            </a:r>
            <a:r>
              <a:rPr lang="en-US" sz="3200" dirty="0"/>
              <a:t> dan </a:t>
            </a:r>
            <a:r>
              <a:rPr lang="en-US" sz="3200" dirty="0" err="1"/>
              <a:t>kestabilan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4E6C87-5C6C-4957-A566-6213186FCD11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15" name="Rectangle: Rounded Corners 14">
              <a:hlinkClick r:id="rId2" action="ppaction://hlinksldjump"/>
              <a:extLst>
                <a:ext uri="{FF2B5EF4-FFF2-40B4-BE49-F238E27FC236}">
                  <a16:creationId xmlns:a16="http://schemas.microsoft.com/office/drawing/2014/main" id="{70383970-E6C3-4353-A777-973317F6B13C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Rectangle: Rounded Corners 15">
              <a:hlinkClick r:id="rId3" action="ppaction://hlinksldjump"/>
              <a:extLst>
                <a:ext uri="{FF2B5EF4-FFF2-40B4-BE49-F238E27FC236}">
                  <a16:creationId xmlns:a16="http://schemas.microsoft.com/office/drawing/2014/main" id="{FF00563C-F94F-4254-A4FA-3CBAA0497BA0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Rectangle: Rounded Corners 16">
              <a:hlinkClick r:id="rId4" action="ppaction://hlinksldjump"/>
              <a:extLst>
                <a:ext uri="{FF2B5EF4-FFF2-40B4-BE49-F238E27FC236}">
                  <a16:creationId xmlns:a16="http://schemas.microsoft.com/office/drawing/2014/main" id="{210EAF78-85EE-4683-83E6-6E685C211417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Rectangle: Rounded Corners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2F9558ED-16B0-4624-B9BC-97D32D192FFA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" name="Rectangle: Rounded Corners 18">
              <a:hlinkClick r:id="rId6" action="ppaction://hlinksldjump"/>
              <a:extLst>
                <a:ext uri="{FF2B5EF4-FFF2-40B4-BE49-F238E27FC236}">
                  <a16:creationId xmlns:a16="http://schemas.microsoft.com/office/drawing/2014/main" id="{606B5BEC-620F-4DFF-BDDD-FF187E7F09BB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0" name="Rectangle: Rounded Corners 19">
              <a:hlinkClick r:id="rId7" action="ppaction://hlinksldjump"/>
              <a:extLst>
                <a:ext uri="{FF2B5EF4-FFF2-40B4-BE49-F238E27FC236}">
                  <a16:creationId xmlns:a16="http://schemas.microsoft.com/office/drawing/2014/main" id="{BDDDE700-7E9F-40B7-A898-9E54016257E7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1" name="Rectangle: Rounded Corners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5E146C6B-E20A-4FB2-8745-13BD93150E72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2" name="Rectangle: Rounded Corners 21">
              <a:hlinkClick r:id="rId9" action="ppaction://hlinksldjump"/>
              <a:extLst>
                <a:ext uri="{FF2B5EF4-FFF2-40B4-BE49-F238E27FC236}">
                  <a16:creationId xmlns:a16="http://schemas.microsoft.com/office/drawing/2014/main" id="{315EBAE2-630A-4FE1-AB5E-2E8FFD0F9F74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67A830-5373-51C2-AAC1-B7CCD3D6E506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CF997E-E42F-F8C7-53F8-616015073EAA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5D3CF4A-11D9-5546-F4D6-BF22959D33D9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C8DA122-B3AF-58C3-DF52-075E2092E228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34" name="Picture 33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B507DA7-FA60-2A9F-8111-6467A8374E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40D628DF-1E66-C296-70FC-202B39CCE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3B1BC908-E9E5-40DC-79D9-83C5A9401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20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Metodologi</a:t>
            </a: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Jadwal</a:t>
            </a: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000" dirty="0" err="1">
                <a:latin typeface="Poppins" panose="00000500000000000000" pitchFamily="2" charset="0"/>
                <a:cs typeface="Poppins" panose="00000500000000000000" pitchFamily="2" charset="0"/>
              </a:rPr>
              <a:t>kegiatan</a:t>
            </a:r>
            <a:endParaRPr lang="en-ID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3138156-1C33-4718-AC76-9F7ABE805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565272"/>
              </p:ext>
            </p:extLst>
          </p:nvPr>
        </p:nvGraphicFramePr>
        <p:xfrm>
          <a:off x="685801" y="2141538"/>
          <a:ext cx="9800126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66849A5-C2FD-4439-8355-5FC5946A4CFD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37" name="Rectangle: Rounded Corners 36">
              <a:hlinkClick r:id="rId7" action="ppaction://hlinksldjump"/>
              <a:extLst>
                <a:ext uri="{FF2B5EF4-FFF2-40B4-BE49-F238E27FC236}">
                  <a16:creationId xmlns:a16="http://schemas.microsoft.com/office/drawing/2014/main" id="{B0613F9E-1628-4D82-9562-167EA1D7C210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8" name="Rectangle: Rounded Corners 37">
              <a:hlinkClick r:id="rId8" action="ppaction://hlinksldjump"/>
              <a:extLst>
                <a:ext uri="{FF2B5EF4-FFF2-40B4-BE49-F238E27FC236}">
                  <a16:creationId xmlns:a16="http://schemas.microsoft.com/office/drawing/2014/main" id="{FB4D55EB-71C4-4EF3-AE6D-9A9D126D41A9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9" name="Rectangle: Rounded Corners 38">
              <a:hlinkClick r:id="rId9" action="ppaction://hlinksldjump"/>
              <a:extLst>
                <a:ext uri="{FF2B5EF4-FFF2-40B4-BE49-F238E27FC236}">
                  <a16:creationId xmlns:a16="http://schemas.microsoft.com/office/drawing/2014/main" id="{CB3E70E3-B20C-4F25-8465-571A722AD52F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0" name="Rectangle: Rounded Corners 39">
              <a:hlinkClick r:id="rId10" action="ppaction://hlinksldjump"/>
              <a:extLst>
                <a:ext uri="{FF2B5EF4-FFF2-40B4-BE49-F238E27FC236}">
                  <a16:creationId xmlns:a16="http://schemas.microsoft.com/office/drawing/2014/main" id="{2875B4BC-4B32-4CBA-817D-0BDDF59925B4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1" name="Rectangle: Rounded Corners 40">
              <a:hlinkClick r:id="rId11" action="ppaction://hlinksldjump"/>
              <a:extLst>
                <a:ext uri="{FF2B5EF4-FFF2-40B4-BE49-F238E27FC236}">
                  <a16:creationId xmlns:a16="http://schemas.microsoft.com/office/drawing/2014/main" id="{C6838BC5-8BA4-46DE-BC1C-2CFE5B4DE14C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2" name="Rectangle: Rounded Corners 41">
              <a:hlinkClick r:id="rId12" action="ppaction://hlinksldjump"/>
              <a:extLst>
                <a:ext uri="{FF2B5EF4-FFF2-40B4-BE49-F238E27FC236}">
                  <a16:creationId xmlns:a16="http://schemas.microsoft.com/office/drawing/2014/main" id="{30005442-D211-4C63-9E20-6D2DC64BE1B1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" name="Rectangle: Rounded Corners 42">
              <a:hlinkClick r:id="rId13" action="ppaction://hlinksldjump"/>
              <a:extLst>
                <a:ext uri="{FF2B5EF4-FFF2-40B4-BE49-F238E27FC236}">
                  <a16:creationId xmlns:a16="http://schemas.microsoft.com/office/drawing/2014/main" id="{F20D0A2B-5906-4DAA-847C-44E4BF9415F5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4" name="Rectangle: Rounded Corners 43">
              <a:hlinkClick r:id="rId14" action="ppaction://hlinksldjump"/>
              <a:extLst>
                <a:ext uri="{FF2B5EF4-FFF2-40B4-BE49-F238E27FC236}">
                  <a16:creationId xmlns:a16="http://schemas.microsoft.com/office/drawing/2014/main" id="{3C384ABD-8BF1-448E-91A4-CC1DD8EB59BF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29CA1A-82DA-5346-A0FF-6A39E46B1ACE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AE4D87-B1F8-B757-834A-A2714145B99A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6CAC8167-8DAC-CC97-6CFD-41240921D838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8DF03A6-444A-F2D0-C31B-4F94C172A646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26" name="Picture 25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D02859D-E44E-840D-51AB-C97702C8BA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152239C7-817D-644E-86C1-E7BBBC17E4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338AC859-1902-65AE-5857-EE8A2F66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602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Poppins" panose="00000500000000000000" pitchFamily="2" charset="0"/>
                <a:cs typeface="Poppins" panose="00000500000000000000" pitchFamily="2" charset="0"/>
              </a:rPr>
              <a:t>Referensi</a:t>
            </a:r>
            <a:endParaRPr lang="en-ID" sz="6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238F-74F7-4B88-BA3F-6791975C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800125" cy="45237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[1]	N. D. Van, M.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Sualeh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D. Kim, and G. W. Kim, “A hierarchical control system for autonomous driving towards urban challenges,” Appl. Sci., vol. 10, no. 10, 2020,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: 10.3390/app10103543.</a:t>
            </a:r>
          </a:p>
          <a:p>
            <a:pPr marL="0" indent="0">
              <a:buNone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[2]	K. B. Singh, M. A.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Arat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and S. Taheri, “An intelligent tire based tire-road friction estimation technique and adaptive wheel slip controller for antilock brake system,” J.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Dyn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 Syst. Meas. Control. Trans. ASME, vol. 135, no. 3, 2013,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: 10.1115/1.4007704.</a:t>
            </a:r>
          </a:p>
          <a:p>
            <a:pPr marL="0" indent="0">
              <a:buNone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[3]	J.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Herpin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A.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Fekih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S. Golconda, and A.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Lakhotia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“Steering control of the autonomous vehicle: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CajunBot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,” J.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Aerosp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Comput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 Inf.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Commun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., vol. 4, no. 12, pp. 1134–1142, 2007,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: 10.2514/1.35050.</a:t>
            </a:r>
          </a:p>
          <a:p>
            <a:pPr marL="0" indent="0">
              <a:buNone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[4]	J. Pérez, V.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Milanés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and E.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Onieva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“Cascade architecture for lateral control in autonomous vehicles,” IEEE Trans.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Intell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 Transp. Syst., vol. 12, no. 1, pp. 73–82, 2011,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: 10.1109/TITS.2010.2060722.</a:t>
            </a:r>
          </a:p>
          <a:p>
            <a:pPr marL="0" indent="0">
              <a:buNone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[5]	R. Marino, S.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Scalzi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and M.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Netto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“Nested PID steering control for lane keeping in autonomous vehicles,” Control Eng.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Pract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., vol. 19, no. 12, pp. 1459–1467, 2011,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: 10.1016/j.conengprac.2011.08.005.</a:t>
            </a:r>
          </a:p>
          <a:p>
            <a:pPr marL="0" indent="0">
              <a:buNone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[6]	C. Chen, Y. Jia, J. Du, and F. Yu, “Lane keeping control for autonomous 4WS4WD vehicles subject to wheel slip constraint,” Proc. Am. Control Conf., pp. 6515–6520, 2012,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: 10.1109/acc.2012.6314731.</a:t>
            </a:r>
          </a:p>
          <a:p>
            <a:pPr marL="0" indent="0">
              <a:buNone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[7]	B. P.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Amiruddin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R. Effendi, A. Kadir, and A. Santoso, “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Pengaturan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Kemudi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Kendaraan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Otonom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Four Wheel Steer dan Four Wheel Drive ( 4WS4WD )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Model Predictive Control,” vol. 10, no. 1, 2021.</a:t>
            </a:r>
          </a:p>
          <a:p>
            <a:pPr marL="0" indent="0">
              <a:buNone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[8]	K. Ogata and J. W. Brewer, Modern Control Engineering, vol. 93, no. 1. 1971.</a:t>
            </a:r>
          </a:p>
          <a:p>
            <a:pPr marL="0" indent="0">
              <a:buNone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[9]	H.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Bevrani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M. R.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Feizi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and S.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Ataee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, “Robust Frequency Control in an Islanded Microgrid: H∞ and </a:t>
            </a:r>
            <a:r>
              <a:rPr lang="el-GR" sz="2400" dirty="0">
                <a:cs typeface="Poppins" panose="00000500000000000000" pitchFamily="2" charset="0"/>
              </a:rPr>
              <a:t>μ-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Synthesis Approaches,” IEEE Trans. Smart Grid, vol. 7, no. 2, pp. 706–717, 2016,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doi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: 10.1109/TSG.2015.2446984.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B51498-C0C1-4A95-9746-C4649E6891E8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21" name="Rectangle: Rounded Corners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EA1C1FB0-914B-4C21-81B2-6BBC79D4261A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2" name="Rectangle: Rounded Corners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F67D23FB-3CB3-4C38-9184-B7A30552BB10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Rectangle: Rounded Corners 22">
              <a:hlinkClick r:id="rId4" action="ppaction://hlinksldjump"/>
              <a:extLst>
                <a:ext uri="{FF2B5EF4-FFF2-40B4-BE49-F238E27FC236}">
                  <a16:creationId xmlns:a16="http://schemas.microsoft.com/office/drawing/2014/main" id="{6DEBCA8B-FC2C-4A30-831A-EF5827D0E042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4" name="Rectangle: Rounded Corners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956A7B73-0521-494F-BF7B-357278DD5D87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Rectangle: Rounded Corners 24">
              <a:hlinkClick r:id="rId6" action="ppaction://hlinksldjump"/>
              <a:extLst>
                <a:ext uri="{FF2B5EF4-FFF2-40B4-BE49-F238E27FC236}">
                  <a16:creationId xmlns:a16="http://schemas.microsoft.com/office/drawing/2014/main" id="{C558400C-1EC4-412C-8227-8ECD91329D65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6" name="Rectangle: Rounded Corners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9D907E99-01BB-475E-9FCA-6C681AFD6AFB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Rectangle: Rounded Corners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13CE15EB-3F1A-423F-AE54-629AC7FB94AB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Rectangle: Rounded Corners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31A2A39B-3651-4C81-8C9C-2B38C01B964B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012C6C-7ABB-AE95-C7BA-04C327590565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336258-8CE0-352F-FBB7-EFA082C00A8F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1066166-EFAA-11CA-D35B-C0199A63A59F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A5C109D-F77C-D3B9-DD78-C192528FE909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34" name="Picture 33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FADF73E-746C-8DE6-8777-10D58E365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262B52F6-A0BB-2872-DA73-819CCBFB6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6D2C78C9-3F5F-4F37-BE00-B0D1A409D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84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7481-A081-45C8-A128-6957A8DA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OUTLINE</a:t>
            </a:r>
            <a:endParaRPr lang="en-ID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28B775-CDA7-476C-B884-D7E54AF07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316875"/>
              </p:ext>
            </p:extLst>
          </p:nvPr>
        </p:nvGraphicFramePr>
        <p:xfrm>
          <a:off x="106017" y="2141538"/>
          <a:ext cx="11953462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E736B4E8-F3F1-0AA9-6B28-40157999F0AF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4F95E0-3665-6D9D-C0DF-10C00E3E072A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7A83699-2FE5-86B5-F3EB-B97DBD4AF963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E0F0F6F-4CE8-E7C5-FAD6-51EEFC768A94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16" name="Picture 15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AED745B-3602-C322-3B0E-449EC0017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F8FE17CD-F316-75F8-044A-88CBD1CB85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400B54C5-2F07-8309-7A1D-C399879E3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55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Poppins" panose="00000500000000000000" pitchFamily="2" charset="0"/>
                <a:cs typeface="Poppins" panose="00000500000000000000" pitchFamily="2" charset="0"/>
              </a:rPr>
              <a:t>Latar</a:t>
            </a:r>
            <a:r>
              <a:rPr lang="en-US" sz="6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6000" dirty="0" err="1">
                <a:latin typeface="Poppins" panose="00000500000000000000" pitchFamily="2" charset="0"/>
                <a:cs typeface="Poppins" panose="00000500000000000000" pitchFamily="2" charset="0"/>
              </a:rPr>
              <a:t>belakang</a:t>
            </a:r>
            <a:endParaRPr lang="en-ID" sz="6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238F-74F7-4B88-BA3F-6791975C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53608" cy="3649133"/>
          </a:xfrm>
        </p:spPr>
        <p:txBody>
          <a:bodyPr>
            <a:normAutofit/>
          </a:bodyPr>
          <a:lstStyle/>
          <a:p>
            <a:pPr algn="just"/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Tantangan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kendaraan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otonom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beroperasi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akurat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dan robust [1].</a:t>
            </a:r>
          </a:p>
          <a:p>
            <a:pPr algn="just"/>
            <a:endParaRPr lang="en-ID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Perubahan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parameter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gaya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gesek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antara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roda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bergantung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kondisi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[2].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A49528-5D9B-4191-85EB-8921F7106592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5" name="Rectangle: Rounded Corner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CED225AD-12E1-4D0B-AE88-A30D0E8A1E83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" name="Rectangle: Rounded Corner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8D778180-1540-4C96-BCD2-866468CFB7F4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Rectangle: Rounded Corner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4ED2DD40-D1BC-433D-A6AD-40965543F89E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8" name="Rectangle: Rounded Corners 7">
              <a:hlinkClick r:id="rId6" action="ppaction://hlinksldjump"/>
              <a:extLst>
                <a:ext uri="{FF2B5EF4-FFF2-40B4-BE49-F238E27FC236}">
                  <a16:creationId xmlns:a16="http://schemas.microsoft.com/office/drawing/2014/main" id="{AC765B2F-B58E-409F-BD8F-324D83D02843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" name="Rectangle: Rounded Corners 8">
              <a:hlinkClick r:id="rId7" action="ppaction://hlinksldjump"/>
              <a:extLst>
                <a:ext uri="{FF2B5EF4-FFF2-40B4-BE49-F238E27FC236}">
                  <a16:creationId xmlns:a16="http://schemas.microsoft.com/office/drawing/2014/main" id="{E9AAABE3-1D92-4CD2-8AF6-D6717FC46B5A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" name="Rectangle: Rounded Corners 9">
              <a:hlinkClick r:id="rId8" action="ppaction://hlinksldjump"/>
              <a:extLst>
                <a:ext uri="{FF2B5EF4-FFF2-40B4-BE49-F238E27FC236}">
                  <a16:creationId xmlns:a16="http://schemas.microsoft.com/office/drawing/2014/main" id="{592D92A8-C13E-482B-8E79-E00A972056AB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Rectangle: Rounded Corners 10">
              <a:hlinkClick r:id="rId9" action="ppaction://hlinksldjump"/>
              <a:extLst>
                <a:ext uri="{FF2B5EF4-FFF2-40B4-BE49-F238E27FC236}">
                  <a16:creationId xmlns:a16="http://schemas.microsoft.com/office/drawing/2014/main" id="{77A26414-F099-4369-8D04-C0554B790D59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2" name="Rectangle: Rounded Corners 11">
              <a:hlinkClick r:id="rId10" action="ppaction://hlinksldjump"/>
              <a:extLst>
                <a:ext uri="{FF2B5EF4-FFF2-40B4-BE49-F238E27FC236}">
                  <a16:creationId xmlns:a16="http://schemas.microsoft.com/office/drawing/2014/main" id="{D4F7A08E-9CC8-4B45-A875-009C4C35D167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A090F3-740D-4D0B-BA29-CD8643D55A64}"/>
              </a:ext>
            </a:extLst>
          </p:cNvPr>
          <p:cNvGrpSpPr/>
          <p:nvPr/>
        </p:nvGrpSpPr>
        <p:grpSpPr>
          <a:xfrm>
            <a:off x="5711261" y="2754357"/>
            <a:ext cx="4579129" cy="2424552"/>
            <a:chOff x="1116287" y="4767357"/>
            <a:chExt cx="3948492" cy="2090643"/>
          </a:xfrm>
        </p:grpSpPr>
        <p:pic>
          <p:nvPicPr>
            <p:cNvPr id="1028" name="Picture 4" descr="What happens when you drive on a wet road? - AA Blog">
              <a:extLst>
                <a:ext uri="{FF2B5EF4-FFF2-40B4-BE49-F238E27FC236}">
                  <a16:creationId xmlns:a16="http://schemas.microsoft.com/office/drawing/2014/main" id="{8164103C-48B9-4835-BE00-B9AEB5ADC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517" y="5557960"/>
              <a:ext cx="2159262" cy="130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ow To Get Your Car Road Trip Ready | Basic Car Maintenance">
              <a:extLst>
                <a:ext uri="{FF2B5EF4-FFF2-40B4-BE49-F238E27FC236}">
                  <a16:creationId xmlns:a16="http://schemas.microsoft.com/office/drawing/2014/main" id="{6C842C94-702C-4B8D-AF00-816FE4EAF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287" y="5557960"/>
              <a:ext cx="1948253" cy="1300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ce Roads: The Western North Slope&amp;#39;s frozen foundation | spiritnow stories">
              <a:extLst>
                <a:ext uri="{FF2B5EF4-FFF2-40B4-BE49-F238E27FC236}">
                  <a16:creationId xmlns:a16="http://schemas.microsoft.com/office/drawing/2014/main" id="{C84CBEEB-FA5A-45AE-B4FE-89F88FEB8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288" y="4767359"/>
              <a:ext cx="1948252" cy="1095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Off-road Track Stock Photo, Picture And Royalty Free Image. Image 30208303.">
              <a:extLst>
                <a:ext uri="{FF2B5EF4-FFF2-40B4-BE49-F238E27FC236}">
                  <a16:creationId xmlns:a16="http://schemas.microsoft.com/office/drawing/2014/main" id="{BAACC784-49E3-45BB-AE7A-2FF8CF36C1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80"/>
            <a:stretch/>
          </p:blipFill>
          <p:spPr bwMode="auto">
            <a:xfrm>
              <a:off x="3064540" y="4767357"/>
              <a:ext cx="2000239" cy="1095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D61E77-EDAB-0029-0CFC-A80CE7DF658D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DCFBF41-6B7D-7E07-F6B0-ACADCB5A16C4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A05D265-D549-290A-1035-A06E8464A6F1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BBB9657-8E69-01DC-9B57-9DEA5F471B1F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29" name="Picture 28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794B8DE2-DD0E-1B0A-6874-8408C8836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30" name="Picture 29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198960F4-D4A8-CD60-F977-D726D137E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7B4518F0-5BF0-6EAE-41A7-3A04609A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0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State of the art</a:t>
            </a:r>
            <a:endParaRPr lang="en-ID" sz="6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17733C-CF0F-4AD5-B4AE-89224E528380}"/>
              </a:ext>
            </a:extLst>
          </p:cNvPr>
          <p:cNvGrpSpPr/>
          <p:nvPr/>
        </p:nvGrpSpPr>
        <p:grpSpPr>
          <a:xfrm>
            <a:off x="-17012" y="2021917"/>
            <a:ext cx="9258581" cy="4836083"/>
            <a:chOff x="679659" y="1962453"/>
            <a:chExt cx="8478915" cy="462779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39AE94-0012-4EA2-AD45-04480052E248}"/>
                </a:ext>
              </a:extLst>
            </p:cNvPr>
            <p:cNvSpPr/>
            <p:nvPr/>
          </p:nvSpPr>
          <p:spPr>
            <a:xfrm>
              <a:off x="4582643" y="2904015"/>
              <a:ext cx="643096" cy="234044"/>
            </a:xfrm>
            <a:custGeom>
              <a:avLst/>
              <a:gdLst>
                <a:gd name="connsiteX0" fmla="*/ 0 w 641843"/>
                <a:gd name="connsiteY0" fmla="*/ 45720 h 91440"/>
                <a:gd name="connsiteX1" fmla="*/ 641843 w 641843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1843" h="91440">
                  <a:moveTo>
                    <a:pt x="0" y="45720"/>
                  </a:moveTo>
                  <a:lnTo>
                    <a:pt x="641843" y="45720"/>
                  </a:lnTo>
                </a:path>
              </a:pathLst>
            </a:custGeom>
            <a:ln w="38100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spcFirstLastPara="0" vert="horz" wrap="square" lIns="316811" tIns="42358" rIns="316810" bIns="4235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400" kern="12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01CEAC0-F165-44E0-8E23-2844F2BA5266}"/>
                </a:ext>
              </a:extLst>
            </p:cNvPr>
            <p:cNvSpPr/>
            <p:nvPr/>
          </p:nvSpPr>
          <p:spPr>
            <a:xfrm>
              <a:off x="679659" y="1962453"/>
              <a:ext cx="3919994" cy="2111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0" lvl="0" indent="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Lead-lag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kompensator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dengan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pendekatan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root locus,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masih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memiliki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error yang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relatif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besar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terutama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pada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belokan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tajam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[3]. 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719E11-24C0-4DFD-97A8-E273323DBF41}"/>
                </a:ext>
              </a:extLst>
            </p:cNvPr>
            <p:cNvSpPr/>
            <p:nvPr/>
          </p:nvSpPr>
          <p:spPr>
            <a:xfrm>
              <a:off x="4558371" y="5569496"/>
              <a:ext cx="643096" cy="114030"/>
            </a:xfrm>
            <a:custGeom>
              <a:avLst/>
              <a:gdLst>
                <a:gd name="connsiteX0" fmla="*/ 0 w 641843"/>
                <a:gd name="connsiteY0" fmla="*/ 45720 h 91440"/>
                <a:gd name="connsiteX1" fmla="*/ 641843 w 641843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1843" h="91440">
                  <a:moveTo>
                    <a:pt x="0" y="45720"/>
                  </a:moveTo>
                  <a:lnTo>
                    <a:pt x="641843" y="45720"/>
                  </a:lnTo>
                </a:path>
              </a:pathLst>
            </a:custGeom>
            <a:ln w="38100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spcFirstLastPara="0" vert="horz" wrap="square" lIns="316811" tIns="42358" rIns="316810" bIns="4235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400" kern="12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3F2275-648A-4C53-9CEB-DCA57332268C}"/>
                </a:ext>
              </a:extLst>
            </p:cNvPr>
            <p:cNvSpPr/>
            <p:nvPr/>
          </p:nvSpPr>
          <p:spPr>
            <a:xfrm>
              <a:off x="5238579" y="1962453"/>
              <a:ext cx="3919995" cy="2111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0" lvl="1" algn="just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Cascade Kontroler PID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dengan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Fuzzy, PID pada loop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dalam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dapat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menghaluskan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output Fuzzy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terutama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pada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kecepatan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yang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lebih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tinggi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saat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belokan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[4].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F7D7B9-EE2E-4A8D-B048-ECED9306D96B}"/>
                </a:ext>
              </a:extLst>
            </p:cNvPr>
            <p:cNvSpPr/>
            <p:nvPr/>
          </p:nvSpPr>
          <p:spPr>
            <a:xfrm>
              <a:off x="2527806" y="4073907"/>
              <a:ext cx="4805937" cy="404884"/>
            </a:xfrm>
            <a:custGeom>
              <a:avLst/>
              <a:gdLst>
                <a:gd name="connsiteX0" fmla="*/ 7192223 w 7192223"/>
                <a:gd name="connsiteY0" fmla="*/ 0 h 641843"/>
                <a:gd name="connsiteX1" fmla="*/ 7192223 w 7192223"/>
                <a:gd name="connsiteY1" fmla="*/ 338021 h 641843"/>
                <a:gd name="connsiteX2" fmla="*/ 0 w 7192223"/>
                <a:gd name="connsiteY2" fmla="*/ 338021 h 641843"/>
                <a:gd name="connsiteX3" fmla="*/ 0 w 7192223"/>
                <a:gd name="connsiteY3" fmla="*/ 641843 h 64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2223" h="641843">
                  <a:moveTo>
                    <a:pt x="7192223" y="0"/>
                  </a:moveTo>
                  <a:lnTo>
                    <a:pt x="7192223" y="338021"/>
                  </a:lnTo>
                  <a:lnTo>
                    <a:pt x="0" y="338021"/>
                  </a:lnTo>
                  <a:lnTo>
                    <a:pt x="0" y="641843"/>
                  </a:lnTo>
                </a:path>
              </a:pathLst>
            </a:custGeom>
            <a:ln w="38100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spcFirstLastPara="0" vert="horz" wrap="square" lIns="3428222" tIns="317560" rIns="3428222" bIns="317559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D" sz="400" kern="12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E21A70E-FE36-4161-B96A-6BF6C8F7BE39}"/>
                </a:ext>
              </a:extLst>
            </p:cNvPr>
            <p:cNvSpPr/>
            <p:nvPr/>
          </p:nvSpPr>
          <p:spPr>
            <a:xfrm>
              <a:off x="699428" y="4478791"/>
              <a:ext cx="3919947" cy="2111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0" lvl="1" algn="just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Kontroler Nested Robust PID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menyelesaikan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multivariable control.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ID" sz="2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simulasi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mobil</a:t>
              </a:r>
              <a:r>
                <a:rPr lang="en-ID" sz="2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dibandingkan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dengan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kontroler MPC [5].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F0244D-3BBF-426F-9E54-D49CB2208345}"/>
                </a:ext>
              </a:extLst>
            </p:cNvPr>
            <p:cNvSpPr/>
            <p:nvPr/>
          </p:nvSpPr>
          <p:spPr>
            <a:xfrm>
              <a:off x="5237877" y="4478791"/>
              <a:ext cx="3919995" cy="2111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marL="0" lvl="1" algn="just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Kontrol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Full-State Feedback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menghindari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slip.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Simulasi</a:t>
              </a:r>
              <a:r>
                <a:rPr lang="en-ID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pada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jalan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beton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kering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dirty="0">
                  <a:latin typeface="Poppins" panose="00000500000000000000" pitchFamily="2" charset="0"/>
                  <a:cs typeface="Poppins" panose="00000500000000000000" pitchFamily="2" charset="0"/>
                </a:rPr>
                <a:t>pada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kecepatan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rendah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.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Belom</a:t>
              </a:r>
              <a:r>
                <a:rPr lang="en-ID" sz="2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mempertimbangkan</a:t>
              </a:r>
              <a:r>
                <a:rPr lang="en-ID" sz="20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D" sz="2000" kern="12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ketidakpastian</a:t>
              </a:r>
              <a:r>
                <a:rPr lang="en-ID" sz="2000" kern="1200" dirty="0">
                  <a:latin typeface="Poppins" panose="00000500000000000000" pitchFamily="2" charset="0"/>
                  <a:cs typeface="Poppins" panose="00000500000000000000" pitchFamily="2" charset="0"/>
                </a:rPr>
                <a:t> [6].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684082-FD63-4B08-9DC2-4DEF34AE07CA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38" name="Rectangle: Rounded Corners 37">
              <a:hlinkClick r:id="rId3" action="ppaction://hlinksldjump"/>
              <a:extLst>
                <a:ext uri="{FF2B5EF4-FFF2-40B4-BE49-F238E27FC236}">
                  <a16:creationId xmlns:a16="http://schemas.microsoft.com/office/drawing/2014/main" id="{CC16AA79-884A-4918-8F3E-0E70E9215F7C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9" name="Rectangle: Rounded Corners 38">
              <a:hlinkClick r:id="rId4" action="ppaction://hlinksldjump"/>
              <a:extLst>
                <a:ext uri="{FF2B5EF4-FFF2-40B4-BE49-F238E27FC236}">
                  <a16:creationId xmlns:a16="http://schemas.microsoft.com/office/drawing/2014/main" id="{91CE767F-378A-44B8-ACC1-375966E90157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0" name="Rectangle: Rounded Corners 39">
              <a:hlinkClick r:id="rId5" action="ppaction://hlinksldjump"/>
              <a:extLst>
                <a:ext uri="{FF2B5EF4-FFF2-40B4-BE49-F238E27FC236}">
                  <a16:creationId xmlns:a16="http://schemas.microsoft.com/office/drawing/2014/main" id="{B696EEC5-8367-4C58-98F0-2A23A2EB1DE5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1" name="Rectangle: Rounded Corners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CF21A2F9-AF81-477B-A06F-BDA278BC6055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2" name="Rectangle: Rounded Corners 41">
              <a:hlinkClick r:id="rId7" action="ppaction://hlinksldjump"/>
              <a:extLst>
                <a:ext uri="{FF2B5EF4-FFF2-40B4-BE49-F238E27FC236}">
                  <a16:creationId xmlns:a16="http://schemas.microsoft.com/office/drawing/2014/main" id="{60A54D01-9433-44FA-9223-F516F2B3B5F9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" name="Rectangle: Rounded Corners 42">
              <a:hlinkClick r:id="rId8" action="ppaction://hlinksldjump"/>
              <a:extLst>
                <a:ext uri="{FF2B5EF4-FFF2-40B4-BE49-F238E27FC236}">
                  <a16:creationId xmlns:a16="http://schemas.microsoft.com/office/drawing/2014/main" id="{3DCD92ED-CC15-4231-B79B-38F0D4828B97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4" name="Rectangle: Rounded Corners 43">
              <a:hlinkClick r:id="rId9" action="ppaction://hlinksldjump"/>
              <a:extLst>
                <a:ext uri="{FF2B5EF4-FFF2-40B4-BE49-F238E27FC236}">
                  <a16:creationId xmlns:a16="http://schemas.microsoft.com/office/drawing/2014/main" id="{0187E586-6622-44EC-AADE-4A9D73A882A7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5" name="Rectangle: Rounded Corners 44">
              <a:hlinkClick r:id="rId10" action="ppaction://hlinksldjump"/>
              <a:extLst>
                <a:ext uri="{FF2B5EF4-FFF2-40B4-BE49-F238E27FC236}">
                  <a16:creationId xmlns:a16="http://schemas.microsoft.com/office/drawing/2014/main" id="{CCB59F51-D1C7-4F80-91EA-67B69B792F57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4B7539-91F1-590D-CDA4-AEAC7C82D1A9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5E8039-B679-6204-16CF-C835EF961A99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5A752014-E57E-0044-EC57-1B75B1F463C6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120C4FD-65E9-B3AD-4F86-C15CDA9B0FDC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36" name="Picture 35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4A29059-B80F-978A-708E-71FE866A28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94FE3E30-12B3-228E-4384-65EE6F075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326A6ABE-01E8-E155-8573-0BAF6462A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34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Poppins" panose="00000500000000000000" pitchFamily="2" charset="0"/>
                <a:cs typeface="Poppins" panose="00000500000000000000" pitchFamily="2" charset="0"/>
              </a:rPr>
              <a:t>Rumusan</a:t>
            </a:r>
            <a:r>
              <a:rPr lang="en-US" sz="6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6000" dirty="0" err="1">
                <a:latin typeface="Poppins" panose="00000500000000000000" pitchFamily="2" charset="0"/>
                <a:cs typeface="Poppins" panose="00000500000000000000" pitchFamily="2" charset="0"/>
              </a:rPr>
              <a:t>masalah</a:t>
            </a:r>
            <a:r>
              <a:rPr lang="en-US" sz="6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D" sz="6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238F-74F7-4B88-BA3F-6791975C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8001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“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Bagaimana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 agar keluaran 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tetap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stabil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walaupun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ketidakpastian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latin typeface="Poppins" panose="00000500000000000000" pitchFamily="2" charset="0"/>
                <a:cs typeface="Poppins" panose="00000500000000000000" pitchFamily="2" charset="0"/>
              </a:rPr>
              <a:t>lingkungan</a:t>
            </a:r>
            <a:r>
              <a:rPr lang="en-ID" sz="2800" dirty="0">
                <a:latin typeface="Poppins" panose="00000500000000000000" pitchFamily="2" charset="0"/>
                <a:cs typeface="Poppins" panose="00000500000000000000" pitchFamily="2" charset="0"/>
              </a:rPr>
              <a:t>?”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ECE2EB-17F4-4740-ADE2-3FDC751812A9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21" name="Rectangle: Rounded Corners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C7CC31AF-F080-4452-818E-8280E0CE9989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2" name="Rectangle: Rounded Corners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052B6B0B-227F-4B23-A781-3159583F5BE8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Rectangle: Rounded Corners 22">
              <a:hlinkClick r:id="rId4" action="ppaction://hlinksldjump"/>
              <a:extLst>
                <a:ext uri="{FF2B5EF4-FFF2-40B4-BE49-F238E27FC236}">
                  <a16:creationId xmlns:a16="http://schemas.microsoft.com/office/drawing/2014/main" id="{C235F469-AC11-4DF3-8AA6-4DF9C6C08954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4" name="Rectangle: Rounded Corners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C7203FFF-6B67-4D71-956B-A3DB8AAC92D5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Rectangle: Rounded Corners 24">
              <a:hlinkClick r:id="rId6" action="ppaction://hlinksldjump"/>
              <a:extLst>
                <a:ext uri="{FF2B5EF4-FFF2-40B4-BE49-F238E27FC236}">
                  <a16:creationId xmlns:a16="http://schemas.microsoft.com/office/drawing/2014/main" id="{79336AA9-736F-4BDF-8B8B-70B6F362B9C0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6" name="Rectangle: Rounded Corners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7A21E06A-DC96-4D10-B393-C6B9CDAC54A7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Rectangle: Rounded Corners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5BAD41F5-C938-486D-BAD1-63686E703A86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Rectangle: Rounded Corners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D341EF58-AE18-4B2D-9796-B7C2EB453FAA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A787A1-A55D-89BC-3D69-9A1A6882D2CC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5E4908-7781-3376-0AC0-7B0908B3D812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5B5A087-1F7D-6E3A-1DEE-DDD398A24FE1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7163C6-70B4-F68F-FB8B-9994DF544477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34" name="Picture 33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F13E8B6-3FBD-8327-C105-67DFEC47BA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CB6D5D62-3E14-9238-BDDA-DD7F3CFF9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B6A3182B-9E1F-2094-36BE-EEAFD015A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Poppins" panose="00000500000000000000" pitchFamily="2" charset="0"/>
                <a:cs typeface="Poppins" panose="00000500000000000000" pitchFamily="2" charset="0"/>
              </a:rPr>
              <a:t>Tujuan</a:t>
            </a:r>
            <a:endParaRPr lang="en-ID" sz="6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238F-74F7-4B88-BA3F-6791975C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8001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“Desain kontroler </a:t>
            </a: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kemudi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 yang robust </a:t>
            </a: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terhadap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ketidakpastian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 parameter slip </a:t>
            </a:r>
            <a:r>
              <a:rPr lang="en-ID" sz="3200" dirty="0" err="1">
                <a:latin typeface="Poppins" panose="00000500000000000000" pitchFamily="2" charset="0"/>
                <a:cs typeface="Poppins" panose="00000500000000000000" pitchFamily="2" charset="0"/>
              </a:rPr>
              <a:t>jalan</a:t>
            </a:r>
            <a:r>
              <a:rPr lang="en-ID" sz="3200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D6F400-8989-4C02-AE53-08986150BDA4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21" name="Rectangle: Rounded Corners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4ECAB4D1-8F2A-4482-96A6-4F3ACEDD4FE2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2" name="Rectangle: Rounded Corners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DEBB70CA-4293-4F4E-94EB-6D50059E956C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Rectangle: Rounded Corners 22">
              <a:hlinkClick r:id="rId4" action="ppaction://hlinksldjump"/>
              <a:extLst>
                <a:ext uri="{FF2B5EF4-FFF2-40B4-BE49-F238E27FC236}">
                  <a16:creationId xmlns:a16="http://schemas.microsoft.com/office/drawing/2014/main" id="{B465156C-214E-49A6-A411-726E04FC9B70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4" name="Rectangle: Rounded Corners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3FE6C84A-42A2-4816-9489-DD4ECDFC602E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Rectangle: Rounded Corners 24">
              <a:hlinkClick r:id="rId6" action="ppaction://hlinksldjump"/>
              <a:extLst>
                <a:ext uri="{FF2B5EF4-FFF2-40B4-BE49-F238E27FC236}">
                  <a16:creationId xmlns:a16="http://schemas.microsoft.com/office/drawing/2014/main" id="{AD84A2DB-6765-4AFE-A28A-EF26DE57E134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6" name="Rectangle: Rounded Corners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27F16EA4-FFB4-48F2-8B7D-A4765BDED166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Rectangle: Rounded Corners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FC9BEA8E-D253-4DCB-8574-60EBE2FE26AF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Rectangle: Rounded Corners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D0D6100C-E752-485D-BBA1-617DCEBA588D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9FB896-7BA9-CECB-F09A-F1F45BA10F4B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EAD7679-1D06-BEF5-93C9-4E489BA94969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03B0262-DA74-3DD6-61E6-01B1439A4B62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EA33634-8FE1-704C-AC05-7021DBAE2D32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34" name="Picture 33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F861BEE-6999-FDC4-EF48-63233F39A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ECFF4740-ADD5-E19E-41AE-6B74E960E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F2C53086-AFF0-CCB4-D85F-B99EBDC82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94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latin typeface="Poppins" panose="00000500000000000000" pitchFamily="2" charset="0"/>
                <a:cs typeface="Poppins" panose="00000500000000000000" pitchFamily="2" charset="0"/>
              </a:rPr>
              <a:t>batasan</a:t>
            </a:r>
            <a:endParaRPr lang="en-ID" sz="6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238F-74F7-4B88-BA3F-6791975C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latin typeface="Poppins" panose="00000500000000000000" pitchFamily="2" charset="0"/>
                <a:cs typeface="Poppins" panose="00000500000000000000" pitchFamily="2" charset="0"/>
              </a:rPr>
              <a:t>Simulasi</a:t>
            </a:r>
            <a:r>
              <a:rPr lang="en-US" sz="2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600" dirty="0" err="1">
                <a:latin typeface="Poppins" panose="00000500000000000000" pitchFamily="2" charset="0"/>
                <a:cs typeface="Poppins" panose="00000500000000000000" pitchFamily="2" charset="0"/>
              </a:rPr>
              <a:t>Matlab</a:t>
            </a:r>
            <a:endParaRPr lang="en-US" sz="2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600" dirty="0">
                <a:latin typeface="Poppins" panose="00000500000000000000" pitchFamily="2" charset="0"/>
                <a:cs typeface="Poppins" panose="00000500000000000000" pitchFamily="2" charset="0"/>
              </a:rPr>
              <a:t>Kontroler yang </a:t>
            </a:r>
            <a:r>
              <a:rPr lang="en-US" sz="26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2600" dirty="0">
                <a:latin typeface="Poppins" panose="00000500000000000000" pitchFamily="2" charset="0"/>
                <a:cs typeface="Poppins" panose="00000500000000000000" pitchFamily="2" charset="0"/>
              </a:rPr>
              <a:t> MPC </a:t>
            </a:r>
            <a:r>
              <a:rPr lang="en-US" sz="26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2600" dirty="0">
                <a:latin typeface="Poppins" panose="00000500000000000000" pitchFamily="2" charset="0"/>
                <a:cs typeface="Poppins" panose="00000500000000000000" pitchFamily="2" charset="0"/>
              </a:rPr>
              <a:t> TA </a:t>
            </a:r>
            <a:r>
              <a:rPr lang="en-US" sz="2600" dirty="0" err="1">
                <a:latin typeface="Poppins" panose="00000500000000000000" pitchFamily="2" charset="0"/>
                <a:cs typeface="Poppins" panose="00000500000000000000" pitchFamily="2" charset="0"/>
              </a:rPr>
              <a:t>sebelumnya</a:t>
            </a:r>
            <a:r>
              <a:rPr lang="en-US" sz="2600" dirty="0">
                <a:latin typeface="Poppins" panose="00000500000000000000" pitchFamily="2" charset="0"/>
                <a:cs typeface="Poppins" panose="00000500000000000000" pitchFamily="2" charset="0"/>
              </a:rPr>
              <a:t> [7].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54CF9-FE09-4949-B7D2-EC8E76A17D50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21" name="Rectangle: Rounded Corners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E04A83EA-6F05-498B-8CB1-A6332238D825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2" name="Rectangle: Rounded Corners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C4A3654B-DD87-4FB9-90A1-7F70F9764CF4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Rectangle: Rounded Corners 22">
              <a:hlinkClick r:id="rId4" action="ppaction://hlinksldjump"/>
              <a:extLst>
                <a:ext uri="{FF2B5EF4-FFF2-40B4-BE49-F238E27FC236}">
                  <a16:creationId xmlns:a16="http://schemas.microsoft.com/office/drawing/2014/main" id="{9FCB3646-4B96-4E05-9654-487F9B81DDF1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4" name="Rectangle: Rounded Corners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7681C312-4007-4ED3-AC2F-65BBE429B080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Rectangle: Rounded Corners 24">
              <a:hlinkClick r:id="rId6" action="ppaction://hlinksldjump"/>
              <a:extLst>
                <a:ext uri="{FF2B5EF4-FFF2-40B4-BE49-F238E27FC236}">
                  <a16:creationId xmlns:a16="http://schemas.microsoft.com/office/drawing/2014/main" id="{26BAF206-CFC8-4809-9449-D27DB08C44BB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6" name="Rectangle: Rounded Corners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CB351921-F31A-4B24-A44A-4F92CF07E2F5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Rectangle: Rounded Corners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F2AC8301-1CD0-4E82-B868-90337EF4EEFF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Rectangle: Rounded Corners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27A66F20-6318-4291-836F-119E86AF3B93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E5A0A8-B282-52A1-956D-301EBEA94395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E8C8C7-9D7E-3451-D66F-9D03AA913535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0537D97-91CB-4BB5-779B-6DD1746307EB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207F547-FBDA-8E45-6CD0-A4CA1C35871E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34" name="Picture 33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3D27EA3-1883-C5C1-64FD-DA388ED380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222ECB37-00CC-48A1-C8A2-D036884ACC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4657EC09-8610-6B6A-0180-2288D8E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603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Tinjauan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Pustaka-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Kontrol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robust[8]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238F-74F7-4B88-BA3F-6791975C3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284757" cy="402789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Asumsi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model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eror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ketidakpastian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antara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sifat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nyata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model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matematis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sifat: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Robust stability (RS).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stabil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adanya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gangguan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Robust performance (RP).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menunjukkan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karakteristik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respons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diinginkan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adanya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400" dirty="0" err="1">
                <a:latin typeface="Poppins" panose="00000500000000000000" pitchFamily="2" charset="0"/>
                <a:cs typeface="Poppins" panose="00000500000000000000" pitchFamily="2" charset="0"/>
              </a:rPr>
              <a:t>gangguan</a:t>
            </a:r>
            <a:r>
              <a:rPr lang="en-ID" sz="2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397B7E-D113-471F-9DEF-F6963BC11FAC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21" name="Rectangle: Rounded Corners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927FBCB0-8609-41F5-BEF7-DEB07A8AA19F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2" name="Rectangle: Rounded Corners 21">
              <a:hlinkClick r:id="rId3" action="ppaction://hlinksldjump"/>
              <a:extLst>
                <a:ext uri="{FF2B5EF4-FFF2-40B4-BE49-F238E27FC236}">
                  <a16:creationId xmlns:a16="http://schemas.microsoft.com/office/drawing/2014/main" id="{E418485C-1BF6-49D3-B557-88FE4CE45B4D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Rectangle: Rounded Corners 22">
              <a:hlinkClick r:id="rId4" action="ppaction://hlinksldjump"/>
              <a:extLst>
                <a:ext uri="{FF2B5EF4-FFF2-40B4-BE49-F238E27FC236}">
                  <a16:creationId xmlns:a16="http://schemas.microsoft.com/office/drawing/2014/main" id="{4F3E049A-F9D7-412B-9D2A-E3D32827B95A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4" name="Rectangle: Rounded Corners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D62BCA8B-3643-4062-9764-0CF1F5211396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Rectangle: Rounded Corners 24">
              <a:hlinkClick r:id="rId6" action="ppaction://hlinksldjump"/>
              <a:extLst>
                <a:ext uri="{FF2B5EF4-FFF2-40B4-BE49-F238E27FC236}">
                  <a16:creationId xmlns:a16="http://schemas.microsoft.com/office/drawing/2014/main" id="{A4CCAC80-8048-4EC2-BEC6-0CAA420D8986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6" name="Rectangle: Rounded Corners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A33F394-4FA3-40BC-81AE-77F5DC07905F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Rectangle: Rounded Corners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C225E6EE-4773-4B05-AFE6-DB6F48FE63A8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Rectangle: Rounded Corners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BC9946A2-3E2A-4FE2-B58A-9F7FEA027F35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491770-489C-B2B0-6BC1-47A23CFD29DA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4A18E4-E8CD-F235-7536-35BD777985F1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0AB1187-3688-85C1-BB46-191ECAA48377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C5422F-F74B-3111-FF9A-251BBF3EF027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34" name="Picture 33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724D1CBE-526F-7653-0E5B-B6028EC54F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5D84DCE7-8D49-80C8-9714-5AFA0B244D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FFE2ED79-C019-A1D2-03A1-AC69B0EEB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31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C5D2-90F2-4324-B388-60266AB9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Tinjauan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Pustaka-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Kontrol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robust[9]</a:t>
            </a:r>
            <a:endParaRPr lang="en-ID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2238F-74F7-4B88-BA3F-6791975C3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9396200" cy="4027894"/>
              </a:xfrm>
            </p:spPr>
            <p:txBody>
              <a:bodyPr anchor="t"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800" dirty="0">
                    <a:latin typeface="Poppins" panose="00000500000000000000" pitchFamily="2" charset="0"/>
                    <a:cs typeface="Poppins" panose="00000500000000000000" pitchFamily="2" charset="0"/>
                  </a:rPr>
                  <a:t>KONTROL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ID" sz="28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0" indent="0" algn="just">
                  <a:buNone/>
                </a:pPr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	</a:t>
                </a:r>
                <a:r>
                  <a:rPr lang="en-ID" sz="2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Permasalahan</a:t>
                </a:r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optimisasi </a:t>
                </a:r>
                <a:r>
                  <a:rPr lang="en-ID" sz="2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pengaturan</a:t>
                </a:r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yang </a:t>
                </a:r>
                <a:r>
                  <a:rPr lang="en-ID" sz="2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menentukan</a:t>
                </a:r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kontroler robust yang </a:t>
                </a:r>
                <a:r>
                  <a:rPr lang="en-ID" sz="2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mungkin</a:t>
                </a:r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dengan</a:t>
                </a:r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ID" sz="2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meminimalkan</a:t>
                </a:r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infinite-norm </a:t>
                </a:r>
                <a:r>
                  <a:rPr lang="en-ID" sz="2400" dirty="0" err="1">
                    <a:latin typeface="Poppins" panose="00000500000000000000" pitchFamily="2" charset="0"/>
                    <a:cs typeface="Poppins" panose="00000500000000000000" pitchFamily="2" charset="0"/>
                  </a:rPr>
                  <a:t>dari</a:t>
                </a:r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 Linear Fractional Transformation (LFT),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>
                    <a:latin typeface="Poppins" panose="00000500000000000000" pitchFamily="2" charset="0"/>
                    <a:cs typeface="Poppins" panose="00000500000000000000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2238F-74F7-4B88-BA3F-6791975C3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9396200" cy="4027894"/>
              </a:xfrm>
              <a:blipFill>
                <a:blip r:embed="rId2"/>
                <a:stretch>
                  <a:fillRect l="-1363" t="-1513" r="-9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8E8CFD7-3466-46C2-AB67-780F8FE8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37" y="4262030"/>
            <a:ext cx="5221606" cy="1857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50523-C0E8-4CA6-A0A9-40172652352E}"/>
                  </a:ext>
                </a:extLst>
              </p:cNvPr>
              <p:cNvSpPr txBox="1"/>
              <p:nvPr/>
            </p:nvSpPr>
            <p:spPr>
              <a:xfrm>
                <a:off x="6366482" y="4156014"/>
                <a:ext cx="371551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D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D" sz="36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50523-C0E8-4CA6-A0A9-40172652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82" y="4156014"/>
                <a:ext cx="371551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ED8CF1D-CD4D-4899-98E9-245EDBC2EF5C}"/>
              </a:ext>
            </a:extLst>
          </p:cNvPr>
          <p:cNvGrpSpPr/>
          <p:nvPr/>
        </p:nvGrpSpPr>
        <p:grpSpPr>
          <a:xfrm>
            <a:off x="10485926" y="1285606"/>
            <a:ext cx="1815548" cy="4871103"/>
            <a:chOff x="10817226" y="1191657"/>
            <a:chExt cx="1815548" cy="4871103"/>
          </a:xfrm>
        </p:grpSpPr>
        <p:sp>
          <p:nvSpPr>
            <p:cNvPr id="24" name="Rectangle: Rounded Corners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EF530507-9587-4CF6-9489-3ED54B15E280}"/>
                </a:ext>
              </a:extLst>
            </p:cNvPr>
            <p:cNvSpPr/>
            <p:nvPr/>
          </p:nvSpPr>
          <p:spPr>
            <a:xfrm>
              <a:off x="10817226" y="1191657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Latar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Belakang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Rectangle: Rounded Corners 24">
              <a:hlinkClick r:id="rId6" action="ppaction://hlinksldjump"/>
              <a:extLst>
                <a:ext uri="{FF2B5EF4-FFF2-40B4-BE49-F238E27FC236}">
                  <a16:creationId xmlns:a16="http://schemas.microsoft.com/office/drawing/2014/main" id="{42307AD8-536B-43E5-8427-61BA0400CC1A}"/>
                </a:ext>
              </a:extLst>
            </p:cNvPr>
            <p:cNvSpPr/>
            <p:nvPr/>
          </p:nvSpPr>
          <p:spPr>
            <a:xfrm>
              <a:off x="10817226" y="1800508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Rumusan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Masalah</a:t>
              </a:r>
              <a:endParaRPr lang="en-ID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6" name="Rectangle: Rounded Corners 25">
              <a:hlinkClick r:id="rId7" action="ppaction://hlinksldjump"/>
              <a:extLst>
                <a:ext uri="{FF2B5EF4-FFF2-40B4-BE49-F238E27FC236}">
                  <a16:creationId xmlns:a16="http://schemas.microsoft.com/office/drawing/2014/main" id="{197ABFA5-BF08-484C-93B3-18B2E0CBC219}"/>
                </a:ext>
              </a:extLst>
            </p:cNvPr>
            <p:cNvSpPr/>
            <p:nvPr/>
          </p:nvSpPr>
          <p:spPr>
            <a:xfrm>
              <a:off x="10817226" y="2405926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Tujuan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Rectangle: Rounded Corners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112B09B7-8215-44D9-97D0-702B1318D3DF}"/>
                </a:ext>
              </a:extLst>
            </p:cNvPr>
            <p:cNvSpPr/>
            <p:nvPr/>
          </p:nvSpPr>
          <p:spPr>
            <a:xfrm>
              <a:off x="10817226" y="3010124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Batasan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Rectangle: Rounded Corners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9D5C0626-0B01-484E-87E3-8D1F1CF704C6}"/>
                </a:ext>
              </a:extLst>
            </p:cNvPr>
            <p:cNvSpPr/>
            <p:nvPr/>
          </p:nvSpPr>
          <p:spPr>
            <a:xfrm>
              <a:off x="10817226" y="3615450"/>
              <a:ext cx="1815548" cy="612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Tinjauan</a:t>
              </a:r>
              <a:r>
                <a:rPr lang="en-US" sz="2000" dirty="0">
                  <a:latin typeface="Poppins" panose="00000500000000000000" pitchFamily="2" charset="0"/>
                  <a:cs typeface="Poppins" panose="00000500000000000000" pitchFamily="2" charset="0"/>
                </a:rPr>
                <a:t> Pustaka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" name="Rectangle: Rounded Corners 28">
              <a:hlinkClick r:id="rId10" action="ppaction://hlinksldjump"/>
              <a:extLst>
                <a:ext uri="{FF2B5EF4-FFF2-40B4-BE49-F238E27FC236}">
                  <a16:creationId xmlns:a16="http://schemas.microsoft.com/office/drawing/2014/main" id="{899FF644-675C-44EE-A202-DCFDD2AE7819}"/>
                </a:ext>
              </a:extLst>
            </p:cNvPr>
            <p:cNvSpPr/>
            <p:nvPr/>
          </p:nvSpPr>
          <p:spPr>
            <a:xfrm>
              <a:off x="10817226" y="422722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Rencana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Pengujian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Sistem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0" name="Rectangle: Rounded Corners 29">
              <a:hlinkClick r:id="rId11" action="ppaction://hlinksldjump"/>
              <a:extLst>
                <a:ext uri="{FF2B5EF4-FFF2-40B4-BE49-F238E27FC236}">
                  <a16:creationId xmlns:a16="http://schemas.microsoft.com/office/drawing/2014/main" id="{4D5664FA-5318-4153-9A4B-6775F0EE5B34}"/>
                </a:ext>
              </a:extLst>
            </p:cNvPr>
            <p:cNvSpPr/>
            <p:nvPr/>
          </p:nvSpPr>
          <p:spPr>
            <a:xfrm>
              <a:off x="10817226" y="483899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Metodologi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dan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Jadwal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1400" dirty="0" err="1">
                  <a:latin typeface="Poppins" panose="00000500000000000000" pitchFamily="2" charset="0"/>
                  <a:cs typeface="Poppins" panose="00000500000000000000" pitchFamily="2" charset="0"/>
                </a:rPr>
                <a:t>Kegiatan</a:t>
              </a:r>
              <a:r>
                <a:rPr lang="en-US" sz="1400" dirty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endParaRPr lang="en-ID" sz="1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Rectangle: Rounded Corners 30">
              <a:hlinkClick r:id="rId12" action="ppaction://hlinksldjump"/>
              <a:extLst>
                <a:ext uri="{FF2B5EF4-FFF2-40B4-BE49-F238E27FC236}">
                  <a16:creationId xmlns:a16="http://schemas.microsoft.com/office/drawing/2014/main" id="{74AFD5E3-6375-4A74-BD0A-D3D5881014E0}"/>
                </a:ext>
              </a:extLst>
            </p:cNvPr>
            <p:cNvSpPr/>
            <p:nvPr/>
          </p:nvSpPr>
          <p:spPr>
            <a:xfrm>
              <a:off x="10817226" y="5450760"/>
              <a:ext cx="1815548" cy="61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>
                  <a:latin typeface="Poppins" panose="00000500000000000000" pitchFamily="2" charset="0"/>
                  <a:cs typeface="Poppins" panose="00000500000000000000" pitchFamily="2" charset="0"/>
                </a:rPr>
                <a:t>Referensi</a:t>
              </a:r>
              <a:endParaRPr lang="en-ID" sz="2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D5324A-7F5D-E855-B41C-7DCCA4464A6B}"/>
              </a:ext>
            </a:extLst>
          </p:cNvPr>
          <p:cNvGrpSpPr/>
          <p:nvPr/>
        </p:nvGrpSpPr>
        <p:grpSpPr>
          <a:xfrm>
            <a:off x="9872870" y="-166614"/>
            <a:ext cx="2464904" cy="1015361"/>
            <a:chOff x="9872870" y="-166614"/>
            <a:chExt cx="2464904" cy="101536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C302BB-668F-E580-B171-0D03C44A54B2}"/>
                </a:ext>
              </a:extLst>
            </p:cNvPr>
            <p:cNvGrpSpPr/>
            <p:nvPr/>
          </p:nvGrpSpPr>
          <p:grpSpPr>
            <a:xfrm>
              <a:off x="9872870" y="-166614"/>
              <a:ext cx="2464904" cy="1015361"/>
              <a:chOff x="8878957" y="-259378"/>
              <a:chExt cx="3525077" cy="145207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1D6A96A-A4FD-F4C8-83ED-D6931B6D4CE1}"/>
                  </a:ext>
                </a:extLst>
              </p:cNvPr>
              <p:cNvSpPr/>
              <p:nvPr/>
            </p:nvSpPr>
            <p:spPr>
              <a:xfrm>
                <a:off x="8878957" y="-259378"/>
                <a:ext cx="3525077" cy="1452074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D9286A6-2C18-FCF7-3BA2-DB940337706C}"/>
                  </a:ext>
                </a:extLst>
              </p:cNvPr>
              <p:cNvGrpSpPr/>
              <p:nvPr/>
            </p:nvGrpSpPr>
            <p:grpSpPr>
              <a:xfrm>
                <a:off x="9018662" y="137799"/>
                <a:ext cx="1972022" cy="914789"/>
                <a:chOff x="9045167" y="296823"/>
                <a:chExt cx="1972022" cy="914789"/>
              </a:xfrm>
            </p:grpSpPr>
            <p:pic>
              <p:nvPicPr>
                <p:cNvPr id="37" name="Picture 36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B9008D4-9181-3B12-5DAB-5569CC2E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45167" y="296823"/>
                  <a:ext cx="914789" cy="914789"/>
                </a:xfrm>
                <a:prstGeom prst="rect">
                  <a:avLst/>
                </a:prstGeom>
              </p:spPr>
            </p:pic>
            <p:pic>
              <p:nvPicPr>
                <p:cNvPr id="38" name="Picture 37" descr="A picture containing text, device&#10;&#10;Description automatically generated">
                  <a:extLst>
                    <a:ext uri="{FF2B5EF4-FFF2-40B4-BE49-F238E27FC236}">
                      <a16:creationId xmlns:a16="http://schemas.microsoft.com/office/drawing/2014/main" id="{7FC9EAD9-7795-BC72-F842-7F2C8E1DA1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89069" y="296823"/>
                  <a:ext cx="928120" cy="914789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B52A0B27-C862-E02F-D8D5-9AE181731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438715" y="111112"/>
              <a:ext cx="642879" cy="639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43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1703</TotalTime>
  <Words>1265</Words>
  <Application>Microsoft Office PowerPoint</Application>
  <PresentationFormat>Widescreen</PresentationFormat>
  <Paragraphs>175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Poppins</vt:lpstr>
      <vt:lpstr>Celestial</vt:lpstr>
      <vt:lpstr>Pengaturan Kemudi dengan Meminimalkan Slip berbasis Robust Control pada Mobil Otonom</vt:lpstr>
      <vt:lpstr>OUTLINE</vt:lpstr>
      <vt:lpstr>Latar belakang</vt:lpstr>
      <vt:lpstr>State of the art</vt:lpstr>
      <vt:lpstr>Rumusan masalah </vt:lpstr>
      <vt:lpstr>Tujuan</vt:lpstr>
      <vt:lpstr>batasan</vt:lpstr>
      <vt:lpstr>Tinjauan Pustaka-Kontrol robust[8]</vt:lpstr>
      <vt:lpstr>Tinjauan Pustaka-Kontrol robust[9]</vt:lpstr>
      <vt:lpstr>Tinjauan Pustaka-Kontrol robust[9]</vt:lpstr>
      <vt:lpstr>Rencana pengujian sistem</vt:lpstr>
      <vt:lpstr>Metodologi dan Jadwal kegiatan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Pengaturan Kemudi dengan Meminimalkan Slip berbasis Robust Control pada Mobil Otonom</dc:title>
  <dc:creator>asus</dc:creator>
  <cp:lastModifiedBy>Ryan Aditya</cp:lastModifiedBy>
  <cp:revision>18</cp:revision>
  <dcterms:created xsi:type="dcterms:W3CDTF">2021-12-20T06:10:32Z</dcterms:created>
  <dcterms:modified xsi:type="dcterms:W3CDTF">2022-06-17T14:46:51Z</dcterms:modified>
</cp:coreProperties>
</file>