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6" r:id="rId3"/>
    <p:sldId id="272" r:id="rId4"/>
    <p:sldId id="285" r:id="rId5"/>
    <p:sldId id="286" r:id="rId6"/>
    <p:sldId id="273" r:id="rId7"/>
    <p:sldId id="287" r:id="rId8"/>
    <p:sldId id="289" r:id="rId9"/>
    <p:sldId id="288" r:id="rId10"/>
    <p:sldId id="290" r:id="rId11"/>
    <p:sldId id="274" r:id="rId12"/>
    <p:sldId id="291" r:id="rId13"/>
    <p:sldId id="292" r:id="rId14"/>
    <p:sldId id="293" r:id="rId15"/>
    <p:sldId id="294" r:id="rId16"/>
    <p:sldId id="295" r:id="rId17"/>
    <p:sldId id="296" r:id="rId18"/>
    <p:sldId id="271" r:id="rId19"/>
    <p:sldId id="297" r:id="rId20"/>
    <p:sldId id="277" r:id="rId21"/>
  </p:sldIdLst>
  <p:sldSz cx="18288000" cy="10287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mbria Math" panose="02040503050406030204" pitchFamily="18" charset="0"/>
      <p:regular r:id="rId26"/>
    </p:embeddedFont>
    <p:embeddedFont>
      <p:font typeface="Montserrat Classic" panose="020B0604020202020204" charset="0"/>
      <p:regular r:id="rId27"/>
    </p:embeddedFont>
    <p:embeddedFont>
      <p:font typeface="Montserrat Classic Bold" panose="020B0604020202020204" charset="0"/>
      <p:regular r:id="rId28"/>
    </p:embeddedFont>
    <p:embeddedFont>
      <p:font typeface="Montserrat Semi-Bold" panose="020B0604020202020204" charset="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325A20-0F04-4D3E-9E04-E44619C93D3D}" v="5" dt="2023-06-15T12:23:17.5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30" d="100"/>
          <a:sy n="30" d="100"/>
        </p:scale>
        <p:origin x="58" y="71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Faris Zuhairi" userId="1806bbdb-9647-4cf7-a40c-5c5435e908bd" providerId="ADAL" clId="{3F325A20-0F04-4D3E-9E04-E44619C93D3D}"/>
    <pc:docChg chg="undo custSel addSld delSld modSld">
      <pc:chgData name="Muhammad Faris Zuhairi" userId="1806bbdb-9647-4cf7-a40c-5c5435e908bd" providerId="ADAL" clId="{3F325A20-0F04-4D3E-9E04-E44619C93D3D}" dt="2023-06-17T02:55:17.680" v="90" actId="47"/>
      <pc:docMkLst>
        <pc:docMk/>
      </pc:docMkLst>
      <pc:sldChg chg="addSp delSp modSp mod">
        <pc:chgData name="Muhammad Faris Zuhairi" userId="1806bbdb-9647-4cf7-a40c-5c5435e908bd" providerId="ADAL" clId="{3F325A20-0F04-4D3E-9E04-E44619C93D3D}" dt="2023-06-15T12:23:31.161" v="76" actId="1076"/>
        <pc:sldMkLst>
          <pc:docMk/>
          <pc:sldMk cId="1438725671" sldId="276"/>
        </pc:sldMkLst>
        <pc:spChg chg="mod">
          <ac:chgData name="Muhammad Faris Zuhairi" userId="1806bbdb-9647-4cf7-a40c-5c5435e908bd" providerId="ADAL" clId="{3F325A20-0F04-4D3E-9E04-E44619C93D3D}" dt="2023-06-15T12:20:38.557" v="29"/>
          <ac:spMkLst>
            <pc:docMk/>
            <pc:sldMk cId="1438725671" sldId="276"/>
            <ac:spMk id="6" creationId="{ADBF422E-5E61-C87F-34FB-6AD213CA2FA5}"/>
          </ac:spMkLst>
        </pc:spChg>
        <pc:spChg chg="mod">
          <ac:chgData name="Muhammad Faris Zuhairi" userId="1806bbdb-9647-4cf7-a40c-5c5435e908bd" providerId="ADAL" clId="{3F325A20-0F04-4D3E-9E04-E44619C93D3D}" dt="2023-06-15T12:20:03.832" v="18" actId="14100"/>
          <ac:spMkLst>
            <pc:docMk/>
            <pc:sldMk cId="1438725671" sldId="276"/>
            <ac:spMk id="10" creationId="{00000000-0000-0000-0000-000000000000}"/>
          </ac:spMkLst>
        </pc:spChg>
        <pc:spChg chg="mod">
          <ac:chgData name="Muhammad Faris Zuhairi" userId="1806bbdb-9647-4cf7-a40c-5c5435e908bd" providerId="ADAL" clId="{3F325A20-0F04-4D3E-9E04-E44619C93D3D}" dt="2023-06-15T12:21:00.457" v="33" actId="1076"/>
          <ac:spMkLst>
            <pc:docMk/>
            <pc:sldMk cId="1438725671" sldId="276"/>
            <ac:spMk id="11" creationId="{00000000-0000-0000-0000-000000000000}"/>
          </ac:spMkLst>
        </pc:spChg>
        <pc:spChg chg="mod">
          <ac:chgData name="Muhammad Faris Zuhairi" userId="1806bbdb-9647-4cf7-a40c-5c5435e908bd" providerId="ADAL" clId="{3F325A20-0F04-4D3E-9E04-E44619C93D3D}" dt="2023-06-15T12:21:45.058" v="43" actId="1076"/>
          <ac:spMkLst>
            <pc:docMk/>
            <pc:sldMk cId="1438725671" sldId="276"/>
            <ac:spMk id="12" creationId="{00000000-0000-0000-0000-000000000000}"/>
          </ac:spMkLst>
        </pc:spChg>
        <pc:spChg chg="mod">
          <ac:chgData name="Muhammad Faris Zuhairi" userId="1806bbdb-9647-4cf7-a40c-5c5435e908bd" providerId="ADAL" clId="{3F325A20-0F04-4D3E-9E04-E44619C93D3D}" dt="2023-06-15T12:21:41.921" v="42" actId="1076"/>
          <ac:spMkLst>
            <pc:docMk/>
            <pc:sldMk cId="1438725671" sldId="276"/>
            <ac:spMk id="13" creationId="{00000000-0000-0000-0000-000000000000}"/>
          </ac:spMkLst>
        </pc:spChg>
        <pc:spChg chg="mod">
          <ac:chgData name="Muhammad Faris Zuhairi" userId="1806bbdb-9647-4cf7-a40c-5c5435e908bd" providerId="ADAL" clId="{3F325A20-0F04-4D3E-9E04-E44619C93D3D}" dt="2023-06-15T12:20:15.172" v="21" actId="14100"/>
          <ac:spMkLst>
            <pc:docMk/>
            <pc:sldMk cId="1438725671" sldId="276"/>
            <ac:spMk id="15" creationId="{00000000-0000-0000-0000-000000000000}"/>
          </ac:spMkLst>
        </pc:spChg>
        <pc:spChg chg="mod">
          <ac:chgData name="Muhammad Faris Zuhairi" userId="1806bbdb-9647-4cf7-a40c-5c5435e908bd" providerId="ADAL" clId="{3F325A20-0F04-4D3E-9E04-E44619C93D3D}" dt="2023-06-15T12:21:18.105" v="36" actId="1076"/>
          <ac:spMkLst>
            <pc:docMk/>
            <pc:sldMk cId="1438725671" sldId="276"/>
            <ac:spMk id="16" creationId="{00000000-0000-0000-0000-000000000000}"/>
          </ac:spMkLst>
        </pc:spChg>
        <pc:spChg chg="mod">
          <ac:chgData name="Muhammad Faris Zuhairi" userId="1806bbdb-9647-4cf7-a40c-5c5435e908bd" providerId="ADAL" clId="{3F325A20-0F04-4D3E-9E04-E44619C93D3D}" dt="2023-06-15T12:22:04.975" v="49" actId="1076"/>
          <ac:spMkLst>
            <pc:docMk/>
            <pc:sldMk cId="1438725671" sldId="276"/>
            <ac:spMk id="17" creationId="{00000000-0000-0000-0000-000000000000}"/>
          </ac:spMkLst>
        </pc:spChg>
        <pc:spChg chg="mod">
          <ac:chgData name="Muhammad Faris Zuhairi" userId="1806bbdb-9647-4cf7-a40c-5c5435e908bd" providerId="ADAL" clId="{3F325A20-0F04-4D3E-9E04-E44619C93D3D}" dt="2023-06-15T12:22:29.548" v="56" actId="20577"/>
          <ac:spMkLst>
            <pc:docMk/>
            <pc:sldMk cId="1438725671" sldId="276"/>
            <ac:spMk id="18" creationId="{00000000-0000-0000-0000-000000000000}"/>
          </ac:spMkLst>
        </pc:spChg>
        <pc:spChg chg="topLvl">
          <ac:chgData name="Muhammad Faris Zuhairi" userId="1806bbdb-9647-4cf7-a40c-5c5435e908bd" providerId="ADAL" clId="{3F325A20-0F04-4D3E-9E04-E44619C93D3D}" dt="2023-06-15T12:21:25.155" v="37" actId="478"/>
          <ac:spMkLst>
            <pc:docMk/>
            <pc:sldMk cId="1438725671" sldId="276"/>
            <ac:spMk id="20" creationId="{00000000-0000-0000-0000-000000000000}"/>
          </ac:spMkLst>
        </pc:spChg>
        <pc:spChg chg="del topLvl">
          <ac:chgData name="Muhammad Faris Zuhairi" userId="1806bbdb-9647-4cf7-a40c-5c5435e908bd" providerId="ADAL" clId="{3F325A20-0F04-4D3E-9E04-E44619C93D3D}" dt="2023-06-15T12:21:25.155" v="37" actId="478"/>
          <ac:spMkLst>
            <pc:docMk/>
            <pc:sldMk cId="1438725671" sldId="276"/>
            <ac:spMk id="21" creationId="{00000000-0000-0000-0000-000000000000}"/>
          </ac:spMkLst>
        </pc:spChg>
        <pc:spChg chg="mod">
          <ac:chgData name="Muhammad Faris Zuhairi" userId="1806bbdb-9647-4cf7-a40c-5c5435e908bd" providerId="ADAL" clId="{3F325A20-0F04-4D3E-9E04-E44619C93D3D}" dt="2023-06-15T12:22:51.767" v="62" actId="1076"/>
          <ac:spMkLst>
            <pc:docMk/>
            <pc:sldMk cId="1438725671" sldId="276"/>
            <ac:spMk id="22" creationId="{00000000-0000-0000-0000-000000000000}"/>
          </ac:spMkLst>
        </pc:spChg>
        <pc:spChg chg="mod">
          <ac:chgData name="Muhammad Faris Zuhairi" userId="1806bbdb-9647-4cf7-a40c-5c5435e908bd" providerId="ADAL" clId="{3F325A20-0F04-4D3E-9E04-E44619C93D3D}" dt="2023-06-15T12:22:59.809" v="64" actId="1076"/>
          <ac:spMkLst>
            <pc:docMk/>
            <pc:sldMk cId="1438725671" sldId="276"/>
            <ac:spMk id="23" creationId="{00000000-0000-0000-0000-000000000000}"/>
          </ac:spMkLst>
        </pc:spChg>
        <pc:spChg chg="topLvl">
          <ac:chgData name="Muhammad Faris Zuhairi" userId="1806bbdb-9647-4cf7-a40c-5c5435e908bd" providerId="ADAL" clId="{3F325A20-0F04-4D3E-9E04-E44619C93D3D}" dt="2023-06-15T12:21:35.727" v="40" actId="478"/>
          <ac:spMkLst>
            <pc:docMk/>
            <pc:sldMk cId="1438725671" sldId="276"/>
            <ac:spMk id="25" creationId="{00000000-0000-0000-0000-000000000000}"/>
          </ac:spMkLst>
        </pc:spChg>
        <pc:spChg chg="del topLvl">
          <ac:chgData name="Muhammad Faris Zuhairi" userId="1806bbdb-9647-4cf7-a40c-5c5435e908bd" providerId="ADAL" clId="{3F325A20-0F04-4D3E-9E04-E44619C93D3D}" dt="2023-06-15T12:21:35.727" v="40" actId="478"/>
          <ac:spMkLst>
            <pc:docMk/>
            <pc:sldMk cId="1438725671" sldId="276"/>
            <ac:spMk id="26" creationId="{00000000-0000-0000-0000-000000000000}"/>
          </ac:spMkLst>
        </pc:spChg>
        <pc:spChg chg="mod">
          <ac:chgData name="Muhammad Faris Zuhairi" userId="1806bbdb-9647-4cf7-a40c-5c5435e908bd" providerId="ADAL" clId="{3F325A20-0F04-4D3E-9E04-E44619C93D3D}" dt="2023-06-15T12:23:07.513" v="67" actId="1076"/>
          <ac:spMkLst>
            <pc:docMk/>
            <pc:sldMk cId="1438725671" sldId="276"/>
            <ac:spMk id="27" creationId="{00000000-0000-0000-0000-000000000000}"/>
          </ac:spMkLst>
        </pc:spChg>
        <pc:spChg chg="mod">
          <ac:chgData name="Muhammad Faris Zuhairi" userId="1806bbdb-9647-4cf7-a40c-5c5435e908bd" providerId="ADAL" clId="{3F325A20-0F04-4D3E-9E04-E44619C93D3D}" dt="2023-06-15T12:22:17.782" v="52"/>
          <ac:spMkLst>
            <pc:docMk/>
            <pc:sldMk cId="1438725671" sldId="276"/>
            <ac:spMk id="28" creationId="{00000000-0000-0000-0000-000000000000}"/>
          </ac:spMkLst>
        </pc:spChg>
        <pc:spChg chg="mod">
          <ac:chgData name="Muhammad Faris Zuhairi" userId="1806bbdb-9647-4cf7-a40c-5c5435e908bd" providerId="ADAL" clId="{3F325A20-0F04-4D3E-9E04-E44619C93D3D}" dt="2023-06-15T12:23:27.067" v="75" actId="20577"/>
          <ac:spMkLst>
            <pc:docMk/>
            <pc:sldMk cId="1438725671" sldId="276"/>
            <ac:spMk id="31" creationId="{71F44760-FCFF-06F5-3E2C-4AC346F0AFCC}"/>
          </ac:spMkLst>
        </pc:spChg>
        <pc:spChg chg="add mod">
          <ac:chgData name="Muhammad Faris Zuhairi" userId="1806bbdb-9647-4cf7-a40c-5c5435e908bd" providerId="ADAL" clId="{3F325A20-0F04-4D3E-9E04-E44619C93D3D}" dt="2023-06-15T12:22:47.887" v="61" actId="20577"/>
          <ac:spMkLst>
            <pc:docMk/>
            <pc:sldMk cId="1438725671" sldId="276"/>
            <ac:spMk id="32" creationId="{1F5AF108-F05D-93DE-8F90-EDA53D2B1778}"/>
          </ac:spMkLst>
        </pc:spChg>
        <pc:spChg chg="add mod">
          <ac:chgData name="Muhammad Faris Zuhairi" userId="1806bbdb-9647-4cf7-a40c-5c5435e908bd" providerId="ADAL" clId="{3F325A20-0F04-4D3E-9E04-E44619C93D3D}" dt="2023-06-15T12:22:43.881" v="60" actId="1076"/>
          <ac:spMkLst>
            <pc:docMk/>
            <pc:sldMk cId="1438725671" sldId="276"/>
            <ac:spMk id="33" creationId="{B113D19B-369B-3305-44D4-47B3ABEB9FF7}"/>
          </ac:spMkLst>
        </pc:spChg>
        <pc:spChg chg="add mod">
          <ac:chgData name="Muhammad Faris Zuhairi" userId="1806bbdb-9647-4cf7-a40c-5c5435e908bd" providerId="ADAL" clId="{3F325A20-0F04-4D3E-9E04-E44619C93D3D}" dt="2023-06-15T12:23:02.993" v="65" actId="1076"/>
          <ac:spMkLst>
            <pc:docMk/>
            <pc:sldMk cId="1438725671" sldId="276"/>
            <ac:spMk id="34" creationId="{819F6AB8-D27A-8AA5-01FD-5789651D563C}"/>
          </ac:spMkLst>
        </pc:spChg>
        <pc:spChg chg="add mod">
          <ac:chgData name="Muhammad Faris Zuhairi" userId="1806bbdb-9647-4cf7-a40c-5c5435e908bd" providerId="ADAL" clId="{3F325A20-0F04-4D3E-9E04-E44619C93D3D}" dt="2023-06-15T12:23:31.161" v="76" actId="1076"/>
          <ac:spMkLst>
            <pc:docMk/>
            <pc:sldMk cId="1438725671" sldId="276"/>
            <ac:spMk id="35" creationId="{F55C7C7E-AB76-8766-9D00-0804E766BB77}"/>
          </ac:spMkLst>
        </pc:spChg>
        <pc:grpChg chg="add mod">
          <ac:chgData name="Muhammad Faris Zuhairi" userId="1806bbdb-9647-4cf7-a40c-5c5435e908bd" providerId="ADAL" clId="{3F325A20-0F04-4D3E-9E04-E44619C93D3D}" dt="2023-06-15T12:20:42.593" v="30" actId="1076"/>
          <ac:grpSpMkLst>
            <pc:docMk/>
            <pc:sldMk cId="1438725671" sldId="276"/>
            <ac:grpSpMk id="5" creationId="{43F5BAD8-3260-EFFE-3E3C-B06E9CCEA3ED}"/>
          </ac:grpSpMkLst>
        </pc:grpChg>
        <pc:grpChg chg="mod">
          <ac:chgData name="Muhammad Faris Zuhairi" userId="1806bbdb-9647-4cf7-a40c-5c5435e908bd" providerId="ADAL" clId="{3F325A20-0F04-4D3E-9E04-E44619C93D3D}" dt="2023-06-15T12:20:53.145" v="32" actId="1076"/>
          <ac:grpSpMkLst>
            <pc:docMk/>
            <pc:sldMk cId="1438725671" sldId="276"/>
            <ac:grpSpMk id="9" creationId="{00000000-0000-0000-0000-000000000000}"/>
          </ac:grpSpMkLst>
        </pc:grpChg>
        <pc:grpChg chg="mod">
          <ac:chgData name="Muhammad Faris Zuhairi" userId="1806bbdb-9647-4cf7-a40c-5c5435e908bd" providerId="ADAL" clId="{3F325A20-0F04-4D3E-9E04-E44619C93D3D}" dt="2023-06-15T12:20:31.401" v="26" actId="1076"/>
          <ac:grpSpMkLst>
            <pc:docMk/>
            <pc:sldMk cId="1438725671" sldId="276"/>
            <ac:grpSpMk id="14" creationId="{00000000-0000-0000-0000-000000000000}"/>
          </ac:grpSpMkLst>
        </pc:grpChg>
        <pc:grpChg chg="del mod">
          <ac:chgData name="Muhammad Faris Zuhairi" userId="1806bbdb-9647-4cf7-a40c-5c5435e908bd" providerId="ADAL" clId="{3F325A20-0F04-4D3E-9E04-E44619C93D3D}" dt="2023-06-15T12:21:25.155" v="37" actId="478"/>
          <ac:grpSpMkLst>
            <pc:docMk/>
            <pc:sldMk cId="1438725671" sldId="276"/>
            <ac:grpSpMk id="19" creationId="{00000000-0000-0000-0000-000000000000}"/>
          </ac:grpSpMkLst>
        </pc:grpChg>
        <pc:grpChg chg="del mod">
          <ac:chgData name="Muhammad Faris Zuhairi" userId="1806bbdb-9647-4cf7-a40c-5c5435e908bd" providerId="ADAL" clId="{3F325A20-0F04-4D3E-9E04-E44619C93D3D}" dt="2023-06-15T12:21:35.727" v="40" actId="478"/>
          <ac:grpSpMkLst>
            <pc:docMk/>
            <pc:sldMk cId="1438725671" sldId="276"/>
            <ac:grpSpMk id="24" creationId="{00000000-0000-0000-0000-000000000000}"/>
          </ac:grpSpMkLst>
        </pc:grpChg>
      </pc:sldChg>
      <pc:sldChg chg="modSp mod">
        <pc:chgData name="Muhammad Faris Zuhairi" userId="1806bbdb-9647-4cf7-a40c-5c5435e908bd" providerId="ADAL" clId="{3F325A20-0F04-4D3E-9E04-E44619C93D3D}" dt="2023-06-15T12:19:37.519" v="14" actId="14100"/>
        <pc:sldMkLst>
          <pc:docMk/>
          <pc:sldMk cId="3515305812" sldId="297"/>
        </pc:sldMkLst>
        <pc:spChg chg="mod">
          <ac:chgData name="Muhammad Faris Zuhairi" userId="1806bbdb-9647-4cf7-a40c-5c5435e908bd" providerId="ADAL" clId="{3F325A20-0F04-4D3E-9E04-E44619C93D3D}" dt="2023-06-15T12:19:37.519" v="14" actId="14100"/>
          <ac:spMkLst>
            <pc:docMk/>
            <pc:sldMk cId="3515305812" sldId="297"/>
            <ac:spMk id="21" creationId="{435E70DF-ACCF-0AAE-47CD-09F6CD570A9E}"/>
          </ac:spMkLst>
        </pc:spChg>
      </pc:sldChg>
      <pc:sldChg chg="new del">
        <pc:chgData name="Muhammad Faris Zuhairi" userId="1806bbdb-9647-4cf7-a40c-5c5435e908bd" providerId="ADAL" clId="{3F325A20-0F04-4D3E-9E04-E44619C93D3D}" dt="2023-06-17T02:55:15.201" v="85" actId="47"/>
        <pc:sldMkLst>
          <pc:docMk/>
          <pc:sldMk cId="3643384085" sldId="298"/>
        </pc:sldMkLst>
      </pc:sldChg>
      <pc:sldChg chg="new del">
        <pc:chgData name="Muhammad Faris Zuhairi" userId="1806bbdb-9647-4cf7-a40c-5c5435e908bd" providerId="ADAL" clId="{3F325A20-0F04-4D3E-9E04-E44619C93D3D}" dt="2023-06-17T02:55:15.606" v="86" actId="47"/>
        <pc:sldMkLst>
          <pc:docMk/>
          <pc:sldMk cId="620169507" sldId="299"/>
        </pc:sldMkLst>
      </pc:sldChg>
      <pc:sldChg chg="new del">
        <pc:chgData name="Muhammad Faris Zuhairi" userId="1806bbdb-9647-4cf7-a40c-5c5435e908bd" providerId="ADAL" clId="{3F325A20-0F04-4D3E-9E04-E44619C93D3D}" dt="2023-06-17T02:55:16.044" v="87" actId="47"/>
        <pc:sldMkLst>
          <pc:docMk/>
          <pc:sldMk cId="2711328530" sldId="300"/>
        </pc:sldMkLst>
      </pc:sldChg>
      <pc:sldChg chg="new del">
        <pc:chgData name="Muhammad Faris Zuhairi" userId="1806bbdb-9647-4cf7-a40c-5c5435e908bd" providerId="ADAL" clId="{3F325A20-0F04-4D3E-9E04-E44619C93D3D}" dt="2023-06-17T02:55:16.500" v="88" actId="47"/>
        <pc:sldMkLst>
          <pc:docMk/>
          <pc:sldMk cId="337749012" sldId="301"/>
        </pc:sldMkLst>
      </pc:sldChg>
      <pc:sldChg chg="new del">
        <pc:chgData name="Muhammad Faris Zuhairi" userId="1806bbdb-9647-4cf7-a40c-5c5435e908bd" providerId="ADAL" clId="{3F325A20-0F04-4D3E-9E04-E44619C93D3D}" dt="2023-06-17T02:55:17.133" v="89" actId="47"/>
        <pc:sldMkLst>
          <pc:docMk/>
          <pc:sldMk cId="3682031951" sldId="302"/>
        </pc:sldMkLst>
      </pc:sldChg>
      <pc:sldChg chg="new del">
        <pc:chgData name="Muhammad Faris Zuhairi" userId="1806bbdb-9647-4cf7-a40c-5c5435e908bd" providerId="ADAL" clId="{3F325A20-0F04-4D3E-9E04-E44619C93D3D}" dt="2023-06-17T02:55:17.680" v="90" actId="47"/>
        <pc:sldMkLst>
          <pc:docMk/>
          <pc:sldMk cId="1651945251" sldId="303"/>
        </pc:sldMkLst>
      </pc:sldChg>
      <pc:sldChg chg="new del">
        <pc:chgData name="Muhammad Faris Zuhairi" userId="1806bbdb-9647-4cf7-a40c-5c5435e908bd" providerId="ADAL" clId="{3F325A20-0F04-4D3E-9E04-E44619C93D3D}" dt="2023-06-17T02:55:12.527" v="84" actId="47"/>
        <pc:sldMkLst>
          <pc:docMk/>
          <pc:sldMk cId="1571056262" sldId="304"/>
        </pc:sldMkLst>
      </pc:sldChg>
    </pc:docChg>
  </pc:docChgLst>
  <pc:docChgLst>
    <pc:chgData name="Muhammad Faris Zuhairi" userId="1806bbdb-9647-4cf7-a40c-5c5435e908bd" providerId="ADAL" clId="{E018F14A-F72E-4128-A90C-F9055159DBBC}"/>
    <pc:docChg chg="undo redo custSel addSld delSld modSld sldOrd">
      <pc:chgData name="Muhammad Faris Zuhairi" userId="1806bbdb-9647-4cf7-a40c-5c5435e908bd" providerId="ADAL" clId="{E018F14A-F72E-4128-A90C-F9055159DBBC}" dt="2023-06-15T06:48:06.645" v="4886" actId="20577"/>
      <pc:docMkLst>
        <pc:docMk/>
      </pc:docMkLst>
      <pc:sldChg chg="addSp delSp modSp mod">
        <pc:chgData name="Muhammad Faris Zuhairi" userId="1806bbdb-9647-4cf7-a40c-5c5435e908bd" providerId="ADAL" clId="{E018F14A-F72E-4128-A90C-F9055159DBBC}" dt="2023-06-14T14:53:41.157" v="188" actId="1076"/>
        <pc:sldMkLst>
          <pc:docMk/>
          <pc:sldMk cId="0" sldId="256"/>
        </pc:sldMkLst>
        <pc:spChg chg="del mod">
          <ac:chgData name="Muhammad Faris Zuhairi" userId="1806bbdb-9647-4cf7-a40c-5c5435e908bd" providerId="ADAL" clId="{E018F14A-F72E-4128-A90C-F9055159DBBC}" dt="2023-06-14T14:51:56.249" v="171" actId="478"/>
          <ac:spMkLst>
            <pc:docMk/>
            <pc:sldMk cId="0" sldId="256"/>
            <ac:spMk id="11" creationId="{00000000-0000-0000-0000-000000000000}"/>
          </ac:spMkLst>
        </pc:spChg>
        <pc:spChg chg="mod topLvl">
          <ac:chgData name="Muhammad Faris Zuhairi" userId="1806bbdb-9647-4cf7-a40c-5c5435e908bd" providerId="ADAL" clId="{E018F14A-F72E-4128-A90C-F9055159DBBC}" dt="2023-06-14T14:51:42.969" v="167" actId="14100"/>
          <ac:spMkLst>
            <pc:docMk/>
            <pc:sldMk cId="0" sldId="256"/>
            <ac:spMk id="13" creationId="{00000000-0000-0000-0000-000000000000}"/>
          </ac:spMkLst>
        </pc:spChg>
        <pc:spChg chg="del topLvl">
          <ac:chgData name="Muhammad Faris Zuhairi" userId="1806bbdb-9647-4cf7-a40c-5c5435e908bd" providerId="ADAL" clId="{E018F14A-F72E-4128-A90C-F9055159DBBC}" dt="2023-06-14T14:47:12.566" v="61" actId="478"/>
          <ac:spMkLst>
            <pc:docMk/>
            <pc:sldMk cId="0" sldId="256"/>
            <ac:spMk id="14" creationId="{00000000-0000-0000-0000-000000000000}"/>
          </ac:spMkLst>
        </pc:spChg>
        <pc:spChg chg="mod">
          <ac:chgData name="Muhammad Faris Zuhairi" userId="1806bbdb-9647-4cf7-a40c-5c5435e908bd" providerId="ADAL" clId="{E018F14A-F72E-4128-A90C-F9055159DBBC}" dt="2023-06-14T14:47:37.567" v="81" actId="20577"/>
          <ac:spMkLst>
            <pc:docMk/>
            <pc:sldMk cId="0" sldId="256"/>
            <ac:spMk id="16" creationId="{00000000-0000-0000-0000-000000000000}"/>
          </ac:spMkLst>
        </pc:spChg>
        <pc:spChg chg="mod">
          <ac:chgData name="Muhammad Faris Zuhairi" userId="1806bbdb-9647-4cf7-a40c-5c5435e908bd" providerId="ADAL" clId="{E018F14A-F72E-4128-A90C-F9055159DBBC}" dt="2023-06-14T14:48:36.285" v="112" actId="20577"/>
          <ac:spMkLst>
            <pc:docMk/>
            <pc:sldMk cId="0" sldId="256"/>
            <ac:spMk id="17" creationId="{00000000-0000-0000-0000-000000000000}"/>
          </ac:spMkLst>
        </pc:spChg>
        <pc:spChg chg="mod">
          <ac:chgData name="Muhammad Faris Zuhairi" userId="1806bbdb-9647-4cf7-a40c-5c5435e908bd" providerId="ADAL" clId="{E018F14A-F72E-4128-A90C-F9055159DBBC}" dt="2023-06-14T14:48:17.739" v="85"/>
          <ac:spMkLst>
            <pc:docMk/>
            <pc:sldMk cId="0" sldId="256"/>
            <ac:spMk id="19" creationId="{52E97F58-7D1E-F48D-8FEF-368B2226FBFD}"/>
          </ac:spMkLst>
        </pc:spChg>
        <pc:spChg chg="mod">
          <ac:chgData name="Muhammad Faris Zuhairi" userId="1806bbdb-9647-4cf7-a40c-5c5435e908bd" providerId="ADAL" clId="{E018F14A-F72E-4128-A90C-F9055159DBBC}" dt="2023-06-14T14:48:32.208" v="109" actId="20577"/>
          <ac:spMkLst>
            <pc:docMk/>
            <pc:sldMk cId="0" sldId="256"/>
            <ac:spMk id="20" creationId="{FA8BC34B-C786-6904-0068-16D12F98ACB1}"/>
          </ac:spMkLst>
        </pc:spChg>
        <pc:grpChg chg="del">
          <ac:chgData name="Muhammad Faris Zuhairi" userId="1806bbdb-9647-4cf7-a40c-5c5435e908bd" providerId="ADAL" clId="{E018F14A-F72E-4128-A90C-F9055159DBBC}" dt="2023-06-14T14:51:16.627" v="156" actId="478"/>
          <ac:grpSpMkLst>
            <pc:docMk/>
            <pc:sldMk cId="0" sldId="256"/>
            <ac:grpSpMk id="2" creationId="{00000000-0000-0000-0000-000000000000}"/>
          </ac:grpSpMkLst>
        </pc:grpChg>
        <pc:grpChg chg="del">
          <ac:chgData name="Muhammad Faris Zuhairi" userId="1806bbdb-9647-4cf7-a40c-5c5435e908bd" providerId="ADAL" clId="{E018F14A-F72E-4128-A90C-F9055159DBBC}" dt="2023-06-14T14:52:17.422" v="176" actId="478"/>
          <ac:grpSpMkLst>
            <pc:docMk/>
            <pc:sldMk cId="0" sldId="256"/>
            <ac:grpSpMk id="4" creationId="{00000000-0000-0000-0000-000000000000}"/>
          </ac:grpSpMkLst>
        </pc:grpChg>
        <pc:grpChg chg="mod">
          <ac:chgData name="Muhammad Faris Zuhairi" userId="1806bbdb-9647-4cf7-a40c-5c5435e908bd" providerId="ADAL" clId="{E018F14A-F72E-4128-A90C-F9055159DBBC}" dt="2023-06-14T14:52:13.317" v="175" actId="1076"/>
          <ac:grpSpMkLst>
            <pc:docMk/>
            <pc:sldMk cId="0" sldId="256"/>
            <ac:grpSpMk id="8" creationId="{00000000-0000-0000-0000-000000000000}"/>
          </ac:grpSpMkLst>
        </pc:grpChg>
        <pc:grpChg chg="del mod">
          <ac:chgData name="Muhammad Faris Zuhairi" userId="1806bbdb-9647-4cf7-a40c-5c5435e908bd" providerId="ADAL" clId="{E018F14A-F72E-4128-A90C-F9055159DBBC}" dt="2023-06-14T14:47:12.566" v="61" actId="478"/>
          <ac:grpSpMkLst>
            <pc:docMk/>
            <pc:sldMk cId="0" sldId="256"/>
            <ac:grpSpMk id="12" creationId="{00000000-0000-0000-0000-000000000000}"/>
          </ac:grpSpMkLst>
        </pc:grpChg>
        <pc:grpChg chg="mod">
          <ac:chgData name="Muhammad Faris Zuhairi" userId="1806bbdb-9647-4cf7-a40c-5c5435e908bd" providerId="ADAL" clId="{E018F14A-F72E-4128-A90C-F9055159DBBC}" dt="2023-06-14T14:48:42.653" v="113" actId="1076"/>
          <ac:grpSpMkLst>
            <pc:docMk/>
            <pc:sldMk cId="0" sldId="256"/>
            <ac:grpSpMk id="15" creationId="{00000000-0000-0000-0000-000000000000}"/>
          </ac:grpSpMkLst>
        </pc:grpChg>
        <pc:grpChg chg="add mod">
          <ac:chgData name="Muhammad Faris Zuhairi" userId="1806bbdb-9647-4cf7-a40c-5c5435e908bd" providerId="ADAL" clId="{E018F14A-F72E-4128-A90C-F9055159DBBC}" dt="2023-06-14T14:48:23.324" v="87" actId="1076"/>
          <ac:grpSpMkLst>
            <pc:docMk/>
            <pc:sldMk cId="0" sldId="256"/>
            <ac:grpSpMk id="18" creationId="{DC02EA89-C343-785C-85DF-D1FEF5C843D4}"/>
          </ac:grpSpMkLst>
        </pc:grpChg>
        <pc:picChg chg="add mod">
          <ac:chgData name="Muhammad Faris Zuhairi" userId="1806bbdb-9647-4cf7-a40c-5c5435e908bd" providerId="ADAL" clId="{E018F14A-F72E-4128-A90C-F9055159DBBC}" dt="2023-06-14T14:51:36.942" v="165" actId="1076"/>
          <ac:picMkLst>
            <pc:docMk/>
            <pc:sldMk cId="0" sldId="256"/>
            <ac:picMk id="22" creationId="{8CEFB708-6C0F-F533-3A5D-D952C2D3DE1C}"/>
          </ac:picMkLst>
        </pc:picChg>
        <pc:picChg chg="add mod">
          <ac:chgData name="Muhammad Faris Zuhairi" userId="1806bbdb-9647-4cf7-a40c-5c5435e908bd" providerId="ADAL" clId="{E018F14A-F72E-4128-A90C-F9055159DBBC}" dt="2023-06-14T14:53:41.157" v="188" actId="1076"/>
          <ac:picMkLst>
            <pc:docMk/>
            <pc:sldMk cId="0" sldId="256"/>
            <ac:picMk id="23" creationId="{532A7B57-C250-3766-ED29-1D1BD633584A}"/>
          </ac:picMkLst>
        </pc:picChg>
        <pc:picChg chg="add mod">
          <ac:chgData name="Muhammad Faris Zuhairi" userId="1806bbdb-9647-4cf7-a40c-5c5435e908bd" providerId="ADAL" clId="{E018F14A-F72E-4128-A90C-F9055159DBBC}" dt="2023-06-14T14:53:41.157" v="188" actId="1076"/>
          <ac:picMkLst>
            <pc:docMk/>
            <pc:sldMk cId="0" sldId="256"/>
            <ac:picMk id="24" creationId="{823A8E20-23C3-7E95-C8E4-6F5DFF3FC7C7}"/>
          </ac:picMkLst>
        </pc:picChg>
        <pc:picChg chg="add mod">
          <ac:chgData name="Muhammad Faris Zuhairi" userId="1806bbdb-9647-4cf7-a40c-5c5435e908bd" providerId="ADAL" clId="{E018F14A-F72E-4128-A90C-F9055159DBBC}" dt="2023-06-14T14:53:41.157" v="188" actId="1076"/>
          <ac:picMkLst>
            <pc:docMk/>
            <pc:sldMk cId="0" sldId="256"/>
            <ac:picMk id="25" creationId="{7845B062-627A-BB09-549D-BD0E66373F7E}"/>
          </ac:picMkLst>
        </pc:picChg>
        <pc:picChg chg="add del mod">
          <ac:chgData name="Muhammad Faris Zuhairi" userId="1806bbdb-9647-4cf7-a40c-5c5435e908bd" providerId="ADAL" clId="{E018F14A-F72E-4128-A90C-F9055159DBBC}" dt="2023-06-14T14:51:12.391" v="154" actId="478"/>
          <ac:picMkLst>
            <pc:docMk/>
            <pc:sldMk cId="0" sldId="256"/>
            <ac:picMk id="1026" creationId="{34A4CA94-8B01-FF45-3B4A-BADC677D1044}"/>
          </ac:picMkLst>
        </pc:picChg>
      </pc:sldChg>
      <pc:sldChg chg="del mod modShow">
        <pc:chgData name="Muhammad Faris Zuhairi" userId="1806bbdb-9647-4cf7-a40c-5c5435e908bd" providerId="ADAL" clId="{E018F14A-F72E-4128-A90C-F9055159DBBC}" dt="2023-06-15T05:32:00.721" v="4861" actId="47"/>
        <pc:sldMkLst>
          <pc:docMk/>
          <pc:sldMk cId="0" sldId="257"/>
        </pc:sldMkLst>
      </pc:sldChg>
      <pc:sldChg chg="del mod modShow">
        <pc:chgData name="Muhammad Faris Zuhairi" userId="1806bbdb-9647-4cf7-a40c-5c5435e908bd" providerId="ADAL" clId="{E018F14A-F72E-4128-A90C-F9055159DBBC}" dt="2023-06-15T05:32:00.721" v="4861" actId="47"/>
        <pc:sldMkLst>
          <pc:docMk/>
          <pc:sldMk cId="0" sldId="258"/>
        </pc:sldMkLst>
      </pc:sldChg>
      <pc:sldChg chg="del mod modShow">
        <pc:chgData name="Muhammad Faris Zuhairi" userId="1806bbdb-9647-4cf7-a40c-5c5435e908bd" providerId="ADAL" clId="{E018F14A-F72E-4128-A90C-F9055159DBBC}" dt="2023-06-15T05:32:00.721" v="4861" actId="47"/>
        <pc:sldMkLst>
          <pc:docMk/>
          <pc:sldMk cId="0" sldId="259"/>
        </pc:sldMkLst>
      </pc:sldChg>
      <pc:sldChg chg="del mod modShow">
        <pc:chgData name="Muhammad Faris Zuhairi" userId="1806bbdb-9647-4cf7-a40c-5c5435e908bd" providerId="ADAL" clId="{E018F14A-F72E-4128-A90C-F9055159DBBC}" dt="2023-06-15T05:32:00.721" v="4861" actId="47"/>
        <pc:sldMkLst>
          <pc:docMk/>
          <pc:sldMk cId="0" sldId="260"/>
        </pc:sldMkLst>
      </pc:sldChg>
      <pc:sldChg chg="del mod modShow">
        <pc:chgData name="Muhammad Faris Zuhairi" userId="1806bbdb-9647-4cf7-a40c-5c5435e908bd" providerId="ADAL" clId="{E018F14A-F72E-4128-A90C-F9055159DBBC}" dt="2023-06-15T05:32:00.721" v="4861" actId="47"/>
        <pc:sldMkLst>
          <pc:docMk/>
          <pc:sldMk cId="0" sldId="261"/>
        </pc:sldMkLst>
      </pc:sldChg>
      <pc:sldChg chg="del mod modShow">
        <pc:chgData name="Muhammad Faris Zuhairi" userId="1806bbdb-9647-4cf7-a40c-5c5435e908bd" providerId="ADAL" clId="{E018F14A-F72E-4128-A90C-F9055159DBBC}" dt="2023-06-15T05:32:00.721" v="4861" actId="47"/>
        <pc:sldMkLst>
          <pc:docMk/>
          <pc:sldMk cId="0" sldId="262"/>
        </pc:sldMkLst>
      </pc:sldChg>
      <pc:sldChg chg="del mod modShow">
        <pc:chgData name="Muhammad Faris Zuhairi" userId="1806bbdb-9647-4cf7-a40c-5c5435e908bd" providerId="ADAL" clId="{E018F14A-F72E-4128-A90C-F9055159DBBC}" dt="2023-06-15T05:32:00.721" v="4861" actId="47"/>
        <pc:sldMkLst>
          <pc:docMk/>
          <pc:sldMk cId="0" sldId="263"/>
        </pc:sldMkLst>
      </pc:sldChg>
      <pc:sldChg chg="del mod modShow">
        <pc:chgData name="Muhammad Faris Zuhairi" userId="1806bbdb-9647-4cf7-a40c-5c5435e908bd" providerId="ADAL" clId="{E018F14A-F72E-4128-A90C-F9055159DBBC}" dt="2023-06-15T05:32:00.721" v="4861" actId="47"/>
        <pc:sldMkLst>
          <pc:docMk/>
          <pc:sldMk cId="0" sldId="264"/>
        </pc:sldMkLst>
      </pc:sldChg>
      <pc:sldChg chg="del mod modShow">
        <pc:chgData name="Muhammad Faris Zuhairi" userId="1806bbdb-9647-4cf7-a40c-5c5435e908bd" providerId="ADAL" clId="{E018F14A-F72E-4128-A90C-F9055159DBBC}" dt="2023-06-15T05:32:00.721" v="4861" actId="47"/>
        <pc:sldMkLst>
          <pc:docMk/>
          <pc:sldMk cId="0" sldId="265"/>
        </pc:sldMkLst>
      </pc:sldChg>
      <pc:sldChg chg="del mod modShow">
        <pc:chgData name="Muhammad Faris Zuhairi" userId="1806bbdb-9647-4cf7-a40c-5c5435e908bd" providerId="ADAL" clId="{E018F14A-F72E-4128-A90C-F9055159DBBC}" dt="2023-06-15T05:32:00.721" v="4861" actId="47"/>
        <pc:sldMkLst>
          <pc:docMk/>
          <pc:sldMk cId="0" sldId="266"/>
        </pc:sldMkLst>
      </pc:sldChg>
      <pc:sldChg chg="del mod modShow">
        <pc:chgData name="Muhammad Faris Zuhairi" userId="1806bbdb-9647-4cf7-a40c-5c5435e908bd" providerId="ADAL" clId="{E018F14A-F72E-4128-A90C-F9055159DBBC}" dt="2023-06-15T05:32:00.721" v="4861" actId="47"/>
        <pc:sldMkLst>
          <pc:docMk/>
          <pc:sldMk cId="0" sldId="267"/>
        </pc:sldMkLst>
      </pc:sldChg>
      <pc:sldChg chg="del mod modShow">
        <pc:chgData name="Muhammad Faris Zuhairi" userId="1806bbdb-9647-4cf7-a40c-5c5435e908bd" providerId="ADAL" clId="{E018F14A-F72E-4128-A90C-F9055159DBBC}" dt="2023-06-15T05:32:00.721" v="4861" actId="47"/>
        <pc:sldMkLst>
          <pc:docMk/>
          <pc:sldMk cId="0" sldId="268"/>
        </pc:sldMkLst>
      </pc:sldChg>
      <pc:sldChg chg="del mod modShow">
        <pc:chgData name="Muhammad Faris Zuhairi" userId="1806bbdb-9647-4cf7-a40c-5c5435e908bd" providerId="ADAL" clId="{E018F14A-F72E-4128-A90C-F9055159DBBC}" dt="2023-06-15T05:32:00.721" v="4861" actId="47"/>
        <pc:sldMkLst>
          <pc:docMk/>
          <pc:sldMk cId="0" sldId="269"/>
        </pc:sldMkLst>
      </pc:sldChg>
      <pc:sldChg chg="del mod modShow">
        <pc:chgData name="Muhammad Faris Zuhairi" userId="1806bbdb-9647-4cf7-a40c-5c5435e908bd" providerId="ADAL" clId="{E018F14A-F72E-4128-A90C-F9055159DBBC}" dt="2023-06-15T05:32:00.721" v="4861" actId="47"/>
        <pc:sldMkLst>
          <pc:docMk/>
          <pc:sldMk cId="0" sldId="270"/>
        </pc:sldMkLst>
      </pc:sldChg>
      <pc:sldChg chg="addSp delSp modSp add mod ord setBg">
        <pc:chgData name="Muhammad Faris Zuhairi" userId="1806bbdb-9647-4cf7-a40c-5c5435e908bd" providerId="ADAL" clId="{E018F14A-F72E-4128-A90C-F9055159DBBC}" dt="2023-06-15T06:48:06.645" v="4886" actId="20577"/>
        <pc:sldMkLst>
          <pc:docMk/>
          <pc:sldMk cId="3373247010" sldId="271"/>
        </pc:sldMkLst>
        <pc:spChg chg="mod">
          <ac:chgData name="Muhammad Faris Zuhairi" userId="1806bbdb-9647-4cf7-a40c-5c5435e908bd" providerId="ADAL" clId="{E018F14A-F72E-4128-A90C-F9055159DBBC}" dt="2023-06-15T05:18:59.805" v="4598" actId="14100"/>
          <ac:spMkLst>
            <pc:docMk/>
            <pc:sldMk cId="3373247010" sldId="271"/>
            <ac:spMk id="4" creationId="{00000000-0000-0000-0000-000000000000}"/>
          </ac:spMkLst>
        </pc:spChg>
        <pc:spChg chg="ord">
          <ac:chgData name="Muhammad Faris Zuhairi" userId="1806bbdb-9647-4cf7-a40c-5c5435e908bd" providerId="ADAL" clId="{E018F14A-F72E-4128-A90C-F9055159DBBC}" dt="2023-06-14T14:54:39.862" v="204" actId="166"/>
          <ac:spMkLst>
            <pc:docMk/>
            <pc:sldMk cId="3373247010" sldId="271"/>
            <ac:spMk id="5" creationId="{00000000-0000-0000-0000-000000000000}"/>
          </ac:spMkLst>
        </pc:spChg>
        <pc:spChg chg="add mod">
          <ac:chgData name="Muhammad Faris Zuhairi" userId="1806bbdb-9647-4cf7-a40c-5c5435e908bd" providerId="ADAL" clId="{E018F14A-F72E-4128-A90C-F9055159DBBC}" dt="2023-06-15T06:48:06.645" v="4886" actId="20577"/>
          <ac:spMkLst>
            <pc:docMk/>
            <pc:sldMk cId="3373247010" sldId="271"/>
            <ac:spMk id="6" creationId="{446BD9E5-AF37-2C28-011D-1A51454D5ACF}"/>
          </ac:spMkLst>
        </pc:spChg>
        <pc:spChg chg="mod ord topLvl">
          <ac:chgData name="Muhammad Faris Zuhairi" userId="1806bbdb-9647-4cf7-a40c-5c5435e908bd" providerId="ADAL" clId="{E018F14A-F72E-4128-A90C-F9055159DBBC}" dt="2023-06-15T05:19:04.817" v="4599" actId="14100"/>
          <ac:spMkLst>
            <pc:docMk/>
            <pc:sldMk cId="3373247010" sldId="271"/>
            <ac:spMk id="7" creationId="{00000000-0000-0000-0000-000000000000}"/>
          </ac:spMkLst>
        </pc:spChg>
        <pc:spChg chg="del topLvl">
          <ac:chgData name="Muhammad Faris Zuhairi" userId="1806bbdb-9647-4cf7-a40c-5c5435e908bd" providerId="ADAL" clId="{E018F14A-F72E-4128-A90C-F9055159DBBC}" dt="2023-06-14T14:54:23.177" v="198" actId="478"/>
          <ac:spMkLst>
            <pc:docMk/>
            <pc:sldMk cId="3373247010" sldId="271"/>
            <ac:spMk id="8" creationId="{00000000-0000-0000-0000-000000000000}"/>
          </ac:spMkLst>
        </pc:spChg>
        <pc:grpChg chg="del">
          <ac:chgData name="Muhammad Faris Zuhairi" userId="1806bbdb-9647-4cf7-a40c-5c5435e908bd" providerId="ADAL" clId="{E018F14A-F72E-4128-A90C-F9055159DBBC}" dt="2023-06-14T14:54:23.177" v="198" actId="478"/>
          <ac:grpSpMkLst>
            <pc:docMk/>
            <pc:sldMk cId="3373247010" sldId="271"/>
            <ac:grpSpMk id="6" creationId="{00000000-0000-0000-0000-000000000000}"/>
          </ac:grpSpMkLst>
        </pc:grpChg>
        <pc:graphicFrameChg chg="del mod modGraphic">
          <ac:chgData name="Muhammad Faris Zuhairi" userId="1806bbdb-9647-4cf7-a40c-5c5435e908bd" providerId="ADAL" clId="{E018F14A-F72E-4128-A90C-F9055159DBBC}" dt="2023-06-15T05:19:07.606" v="4600" actId="478"/>
          <ac:graphicFrameMkLst>
            <pc:docMk/>
            <pc:sldMk cId="3373247010" sldId="271"/>
            <ac:graphicFrameMk id="3" creationId="{00000000-0000-0000-0000-000000000000}"/>
          </ac:graphicFrameMkLst>
        </pc:graphicFrameChg>
      </pc:sldChg>
      <pc:sldChg chg="addSp delSp modSp add mod">
        <pc:chgData name="Muhammad Faris Zuhairi" userId="1806bbdb-9647-4cf7-a40c-5c5435e908bd" providerId="ADAL" clId="{E018F14A-F72E-4128-A90C-F9055159DBBC}" dt="2023-06-14T15:31:53.911" v="1193"/>
        <pc:sldMkLst>
          <pc:docMk/>
          <pc:sldMk cId="1222372360" sldId="272"/>
        </pc:sldMkLst>
        <pc:spChg chg="mod topLvl">
          <ac:chgData name="Muhammad Faris Zuhairi" userId="1806bbdb-9647-4cf7-a40c-5c5435e908bd" providerId="ADAL" clId="{E018F14A-F72E-4128-A90C-F9055159DBBC}" dt="2023-06-14T15:04:03.143" v="410" actId="1076"/>
          <ac:spMkLst>
            <pc:docMk/>
            <pc:sldMk cId="1222372360" sldId="272"/>
            <ac:spMk id="10" creationId="{00000000-0000-0000-0000-000000000000}"/>
          </ac:spMkLst>
        </pc:spChg>
        <pc:spChg chg="del topLvl">
          <ac:chgData name="Muhammad Faris Zuhairi" userId="1806bbdb-9647-4cf7-a40c-5c5435e908bd" providerId="ADAL" clId="{E018F14A-F72E-4128-A90C-F9055159DBBC}" dt="2023-06-14T15:03:25.223" v="395" actId="478"/>
          <ac:spMkLst>
            <pc:docMk/>
            <pc:sldMk cId="1222372360" sldId="272"/>
            <ac:spMk id="11" creationId="{00000000-0000-0000-0000-000000000000}"/>
          </ac:spMkLst>
        </pc:spChg>
        <pc:spChg chg="del">
          <ac:chgData name="Muhammad Faris Zuhairi" userId="1806bbdb-9647-4cf7-a40c-5c5435e908bd" providerId="ADAL" clId="{E018F14A-F72E-4128-A90C-F9055159DBBC}" dt="2023-06-14T15:03:45.634" v="403" actId="478"/>
          <ac:spMkLst>
            <pc:docMk/>
            <pc:sldMk cId="1222372360" sldId="272"/>
            <ac:spMk id="12" creationId="{00000000-0000-0000-0000-000000000000}"/>
          </ac:spMkLst>
        </pc:spChg>
        <pc:spChg chg="del mod topLvl">
          <ac:chgData name="Muhammad Faris Zuhairi" userId="1806bbdb-9647-4cf7-a40c-5c5435e908bd" providerId="ADAL" clId="{E018F14A-F72E-4128-A90C-F9055159DBBC}" dt="2023-06-14T15:03:39.725" v="401" actId="478"/>
          <ac:spMkLst>
            <pc:docMk/>
            <pc:sldMk cId="1222372360" sldId="272"/>
            <ac:spMk id="15" creationId="{00000000-0000-0000-0000-000000000000}"/>
          </ac:spMkLst>
        </pc:spChg>
        <pc:spChg chg="mod topLvl">
          <ac:chgData name="Muhammad Faris Zuhairi" userId="1806bbdb-9647-4cf7-a40c-5c5435e908bd" providerId="ADAL" clId="{E018F14A-F72E-4128-A90C-F9055159DBBC}" dt="2023-06-14T15:03:57.061" v="407" actId="1076"/>
          <ac:spMkLst>
            <pc:docMk/>
            <pc:sldMk cId="1222372360" sldId="272"/>
            <ac:spMk id="16" creationId="{00000000-0000-0000-0000-000000000000}"/>
          </ac:spMkLst>
        </pc:spChg>
        <pc:spChg chg="add mod">
          <ac:chgData name="Muhammad Faris Zuhairi" userId="1806bbdb-9647-4cf7-a40c-5c5435e908bd" providerId="ADAL" clId="{E018F14A-F72E-4128-A90C-F9055159DBBC}" dt="2023-06-14T15:29:40.712" v="1160" actId="1076"/>
          <ac:spMkLst>
            <pc:docMk/>
            <pc:sldMk cId="1222372360" sldId="272"/>
            <ac:spMk id="19" creationId="{DD67799E-A4AF-72B0-C52F-8365CA4B12F6}"/>
          </ac:spMkLst>
        </pc:spChg>
        <pc:spChg chg="add mod">
          <ac:chgData name="Muhammad Faris Zuhairi" userId="1806bbdb-9647-4cf7-a40c-5c5435e908bd" providerId="ADAL" clId="{E018F14A-F72E-4128-A90C-F9055159DBBC}" dt="2023-06-14T15:29:31.648" v="1157" actId="1076"/>
          <ac:spMkLst>
            <pc:docMk/>
            <pc:sldMk cId="1222372360" sldId="272"/>
            <ac:spMk id="20" creationId="{03A5914E-96BC-15B3-7BCC-FB759E630C5B}"/>
          </ac:spMkLst>
        </pc:spChg>
        <pc:spChg chg="add mod">
          <ac:chgData name="Muhammad Faris Zuhairi" userId="1806bbdb-9647-4cf7-a40c-5c5435e908bd" providerId="ADAL" clId="{E018F14A-F72E-4128-A90C-F9055159DBBC}" dt="2023-06-14T15:30:04.455" v="1166" actId="1076"/>
          <ac:spMkLst>
            <pc:docMk/>
            <pc:sldMk cId="1222372360" sldId="272"/>
            <ac:spMk id="21" creationId="{B09D4FFF-CBA7-C762-4D7E-D89B4B946D5B}"/>
          </ac:spMkLst>
        </pc:spChg>
        <pc:spChg chg="add del mod">
          <ac:chgData name="Muhammad Faris Zuhairi" userId="1806bbdb-9647-4cf7-a40c-5c5435e908bd" providerId="ADAL" clId="{E018F14A-F72E-4128-A90C-F9055159DBBC}" dt="2023-06-14T15:26:35.687" v="1125" actId="478"/>
          <ac:spMkLst>
            <pc:docMk/>
            <pc:sldMk cId="1222372360" sldId="272"/>
            <ac:spMk id="22" creationId="{1D75B12C-B710-9A94-5608-121E6D110BEA}"/>
          </ac:spMkLst>
        </pc:spChg>
        <pc:spChg chg="add mod">
          <ac:chgData name="Muhammad Faris Zuhairi" userId="1806bbdb-9647-4cf7-a40c-5c5435e908bd" providerId="ADAL" clId="{E018F14A-F72E-4128-A90C-F9055159DBBC}" dt="2023-06-14T15:29:29.912" v="1156" actId="1076"/>
          <ac:spMkLst>
            <pc:docMk/>
            <pc:sldMk cId="1222372360" sldId="272"/>
            <ac:spMk id="26" creationId="{C9ED149B-357D-27BC-AC72-F28A068C46DE}"/>
          </ac:spMkLst>
        </pc:spChg>
        <pc:spChg chg="add mod">
          <ac:chgData name="Muhammad Faris Zuhairi" userId="1806bbdb-9647-4cf7-a40c-5c5435e908bd" providerId="ADAL" clId="{E018F14A-F72E-4128-A90C-F9055159DBBC}" dt="2023-06-14T15:30:07.295" v="1167" actId="14100"/>
          <ac:spMkLst>
            <pc:docMk/>
            <pc:sldMk cId="1222372360" sldId="272"/>
            <ac:spMk id="27" creationId="{4FE2B4BF-AF84-AF7C-86D5-3FD353CF7291}"/>
          </ac:spMkLst>
        </pc:spChg>
        <pc:grpChg chg="del">
          <ac:chgData name="Muhammad Faris Zuhairi" userId="1806bbdb-9647-4cf7-a40c-5c5435e908bd" providerId="ADAL" clId="{E018F14A-F72E-4128-A90C-F9055159DBBC}" dt="2023-06-14T15:03:49.009" v="404" actId="478"/>
          <ac:grpSpMkLst>
            <pc:docMk/>
            <pc:sldMk cId="1222372360" sldId="272"/>
            <ac:grpSpMk id="6" creationId="{00000000-0000-0000-0000-000000000000}"/>
          </ac:grpSpMkLst>
        </pc:grpChg>
        <pc:grpChg chg="del">
          <ac:chgData name="Muhammad Faris Zuhairi" userId="1806bbdb-9647-4cf7-a40c-5c5435e908bd" providerId="ADAL" clId="{E018F14A-F72E-4128-A90C-F9055159DBBC}" dt="2023-06-14T15:03:25.223" v="395" actId="478"/>
          <ac:grpSpMkLst>
            <pc:docMk/>
            <pc:sldMk cId="1222372360" sldId="272"/>
            <ac:grpSpMk id="9" creationId="{00000000-0000-0000-0000-000000000000}"/>
          </ac:grpSpMkLst>
        </pc:grpChg>
        <pc:grpChg chg="del">
          <ac:chgData name="Muhammad Faris Zuhairi" userId="1806bbdb-9647-4cf7-a40c-5c5435e908bd" providerId="ADAL" clId="{E018F14A-F72E-4128-A90C-F9055159DBBC}" dt="2023-06-14T15:03:39.725" v="401" actId="478"/>
          <ac:grpSpMkLst>
            <pc:docMk/>
            <pc:sldMk cId="1222372360" sldId="272"/>
            <ac:grpSpMk id="14" creationId="{00000000-0000-0000-0000-000000000000}"/>
          </ac:grpSpMkLst>
        </pc:grpChg>
        <pc:picChg chg="add del mod">
          <ac:chgData name="Muhammad Faris Zuhairi" userId="1806bbdb-9647-4cf7-a40c-5c5435e908bd" providerId="ADAL" clId="{E018F14A-F72E-4128-A90C-F9055159DBBC}" dt="2023-06-14T15:23:04.996" v="885" actId="478"/>
          <ac:picMkLst>
            <pc:docMk/>
            <pc:sldMk cId="1222372360" sldId="272"/>
            <ac:picMk id="17" creationId="{7D7AE850-B02C-C4FF-B644-79FBAE120241}"/>
          </ac:picMkLst>
        </pc:picChg>
        <pc:picChg chg="add mod modCrop">
          <ac:chgData name="Muhammad Faris Zuhairi" userId="1806bbdb-9647-4cf7-a40c-5c5435e908bd" providerId="ADAL" clId="{E018F14A-F72E-4128-A90C-F9055159DBBC}" dt="2023-06-14T15:27:38.024" v="1135" actId="1076"/>
          <ac:picMkLst>
            <pc:docMk/>
            <pc:sldMk cId="1222372360" sldId="272"/>
            <ac:picMk id="23" creationId="{951241C6-3E86-B557-5006-948BD56E4733}"/>
          </ac:picMkLst>
        </pc:picChg>
        <pc:picChg chg="add del mod">
          <ac:chgData name="Muhammad Faris Zuhairi" userId="1806bbdb-9647-4cf7-a40c-5c5435e908bd" providerId="ADAL" clId="{E018F14A-F72E-4128-A90C-F9055159DBBC}" dt="2023-06-14T15:31:53.911" v="1193"/>
          <ac:picMkLst>
            <pc:docMk/>
            <pc:sldMk cId="1222372360" sldId="272"/>
            <ac:picMk id="28" creationId="{EB9C1288-C0FD-6826-4E79-39AB3D1039D7}"/>
          </ac:picMkLst>
        </pc:picChg>
        <pc:picChg chg="add del mod">
          <ac:chgData name="Muhammad Faris Zuhairi" userId="1806bbdb-9647-4cf7-a40c-5c5435e908bd" providerId="ADAL" clId="{E018F14A-F72E-4128-A90C-F9055159DBBC}" dt="2023-06-14T15:15:23.806" v="646" actId="478"/>
          <ac:picMkLst>
            <pc:docMk/>
            <pc:sldMk cId="1222372360" sldId="272"/>
            <ac:picMk id="2050" creationId="{EB9CC1EF-BF4B-3053-FE23-A0BF908A9A00}"/>
          </ac:picMkLst>
        </pc:picChg>
        <pc:picChg chg="add del mod">
          <ac:chgData name="Muhammad Faris Zuhairi" userId="1806bbdb-9647-4cf7-a40c-5c5435e908bd" providerId="ADAL" clId="{E018F14A-F72E-4128-A90C-F9055159DBBC}" dt="2023-06-14T15:23:07.218" v="886" actId="478"/>
          <ac:picMkLst>
            <pc:docMk/>
            <pc:sldMk cId="1222372360" sldId="272"/>
            <ac:picMk id="2052" creationId="{CCBC4EE0-702D-2086-2E54-31BFCC382F03}"/>
          </ac:picMkLst>
        </pc:picChg>
        <pc:picChg chg="add del mod">
          <ac:chgData name="Muhammad Faris Zuhairi" userId="1806bbdb-9647-4cf7-a40c-5c5435e908bd" providerId="ADAL" clId="{E018F14A-F72E-4128-A90C-F9055159DBBC}" dt="2023-06-14T15:23:08.049" v="887" actId="478"/>
          <ac:picMkLst>
            <pc:docMk/>
            <pc:sldMk cId="1222372360" sldId="272"/>
            <ac:picMk id="2054" creationId="{9962EFEA-1035-2271-CCE3-F259D51EFCFF}"/>
          </ac:picMkLst>
        </pc:picChg>
        <pc:cxnChg chg="add del">
          <ac:chgData name="Muhammad Faris Zuhairi" userId="1806bbdb-9647-4cf7-a40c-5c5435e908bd" providerId="ADAL" clId="{E018F14A-F72E-4128-A90C-F9055159DBBC}" dt="2023-06-14T15:28:45.677" v="1148" actId="11529"/>
          <ac:cxnSpMkLst>
            <pc:docMk/>
            <pc:sldMk cId="1222372360" sldId="272"/>
            <ac:cxnSpMk id="25" creationId="{FE1AFA09-0DC9-400B-C954-B59BFD6EE22C}"/>
          </ac:cxnSpMkLst>
        </pc:cxnChg>
      </pc:sldChg>
      <pc:sldChg chg="addSp delSp modSp add mod">
        <pc:chgData name="Muhammad Faris Zuhairi" userId="1806bbdb-9647-4cf7-a40c-5c5435e908bd" providerId="ADAL" clId="{E018F14A-F72E-4128-A90C-F9055159DBBC}" dt="2023-06-15T03:19:50.950" v="1954" actId="20577"/>
        <pc:sldMkLst>
          <pc:docMk/>
          <pc:sldMk cId="1852267189" sldId="273"/>
        </pc:sldMkLst>
        <pc:spChg chg="del topLvl">
          <ac:chgData name="Muhammad Faris Zuhairi" userId="1806bbdb-9647-4cf7-a40c-5c5435e908bd" providerId="ADAL" clId="{E018F14A-F72E-4128-A90C-F9055159DBBC}" dt="2023-06-15T03:11:17.776" v="1762" actId="478"/>
          <ac:spMkLst>
            <pc:docMk/>
            <pc:sldMk cId="1852267189" sldId="273"/>
            <ac:spMk id="15" creationId="{00000000-0000-0000-0000-000000000000}"/>
          </ac:spMkLst>
        </pc:spChg>
        <pc:spChg chg="mod topLvl">
          <ac:chgData name="Muhammad Faris Zuhairi" userId="1806bbdb-9647-4cf7-a40c-5c5435e908bd" providerId="ADAL" clId="{E018F14A-F72E-4128-A90C-F9055159DBBC}" dt="2023-06-15T03:11:17.776" v="1762" actId="478"/>
          <ac:spMkLst>
            <pc:docMk/>
            <pc:sldMk cId="1852267189" sldId="273"/>
            <ac:spMk id="16" creationId="{00000000-0000-0000-0000-000000000000}"/>
          </ac:spMkLst>
        </pc:spChg>
        <pc:spChg chg="add mod">
          <ac:chgData name="Muhammad Faris Zuhairi" userId="1806bbdb-9647-4cf7-a40c-5c5435e908bd" providerId="ADAL" clId="{E018F14A-F72E-4128-A90C-F9055159DBBC}" dt="2023-06-15T03:15:35.800" v="1857" actId="20577"/>
          <ac:spMkLst>
            <pc:docMk/>
            <pc:sldMk cId="1852267189" sldId="273"/>
            <ac:spMk id="20" creationId="{B9F820F4-683C-10E2-3B21-D4FE1EC38D9C}"/>
          </ac:spMkLst>
        </pc:spChg>
        <pc:spChg chg="add mod">
          <ac:chgData name="Muhammad Faris Zuhairi" userId="1806bbdb-9647-4cf7-a40c-5c5435e908bd" providerId="ADAL" clId="{E018F14A-F72E-4128-A90C-F9055159DBBC}" dt="2023-06-15T03:19:50.950" v="1954" actId="20577"/>
          <ac:spMkLst>
            <pc:docMk/>
            <pc:sldMk cId="1852267189" sldId="273"/>
            <ac:spMk id="21" creationId="{435E70DF-ACCF-0AAE-47CD-09F6CD570A9E}"/>
          </ac:spMkLst>
        </pc:spChg>
        <pc:spChg chg="add del">
          <ac:chgData name="Muhammad Faris Zuhairi" userId="1806bbdb-9647-4cf7-a40c-5c5435e908bd" providerId="ADAL" clId="{E018F14A-F72E-4128-A90C-F9055159DBBC}" dt="2023-06-15T03:16:24.483" v="1864" actId="22"/>
          <ac:spMkLst>
            <pc:docMk/>
            <pc:sldMk cId="1852267189" sldId="273"/>
            <ac:spMk id="24" creationId="{35B1B24F-5F80-3DA5-A674-FCCC6B22CF31}"/>
          </ac:spMkLst>
        </pc:spChg>
        <pc:spChg chg="add mod">
          <ac:chgData name="Muhammad Faris Zuhairi" userId="1806bbdb-9647-4cf7-a40c-5c5435e908bd" providerId="ADAL" clId="{E018F14A-F72E-4128-A90C-F9055159DBBC}" dt="2023-06-15T03:16:45.783" v="1872" actId="1076"/>
          <ac:spMkLst>
            <pc:docMk/>
            <pc:sldMk cId="1852267189" sldId="273"/>
            <ac:spMk id="26" creationId="{1258D25E-6BF9-AED6-A220-A06A70190ED0}"/>
          </ac:spMkLst>
        </pc:spChg>
        <pc:spChg chg="add mod">
          <ac:chgData name="Muhammad Faris Zuhairi" userId="1806bbdb-9647-4cf7-a40c-5c5435e908bd" providerId="ADAL" clId="{E018F14A-F72E-4128-A90C-F9055159DBBC}" dt="2023-06-15T03:19:31.640" v="1922" actId="1076"/>
          <ac:spMkLst>
            <pc:docMk/>
            <pc:sldMk cId="1852267189" sldId="273"/>
            <ac:spMk id="27" creationId="{F642B1A4-362B-5AD4-8B04-3035FFD96845}"/>
          </ac:spMkLst>
        </pc:spChg>
        <pc:spChg chg="add del mod">
          <ac:chgData name="Muhammad Faris Zuhairi" userId="1806bbdb-9647-4cf7-a40c-5c5435e908bd" providerId="ADAL" clId="{E018F14A-F72E-4128-A90C-F9055159DBBC}" dt="2023-06-15T03:17:50.021" v="1887"/>
          <ac:spMkLst>
            <pc:docMk/>
            <pc:sldMk cId="1852267189" sldId="273"/>
            <ac:spMk id="29" creationId="{4524AF9F-2547-B9F1-0486-E7B167485BFC}"/>
          </ac:spMkLst>
        </pc:spChg>
        <pc:grpChg chg="del">
          <ac:chgData name="Muhammad Faris Zuhairi" userId="1806bbdb-9647-4cf7-a40c-5c5435e908bd" providerId="ADAL" clId="{E018F14A-F72E-4128-A90C-F9055159DBBC}" dt="2023-06-15T03:10:53.073" v="1755" actId="478"/>
          <ac:grpSpMkLst>
            <pc:docMk/>
            <pc:sldMk cId="1852267189" sldId="273"/>
            <ac:grpSpMk id="6" creationId="{00000000-0000-0000-0000-000000000000}"/>
          </ac:grpSpMkLst>
        </pc:grpChg>
        <pc:grpChg chg="del">
          <ac:chgData name="Muhammad Faris Zuhairi" userId="1806bbdb-9647-4cf7-a40c-5c5435e908bd" providerId="ADAL" clId="{E018F14A-F72E-4128-A90C-F9055159DBBC}" dt="2023-06-15T03:10:53.902" v="1756" actId="478"/>
          <ac:grpSpMkLst>
            <pc:docMk/>
            <pc:sldMk cId="1852267189" sldId="273"/>
            <ac:grpSpMk id="8" creationId="{00000000-0000-0000-0000-000000000000}"/>
          </ac:grpSpMkLst>
        </pc:grpChg>
        <pc:grpChg chg="del">
          <ac:chgData name="Muhammad Faris Zuhairi" userId="1806bbdb-9647-4cf7-a40c-5c5435e908bd" providerId="ADAL" clId="{E018F14A-F72E-4128-A90C-F9055159DBBC}" dt="2023-06-15T03:11:17.776" v="1762" actId="478"/>
          <ac:grpSpMkLst>
            <pc:docMk/>
            <pc:sldMk cId="1852267189" sldId="273"/>
            <ac:grpSpMk id="14" creationId="{00000000-0000-0000-0000-000000000000}"/>
          </ac:grpSpMkLst>
        </pc:grpChg>
        <pc:graphicFrameChg chg="del mod">
          <ac:chgData name="Muhammad Faris Zuhairi" userId="1806bbdb-9647-4cf7-a40c-5c5435e908bd" providerId="ADAL" clId="{E018F14A-F72E-4128-A90C-F9055159DBBC}" dt="2023-06-15T03:12:09.737" v="1764" actId="478"/>
          <ac:graphicFrameMkLst>
            <pc:docMk/>
            <pc:sldMk cId="1852267189" sldId="273"/>
            <ac:graphicFrameMk id="11" creationId="{00000000-0000-0000-0000-000000000000}"/>
          </ac:graphicFrameMkLst>
        </pc:graphicFrameChg>
        <pc:graphicFrameChg chg="add del mod modGraphic">
          <ac:chgData name="Muhammad Faris Zuhairi" userId="1806bbdb-9647-4cf7-a40c-5c5435e908bd" providerId="ADAL" clId="{E018F14A-F72E-4128-A90C-F9055159DBBC}" dt="2023-06-15T03:16:36.929" v="1869" actId="478"/>
          <ac:graphicFrameMkLst>
            <pc:docMk/>
            <pc:sldMk cId="1852267189" sldId="273"/>
            <ac:graphicFrameMk id="19" creationId="{7F66F927-455C-F8C7-3E8D-0558F2599F4A}"/>
          </ac:graphicFrameMkLst>
        </pc:graphicFrameChg>
        <pc:graphicFrameChg chg="add del mod">
          <ac:chgData name="Muhammad Faris Zuhairi" userId="1806bbdb-9647-4cf7-a40c-5c5435e908bd" providerId="ADAL" clId="{E018F14A-F72E-4128-A90C-F9055159DBBC}" dt="2023-06-15T03:16:10.877" v="1862" actId="478"/>
          <ac:graphicFrameMkLst>
            <pc:docMk/>
            <pc:sldMk cId="1852267189" sldId="273"/>
            <ac:graphicFrameMk id="22" creationId="{7DF84E81-8074-DE67-D405-551741554DA1}"/>
          </ac:graphicFrameMkLst>
        </pc:graphicFrameChg>
        <pc:graphicFrameChg chg="add del mod">
          <ac:chgData name="Muhammad Faris Zuhairi" userId="1806bbdb-9647-4cf7-a40c-5c5435e908bd" providerId="ADAL" clId="{E018F14A-F72E-4128-A90C-F9055159DBBC}" dt="2023-06-15T03:17:50.021" v="1887"/>
          <ac:graphicFrameMkLst>
            <pc:docMk/>
            <pc:sldMk cId="1852267189" sldId="273"/>
            <ac:graphicFrameMk id="28" creationId="{FC90B270-102D-58A0-BF96-88305A14BAAA}"/>
          </ac:graphicFrameMkLst>
        </pc:graphicFrameChg>
        <pc:graphicFrameChg chg="add del mod">
          <ac:chgData name="Muhammad Faris Zuhairi" userId="1806bbdb-9647-4cf7-a40c-5c5435e908bd" providerId="ADAL" clId="{E018F14A-F72E-4128-A90C-F9055159DBBC}" dt="2023-06-15T03:18:24.167" v="1903"/>
          <ac:graphicFrameMkLst>
            <pc:docMk/>
            <pc:sldMk cId="1852267189" sldId="273"/>
            <ac:graphicFrameMk id="30" creationId="{2D7BC5D3-1255-F72D-3955-DE622CB66007}"/>
          </ac:graphicFrameMkLst>
        </pc:graphicFrameChg>
        <pc:picChg chg="add mod">
          <ac:chgData name="Muhammad Faris Zuhairi" userId="1806bbdb-9647-4cf7-a40c-5c5435e908bd" providerId="ADAL" clId="{E018F14A-F72E-4128-A90C-F9055159DBBC}" dt="2023-06-15T03:11:14.951" v="1761" actId="14100"/>
          <ac:picMkLst>
            <pc:docMk/>
            <pc:sldMk cId="1852267189" sldId="273"/>
            <ac:picMk id="18" creationId="{BD6248F3-94D2-AB06-EB54-A27F2D03D77A}"/>
          </ac:picMkLst>
        </pc:picChg>
      </pc:sldChg>
      <pc:sldChg chg="addSp delSp modSp add mod">
        <pc:chgData name="Muhammad Faris Zuhairi" userId="1806bbdb-9647-4cf7-a40c-5c5435e908bd" providerId="ADAL" clId="{E018F14A-F72E-4128-A90C-F9055159DBBC}" dt="2023-06-15T04:26:52.855" v="3890" actId="1076"/>
        <pc:sldMkLst>
          <pc:docMk/>
          <pc:sldMk cId="3147982399" sldId="274"/>
        </pc:sldMkLst>
        <pc:spChg chg="mod">
          <ac:chgData name="Muhammad Faris Zuhairi" userId="1806bbdb-9647-4cf7-a40c-5c5435e908bd" providerId="ADAL" clId="{E018F14A-F72E-4128-A90C-F9055159DBBC}" dt="2023-06-15T04:23:41.906" v="3498" actId="20577"/>
          <ac:spMkLst>
            <pc:docMk/>
            <pc:sldMk cId="3147982399" sldId="274"/>
            <ac:spMk id="9" creationId="{00000000-0000-0000-0000-000000000000}"/>
          </ac:spMkLst>
        </pc:spChg>
        <pc:grpChg chg="del">
          <ac:chgData name="Muhammad Faris Zuhairi" userId="1806bbdb-9647-4cf7-a40c-5c5435e908bd" providerId="ADAL" clId="{E018F14A-F72E-4128-A90C-F9055159DBBC}" dt="2023-06-15T04:19:14.400" v="3199" actId="478"/>
          <ac:grpSpMkLst>
            <pc:docMk/>
            <pc:sldMk cId="3147982399" sldId="274"/>
            <ac:grpSpMk id="11" creationId="{00000000-0000-0000-0000-000000000000}"/>
          </ac:grpSpMkLst>
        </pc:grpChg>
        <pc:graphicFrameChg chg="mod modGraphic">
          <ac:chgData name="Muhammad Faris Zuhairi" userId="1806bbdb-9647-4cf7-a40c-5c5435e908bd" providerId="ADAL" clId="{E018F14A-F72E-4128-A90C-F9055159DBBC}" dt="2023-06-15T04:26:44.569" v="3887" actId="20577"/>
          <ac:graphicFrameMkLst>
            <pc:docMk/>
            <pc:sldMk cId="3147982399" sldId="274"/>
            <ac:graphicFrameMk id="2" creationId="{00000000-0000-0000-0000-000000000000}"/>
          </ac:graphicFrameMkLst>
        </pc:graphicFrameChg>
        <pc:picChg chg="add mod">
          <ac:chgData name="Muhammad Faris Zuhairi" userId="1806bbdb-9647-4cf7-a40c-5c5435e908bd" providerId="ADAL" clId="{E018F14A-F72E-4128-A90C-F9055159DBBC}" dt="2023-06-15T04:26:52.855" v="3890" actId="1076"/>
          <ac:picMkLst>
            <pc:docMk/>
            <pc:sldMk cId="3147982399" sldId="274"/>
            <ac:picMk id="14" creationId="{DC5602B9-5925-BAAF-7437-F3647CC54ABB}"/>
          </ac:picMkLst>
        </pc:picChg>
        <pc:picChg chg="add mod">
          <ac:chgData name="Muhammad Faris Zuhairi" userId="1806bbdb-9647-4cf7-a40c-5c5435e908bd" providerId="ADAL" clId="{E018F14A-F72E-4128-A90C-F9055159DBBC}" dt="2023-06-15T04:26:50.167" v="3889" actId="1076"/>
          <ac:picMkLst>
            <pc:docMk/>
            <pc:sldMk cId="3147982399" sldId="274"/>
            <ac:picMk id="15" creationId="{B5595742-EEA7-5F1E-4758-BDA80E3C7EFD}"/>
          </ac:picMkLst>
        </pc:picChg>
      </pc:sldChg>
      <pc:sldChg chg="add del setBg">
        <pc:chgData name="Muhammad Faris Zuhairi" userId="1806bbdb-9647-4cf7-a40c-5c5435e908bd" providerId="ADAL" clId="{E018F14A-F72E-4128-A90C-F9055159DBBC}" dt="2023-06-15T05:31:46.522" v="4857" actId="47"/>
        <pc:sldMkLst>
          <pc:docMk/>
          <pc:sldMk cId="2432992061" sldId="275"/>
        </pc:sldMkLst>
      </pc:sldChg>
      <pc:sldChg chg="addSp delSp modSp add mod ord">
        <pc:chgData name="Muhammad Faris Zuhairi" userId="1806bbdb-9647-4cf7-a40c-5c5435e908bd" providerId="ADAL" clId="{E018F14A-F72E-4128-A90C-F9055159DBBC}" dt="2023-06-15T05:20:56.861" v="4701" actId="20577"/>
        <pc:sldMkLst>
          <pc:docMk/>
          <pc:sldMk cId="1438725671" sldId="276"/>
        </pc:sldMkLst>
        <pc:spChg chg="del topLvl">
          <ac:chgData name="Muhammad Faris Zuhairi" userId="1806bbdb-9647-4cf7-a40c-5c5435e908bd" providerId="ADAL" clId="{E018F14A-F72E-4128-A90C-F9055159DBBC}" dt="2023-06-15T05:19:43.802" v="4614" actId="478"/>
          <ac:spMkLst>
            <pc:docMk/>
            <pc:sldMk cId="1438725671" sldId="276"/>
            <ac:spMk id="6" creationId="{00000000-0000-0000-0000-000000000000}"/>
          </ac:spMkLst>
        </pc:spChg>
        <pc:spChg chg="mod topLvl">
          <ac:chgData name="Muhammad Faris Zuhairi" userId="1806bbdb-9647-4cf7-a40c-5c5435e908bd" providerId="ADAL" clId="{E018F14A-F72E-4128-A90C-F9055159DBBC}" dt="2023-06-15T05:19:47.282" v="4615" actId="1076"/>
          <ac:spMkLst>
            <pc:docMk/>
            <pc:sldMk cId="1438725671" sldId="276"/>
            <ac:spMk id="7" creationId="{00000000-0000-0000-0000-000000000000}"/>
          </ac:spMkLst>
        </pc:spChg>
        <pc:spChg chg="mod">
          <ac:chgData name="Muhammad Faris Zuhairi" userId="1806bbdb-9647-4cf7-a40c-5c5435e908bd" providerId="ADAL" clId="{E018F14A-F72E-4128-A90C-F9055159DBBC}" dt="2023-06-15T05:20:43.499" v="4690" actId="1076"/>
          <ac:spMkLst>
            <pc:docMk/>
            <pc:sldMk cId="1438725671" sldId="276"/>
            <ac:spMk id="11" creationId="{00000000-0000-0000-0000-000000000000}"/>
          </ac:spMkLst>
        </pc:spChg>
        <pc:spChg chg="add del mod">
          <ac:chgData name="Muhammad Faris Zuhairi" userId="1806bbdb-9647-4cf7-a40c-5c5435e908bd" providerId="ADAL" clId="{E018F14A-F72E-4128-A90C-F9055159DBBC}" dt="2023-06-15T05:20:30.207" v="4688" actId="20577"/>
          <ac:spMkLst>
            <pc:docMk/>
            <pc:sldMk cId="1438725671" sldId="276"/>
            <ac:spMk id="13" creationId="{00000000-0000-0000-0000-000000000000}"/>
          </ac:spMkLst>
        </pc:spChg>
        <pc:spChg chg="mod">
          <ac:chgData name="Muhammad Faris Zuhairi" userId="1806bbdb-9647-4cf7-a40c-5c5435e908bd" providerId="ADAL" clId="{E018F14A-F72E-4128-A90C-F9055159DBBC}" dt="2023-06-15T05:20:52.825" v="4693" actId="1076"/>
          <ac:spMkLst>
            <pc:docMk/>
            <pc:sldMk cId="1438725671" sldId="276"/>
            <ac:spMk id="16" creationId="{00000000-0000-0000-0000-000000000000}"/>
          </ac:spMkLst>
        </pc:spChg>
        <pc:spChg chg="mod">
          <ac:chgData name="Muhammad Faris Zuhairi" userId="1806bbdb-9647-4cf7-a40c-5c5435e908bd" providerId="ADAL" clId="{E018F14A-F72E-4128-A90C-F9055159DBBC}" dt="2023-06-15T05:20:56.861" v="4701" actId="20577"/>
          <ac:spMkLst>
            <pc:docMk/>
            <pc:sldMk cId="1438725671" sldId="276"/>
            <ac:spMk id="18" creationId="{00000000-0000-0000-0000-000000000000}"/>
          </ac:spMkLst>
        </pc:spChg>
        <pc:grpChg chg="del">
          <ac:chgData name="Muhammad Faris Zuhairi" userId="1806bbdb-9647-4cf7-a40c-5c5435e908bd" providerId="ADAL" clId="{E018F14A-F72E-4128-A90C-F9055159DBBC}" dt="2023-06-15T05:19:43.802" v="4614" actId="478"/>
          <ac:grpSpMkLst>
            <pc:docMk/>
            <pc:sldMk cId="1438725671" sldId="276"/>
            <ac:grpSpMk id="5" creationId="{00000000-0000-0000-0000-000000000000}"/>
          </ac:grpSpMkLst>
        </pc:grpChg>
      </pc:sldChg>
      <pc:sldChg chg="delSp modSp add mod">
        <pc:chgData name="Muhammad Faris Zuhairi" userId="1806bbdb-9647-4cf7-a40c-5c5435e908bd" providerId="ADAL" clId="{E018F14A-F72E-4128-A90C-F9055159DBBC}" dt="2023-06-15T05:31:32.020" v="4856" actId="1076"/>
        <pc:sldMkLst>
          <pc:docMk/>
          <pc:sldMk cId="2751456809" sldId="277"/>
        </pc:sldMkLst>
        <pc:spChg chg="del topLvl">
          <ac:chgData name="Muhammad Faris Zuhairi" userId="1806bbdb-9647-4cf7-a40c-5c5435e908bd" providerId="ADAL" clId="{E018F14A-F72E-4128-A90C-F9055159DBBC}" dt="2023-06-15T05:31:19.955" v="4835" actId="478"/>
          <ac:spMkLst>
            <pc:docMk/>
            <pc:sldMk cId="2751456809" sldId="277"/>
            <ac:spMk id="32" creationId="{00000000-0000-0000-0000-000000000000}"/>
          </ac:spMkLst>
        </pc:spChg>
        <pc:spChg chg="mod topLvl">
          <ac:chgData name="Muhammad Faris Zuhairi" userId="1806bbdb-9647-4cf7-a40c-5c5435e908bd" providerId="ADAL" clId="{E018F14A-F72E-4128-A90C-F9055159DBBC}" dt="2023-06-15T05:31:32.020" v="4856" actId="1076"/>
          <ac:spMkLst>
            <pc:docMk/>
            <pc:sldMk cId="2751456809" sldId="277"/>
            <ac:spMk id="33" creationId="{00000000-0000-0000-0000-000000000000}"/>
          </ac:spMkLst>
        </pc:spChg>
        <pc:grpChg chg="del">
          <ac:chgData name="Muhammad Faris Zuhairi" userId="1806bbdb-9647-4cf7-a40c-5c5435e908bd" providerId="ADAL" clId="{E018F14A-F72E-4128-A90C-F9055159DBBC}" dt="2023-06-15T05:31:17.477" v="4834" actId="478"/>
          <ac:grpSpMkLst>
            <pc:docMk/>
            <pc:sldMk cId="2751456809" sldId="277"/>
            <ac:grpSpMk id="2" creationId="{00000000-0000-0000-0000-000000000000}"/>
          </ac:grpSpMkLst>
        </pc:grpChg>
        <pc:grpChg chg="del">
          <ac:chgData name="Muhammad Faris Zuhairi" userId="1806bbdb-9647-4cf7-a40c-5c5435e908bd" providerId="ADAL" clId="{E018F14A-F72E-4128-A90C-F9055159DBBC}" dt="2023-06-15T05:31:19.955" v="4835" actId="478"/>
          <ac:grpSpMkLst>
            <pc:docMk/>
            <pc:sldMk cId="2751456809" sldId="277"/>
            <ac:grpSpMk id="31" creationId="{00000000-0000-0000-0000-000000000000}"/>
          </ac:grpSpMkLst>
        </pc:grpChg>
      </pc:sldChg>
      <pc:sldChg chg="add del setBg">
        <pc:chgData name="Muhammad Faris Zuhairi" userId="1806bbdb-9647-4cf7-a40c-5c5435e908bd" providerId="ADAL" clId="{E018F14A-F72E-4128-A90C-F9055159DBBC}" dt="2023-06-15T05:32:00.721" v="4861" actId="47"/>
        <pc:sldMkLst>
          <pc:docMk/>
          <pc:sldMk cId="937278602" sldId="278"/>
        </pc:sldMkLst>
      </pc:sldChg>
      <pc:sldChg chg="add del setBg">
        <pc:chgData name="Muhammad Faris Zuhairi" userId="1806bbdb-9647-4cf7-a40c-5c5435e908bd" providerId="ADAL" clId="{E018F14A-F72E-4128-A90C-F9055159DBBC}" dt="2023-06-15T05:32:00.721" v="4861" actId="47"/>
        <pc:sldMkLst>
          <pc:docMk/>
          <pc:sldMk cId="4052186331" sldId="279"/>
        </pc:sldMkLst>
      </pc:sldChg>
      <pc:sldChg chg="add del">
        <pc:chgData name="Muhammad Faris Zuhairi" userId="1806bbdb-9647-4cf7-a40c-5c5435e908bd" providerId="ADAL" clId="{E018F14A-F72E-4128-A90C-F9055159DBBC}" dt="2023-06-15T05:32:00.721" v="4861" actId="47"/>
        <pc:sldMkLst>
          <pc:docMk/>
          <pc:sldMk cId="2214307316" sldId="280"/>
        </pc:sldMkLst>
      </pc:sldChg>
      <pc:sldChg chg="add del setBg">
        <pc:chgData name="Muhammad Faris Zuhairi" userId="1806bbdb-9647-4cf7-a40c-5c5435e908bd" providerId="ADAL" clId="{E018F14A-F72E-4128-A90C-F9055159DBBC}" dt="2023-06-15T05:32:00.721" v="4861" actId="47"/>
        <pc:sldMkLst>
          <pc:docMk/>
          <pc:sldMk cId="1970543844" sldId="281"/>
        </pc:sldMkLst>
      </pc:sldChg>
      <pc:sldChg chg="add del">
        <pc:chgData name="Muhammad Faris Zuhairi" userId="1806bbdb-9647-4cf7-a40c-5c5435e908bd" providerId="ADAL" clId="{E018F14A-F72E-4128-A90C-F9055159DBBC}" dt="2023-06-15T05:32:00.721" v="4861" actId="47"/>
        <pc:sldMkLst>
          <pc:docMk/>
          <pc:sldMk cId="1416877519" sldId="282"/>
        </pc:sldMkLst>
      </pc:sldChg>
      <pc:sldChg chg="add del">
        <pc:chgData name="Muhammad Faris Zuhairi" userId="1806bbdb-9647-4cf7-a40c-5c5435e908bd" providerId="ADAL" clId="{E018F14A-F72E-4128-A90C-F9055159DBBC}" dt="2023-06-15T05:32:00.721" v="4861" actId="47"/>
        <pc:sldMkLst>
          <pc:docMk/>
          <pc:sldMk cId="3765475215" sldId="283"/>
        </pc:sldMkLst>
      </pc:sldChg>
      <pc:sldChg chg="add del">
        <pc:chgData name="Muhammad Faris Zuhairi" userId="1806bbdb-9647-4cf7-a40c-5c5435e908bd" providerId="ADAL" clId="{E018F14A-F72E-4128-A90C-F9055159DBBC}" dt="2023-06-15T05:32:00.721" v="4861" actId="47"/>
        <pc:sldMkLst>
          <pc:docMk/>
          <pc:sldMk cId="3315699222" sldId="284"/>
        </pc:sldMkLst>
      </pc:sldChg>
      <pc:sldChg chg="addSp delSp modSp add mod">
        <pc:chgData name="Muhammad Faris Zuhairi" userId="1806bbdb-9647-4cf7-a40c-5c5435e908bd" providerId="ADAL" clId="{E018F14A-F72E-4128-A90C-F9055159DBBC}" dt="2023-06-15T04:30:52.464" v="4017" actId="1076"/>
        <pc:sldMkLst>
          <pc:docMk/>
          <pc:sldMk cId="3317703093" sldId="285"/>
        </pc:sldMkLst>
        <pc:spChg chg="mod">
          <ac:chgData name="Muhammad Faris Zuhairi" userId="1806bbdb-9647-4cf7-a40c-5c5435e908bd" providerId="ADAL" clId="{E018F14A-F72E-4128-A90C-F9055159DBBC}" dt="2023-06-14T15:30:45.040" v="1188" actId="14100"/>
          <ac:spMkLst>
            <pc:docMk/>
            <pc:sldMk cId="3317703093" sldId="285"/>
            <ac:spMk id="10" creationId="{00000000-0000-0000-0000-000000000000}"/>
          </ac:spMkLst>
        </pc:spChg>
        <pc:spChg chg="mod">
          <ac:chgData name="Muhammad Faris Zuhairi" userId="1806bbdb-9647-4cf7-a40c-5c5435e908bd" providerId="ADAL" clId="{E018F14A-F72E-4128-A90C-F9055159DBBC}" dt="2023-06-14T15:30:41.793" v="1187" actId="14100"/>
          <ac:spMkLst>
            <pc:docMk/>
            <pc:sldMk cId="3317703093" sldId="285"/>
            <ac:spMk id="16" creationId="{00000000-0000-0000-0000-000000000000}"/>
          </ac:spMkLst>
        </pc:spChg>
        <pc:spChg chg="mod">
          <ac:chgData name="Muhammad Faris Zuhairi" userId="1806bbdb-9647-4cf7-a40c-5c5435e908bd" providerId="ADAL" clId="{E018F14A-F72E-4128-A90C-F9055159DBBC}" dt="2023-06-14T15:45:33.164" v="1452" actId="20577"/>
          <ac:spMkLst>
            <pc:docMk/>
            <pc:sldMk cId="3317703093" sldId="285"/>
            <ac:spMk id="19" creationId="{DD67799E-A4AF-72B0-C52F-8365CA4B12F6}"/>
          </ac:spMkLst>
        </pc:spChg>
        <pc:spChg chg="mod">
          <ac:chgData name="Muhammad Faris Zuhairi" userId="1806bbdb-9647-4cf7-a40c-5c5435e908bd" providerId="ADAL" clId="{E018F14A-F72E-4128-A90C-F9055159DBBC}" dt="2023-06-14T15:45:13.578" v="1410" actId="20577"/>
          <ac:spMkLst>
            <pc:docMk/>
            <pc:sldMk cId="3317703093" sldId="285"/>
            <ac:spMk id="20" creationId="{03A5914E-96BC-15B3-7BCC-FB759E630C5B}"/>
          </ac:spMkLst>
        </pc:spChg>
        <pc:spChg chg="mod">
          <ac:chgData name="Muhammad Faris Zuhairi" userId="1806bbdb-9647-4cf7-a40c-5c5435e908bd" providerId="ADAL" clId="{E018F14A-F72E-4128-A90C-F9055159DBBC}" dt="2023-06-14T15:38:53.769" v="1354" actId="1076"/>
          <ac:spMkLst>
            <pc:docMk/>
            <pc:sldMk cId="3317703093" sldId="285"/>
            <ac:spMk id="21" creationId="{B09D4FFF-CBA7-C762-4D7E-D89B4B946D5B}"/>
          </ac:spMkLst>
        </pc:spChg>
        <pc:picChg chg="add del mod">
          <ac:chgData name="Muhammad Faris Zuhairi" userId="1806bbdb-9647-4cf7-a40c-5c5435e908bd" providerId="ADAL" clId="{E018F14A-F72E-4128-A90C-F9055159DBBC}" dt="2023-06-14T15:38:47.658" v="1352" actId="1076"/>
          <ac:picMkLst>
            <pc:docMk/>
            <pc:sldMk cId="3317703093" sldId="285"/>
            <ac:picMk id="17" creationId="{7D7AE850-B02C-C4FF-B644-79FBAE120241}"/>
          </ac:picMkLst>
        </pc:picChg>
        <pc:picChg chg="mod">
          <ac:chgData name="Muhammad Faris Zuhairi" userId="1806bbdb-9647-4cf7-a40c-5c5435e908bd" providerId="ADAL" clId="{E018F14A-F72E-4128-A90C-F9055159DBBC}" dt="2023-06-15T04:30:49.599" v="4016" actId="1076"/>
          <ac:picMkLst>
            <pc:docMk/>
            <pc:sldMk cId="3317703093" sldId="285"/>
            <ac:picMk id="2052" creationId="{CCBC4EE0-702D-2086-2E54-31BFCC382F03}"/>
          </ac:picMkLst>
        </pc:picChg>
        <pc:picChg chg="mod">
          <ac:chgData name="Muhammad Faris Zuhairi" userId="1806bbdb-9647-4cf7-a40c-5c5435e908bd" providerId="ADAL" clId="{E018F14A-F72E-4128-A90C-F9055159DBBC}" dt="2023-06-15T04:30:52.464" v="4017" actId="1076"/>
          <ac:picMkLst>
            <pc:docMk/>
            <pc:sldMk cId="3317703093" sldId="285"/>
            <ac:picMk id="2054" creationId="{9962EFEA-1035-2271-CCE3-F259D51EFCFF}"/>
          </ac:picMkLst>
        </pc:picChg>
      </pc:sldChg>
      <pc:sldChg chg="addSp delSp modSp add mod">
        <pc:chgData name="Muhammad Faris Zuhairi" userId="1806bbdb-9647-4cf7-a40c-5c5435e908bd" providerId="ADAL" clId="{E018F14A-F72E-4128-A90C-F9055159DBBC}" dt="2023-06-15T03:10:05.192" v="1696" actId="404"/>
        <pc:sldMkLst>
          <pc:docMk/>
          <pc:sldMk cId="4026063811" sldId="286"/>
        </pc:sldMkLst>
        <pc:spChg chg="add mod">
          <ac:chgData name="Muhammad Faris Zuhairi" userId="1806bbdb-9647-4cf7-a40c-5c5435e908bd" providerId="ADAL" clId="{E018F14A-F72E-4128-A90C-F9055159DBBC}" dt="2023-06-15T03:09:56.759" v="1695" actId="14100"/>
          <ac:spMkLst>
            <pc:docMk/>
            <pc:sldMk cId="4026063811" sldId="286"/>
            <ac:spMk id="6" creationId="{1E5EA64D-153C-4AF1-E004-71BFE11748C9}"/>
          </ac:spMkLst>
        </pc:spChg>
        <pc:spChg chg="add mod">
          <ac:chgData name="Muhammad Faris Zuhairi" userId="1806bbdb-9647-4cf7-a40c-5c5435e908bd" providerId="ADAL" clId="{E018F14A-F72E-4128-A90C-F9055159DBBC}" dt="2023-06-15T03:09:47.546" v="1693" actId="404"/>
          <ac:spMkLst>
            <pc:docMk/>
            <pc:sldMk cId="4026063811" sldId="286"/>
            <ac:spMk id="7" creationId="{5A71B98A-59E7-ACD7-3093-65642788E5C3}"/>
          </ac:spMkLst>
        </pc:spChg>
        <pc:spChg chg="add mod">
          <ac:chgData name="Muhammad Faris Zuhairi" userId="1806bbdb-9647-4cf7-a40c-5c5435e908bd" providerId="ADAL" clId="{E018F14A-F72E-4128-A90C-F9055159DBBC}" dt="2023-06-15T03:07:15.926" v="1684" actId="1076"/>
          <ac:spMkLst>
            <pc:docMk/>
            <pc:sldMk cId="4026063811" sldId="286"/>
            <ac:spMk id="9" creationId="{ADA16AB9-D47C-8EFA-02E3-F315DFEFC85A}"/>
          </ac:spMkLst>
        </pc:spChg>
        <pc:spChg chg="mod">
          <ac:chgData name="Muhammad Faris Zuhairi" userId="1806bbdb-9647-4cf7-a40c-5c5435e908bd" providerId="ADAL" clId="{E018F14A-F72E-4128-A90C-F9055159DBBC}" dt="2023-06-15T03:04:31.443" v="1489" actId="1076"/>
          <ac:spMkLst>
            <pc:docMk/>
            <pc:sldMk cId="4026063811" sldId="286"/>
            <ac:spMk id="10" creationId="{00000000-0000-0000-0000-000000000000}"/>
          </ac:spMkLst>
        </pc:spChg>
        <pc:spChg chg="mod">
          <ac:chgData name="Muhammad Faris Zuhairi" userId="1806bbdb-9647-4cf7-a40c-5c5435e908bd" providerId="ADAL" clId="{E018F14A-F72E-4128-A90C-F9055159DBBC}" dt="2023-06-15T03:04:20.986" v="1485" actId="14100"/>
          <ac:spMkLst>
            <pc:docMk/>
            <pc:sldMk cId="4026063811" sldId="286"/>
            <ac:spMk id="16" creationId="{00000000-0000-0000-0000-000000000000}"/>
          </ac:spMkLst>
        </pc:spChg>
        <pc:spChg chg="mod">
          <ac:chgData name="Muhammad Faris Zuhairi" userId="1806bbdb-9647-4cf7-a40c-5c5435e908bd" providerId="ADAL" clId="{E018F14A-F72E-4128-A90C-F9055159DBBC}" dt="2023-06-15T03:07:11.175" v="1682" actId="1076"/>
          <ac:spMkLst>
            <pc:docMk/>
            <pc:sldMk cId="4026063811" sldId="286"/>
            <ac:spMk id="19" creationId="{DD67799E-A4AF-72B0-C52F-8365CA4B12F6}"/>
          </ac:spMkLst>
        </pc:spChg>
        <pc:spChg chg="mod">
          <ac:chgData name="Muhammad Faris Zuhairi" userId="1806bbdb-9647-4cf7-a40c-5c5435e908bd" providerId="ADAL" clId="{E018F14A-F72E-4128-A90C-F9055159DBBC}" dt="2023-06-15T03:07:29.354" v="1690" actId="14100"/>
          <ac:spMkLst>
            <pc:docMk/>
            <pc:sldMk cId="4026063811" sldId="286"/>
            <ac:spMk id="20" creationId="{03A5914E-96BC-15B3-7BCC-FB759E630C5B}"/>
          </ac:spMkLst>
        </pc:spChg>
        <pc:spChg chg="mod">
          <ac:chgData name="Muhammad Faris Zuhairi" userId="1806bbdb-9647-4cf7-a40c-5c5435e908bd" providerId="ADAL" clId="{E018F14A-F72E-4128-A90C-F9055159DBBC}" dt="2023-06-15T03:10:05.192" v="1696" actId="404"/>
          <ac:spMkLst>
            <pc:docMk/>
            <pc:sldMk cId="4026063811" sldId="286"/>
            <ac:spMk id="21" creationId="{B09D4FFF-CBA7-C762-4D7E-D89B4B946D5B}"/>
          </ac:spMkLst>
        </pc:spChg>
        <pc:picChg chg="del">
          <ac:chgData name="Muhammad Faris Zuhairi" userId="1806bbdb-9647-4cf7-a40c-5c5435e908bd" providerId="ADAL" clId="{E018F14A-F72E-4128-A90C-F9055159DBBC}" dt="2023-06-15T03:03:57.770" v="1476" actId="478"/>
          <ac:picMkLst>
            <pc:docMk/>
            <pc:sldMk cId="4026063811" sldId="286"/>
            <ac:picMk id="17" creationId="{7D7AE850-B02C-C4FF-B644-79FBAE120241}"/>
          </ac:picMkLst>
        </pc:picChg>
        <pc:picChg chg="del">
          <ac:chgData name="Muhammad Faris Zuhairi" userId="1806bbdb-9647-4cf7-a40c-5c5435e908bd" providerId="ADAL" clId="{E018F14A-F72E-4128-A90C-F9055159DBBC}" dt="2023-06-15T03:03:58.244" v="1477" actId="478"/>
          <ac:picMkLst>
            <pc:docMk/>
            <pc:sldMk cId="4026063811" sldId="286"/>
            <ac:picMk id="2052" creationId="{CCBC4EE0-702D-2086-2E54-31BFCC382F03}"/>
          </ac:picMkLst>
        </pc:picChg>
        <pc:picChg chg="del">
          <ac:chgData name="Muhammad Faris Zuhairi" userId="1806bbdb-9647-4cf7-a40c-5c5435e908bd" providerId="ADAL" clId="{E018F14A-F72E-4128-A90C-F9055159DBBC}" dt="2023-06-15T03:03:58.980" v="1478" actId="478"/>
          <ac:picMkLst>
            <pc:docMk/>
            <pc:sldMk cId="4026063811" sldId="286"/>
            <ac:picMk id="2054" creationId="{9962EFEA-1035-2271-CCE3-F259D51EFCFF}"/>
          </ac:picMkLst>
        </pc:picChg>
      </pc:sldChg>
      <pc:sldChg chg="addSp delSp modSp add mod">
        <pc:chgData name="Muhammad Faris Zuhairi" userId="1806bbdb-9647-4cf7-a40c-5c5435e908bd" providerId="ADAL" clId="{E018F14A-F72E-4128-A90C-F9055159DBBC}" dt="2023-06-15T03:27:12.173" v="2440" actId="20577"/>
        <pc:sldMkLst>
          <pc:docMk/>
          <pc:sldMk cId="2526095040" sldId="287"/>
        </pc:sldMkLst>
        <pc:spChg chg="add mod">
          <ac:chgData name="Muhammad Faris Zuhairi" userId="1806bbdb-9647-4cf7-a40c-5c5435e908bd" providerId="ADAL" clId="{E018F14A-F72E-4128-A90C-F9055159DBBC}" dt="2023-06-15T03:27:09.832" v="2439" actId="20577"/>
          <ac:spMkLst>
            <pc:docMk/>
            <pc:sldMk cId="2526095040" sldId="287"/>
            <ac:spMk id="9" creationId="{C708E844-8AC0-3075-CF95-6F488262C934}"/>
          </ac:spMkLst>
        </pc:spChg>
        <pc:spChg chg="mod">
          <ac:chgData name="Muhammad Faris Zuhairi" userId="1806bbdb-9647-4cf7-a40c-5c5435e908bd" providerId="ADAL" clId="{E018F14A-F72E-4128-A90C-F9055159DBBC}" dt="2023-06-15T03:23:06.428" v="2126" actId="20577"/>
          <ac:spMkLst>
            <pc:docMk/>
            <pc:sldMk cId="2526095040" sldId="287"/>
            <ac:spMk id="16" creationId="{00000000-0000-0000-0000-000000000000}"/>
          </ac:spMkLst>
        </pc:spChg>
        <pc:spChg chg="mod">
          <ac:chgData name="Muhammad Faris Zuhairi" userId="1806bbdb-9647-4cf7-a40c-5c5435e908bd" providerId="ADAL" clId="{E018F14A-F72E-4128-A90C-F9055159DBBC}" dt="2023-06-15T03:27:12.173" v="2440" actId="20577"/>
          <ac:spMkLst>
            <pc:docMk/>
            <pc:sldMk cId="2526095040" sldId="287"/>
            <ac:spMk id="20" creationId="{B9F820F4-683C-10E2-3B21-D4FE1EC38D9C}"/>
          </ac:spMkLst>
        </pc:spChg>
        <pc:spChg chg="del">
          <ac:chgData name="Muhammad Faris Zuhairi" userId="1806bbdb-9647-4cf7-a40c-5c5435e908bd" providerId="ADAL" clId="{E018F14A-F72E-4128-A90C-F9055159DBBC}" dt="2023-06-15T03:21:26.926" v="2003" actId="478"/>
          <ac:spMkLst>
            <pc:docMk/>
            <pc:sldMk cId="2526095040" sldId="287"/>
            <ac:spMk id="26" creationId="{1258D25E-6BF9-AED6-A220-A06A70190ED0}"/>
          </ac:spMkLst>
        </pc:spChg>
        <pc:spChg chg="del">
          <ac:chgData name="Muhammad Faris Zuhairi" userId="1806bbdb-9647-4cf7-a40c-5c5435e908bd" providerId="ADAL" clId="{E018F14A-F72E-4128-A90C-F9055159DBBC}" dt="2023-06-15T03:21:24.717" v="2002" actId="478"/>
          <ac:spMkLst>
            <pc:docMk/>
            <pc:sldMk cId="2526095040" sldId="287"/>
            <ac:spMk id="27" creationId="{F642B1A4-362B-5AD4-8B04-3035FFD96845}"/>
          </ac:spMkLst>
        </pc:spChg>
        <pc:picChg chg="add mod">
          <ac:chgData name="Muhammad Faris Zuhairi" userId="1806bbdb-9647-4cf7-a40c-5c5435e908bd" providerId="ADAL" clId="{E018F14A-F72E-4128-A90C-F9055159DBBC}" dt="2023-06-15T03:23:36.465" v="2132" actId="1076"/>
          <ac:picMkLst>
            <pc:docMk/>
            <pc:sldMk cId="2526095040" sldId="287"/>
            <ac:picMk id="6" creationId="{D8384FEF-78E9-9107-0E4A-D81984196B75}"/>
          </ac:picMkLst>
        </pc:picChg>
        <pc:picChg chg="add mod">
          <ac:chgData name="Muhammad Faris Zuhairi" userId="1806bbdb-9647-4cf7-a40c-5c5435e908bd" providerId="ADAL" clId="{E018F14A-F72E-4128-A90C-F9055159DBBC}" dt="2023-06-15T03:23:33.935" v="2131" actId="14100"/>
          <ac:picMkLst>
            <pc:docMk/>
            <pc:sldMk cId="2526095040" sldId="287"/>
            <ac:picMk id="7" creationId="{E01DC52D-2EAF-207B-5178-BFEAAF696CEF}"/>
          </ac:picMkLst>
        </pc:picChg>
        <pc:picChg chg="add del mod">
          <ac:chgData name="Muhammad Faris Zuhairi" userId="1806bbdb-9647-4cf7-a40c-5c5435e908bd" providerId="ADAL" clId="{E018F14A-F72E-4128-A90C-F9055159DBBC}" dt="2023-06-15T03:23:23.994" v="2128" actId="478"/>
          <ac:picMkLst>
            <pc:docMk/>
            <pc:sldMk cId="2526095040" sldId="287"/>
            <ac:picMk id="8" creationId="{2A610F24-AB04-D6AA-7C01-DBBEF4FC505F}"/>
          </ac:picMkLst>
        </pc:picChg>
        <pc:picChg chg="del">
          <ac:chgData name="Muhammad Faris Zuhairi" userId="1806bbdb-9647-4cf7-a40c-5c5435e908bd" providerId="ADAL" clId="{E018F14A-F72E-4128-A90C-F9055159DBBC}" dt="2023-06-15T03:20:53.060" v="1996" actId="478"/>
          <ac:picMkLst>
            <pc:docMk/>
            <pc:sldMk cId="2526095040" sldId="287"/>
            <ac:picMk id="18" creationId="{BD6248F3-94D2-AB06-EB54-A27F2D03D77A}"/>
          </ac:picMkLst>
        </pc:picChg>
      </pc:sldChg>
      <pc:sldChg chg="addSp delSp modSp add mod ord">
        <pc:chgData name="Muhammad Faris Zuhairi" userId="1806bbdb-9647-4cf7-a40c-5c5435e908bd" providerId="ADAL" clId="{E018F14A-F72E-4128-A90C-F9055159DBBC}" dt="2023-06-15T04:13:24.879" v="2974" actId="1076"/>
        <pc:sldMkLst>
          <pc:docMk/>
          <pc:sldMk cId="3019224083" sldId="288"/>
        </pc:sldMkLst>
        <pc:spChg chg="add del mod">
          <ac:chgData name="Muhammad Faris Zuhairi" userId="1806bbdb-9647-4cf7-a40c-5c5435e908bd" providerId="ADAL" clId="{E018F14A-F72E-4128-A90C-F9055159DBBC}" dt="2023-06-15T03:29:54.725" v="2480" actId="478"/>
          <ac:spMkLst>
            <pc:docMk/>
            <pc:sldMk cId="3019224083" sldId="288"/>
            <ac:spMk id="8" creationId="{CD55644B-8398-0F52-CE71-0B337C65A49B}"/>
          </ac:spMkLst>
        </pc:spChg>
        <pc:spChg chg="add del mod">
          <ac:chgData name="Muhammad Faris Zuhairi" userId="1806bbdb-9647-4cf7-a40c-5c5435e908bd" providerId="ADAL" clId="{E018F14A-F72E-4128-A90C-F9055159DBBC}" dt="2023-06-15T04:08:34.846" v="2791" actId="478"/>
          <ac:spMkLst>
            <pc:docMk/>
            <pc:sldMk cId="3019224083" sldId="288"/>
            <ac:spMk id="9" creationId="{6CC1E31E-7A83-5FAB-A384-741E26B7E5C4}"/>
          </ac:spMkLst>
        </pc:spChg>
        <pc:spChg chg="add del mod">
          <ac:chgData name="Muhammad Faris Zuhairi" userId="1806bbdb-9647-4cf7-a40c-5c5435e908bd" providerId="ADAL" clId="{E018F14A-F72E-4128-A90C-F9055159DBBC}" dt="2023-06-15T04:08:53.656" v="2798" actId="478"/>
          <ac:spMkLst>
            <pc:docMk/>
            <pc:sldMk cId="3019224083" sldId="288"/>
            <ac:spMk id="10" creationId="{A996EF6B-3E24-9EA5-B4D2-98BD271163DB}"/>
          </ac:spMkLst>
        </pc:spChg>
        <pc:spChg chg="add del mod">
          <ac:chgData name="Muhammad Faris Zuhairi" userId="1806bbdb-9647-4cf7-a40c-5c5435e908bd" providerId="ADAL" clId="{E018F14A-F72E-4128-A90C-F9055159DBBC}" dt="2023-06-15T04:08:48.468" v="2795" actId="478"/>
          <ac:spMkLst>
            <pc:docMk/>
            <pc:sldMk cId="3019224083" sldId="288"/>
            <ac:spMk id="11" creationId="{D3E1F792-24E5-90FE-84E6-A899DEE7EBC7}"/>
          </ac:spMkLst>
        </pc:spChg>
        <pc:spChg chg="add mod">
          <ac:chgData name="Muhammad Faris Zuhairi" userId="1806bbdb-9647-4cf7-a40c-5c5435e908bd" providerId="ADAL" clId="{E018F14A-F72E-4128-A90C-F9055159DBBC}" dt="2023-06-15T04:13:24.879" v="2974" actId="1076"/>
          <ac:spMkLst>
            <pc:docMk/>
            <pc:sldMk cId="3019224083" sldId="288"/>
            <ac:spMk id="14" creationId="{722E1EA7-212D-176D-2BEE-A10CF4A2C0B9}"/>
          </ac:spMkLst>
        </pc:spChg>
        <pc:spChg chg="add del mod">
          <ac:chgData name="Muhammad Faris Zuhairi" userId="1806bbdb-9647-4cf7-a40c-5c5435e908bd" providerId="ADAL" clId="{E018F14A-F72E-4128-A90C-F9055159DBBC}" dt="2023-06-15T04:08:49.817" v="2796" actId="478"/>
          <ac:spMkLst>
            <pc:docMk/>
            <pc:sldMk cId="3019224083" sldId="288"/>
            <ac:spMk id="15" creationId="{1D467E9D-869E-1899-42F5-FF5C5B2ECC68}"/>
          </ac:spMkLst>
        </pc:spChg>
        <pc:spChg chg="mod">
          <ac:chgData name="Muhammad Faris Zuhairi" userId="1806bbdb-9647-4cf7-a40c-5c5435e908bd" providerId="ADAL" clId="{E018F14A-F72E-4128-A90C-F9055159DBBC}" dt="2023-06-15T04:08:22.443" v="2790" actId="20577"/>
          <ac:spMkLst>
            <pc:docMk/>
            <pc:sldMk cId="3019224083" sldId="288"/>
            <ac:spMk id="16" creationId="{00000000-0000-0000-0000-000000000000}"/>
          </ac:spMkLst>
        </pc:spChg>
        <pc:spChg chg="add del mod">
          <ac:chgData name="Muhammad Faris Zuhairi" userId="1806bbdb-9647-4cf7-a40c-5c5435e908bd" providerId="ADAL" clId="{E018F14A-F72E-4128-A90C-F9055159DBBC}" dt="2023-06-15T04:08:51.582" v="2797" actId="478"/>
          <ac:spMkLst>
            <pc:docMk/>
            <pc:sldMk cId="3019224083" sldId="288"/>
            <ac:spMk id="18" creationId="{42DFB86B-93EF-0531-AF69-3E8840CE4E99}"/>
          </ac:spMkLst>
        </pc:spChg>
        <pc:spChg chg="del mod">
          <ac:chgData name="Muhammad Faris Zuhairi" userId="1806bbdb-9647-4cf7-a40c-5c5435e908bd" providerId="ADAL" clId="{E018F14A-F72E-4128-A90C-F9055159DBBC}" dt="2023-06-15T04:08:36.828" v="2792" actId="478"/>
          <ac:spMkLst>
            <pc:docMk/>
            <pc:sldMk cId="3019224083" sldId="288"/>
            <ac:spMk id="20" creationId="{B9F820F4-683C-10E2-3B21-D4FE1EC38D9C}"/>
          </ac:spMkLst>
        </pc:spChg>
        <pc:spChg chg="mod">
          <ac:chgData name="Muhammad Faris Zuhairi" userId="1806bbdb-9647-4cf7-a40c-5c5435e908bd" providerId="ADAL" clId="{E018F14A-F72E-4128-A90C-F9055159DBBC}" dt="2023-06-15T04:12:49.251" v="2906" actId="20577"/>
          <ac:spMkLst>
            <pc:docMk/>
            <pc:sldMk cId="3019224083" sldId="288"/>
            <ac:spMk id="21" creationId="{435E70DF-ACCF-0AAE-47CD-09F6CD570A9E}"/>
          </ac:spMkLst>
        </pc:spChg>
        <pc:picChg chg="del">
          <ac:chgData name="Muhammad Faris Zuhairi" userId="1806bbdb-9647-4cf7-a40c-5c5435e908bd" providerId="ADAL" clId="{E018F14A-F72E-4128-A90C-F9055159DBBC}" dt="2023-06-15T03:23:58.699" v="2159" actId="478"/>
          <ac:picMkLst>
            <pc:docMk/>
            <pc:sldMk cId="3019224083" sldId="288"/>
            <ac:picMk id="6" creationId="{D8384FEF-78E9-9107-0E4A-D81984196B75}"/>
          </ac:picMkLst>
        </pc:picChg>
        <pc:picChg chg="del">
          <ac:chgData name="Muhammad Faris Zuhairi" userId="1806bbdb-9647-4cf7-a40c-5c5435e908bd" providerId="ADAL" clId="{E018F14A-F72E-4128-A90C-F9055159DBBC}" dt="2023-06-15T03:23:59.310" v="2160" actId="478"/>
          <ac:picMkLst>
            <pc:docMk/>
            <pc:sldMk cId="3019224083" sldId="288"/>
            <ac:picMk id="7" creationId="{E01DC52D-2EAF-207B-5178-BFEAAF696CEF}"/>
          </ac:picMkLst>
        </pc:picChg>
        <pc:picChg chg="add mod">
          <ac:chgData name="Muhammad Faris Zuhairi" userId="1806bbdb-9647-4cf7-a40c-5c5435e908bd" providerId="ADAL" clId="{E018F14A-F72E-4128-A90C-F9055159DBBC}" dt="2023-06-15T04:09:21.122" v="2810" actId="14100"/>
          <ac:picMkLst>
            <pc:docMk/>
            <pc:sldMk cId="3019224083" sldId="288"/>
            <ac:picMk id="19" creationId="{DC72B8EB-532C-C81A-AE09-EB6E220CF5AD}"/>
          </ac:picMkLst>
        </pc:picChg>
        <pc:picChg chg="add mod">
          <ac:chgData name="Muhammad Faris Zuhairi" userId="1806bbdb-9647-4cf7-a40c-5c5435e908bd" providerId="ADAL" clId="{E018F14A-F72E-4128-A90C-F9055159DBBC}" dt="2023-06-15T04:09:26.061" v="2812" actId="14100"/>
          <ac:picMkLst>
            <pc:docMk/>
            <pc:sldMk cId="3019224083" sldId="288"/>
            <ac:picMk id="22" creationId="{810F8995-F340-B767-A739-F070134B0982}"/>
          </ac:picMkLst>
        </pc:picChg>
      </pc:sldChg>
      <pc:sldChg chg="add">
        <pc:chgData name="Muhammad Faris Zuhairi" userId="1806bbdb-9647-4cf7-a40c-5c5435e908bd" providerId="ADAL" clId="{E018F14A-F72E-4128-A90C-F9055159DBBC}" dt="2023-06-15T04:08:09.184" v="2750"/>
        <pc:sldMkLst>
          <pc:docMk/>
          <pc:sldMk cId="1194116543" sldId="289"/>
        </pc:sldMkLst>
      </pc:sldChg>
      <pc:sldChg chg="addSp delSp modSp add mod">
        <pc:chgData name="Muhammad Faris Zuhairi" userId="1806bbdb-9647-4cf7-a40c-5c5435e908bd" providerId="ADAL" clId="{E018F14A-F72E-4128-A90C-F9055159DBBC}" dt="2023-06-15T04:17:44.288" v="3177" actId="14100"/>
        <pc:sldMkLst>
          <pc:docMk/>
          <pc:sldMk cId="1824027194" sldId="290"/>
        </pc:sldMkLst>
        <pc:spChg chg="add mod">
          <ac:chgData name="Muhammad Faris Zuhairi" userId="1806bbdb-9647-4cf7-a40c-5c5435e908bd" providerId="ADAL" clId="{E018F14A-F72E-4128-A90C-F9055159DBBC}" dt="2023-06-15T04:17:32.751" v="3175" actId="1076"/>
          <ac:spMkLst>
            <pc:docMk/>
            <pc:sldMk cId="1824027194" sldId="290"/>
            <ac:spMk id="8" creationId="{B8561723-E1E3-F22C-4E1F-41B86C31D7AA}"/>
          </ac:spMkLst>
        </pc:spChg>
        <pc:spChg chg="mod">
          <ac:chgData name="Muhammad Faris Zuhairi" userId="1806bbdb-9647-4cf7-a40c-5c5435e908bd" providerId="ADAL" clId="{E018F14A-F72E-4128-A90C-F9055159DBBC}" dt="2023-06-15T04:17:44.288" v="3177" actId="14100"/>
          <ac:spMkLst>
            <pc:docMk/>
            <pc:sldMk cId="1824027194" sldId="290"/>
            <ac:spMk id="14" creationId="{722E1EA7-212D-176D-2BEE-A10CF4A2C0B9}"/>
          </ac:spMkLst>
        </pc:spChg>
        <pc:spChg chg="mod">
          <ac:chgData name="Muhammad Faris Zuhairi" userId="1806bbdb-9647-4cf7-a40c-5c5435e908bd" providerId="ADAL" clId="{E018F14A-F72E-4128-A90C-F9055159DBBC}" dt="2023-06-15T04:14:23.305" v="3039" actId="20577"/>
          <ac:spMkLst>
            <pc:docMk/>
            <pc:sldMk cId="1824027194" sldId="290"/>
            <ac:spMk id="16" creationId="{00000000-0000-0000-0000-000000000000}"/>
          </ac:spMkLst>
        </pc:spChg>
        <pc:spChg chg="mod">
          <ac:chgData name="Muhammad Faris Zuhairi" userId="1806bbdb-9647-4cf7-a40c-5c5435e908bd" providerId="ADAL" clId="{E018F14A-F72E-4128-A90C-F9055159DBBC}" dt="2023-06-15T04:15:32.247" v="3085" actId="14100"/>
          <ac:spMkLst>
            <pc:docMk/>
            <pc:sldMk cId="1824027194" sldId="290"/>
            <ac:spMk id="21" creationId="{435E70DF-ACCF-0AAE-47CD-09F6CD570A9E}"/>
          </ac:spMkLst>
        </pc:spChg>
        <pc:picChg chg="add mod">
          <ac:chgData name="Muhammad Faris Zuhairi" userId="1806bbdb-9647-4cf7-a40c-5c5435e908bd" providerId="ADAL" clId="{E018F14A-F72E-4128-A90C-F9055159DBBC}" dt="2023-06-15T04:17:25.366" v="3172" actId="1076"/>
          <ac:picMkLst>
            <pc:docMk/>
            <pc:sldMk cId="1824027194" sldId="290"/>
            <ac:picMk id="6" creationId="{21B8931E-7891-D7BA-3572-5CCCCE38FC52}"/>
          </ac:picMkLst>
        </pc:picChg>
        <pc:picChg chg="add mod">
          <ac:chgData name="Muhammad Faris Zuhairi" userId="1806bbdb-9647-4cf7-a40c-5c5435e908bd" providerId="ADAL" clId="{E018F14A-F72E-4128-A90C-F9055159DBBC}" dt="2023-06-15T04:17:28.406" v="3174" actId="1076"/>
          <ac:picMkLst>
            <pc:docMk/>
            <pc:sldMk cId="1824027194" sldId="290"/>
            <ac:picMk id="7" creationId="{22C47F52-DB66-8A4A-E6B1-2ECF6105A6D6}"/>
          </ac:picMkLst>
        </pc:picChg>
        <pc:picChg chg="del">
          <ac:chgData name="Muhammad Faris Zuhairi" userId="1806bbdb-9647-4cf7-a40c-5c5435e908bd" providerId="ADAL" clId="{E018F14A-F72E-4128-A90C-F9055159DBBC}" dt="2023-06-15T04:14:17.460" v="3038" actId="478"/>
          <ac:picMkLst>
            <pc:docMk/>
            <pc:sldMk cId="1824027194" sldId="290"/>
            <ac:picMk id="19" creationId="{DC72B8EB-532C-C81A-AE09-EB6E220CF5AD}"/>
          </ac:picMkLst>
        </pc:picChg>
        <pc:picChg chg="del">
          <ac:chgData name="Muhammad Faris Zuhairi" userId="1806bbdb-9647-4cf7-a40c-5c5435e908bd" providerId="ADAL" clId="{E018F14A-F72E-4128-A90C-F9055159DBBC}" dt="2023-06-15T04:14:16.904" v="3037" actId="478"/>
          <ac:picMkLst>
            <pc:docMk/>
            <pc:sldMk cId="1824027194" sldId="290"/>
            <ac:picMk id="22" creationId="{810F8995-F340-B767-A739-F070134B0982}"/>
          </ac:picMkLst>
        </pc:picChg>
      </pc:sldChg>
      <pc:sldChg chg="addSp delSp modSp add mod ord">
        <pc:chgData name="Muhammad Faris Zuhairi" userId="1806bbdb-9647-4cf7-a40c-5c5435e908bd" providerId="ADAL" clId="{E018F14A-F72E-4128-A90C-F9055159DBBC}" dt="2023-06-15T04:30:04.069" v="4013" actId="1076"/>
        <pc:sldMkLst>
          <pc:docMk/>
          <pc:sldMk cId="2429567210" sldId="291"/>
        </pc:sldMkLst>
        <pc:spChg chg="del">
          <ac:chgData name="Muhammad Faris Zuhairi" userId="1806bbdb-9647-4cf7-a40c-5c5435e908bd" providerId="ADAL" clId="{E018F14A-F72E-4128-A90C-F9055159DBBC}" dt="2023-06-15T04:28:33.587" v="3986" actId="478"/>
          <ac:spMkLst>
            <pc:docMk/>
            <pc:sldMk cId="2429567210" sldId="291"/>
            <ac:spMk id="14" creationId="{722E1EA7-212D-176D-2BEE-A10CF4A2C0B9}"/>
          </ac:spMkLst>
        </pc:spChg>
        <pc:spChg chg="mod">
          <ac:chgData name="Muhammad Faris Zuhairi" userId="1806bbdb-9647-4cf7-a40c-5c5435e908bd" providerId="ADAL" clId="{E018F14A-F72E-4128-A90C-F9055159DBBC}" dt="2023-06-15T04:27:38.831" v="3978" actId="20577"/>
          <ac:spMkLst>
            <pc:docMk/>
            <pc:sldMk cId="2429567210" sldId="291"/>
            <ac:spMk id="16" creationId="{00000000-0000-0000-0000-000000000000}"/>
          </ac:spMkLst>
        </pc:spChg>
        <pc:spChg chg="mod">
          <ac:chgData name="Muhammad Faris Zuhairi" userId="1806bbdb-9647-4cf7-a40c-5c5435e908bd" providerId="ADAL" clId="{E018F14A-F72E-4128-A90C-F9055159DBBC}" dt="2023-06-15T04:30:04.069" v="4013" actId="1076"/>
          <ac:spMkLst>
            <pc:docMk/>
            <pc:sldMk cId="2429567210" sldId="291"/>
            <ac:spMk id="21" creationId="{435E70DF-ACCF-0AAE-47CD-09F6CD570A9E}"/>
          </ac:spMkLst>
        </pc:spChg>
        <pc:picChg chg="add mod">
          <ac:chgData name="Muhammad Faris Zuhairi" userId="1806bbdb-9647-4cf7-a40c-5c5435e908bd" providerId="ADAL" clId="{E018F14A-F72E-4128-A90C-F9055159DBBC}" dt="2023-06-15T04:28:40.801" v="3990" actId="1076"/>
          <ac:picMkLst>
            <pc:docMk/>
            <pc:sldMk cId="2429567210" sldId="291"/>
            <ac:picMk id="6" creationId="{F441D81F-A2C8-DCE7-3227-E92BB3142A34}"/>
          </ac:picMkLst>
        </pc:picChg>
        <pc:picChg chg="del">
          <ac:chgData name="Muhammad Faris Zuhairi" userId="1806bbdb-9647-4cf7-a40c-5c5435e908bd" providerId="ADAL" clId="{E018F14A-F72E-4128-A90C-F9055159DBBC}" dt="2023-06-15T04:27:43.486" v="3980" actId="478"/>
          <ac:picMkLst>
            <pc:docMk/>
            <pc:sldMk cId="2429567210" sldId="291"/>
            <ac:picMk id="19" creationId="{DC72B8EB-532C-C81A-AE09-EB6E220CF5AD}"/>
          </ac:picMkLst>
        </pc:picChg>
        <pc:picChg chg="del">
          <ac:chgData name="Muhammad Faris Zuhairi" userId="1806bbdb-9647-4cf7-a40c-5c5435e908bd" providerId="ADAL" clId="{E018F14A-F72E-4128-A90C-F9055159DBBC}" dt="2023-06-15T04:27:42.852" v="3979" actId="478"/>
          <ac:picMkLst>
            <pc:docMk/>
            <pc:sldMk cId="2429567210" sldId="291"/>
            <ac:picMk id="22" creationId="{810F8995-F340-B767-A739-F070134B0982}"/>
          </ac:picMkLst>
        </pc:picChg>
      </pc:sldChg>
      <pc:sldChg chg="addSp delSp modSp add mod">
        <pc:chgData name="Muhammad Faris Zuhairi" userId="1806bbdb-9647-4cf7-a40c-5c5435e908bd" providerId="ADAL" clId="{E018F14A-F72E-4128-A90C-F9055159DBBC}" dt="2023-06-15T04:37:26.280" v="4145" actId="20577"/>
        <pc:sldMkLst>
          <pc:docMk/>
          <pc:sldMk cId="1883816543" sldId="292"/>
        </pc:sldMkLst>
        <pc:spChg chg="mod">
          <ac:chgData name="Muhammad Faris Zuhairi" userId="1806bbdb-9647-4cf7-a40c-5c5435e908bd" providerId="ADAL" clId="{E018F14A-F72E-4128-A90C-F9055159DBBC}" dt="2023-06-15T04:32:11.240" v="4066" actId="1076"/>
          <ac:spMkLst>
            <pc:docMk/>
            <pc:sldMk cId="1883816543" sldId="292"/>
            <ac:spMk id="16" creationId="{00000000-0000-0000-0000-000000000000}"/>
          </ac:spMkLst>
        </pc:spChg>
        <pc:spChg chg="mod">
          <ac:chgData name="Muhammad Faris Zuhairi" userId="1806bbdb-9647-4cf7-a40c-5c5435e908bd" providerId="ADAL" clId="{E018F14A-F72E-4128-A90C-F9055159DBBC}" dt="2023-06-15T04:32:05.695" v="4063" actId="1076"/>
          <ac:spMkLst>
            <pc:docMk/>
            <pc:sldMk cId="1883816543" sldId="292"/>
            <ac:spMk id="17" creationId="{00000000-0000-0000-0000-000000000000}"/>
          </ac:spMkLst>
        </pc:spChg>
        <pc:spChg chg="mod">
          <ac:chgData name="Muhammad Faris Zuhairi" userId="1806bbdb-9647-4cf7-a40c-5c5435e908bd" providerId="ADAL" clId="{E018F14A-F72E-4128-A90C-F9055159DBBC}" dt="2023-06-15T04:37:26.280" v="4145" actId="20577"/>
          <ac:spMkLst>
            <pc:docMk/>
            <pc:sldMk cId="1883816543" sldId="292"/>
            <ac:spMk id="21" creationId="{435E70DF-ACCF-0AAE-47CD-09F6CD570A9E}"/>
          </ac:spMkLst>
        </pc:spChg>
        <pc:graphicFrameChg chg="add mod modGraphic">
          <ac:chgData name="Muhammad Faris Zuhairi" userId="1806bbdb-9647-4cf7-a40c-5c5435e908bd" providerId="ADAL" clId="{E018F14A-F72E-4128-A90C-F9055159DBBC}" dt="2023-06-15T04:34:59.768" v="4093" actId="1076"/>
          <ac:graphicFrameMkLst>
            <pc:docMk/>
            <pc:sldMk cId="1883816543" sldId="292"/>
            <ac:graphicFrameMk id="8" creationId="{21664B3D-035D-2BA6-A615-CEE117A02676}"/>
          </ac:graphicFrameMkLst>
        </pc:graphicFrameChg>
        <pc:picChg chg="del">
          <ac:chgData name="Muhammad Faris Zuhairi" userId="1806bbdb-9647-4cf7-a40c-5c5435e908bd" providerId="ADAL" clId="{E018F14A-F72E-4128-A90C-F9055159DBBC}" dt="2023-06-15T04:32:25.986" v="4067" actId="478"/>
          <ac:picMkLst>
            <pc:docMk/>
            <pc:sldMk cId="1883816543" sldId="292"/>
            <ac:picMk id="6" creationId="{F441D81F-A2C8-DCE7-3227-E92BB3142A34}"/>
          </ac:picMkLst>
        </pc:picChg>
        <pc:picChg chg="add mod">
          <ac:chgData name="Muhammad Faris Zuhairi" userId="1806bbdb-9647-4cf7-a40c-5c5435e908bd" providerId="ADAL" clId="{E018F14A-F72E-4128-A90C-F9055159DBBC}" dt="2023-06-15T04:35:07.839" v="4096" actId="1076"/>
          <ac:picMkLst>
            <pc:docMk/>
            <pc:sldMk cId="1883816543" sldId="292"/>
            <ac:picMk id="7" creationId="{7842800C-E640-C73A-66EA-9AEEEECB8434}"/>
          </ac:picMkLst>
        </pc:picChg>
      </pc:sldChg>
      <pc:sldChg chg="addSp delSp modSp add mod">
        <pc:chgData name="Muhammad Faris Zuhairi" userId="1806bbdb-9647-4cf7-a40c-5c5435e908bd" providerId="ADAL" clId="{E018F14A-F72E-4128-A90C-F9055159DBBC}" dt="2023-06-15T05:23:52.376" v="4703" actId="20577"/>
        <pc:sldMkLst>
          <pc:docMk/>
          <pc:sldMk cId="3103915505" sldId="293"/>
        </pc:sldMkLst>
        <pc:spChg chg="add del mod">
          <ac:chgData name="Muhammad Faris Zuhairi" userId="1806bbdb-9647-4cf7-a40c-5c5435e908bd" providerId="ADAL" clId="{E018F14A-F72E-4128-A90C-F9055159DBBC}" dt="2023-06-15T04:47:45.690" v="4202" actId="478"/>
          <ac:spMkLst>
            <pc:docMk/>
            <pc:sldMk cId="3103915505" sldId="293"/>
            <ac:spMk id="10" creationId="{A9CD74FB-7541-B407-83DE-38839EFC80D2}"/>
          </ac:spMkLst>
        </pc:spChg>
        <pc:spChg chg="mod">
          <ac:chgData name="Muhammad Faris Zuhairi" userId="1806bbdb-9647-4cf7-a40c-5c5435e908bd" providerId="ADAL" clId="{E018F14A-F72E-4128-A90C-F9055159DBBC}" dt="2023-06-15T04:39:11.030" v="4163" actId="20577"/>
          <ac:spMkLst>
            <pc:docMk/>
            <pc:sldMk cId="3103915505" sldId="293"/>
            <ac:spMk id="16" creationId="{00000000-0000-0000-0000-000000000000}"/>
          </ac:spMkLst>
        </pc:spChg>
        <pc:spChg chg="mod">
          <ac:chgData name="Muhammad Faris Zuhairi" userId="1806bbdb-9647-4cf7-a40c-5c5435e908bd" providerId="ADAL" clId="{E018F14A-F72E-4128-A90C-F9055159DBBC}" dt="2023-06-15T05:23:52.376" v="4703" actId="20577"/>
          <ac:spMkLst>
            <pc:docMk/>
            <pc:sldMk cId="3103915505" sldId="293"/>
            <ac:spMk id="21" creationId="{435E70DF-ACCF-0AAE-47CD-09F6CD570A9E}"/>
          </ac:spMkLst>
        </pc:spChg>
        <pc:graphicFrameChg chg="mod modGraphic">
          <ac:chgData name="Muhammad Faris Zuhairi" userId="1806bbdb-9647-4cf7-a40c-5c5435e908bd" providerId="ADAL" clId="{E018F14A-F72E-4128-A90C-F9055159DBBC}" dt="2023-06-15T04:40:30.558" v="4183" actId="2165"/>
          <ac:graphicFrameMkLst>
            <pc:docMk/>
            <pc:sldMk cId="3103915505" sldId="293"/>
            <ac:graphicFrameMk id="8" creationId="{21664B3D-035D-2BA6-A615-CEE117A02676}"/>
          </ac:graphicFrameMkLst>
        </pc:graphicFrameChg>
        <pc:picChg chg="add mod">
          <ac:chgData name="Muhammad Faris Zuhairi" userId="1806bbdb-9647-4cf7-a40c-5c5435e908bd" providerId="ADAL" clId="{E018F14A-F72E-4128-A90C-F9055159DBBC}" dt="2023-06-15T04:39:31.736" v="4167" actId="14100"/>
          <ac:picMkLst>
            <pc:docMk/>
            <pc:sldMk cId="3103915505" sldId="293"/>
            <ac:picMk id="6" creationId="{4BDB54EF-CD94-63D7-C08B-A9E08C298D2B}"/>
          </ac:picMkLst>
        </pc:picChg>
        <pc:picChg chg="del">
          <ac:chgData name="Muhammad Faris Zuhairi" userId="1806bbdb-9647-4cf7-a40c-5c5435e908bd" providerId="ADAL" clId="{E018F14A-F72E-4128-A90C-F9055159DBBC}" dt="2023-06-15T04:39:25.068" v="4164" actId="478"/>
          <ac:picMkLst>
            <pc:docMk/>
            <pc:sldMk cId="3103915505" sldId="293"/>
            <ac:picMk id="7" creationId="{7842800C-E640-C73A-66EA-9AEEEECB8434}"/>
          </ac:picMkLst>
        </pc:picChg>
      </pc:sldChg>
      <pc:sldChg chg="addSp delSp modSp add mod">
        <pc:chgData name="Muhammad Faris Zuhairi" userId="1806bbdb-9647-4cf7-a40c-5c5435e908bd" providerId="ADAL" clId="{E018F14A-F72E-4128-A90C-F9055159DBBC}" dt="2023-06-15T04:52:27.464" v="4355" actId="1076"/>
        <pc:sldMkLst>
          <pc:docMk/>
          <pc:sldMk cId="4246280422" sldId="294"/>
        </pc:sldMkLst>
        <pc:spChg chg="add mod">
          <ac:chgData name="Muhammad Faris Zuhairi" userId="1806bbdb-9647-4cf7-a40c-5c5435e908bd" providerId="ADAL" clId="{E018F14A-F72E-4128-A90C-F9055159DBBC}" dt="2023-06-15T04:51:01.800" v="4333" actId="1076"/>
          <ac:spMkLst>
            <pc:docMk/>
            <pc:sldMk cId="4246280422" sldId="294"/>
            <ac:spMk id="9" creationId="{B40AC370-B72A-B004-575F-42027F712E0D}"/>
          </ac:spMkLst>
        </pc:spChg>
        <pc:spChg chg="add mod">
          <ac:chgData name="Muhammad Faris Zuhairi" userId="1806bbdb-9647-4cf7-a40c-5c5435e908bd" providerId="ADAL" clId="{E018F14A-F72E-4128-A90C-F9055159DBBC}" dt="2023-06-15T04:50:08.131" v="4325" actId="20577"/>
          <ac:spMkLst>
            <pc:docMk/>
            <pc:sldMk cId="4246280422" sldId="294"/>
            <ac:spMk id="11" creationId="{6374C0AE-FAE9-0BDF-8E28-E1540A8F95BC}"/>
          </ac:spMkLst>
        </pc:spChg>
        <pc:spChg chg="add mod">
          <ac:chgData name="Muhammad Faris Zuhairi" userId="1806bbdb-9647-4cf7-a40c-5c5435e908bd" providerId="ADAL" clId="{E018F14A-F72E-4128-A90C-F9055159DBBC}" dt="2023-06-15T04:52:21.362" v="4353" actId="1076"/>
          <ac:spMkLst>
            <pc:docMk/>
            <pc:sldMk cId="4246280422" sldId="294"/>
            <ac:spMk id="14" creationId="{90FAC4C0-553B-1A05-2F9F-7F772D06AAB0}"/>
          </ac:spMkLst>
        </pc:spChg>
        <pc:spChg chg="mod">
          <ac:chgData name="Muhammad Faris Zuhairi" userId="1806bbdb-9647-4cf7-a40c-5c5435e908bd" providerId="ADAL" clId="{E018F14A-F72E-4128-A90C-F9055159DBBC}" dt="2023-06-15T04:52:27.464" v="4355" actId="1076"/>
          <ac:spMkLst>
            <pc:docMk/>
            <pc:sldMk cId="4246280422" sldId="294"/>
            <ac:spMk id="21" creationId="{435E70DF-ACCF-0AAE-47CD-09F6CD570A9E}"/>
          </ac:spMkLst>
        </pc:spChg>
        <pc:graphicFrameChg chg="del">
          <ac:chgData name="Muhammad Faris Zuhairi" userId="1806bbdb-9647-4cf7-a40c-5c5435e908bd" providerId="ADAL" clId="{E018F14A-F72E-4128-A90C-F9055159DBBC}" dt="2023-06-15T04:48:25.877" v="4205" actId="478"/>
          <ac:graphicFrameMkLst>
            <pc:docMk/>
            <pc:sldMk cId="4246280422" sldId="294"/>
            <ac:graphicFrameMk id="8" creationId="{21664B3D-035D-2BA6-A615-CEE117A02676}"/>
          </ac:graphicFrameMkLst>
        </pc:graphicFrameChg>
        <pc:picChg chg="del">
          <ac:chgData name="Muhammad Faris Zuhairi" userId="1806bbdb-9647-4cf7-a40c-5c5435e908bd" providerId="ADAL" clId="{E018F14A-F72E-4128-A90C-F9055159DBBC}" dt="2023-06-15T04:48:24.035" v="4204" actId="478"/>
          <ac:picMkLst>
            <pc:docMk/>
            <pc:sldMk cId="4246280422" sldId="294"/>
            <ac:picMk id="6" creationId="{4BDB54EF-CD94-63D7-C08B-A9E08C298D2B}"/>
          </ac:picMkLst>
        </pc:picChg>
        <pc:picChg chg="add mod">
          <ac:chgData name="Muhammad Faris Zuhairi" userId="1806bbdb-9647-4cf7-a40c-5c5435e908bd" providerId="ADAL" clId="{E018F14A-F72E-4128-A90C-F9055159DBBC}" dt="2023-06-15T04:50:57.065" v="4332" actId="1076"/>
          <ac:picMkLst>
            <pc:docMk/>
            <pc:sldMk cId="4246280422" sldId="294"/>
            <ac:picMk id="7" creationId="{C1952A5C-7E10-8A8F-5543-0B0DC8767977}"/>
          </ac:picMkLst>
        </pc:picChg>
        <pc:picChg chg="add mod">
          <ac:chgData name="Muhammad Faris Zuhairi" userId="1806bbdb-9647-4cf7-a40c-5c5435e908bd" providerId="ADAL" clId="{E018F14A-F72E-4128-A90C-F9055159DBBC}" dt="2023-06-15T04:49:50.425" v="4272" actId="1076"/>
          <ac:picMkLst>
            <pc:docMk/>
            <pc:sldMk cId="4246280422" sldId="294"/>
            <ac:picMk id="10" creationId="{7A4B062E-3FFF-1610-588F-83B54867895F}"/>
          </ac:picMkLst>
        </pc:picChg>
      </pc:sldChg>
      <pc:sldChg chg="addSp delSp modSp add mod ord">
        <pc:chgData name="Muhammad Faris Zuhairi" userId="1806bbdb-9647-4cf7-a40c-5c5435e908bd" providerId="ADAL" clId="{E018F14A-F72E-4128-A90C-F9055159DBBC}" dt="2023-06-15T05:10:00.363" v="4480" actId="1076"/>
        <pc:sldMkLst>
          <pc:docMk/>
          <pc:sldMk cId="4040984853" sldId="295"/>
        </pc:sldMkLst>
        <pc:spChg chg="add del">
          <ac:chgData name="Muhammad Faris Zuhairi" userId="1806bbdb-9647-4cf7-a40c-5c5435e908bd" providerId="ADAL" clId="{E018F14A-F72E-4128-A90C-F9055159DBBC}" dt="2023-06-15T05:09:50.712" v="4478" actId="478"/>
          <ac:spMkLst>
            <pc:docMk/>
            <pc:sldMk cId="4040984853" sldId="295"/>
            <ac:spMk id="10" creationId="{7C3959CB-F1B6-EC5D-C603-3FEDE7340D3F}"/>
          </ac:spMkLst>
        </pc:spChg>
        <pc:spChg chg="mod">
          <ac:chgData name="Muhammad Faris Zuhairi" userId="1806bbdb-9647-4cf7-a40c-5c5435e908bd" providerId="ADAL" clId="{E018F14A-F72E-4128-A90C-F9055159DBBC}" dt="2023-06-15T05:10:00.363" v="4480" actId="1076"/>
          <ac:spMkLst>
            <pc:docMk/>
            <pc:sldMk cId="4040984853" sldId="295"/>
            <ac:spMk id="16" creationId="{00000000-0000-0000-0000-000000000000}"/>
          </ac:spMkLst>
        </pc:spChg>
        <pc:spChg chg="mod">
          <ac:chgData name="Muhammad Faris Zuhairi" userId="1806bbdb-9647-4cf7-a40c-5c5435e908bd" providerId="ADAL" clId="{E018F14A-F72E-4128-A90C-F9055159DBBC}" dt="2023-06-15T05:06:21.912" v="4476" actId="20577"/>
          <ac:spMkLst>
            <pc:docMk/>
            <pc:sldMk cId="4040984853" sldId="295"/>
            <ac:spMk id="21" creationId="{435E70DF-ACCF-0AAE-47CD-09F6CD570A9E}"/>
          </ac:spMkLst>
        </pc:spChg>
        <pc:graphicFrameChg chg="mod modGraphic">
          <ac:chgData name="Muhammad Faris Zuhairi" userId="1806bbdb-9647-4cf7-a40c-5c5435e908bd" providerId="ADAL" clId="{E018F14A-F72E-4128-A90C-F9055159DBBC}" dt="2023-06-15T04:56:12.983" v="4445" actId="403"/>
          <ac:graphicFrameMkLst>
            <pc:docMk/>
            <pc:sldMk cId="4040984853" sldId="295"/>
            <ac:graphicFrameMk id="8" creationId="{21664B3D-035D-2BA6-A615-CEE117A02676}"/>
          </ac:graphicFrameMkLst>
        </pc:graphicFrameChg>
        <pc:picChg chg="del mod">
          <ac:chgData name="Muhammad Faris Zuhairi" userId="1806bbdb-9647-4cf7-a40c-5c5435e908bd" providerId="ADAL" clId="{E018F14A-F72E-4128-A90C-F9055159DBBC}" dt="2023-06-15T04:55:28.082" v="4427" actId="478"/>
          <ac:picMkLst>
            <pc:docMk/>
            <pc:sldMk cId="4040984853" sldId="295"/>
            <ac:picMk id="6" creationId="{4BDB54EF-CD94-63D7-C08B-A9E08C298D2B}"/>
          </ac:picMkLst>
        </pc:picChg>
        <pc:picChg chg="add mod">
          <ac:chgData name="Muhammad Faris Zuhairi" userId="1806bbdb-9647-4cf7-a40c-5c5435e908bd" providerId="ADAL" clId="{E018F14A-F72E-4128-A90C-F9055159DBBC}" dt="2023-06-15T04:55:36.569" v="4431" actId="1076"/>
          <ac:picMkLst>
            <pc:docMk/>
            <pc:sldMk cId="4040984853" sldId="295"/>
            <ac:picMk id="7" creationId="{076F7695-D8F1-8371-DFDD-D8431316ACD4}"/>
          </ac:picMkLst>
        </pc:picChg>
      </pc:sldChg>
      <pc:sldChg chg="addSp delSp modSp add mod">
        <pc:chgData name="Muhammad Faris Zuhairi" userId="1806bbdb-9647-4cf7-a40c-5c5435e908bd" providerId="ADAL" clId="{E018F14A-F72E-4128-A90C-F9055159DBBC}" dt="2023-06-15T05:17:15.193" v="4579" actId="20577"/>
        <pc:sldMkLst>
          <pc:docMk/>
          <pc:sldMk cId="3580494677" sldId="296"/>
        </pc:sldMkLst>
        <pc:spChg chg="mod">
          <ac:chgData name="Muhammad Faris Zuhairi" userId="1806bbdb-9647-4cf7-a40c-5c5435e908bd" providerId="ADAL" clId="{E018F14A-F72E-4128-A90C-F9055159DBBC}" dt="2023-06-15T05:10:05.058" v="4481" actId="1076"/>
          <ac:spMkLst>
            <pc:docMk/>
            <pc:sldMk cId="3580494677" sldId="296"/>
            <ac:spMk id="16" creationId="{00000000-0000-0000-0000-000000000000}"/>
          </ac:spMkLst>
        </pc:spChg>
        <pc:spChg chg="mod">
          <ac:chgData name="Muhammad Faris Zuhairi" userId="1806bbdb-9647-4cf7-a40c-5c5435e908bd" providerId="ADAL" clId="{E018F14A-F72E-4128-A90C-F9055159DBBC}" dt="2023-06-15T05:17:15.193" v="4579" actId="20577"/>
          <ac:spMkLst>
            <pc:docMk/>
            <pc:sldMk cId="3580494677" sldId="296"/>
            <ac:spMk id="21" creationId="{435E70DF-ACCF-0AAE-47CD-09F6CD570A9E}"/>
          </ac:spMkLst>
        </pc:spChg>
        <pc:graphicFrameChg chg="mod modGraphic">
          <ac:chgData name="Muhammad Faris Zuhairi" userId="1806bbdb-9647-4cf7-a40c-5c5435e908bd" providerId="ADAL" clId="{E018F14A-F72E-4128-A90C-F9055159DBBC}" dt="2023-06-15T05:12:16.473" v="4508" actId="14734"/>
          <ac:graphicFrameMkLst>
            <pc:docMk/>
            <pc:sldMk cId="3580494677" sldId="296"/>
            <ac:graphicFrameMk id="8" creationId="{21664B3D-035D-2BA6-A615-CEE117A02676}"/>
          </ac:graphicFrameMkLst>
        </pc:graphicFrameChg>
        <pc:picChg chg="add mod">
          <ac:chgData name="Muhammad Faris Zuhairi" userId="1806bbdb-9647-4cf7-a40c-5c5435e908bd" providerId="ADAL" clId="{E018F14A-F72E-4128-A90C-F9055159DBBC}" dt="2023-06-15T05:10:28.153" v="4486" actId="1076"/>
          <ac:picMkLst>
            <pc:docMk/>
            <pc:sldMk cId="3580494677" sldId="296"/>
            <ac:picMk id="6" creationId="{F2B0A086-540C-E56B-C7C9-0A5A9C97A061}"/>
          </ac:picMkLst>
        </pc:picChg>
        <pc:picChg chg="del">
          <ac:chgData name="Muhammad Faris Zuhairi" userId="1806bbdb-9647-4cf7-a40c-5c5435e908bd" providerId="ADAL" clId="{E018F14A-F72E-4128-A90C-F9055159DBBC}" dt="2023-06-15T05:10:20.919" v="4482" actId="478"/>
          <ac:picMkLst>
            <pc:docMk/>
            <pc:sldMk cId="3580494677" sldId="296"/>
            <ac:picMk id="7" creationId="{076F7695-D8F1-8371-DFDD-D8431316ACD4}"/>
          </ac:picMkLst>
        </pc:picChg>
      </pc:sldChg>
      <pc:sldChg chg="delSp modSp add mod ord">
        <pc:chgData name="Muhammad Faris Zuhairi" userId="1806bbdb-9647-4cf7-a40c-5c5435e908bd" providerId="ADAL" clId="{E018F14A-F72E-4128-A90C-F9055159DBBC}" dt="2023-06-15T05:32:23.270" v="4885" actId="20577"/>
        <pc:sldMkLst>
          <pc:docMk/>
          <pc:sldMk cId="3515305812" sldId="297"/>
        </pc:sldMkLst>
        <pc:spChg chg="mod">
          <ac:chgData name="Muhammad Faris Zuhairi" userId="1806bbdb-9647-4cf7-a40c-5c5435e908bd" providerId="ADAL" clId="{E018F14A-F72E-4128-A90C-F9055159DBBC}" dt="2023-06-15T05:32:14.192" v="4879" actId="20577"/>
          <ac:spMkLst>
            <pc:docMk/>
            <pc:sldMk cId="3515305812" sldId="297"/>
            <ac:spMk id="16" creationId="{00000000-0000-0000-0000-000000000000}"/>
          </ac:spMkLst>
        </pc:spChg>
        <pc:spChg chg="mod">
          <ac:chgData name="Muhammad Faris Zuhairi" userId="1806bbdb-9647-4cf7-a40c-5c5435e908bd" providerId="ADAL" clId="{E018F14A-F72E-4128-A90C-F9055159DBBC}" dt="2023-06-15T05:32:23.270" v="4885" actId="20577"/>
          <ac:spMkLst>
            <pc:docMk/>
            <pc:sldMk cId="3515305812" sldId="297"/>
            <ac:spMk id="21" creationId="{435E70DF-ACCF-0AAE-47CD-09F6CD570A9E}"/>
          </ac:spMkLst>
        </pc:spChg>
        <pc:graphicFrameChg chg="del">
          <ac:chgData name="Muhammad Faris Zuhairi" userId="1806bbdb-9647-4cf7-a40c-5c5435e908bd" providerId="ADAL" clId="{E018F14A-F72E-4128-A90C-F9055159DBBC}" dt="2023-06-15T05:32:17.720" v="4881" actId="478"/>
          <ac:graphicFrameMkLst>
            <pc:docMk/>
            <pc:sldMk cId="3515305812" sldId="297"/>
            <ac:graphicFrameMk id="8" creationId="{21664B3D-035D-2BA6-A615-CEE117A02676}"/>
          </ac:graphicFrameMkLst>
        </pc:graphicFrameChg>
        <pc:picChg chg="del">
          <ac:chgData name="Muhammad Faris Zuhairi" userId="1806bbdb-9647-4cf7-a40c-5c5435e908bd" providerId="ADAL" clId="{E018F14A-F72E-4128-A90C-F9055159DBBC}" dt="2023-06-15T05:32:16.508" v="4880" actId="478"/>
          <ac:picMkLst>
            <pc:docMk/>
            <pc:sldMk cId="3515305812" sldId="297"/>
            <ac:picMk id="6" creationId="{F2B0A086-540C-E56B-C7C9-0A5A9C97A06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sv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sv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10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/>
          <p:nvPr/>
        </p:nvSpPr>
        <p:spPr>
          <a:xfrm flipH="1">
            <a:off x="-2052704" y="8243721"/>
            <a:ext cx="8757453" cy="7571877"/>
          </a:xfrm>
          <a:custGeom>
            <a:avLst/>
            <a:gdLst/>
            <a:ahLst/>
            <a:cxnLst/>
            <a:rect l="l" t="t" r="r" b="b"/>
            <a:pathLst>
              <a:path w="8757453" h="7571877">
                <a:moveTo>
                  <a:pt x="8757453" y="0"/>
                </a:moveTo>
                <a:lnTo>
                  <a:pt x="0" y="0"/>
                </a:lnTo>
                <a:lnTo>
                  <a:pt x="0" y="7571877"/>
                </a:lnTo>
                <a:lnTo>
                  <a:pt x="8757453" y="7571877"/>
                </a:lnTo>
                <a:lnTo>
                  <a:pt x="875745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7619288" y="5880744"/>
            <a:ext cx="9754310" cy="171450"/>
            <a:chOff x="0" y="0"/>
            <a:chExt cx="1169805" cy="21349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69805" cy="213496"/>
            </a:xfrm>
            <a:custGeom>
              <a:avLst/>
              <a:gdLst/>
              <a:ahLst/>
              <a:cxnLst/>
              <a:rect l="l" t="t" r="r" b="b"/>
              <a:pathLst>
                <a:path w="1169805" h="213496">
                  <a:moveTo>
                    <a:pt x="0" y="0"/>
                  </a:moveTo>
                  <a:lnTo>
                    <a:pt x="1169805" y="0"/>
                  </a:lnTo>
                  <a:lnTo>
                    <a:pt x="1169805" y="213496"/>
                  </a:lnTo>
                  <a:lnTo>
                    <a:pt x="0" y="213496"/>
                  </a:lnTo>
                  <a:close/>
                </a:path>
              </a:pathLst>
            </a:custGeom>
            <a:solidFill>
              <a:srgbClr val="FDA715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1B4444"/>
                  </a:solidFill>
                  <a:latin typeface="Montserrat Classic"/>
                </a:rPr>
                <a:t>Information available in audio.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7619288" y="2171701"/>
            <a:ext cx="10211511" cy="33855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/>
            <a:r>
              <a:rPr lang="en-US" sz="4400" dirty="0">
                <a:solidFill>
                  <a:srgbClr val="E5E5E5"/>
                </a:solidFill>
                <a:latin typeface="Montserrat Classic Bold"/>
              </a:rPr>
              <a:t>PERANCANGAN KONTROLLER TERTANAM MENGGUNAKAN DIRECT SELF TUNING NEURAL NETWORK UNTUK PENGATURAN LEVEL TANGKI PCT-100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7619289" y="6870545"/>
            <a:ext cx="9754311" cy="1287924"/>
            <a:chOff x="0" y="0"/>
            <a:chExt cx="6706548" cy="1717231"/>
          </a:xfrm>
        </p:grpSpPr>
        <p:sp>
          <p:nvSpPr>
            <p:cNvPr id="16" name="TextBox 16"/>
            <p:cNvSpPr txBox="1"/>
            <p:nvPr/>
          </p:nvSpPr>
          <p:spPr>
            <a:xfrm>
              <a:off x="0" y="587008"/>
              <a:ext cx="6706548" cy="11302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499"/>
                </a:lnSpc>
              </a:pPr>
              <a:r>
                <a:rPr lang="en-US" sz="2499" dirty="0">
                  <a:solidFill>
                    <a:srgbClr val="E5E5E5"/>
                  </a:solidFill>
                  <a:latin typeface="Montserrat Classic"/>
                </a:rPr>
                <a:t>Muhammad Faris Zuhairi (07111940000164)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0"/>
              <a:ext cx="6706548" cy="457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760"/>
                </a:lnSpc>
              </a:pPr>
              <a:r>
                <a:rPr lang="en-US" sz="2300" dirty="0" err="1">
                  <a:solidFill>
                    <a:srgbClr val="FDA715"/>
                  </a:solidFill>
                  <a:latin typeface="Montserrat Semi-Bold"/>
                </a:rPr>
                <a:t>Disusun</a:t>
              </a:r>
              <a:r>
                <a:rPr lang="en-US" sz="2300" dirty="0">
                  <a:solidFill>
                    <a:srgbClr val="FDA715"/>
                  </a:solidFill>
                  <a:latin typeface="Montserrat Semi-Bold"/>
                </a:rPr>
                <a:t> oleh : </a:t>
              </a:r>
            </a:p>
          </p:txBody>
        </p:sp>
      </p:grpSp>
      <p:grpSp>
        <p:nvGrpSpPr>
          <p:cNvPr id="18" name="Group 15">
            <a:extLst>
              <a:ext uri="{FF2B5EF4-FFF2-40B4-BE49-F238E27FC236}">
                <a16:creationId xmlns:a16="http://schemas.microsoft.com/office/drawing/2014/main" id="{DC02EA89-C343-785C-85DF-D1FEF5C843D4}"/>
              </a:ext>
            </a:extLst>
          </p:cNvPr>
          <p:cNvGrpSpPr/>
          <p:nvPr/>
        </p:nvGrpSpPr>
        <p:grpSpPr>
          <a:xfrm>
            <a:off x="7619289" y="8389917"/>
            <a:ext cx="6934911" cy="1736766"/>
            <a:chOff x="0" y="0"/>
            <a:chExt cx="6706548" cy="2315686"/>
          </a:xfrm>
        </p:grpSpPr>
        <p:sp>
          <p:nvSpPr>
            <p:cNvPr id="19" name="TextBox 16">
              <a:extLst>
                <a:ext uri="{FF2B5EF4-FFF2-40B4-BE49-F238E27FC236}">
                  <a16:creationId xmlns:a16="http://schemas.microsoft.com/office/drawing/2014/main" id="{52E97F58-7D1E-F48D-8FEF-368B2226FBFD}"/>
                </a:ext>
              </a:extLst>
            </p:cNvPr>
            <p:cNvSpPr txBox="1"/>
            <p:nvPr/>
          </p:nvSpPr>
          <p:spPr>
            <a:xfrm>
              <a:off x="0" y="587008"/>
              <a:ext cx="6706548" cy="17286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499"/>
                </a:lnSpc>
              </a:pPr>
              <a:r>
                <a:rPr lang="sv-SE" sz="2499" dirty="0">
                  <a:solidFill>
                    <a:srgbClr val="E5E5E5"/>
                  </a:solidFill>
                  <a:latin typeface="Montserrat Classic"/>
                </a:rPr>
                <a:t>Eka Iskandar, S.T., M.T.</a:t>
              </a:r>
            </a:p>
            <a:p>
              <a:pPr>
                <a:lnSpc>
                  <a:spcPts val="3499"/>
                </a:lnSpc>
              </a:pPr>
              <a:r>
                <a:rPr lang="it-IT" sz="2499" dirty="0">
                  <a:solidFill>
                    <a:srgbClr val="E5E5E5"/>
                  </a:solidFill>
                  <a:latin typeface="Montserrat Classic"/>
                </a:rPr>
                <a:t>Dr. Trihastuti Agustinah, S.T., M.T.</a:t>
              </a:r>
              <a:endParaRPr lang="en-US" sz="2499" dirty="0">
                <a:solidFill>
                  <a:srgbClr val="E5E5E5"/>
                </a:solidFill>
                <a:latin typeface="Montserrat Classic"/>
              </a:endParaRPr>
            </a:p>
          </p:txBody>
        </p:sp>
        <p:sp>
          <p:nvSpPr>
            <p:cNvPr id="20" name="TextBox 17">
              <a:extLst>
                <a:ext uri="{FF2B5EF4-FFF2-40B4-BE49-F238E27FC236}">
                  <a16:creationId xmlns:a16="http://schemas.microsoft.com/office/drawing/2014/main" id="{FA8BC34B-C786-6904-0068-16D12F98ACB1}"/>
                </a:ext>
              </a:extLst>
            </p:cNvPr>
            <p:cNvSpPr txBox="1"/>
            <p:nvPr/>
          </p:nvSpPr>
          <p:spPr>
            <a:xfrm>
              <a:off x="0" y="0"/>
              <a:ext cx="6706548" cy="457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760"/>
                </a:lnSpc>
              </a:pPr>
              <a:r>
                <a:rPr lang="en-US" sz="2300" dirty="0">
                  <a:solidFill>
                    <a:srgbClr val="FDA715"/>
                  </a:solidFill>
                  <a:latin typeface="Montserrat Semi-Bold"/>
                </a:rPr>
                <a:t>Dosen Pembimbing :</a:t>
              </a: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8CEFB708-6C0F-F533-3A5D-D952C2D3D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97677" y="1676750"/>
            <a:ext cx="7688168" cy="6275429"/>
          </a:xfrm>
          <a:prstGeom prst="rect">
            <a:avLst/>
          </a:prstGeom>
        </p:spPr>
      </p:pic>
      <p:pic>
        <p:nvPicPr>
          <p:cNvPr id="23" name="Picture 2" descr="Lambang dan Logo ITS - Institut Teknologi Sepuluh Nopember">
            <a:extLst>
              <a:ext uri="{FF2B5EF4-FFF2-40B4-BE49-F238E27FC236}">
                <a16:creationId xmlns:a16="http://schemas.microsoft.com/office/drawing/2014/main" id="{532A7B57-C250-3766-ED29-1D1BD6335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757" y="188257"/>
            <a:ext cx="1138136" cy="113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Jual Stiker logo e | Elektro ITS BEST SELLER | Shopee Indonesia">
            <a:extLst>
              <a:ext uri="{FF2B5EF4-FFF2-40B4-BE49-F238E27FC236}">
                <a16:creationId xmlns:a16="http://schemas.microsoft.com/office/drawing/2014/main" id="{823A8E20-23C3-7E95-C8E4-6F5DFF3FC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822" b="92466" l="4795" r="92466">
                        <a14:foregroundMark x1="28082" y1="13014" x2="43836" y2="9589"/>
                        <a14:foregroundMark x1="54452" y1="5822" x2="30137" y2="10959"/>
                        <a14:foregroundMark x1="5822" y1="35959" x2="29795" y2="22603"/>
                        <a14:foregroundMark x1="82534" y1="23630" x2="61986" y2="29452"/>
                        <a14:foregroundMark x1="4795" y1="56164" x2="13699" y2="62329"/>
                        <a14:foregroundMark x1="20548" y1="58904" x2="79452" y2="39041"/>
                        <a14:foregroundMark x1="79452" y1="39041" x2="72260" y2="50000"/>
                        <a14:foregroundMark x1="92466" y1="39041" x2="92466" y2="42123"/>
                        <a14:foregroundMark x1="20205" y1="59589" x2="21918" y2="59247"/>
                        <a14:foregroundMark x1="16438" y1="75000" x2="29795" y2="65068"/>
                        <a14:foregroundMark x1="30137" y1="85959" x2="40068" y2="83904"/>
                        <a14:foregroundMark x1="54795" y1="92466" x2="68836" y2="90068"/>
                        <a14:backgroundMark x1="3425" y1="14384" x2="3425" y2="14384"/>
                        <a14:backgroundMark x1="9589" y1="3425" x2="1027" y2="14726"/>
                        <a14:backgroundMark x1="18836" y1="2397" x2="2397" y2="226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9831" y="182888"/>
            <a:ext cx="1138136" cy="113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845B062-627A-BB09-549D-BD0E66373F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59905" y="160317"/>
            <a:ext cx="1138136" cy="112739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236393"/>
            <a:ext cx="15728030" cy="1050607"/>
            <a:chOff x="0" y="0"/>
            <a:chExt cx="4142362" cy="2767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42362" cy="276703"/>
            </a:xfrm>
            <a:custGeom>
              <a:avLst/>
              <a:gdLst/>
              <a:ahLst/>
              <a:cxnLst/>
              <a:rect l="l" t="t" r="r" b="b"/>
              <a:pathLst>
                <a:path w="4142362" h="276703">
                  <a:moveTo>
                    <a:pt x="0" y="0"/>
                  </a:moveTo>
                  <a:lnTo>
                    <a:pt x="4142362" y="0"/>
                  </a:lnTo>
                  <a:lnTo>
                    <a:pt x="4142362" y="276703"/>
                  </a:lnTo>
                  <a:lnTo>
                    <a:pt x="0" y="276703"/>
                  </a:lnTo>
                  <a:close/>
                </a:path>
              </a:pathLst>
            </a:custGeom>
            <a:solidFill>
              <a:srgbClr val="1B444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338789" y="9236393"/>
            <a:ext cx="8757453" cy="7571877"/>
          </a:xfrm>
          <a:custGeom>
            <a:avLst/>
            <a:gdLst/>
            <a:ahLst/>
            <a:cxnLst/>
            <a:rect l="l" t="t" r="r" b="b"/>
            <a:pathLst>
              <a:path w="8757453" h="7571877">
                <a:moveTo>
                  <a:pt x="0" y="0"/>
                </a:moveTo>
                <a:lnTo>
                  <a:pt x="8757453" y="0"/>
                </a:lnTo>
                <a:lnTo>
                  <a:pt x="8757453" y="7571877"/>
                </a:lnTo>
                <a:lnTo>
                  <a:pt x="0" y="75718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028700" y="9610567"/>
            <a:ext cx="2882524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210"/>
              </a:lnSpc>
              <a:spcBef>
                <a:spcPct val="0"/>
              </a:spcBef>
            </a:pPr>
            <a:r>
              <a:rPr lang="en-US" sz="1700" u="sng">
                <a:solidFill>
                  <a:srgbClr val="E5E5E5"/>
                </a:solidFill>
                <a:latin typeface="Montserrat Classic"/>
                <a:hlinkClick r:id="" action="ppaction://noaction"/>
              </a:rPr>
              <a:t>Back to Agenda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6710989" y="9610567"/>
            <a:ext cx="548311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210"/>
              </a:lnSpc>
              <a:spcBef>
                <a:spcPct val="0"/>
              </a:spcBef>
            </a:pPr>
            <a:r>
              <a:rPr lang="en-US" sz="1700">
                <a:solidFill>
                  <a:srgbClr val="1B4444"/>
                </a:solidFill>
                <a:latin typeface="Montserrat Classic Bold"/>
              </a:rPr>
              <a:t>04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700" y="1064419"/>
            <a:ext cx="14287500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6049"/>
              </a:lnSpc>
              <a:spcBef>
                <a:spcPct val="0"/>
              </a:spcBef>
            </a:pPr>
            <a:r>
              <a:rPr lang="en-US" sz="5499" dirty="0">
                <a:solidFill>
                  <a:srgbClr val="1B4444"/>
                </a:solidFill>
                <a:latin typeface="Montserrat Classic Bold"/>
              </a:rPr>
              <a:t>Kondisi Pengujian</a:t>
            </a:r>
          </a:p>
        </p:txBody>
      </p:sp>
      <p:sp>
        <p:nvSpPr>
          <p:cNvPr id="17" name="Freeform 17"/>
          <p:cNvSpPr/>
          <p:nvPr/>
        </p:nvSpPr>
        <p:spPr>
          <a:xfrm flipH="1">
            <a:off x="12877959" y="-4827441"/>
            <a:ext cx="7666059" cy="6631969"/>
          </a:xfrm>
          <a:custGeom>
            <a:avLst/>
            <a:gdLst/>
            <a:ahLst/>
            <a:cxnLst/>
            <a:rect l="l" t="t" r="r" b="b"/>
            <a:pathLst>
              <a:path w="7666059" h="6631969">
                <a:moveTo>
                  <a:pt x="7666060" y="0"/>
                </a:moveTo>
                <a:lnTo>
                  <a:pt x="0" y="0"/>
                </a:lnTo>
                <a:lnTo>
                  <a:pt x="0" y="6631969"/>
                </a:lnTo>
                <a:lnTo>
                  <a:pt x="7666060" y="6631969"/>
                </a:lnTo>
                <a:lnTo>
                  <a:pt x="766606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32">
            <a:extLst>
              <a:ext uri="{FF2B5EF4-FFF2-40B4-BE49-F238E27FC236}">
                <a16:creationId xmlns:a16="http://schemas.microsoft.com/office/drawing/2014/main" id="{435E70DF-ACCF-0AAE-47CD-09F6CD570A9E}"/>
              </a:ext>
            </a:extLst>
          </p:cNvPr>
          <p:cNvSpPr txBox="1"/>
          <p:nvPr/>
        </p:nvSpPr>
        <p:spPr>
          <a:xfrm>
            <a:off x="304801" y="2326364"/>
            <a:ext cx="8839200" cy="48872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dirty="0">
                <a:solidFill>
                  <a:srgbClr val="1B4444"/>
                </a:solidFill>
                <a:latin typeface="Montserrat Classic"/>
              </a:rPr>
              <a:t>Kondisi Nominal: </a:t>
            </a:r>
          </a:p>
          <a:p>
            <a:pPr algn="l">
              <a:lnSpc>
                <a:spcPts val="3499"/>
              </a:lnSpc>
            </a:pPr>
            <a:endParaRPr lang="en-US" sz="2499" dirty="0">
              <a:solidFill>
                <a:srgbClr val="1B4444"/>
              </a:solidFill>
              <a:latin typeface="Montserrat Classic"/>
            </a:endParaRPr>
          </a:p>
          <a:p>
            <a:pPr marL="457200" indent="-457200" algn="l">
              <a:lnSpc>
                <a:spcPts val="3499"/>
              </a:lnSpc>
              <a:buFont typeface="+mj-lt"/>
              <a:buAutoNum type="arabicPeriod"/>
            </a:pPr>
            <a:r>
              <a:rPr lang="en-US" sz="2499" dirty="0">
                <a:solidFill>
                  <a:srgbClr val="1B4444"/>
                </a:solidFill>
                <a:latin typeface="Montserrat Classic"/>
              </a:rPr>
              <a:t>Masukin flow rate Qin : 0-3 </a:t>
            </a:r>
            <a:r>
              <a:rPr lang="en-US" sz="2499" dirty="0" err="1">
                <a:solidFill>
                  <a:srgbClr val="1B4444"/>
                </a:solidFill>
                <a:latin typeface="Montserrat Classic"/>
              </a:rPr>
              <a:t>lt</a:t>
            </a:r>
            <a:r>
              <a:rPr lang="en-US" sz="2499" dirty="0">
                <a:solidFill>
                  <a:srgbClr val="1B4444"/>
                </a:solidFill>
                <a:latin typeface="Montserrat Classic"/>
              </a:rPr>
              <a:t>/min</a:t>
            </a:r>
          </a:p>
          <a:p>
            <a:pPr marL="457200" indent="-457200" algn="l">
              <a:lnSpc>
                <a:spcPts val="3499"/>
              </a:lnSpc>
              <a:buFont typeface="+mj-lt"/>
              <a:buAutoNum type="arabicPeriod"/>
            </a:pPr>
            <a:r>
              <a:rPr lang="en-US" sz="2499" dirty="0">
                <a:solidFill>
                  <a:srgbClr val="1B4444"/>
                </a:solidFill>
                <a:latin typeface="Montserrat Classic"/>
              </a:rPr>
              <a:t>Tegangan </a:t>
            </a:r>
            <a:r>
              <a:rPr lang="en-US" sz="2499" dirty="0" err="1">
                <a:solidFill>
                  <a:srgbClr val="1B4444"/>
                </a:solidFill>
                <a:latin typeface="Montserrat Classic"/>
              </a:rPr>
              <a:t>pompa</a:t>
            </a:r>
            <a:r>
              <a:rPr lang="en-US" sz="2499" dirty="0">
                <a:solidFill>
                  <a:srgbClr val="1B4444"/>
                </a:solidFill>
                <a:latin typeface="Montserrat Classic"/>
              </a:rPr>
              <a:t> </a:t>
            </a:r>
            <a:r>
              <a:rPr lang="en-US" sz="2499" dirty="0" err="1">
                <a:solidFill>
                  <a:srgbClr val="1B4444"/>
                </a:solidFill>
                <a:latin typeface="Montserrat Classic"/>
              </a:rPr>
              <a:t>konstan</a:t>
            </a:r>
            <a:r>
              <a:rPr lang="en-US" sz="2499" dirty="0">
                <a:solidFill>
                  <a:srgbClr val="1B4444"/>
                </a:solidFill>
                <a:latin typeface="Montserrat Classic"/>
              </a:rPr>
              <a:t> 10VDC</a:t>
            </a:r>
          </a:p>
          <a:p>
            <a:pPr marL="457200" indent="-457200" algn="l">
              <a:lnSpc>
                <a:spcPts val="3499"/>
              </a:lnSpc>
              <a:buFont typeface="+mj-lt"/>
              <a:buAutoNum type="arabicPeriod"/>
            </a:pPr>
            <a:r>
              <a:rPr lang="en-US" sz="2499" dirty="0">
                <a:solidFill>
                  <a:srgbClr val="1B4444"/>
                </a:solidFill>
                <a:latin typeface="Montserrat Classic"/>
              </a:rPr>
              <a:t>Range tegangan motor flow valve : </a:t>
            </a:r>
          </a:p>
          <a:p>
            <a:pPr marL="457200" indent="-457200" algn="l">
              <a:lnSpc>
                <a:spcPts val="3499"/>
              </a:lnSpc>
              <a:buFont typeface="+mj-lt"/>
              <a:buAutoNum type="arabicPeriod"/>
            </a:pPr>
            <a:r>
              <a:rPr lang="en-US" sz="2499" dirty="0">
                <a:solidFill>
                  <a:srgbClr val="1B4444"/>
                </a:solidFill>
                <a:latin typeface="Montserrat Classic"/>
              </a:rPr>
              <a:t>	12VDC (full closed) – 22VDC (full open)</a:t>
            </a:r>
          </a:p>
          <a:p>
            <a:pPr marL="457200" indent="-457200" algn="l">
              <a:lnSpc>
                <a:spcPts val="3499"/>
              </a:lnSpc>
              <a:buFont typeface="+mj-lt"/>
              <a:buAutoNum type="arabicPeriod"/>
            </a:pPr>
            <a:r>
              <a:rPr lang="en-US" sz="2499" dirty="0">
                <a:solidFill>
                  <a:srgbClr val="1B4444"/>
                </a:solidFill>
                <a:latin typeface="Montserrat Classic"/>
              </a:rPr>
              <a:t>Batas runtime </a:t>
            </a:r>
            <a:r>
              <a:rPr lang="en-US" sz="2499" dirty="0" err="1">
                <a:solidFill>
                  <a:srgbClr val="1B4444"/>
                </a:solidFill>
                <a:latin typeface="Montserrat Classic"/>
              </a:rPr>
              <a:t>sistem</a:t>
            </a:r>
            <a:r>
              <a:rPr lang="en-US" sz="2499" dirty="0">
                <a:solidFill>
                  <a:srgbClr val="1B4444"/>
                </a:solidFill>
                <a:latin typeface="Montserrat Classic"/>
              </a:rPr>
              <a:t> : 1400 </a:t>
            </a:r>
            <a:r>
              <a:rPr lang="en-US" sz="2499" dirty="0" err="1">
                <a:solidFill>
                  <a:srgbClr val="1B4444"/>
                </a:solidFill>
                <a:latin typeface="Montserrat Classic"/>
              </a:rPr>
              <a:t>detik</a:t>
            </a:r>
            <a:endParaRPr lang="en-US" sz="2499" dirty="0">
              <a:solidFill>
                <a:srgbClr val="1B4444"/>
              </a:solidFill>
              <a:latin typeface="Montserrat Classic"/>
            </a:endParaRPr>
          </a:p>
          <a:p>
            <a:pPr marL="457200" indent="-457200" algn="l">
              <a:lnSpc>
                <a:spcPts val="3499"/>
              </a:lnSpc>
              <a:buFont typeface="+mj-lt"/>
              <a:buAutoNum type="arabicPeriod"/>
            </a:pPr>
            <a:r>
              <a:rPr lang="en-US" sz="2499" dirty="0" err="1">
                <a:solidFill>
                  <a:srgbClr val="1B4444"/>
                </a:solidFill>
                <a:latin typeface="Montserrat Classic"/>
              </a:rPr>
              <a:t>Timesampling</a:t>
            </a:r>
            <a:r>
              <a:rPr lang="en-US" sz="2499" dirty="0">
                <a:solidFill>
                  <a:srgbClr val="1B4444"/>
                </a:solidFill>
                <a:latin typeface="Montserrat Classic"/>
              </a:rPr>
              <a:t> : 50ms</a:t>
            </a:r>
          </a:p>
          <a:p>
            <a:pPr marL="457200" indent="-457200" algn="l">
              <a:lnSpc>
                <a:spcPts val="3499"/>
              </a:lnSpc>
              <a:buFont typeface="+mj-lt"/>
              <a:buAutoNum type="arabicPeriod"/>
            </a:pPr>
            <a:r>
              <a:rPr lang="en-US" sz="2499" dirty="0">
                <a:solidFill>
                  <a:srgbClr val="1B4444"/>
                </a:solidFill>
                <a:latin typeface="Montserrat Classic"/>
              </a:rPr>
              <a:t>Learning rate awal : 10^(-5)</a:t>
            </a:r>
          </a:p>
          <a:p>
            <a:pPr marL="457200" indent="-457200" algn="l">
              <a:lnSpc>
                <a:spcPts val="3499"/>
              </a:lnSpc>
              <a:buFont typeface="+mj-lt"/>
              <a:buAutoNum type="arabicPeriod"/>
            </a:pPr>
            <a:r>
              <a:rPr lang="en-US" sz="2499" dirty="0">
                <a:solidFill>
                  <a:srgbClr val="1B4444"/>
                </a:solidFill>
                <a:latin typeface="Montserrat Classic"/>
              </a:rPr>
              <a:t>Set point level statis : 100mm</a:t>
            </a:r>
          </a:p>
          <a:p>
            <a:pPr marL="457200" indent="-457200" algn="l">
              <a:lnSpc>
                <a:spcPts val="3499"/>
              </a:lnSpc>
              <a:buFont typeface="+mj-lt"/>
              <a:buAutoNum type="arabicPeriod"/>
            </a:pPr>
            <a:r>
              <a:rPr lang="en-US" sz="2499" dirty="0" err="1">
                <a:solidFill>
                  <a:srgbClr val="1B4444"/>
                </a:solidFill>
                <a:latin typeface="Montserrat Classic"/>
              </a:rPr>
              <a:t>Pembebanan</a:t>
            </a:r>
            <a:r>
              <a:rPr lang="en-US" sz="2499" dirty="0">
                <a:solidFill>
                  <a:srgbClr val="1B4444"/>
                </a:solidFill>
                <a:latin typeface="Montserrat Classic"/>
              </a:rPr>
              <a:t> nominal : manual drain valve full open</a:t>
            </a:r>
          </a:p>
        </p:txBody>
      </p:sp>
      <p:sp>
        <p:nvSpPr>
          <p:cNvPr id="14" name="TextBox 32">
            <a:extLst>
              <a:ext uri="{FF2B5EF4-FFF2-40B4-BE49-F238E27FC236}">
                <a16:creationId xmlns:a16="http://schemas.microsoft.com/office/drawing/2014/main" id="{722E1EA7-212D-176D-2BEE-A10CF4A2C0B9}"/>
              </a:ext>
            </a:extLst>
          </p:cNvPr>
          <p:cNvSpPr txBox="1"/>
          <p:nvPr/>
        </p:nvSpPr>
        <p:spPr>
          <a:xfrm>
            <a:off x="12929447" y="4352479"/>
            <a:ext cx="5601715" cy="398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dirty="0">
                <a:solidFill>
                  <a:srgbClr val="1B4444"/>
                </a:solidFill>
                <a:latin typeface="Montserrat Classic"/>
              </a:rPr>
              <a:t>Beban </a:t>
            </a:r>
            <a:r>
              <a:rPr lang="en-US" sz="2499" dirty="0" err="1">
                <a:solidFill>
                  <a:srgbClr val="1B4444"/>
                </a:solidFill>
                <a:latin typeface="Montserrat Classic"/>
              </a:rPr>
              <a:t>Bukaan</a:t>
            </a:r>
            <a:r>
              <a:rPr lang="en-US" sz="2499" dirty="0">
                <a:solidFill>
                  <a:srgbClr val="1B4444"/>
                </a:solidFill>
                <a:latin typeface="Montserrat Classic"/>
              </a:rPr>
              <a:t> Drain Valve</a:t>
            </a:r>
          </a:p>
        </p:txBody>
      </p:sp>
      <p:pic>
        <p:nvPicPr>
          <p:cNvPr id="6" name="Picture 5" descr="A picture containing text, diagram, screenshot, line&#10;&#10;Description automatically generated">
            <a:extLst>
              <a:ext uri="{FF2B5EF4-FFF2-40B4-BE49-F238E27FC236}">
                <a16:creationId xmlns:a16="http://schemas.microsoft.com/office/drawing/2014/main" id="{21B8931E-7891-D7BA-3572-5CCCCE38FC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29447" y="392665"/>
            <a:ext cx="4705509" cy="3815153"/>
          </a:xfrm>
          <a:prstGeom prst="rect">
            <a:avLst/>
          </a:prstGeom>
        </p:spPr>
      </p:pic>
      <p:pic>
        <p:nvPicPr>
          <p:cNvPr id="7" name="Picture 6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22C47F52-DB66-8A4A-E6B1-2ECF6105A6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34600" y="4991393"/>
            <a:ext cx="4450080" cy="3608213"/>
          </a:xfrm>
          <a:prstGeom prst="rect">
            <a:avLst/>
          </a:prstGeom>
        </p:spPr>
      </p:pic>
      <p:sp>
        <p:nvSpPr>
          <p:cNvPr id="8" name="TextBox 32">
            <a:extLst>
              <a:ext uri="{FF2B5EF4-FFF2-40B4-BE49-F238E27FC236}">
                <a16:creationId xmlns:a16="http://schemas.microsoft.com/office/drawing/2014/main" id="{B8561723-E1E3-F22C-4E1F-41B86C31D7AA}"/>
              </a:ext>
            </a:extLst>
          </p:cNvPr>
          <p:cNvSpPr txBox="1"/>
          <p:nvPr/>
        </p:nvSpPr>
        <p:spPr>
          <a:xfrm>
            <a:off x="10537931" y="8556195"/>
            <a:ext cx="5601715" cy="398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dirty="0">
                <a:solidFill>
                  <a:srgbClr val="1B4444"/>
                </a:solidFill>
                <a:latin typeface="Montserrat Classic"/>
              </a:rPr>
              <a:t>Setpoint Tracking</a:t>
            </a:r>
          </a:p>
        </p:txBody>
      </p:sp>
    </p:spTree>
    <p:extLst>
      <p:ext uri="{BB962C8B-B14F-4D97-AF65-F5344CB8AC3E}">
        <p14:creationId xmlns:p14="http://schemas.microsoft.com/office/powerpoint/2010/main" val="1824027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291140"/>
              </p:ext>
            </p:extLst>
          </p:nvPr>
        </p:nvGraphicFramePr>
        <p:xfrm>
          <a:off x="1013460" y="1686418"/>
          <a:ext cx="16230600" cy="4657632"/>
        </p:xfrm>
        <a:graphic>
          <a:graphicData uri="http://schemas.openxmlformats.org/drawingml/2006/table">
            <a:tbl>
              <a:tblPr/>
              <a:tblGrid>
                <a:gridCol w="811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11758"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dirty="0">
                          <a:solidFill>
                            <a:srgbClr val="1B4444"/>
                          </a:solidFill>
                          <a:latin typeface="Montserrat Classic Bold"/>
                        </a:rPr>
                        <a:t>Pembacaan Sensor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71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dirty="0">
                          <a:solidFill>
                            <a:srgbClr val="1B4444"/>
                          </a:solidFill>
                          <a:latin typeface="Montserrat Classic Bold"/>
                        </a:rPr>
                        <a:t>Controlling Actuator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71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5874">
                <a:tc>
                  <a:txBody>
                    <a:bodyPr/>
                    <a:lstStyle/>
                    <a:p>
                      <a:pPr marL="591186" lvl="1" indent="-342900" algn="l">
                        <a:lnSpc>
                          <a:spcPts val="322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2300" dirty="0">
                          <a:solidFill>
                            <a:srgbClr val="1B4444"/>
                          </a:solidFill>
                          <a:latin typeface="Montserrat Classic"/>
                        </a:rPr>
                        <a:t>Pembacaan oleh ADC STM32, </a:t>
                      </a:r>
                      <a:r>
                        <a:rPr lang="en-US" sz="2300" dirty="0" err="1">
                          <a:solidFill>
                            <a:srgbClr val="1B4444"/>
                          </a:solidFill>
                          <a:latin typeface="Montserrat Classic"/>
                        </a:rPr>
                        <a:t>dibandingkan</a:t>
                      </a:r>
                      <a:r>
                        <a:rPr lang="en-US" sz="2300" dirty="0">
                          <a:solidFill>
                            <a:srgbClr val="1B4444"/>
                          </a:solidFill>
                          <a:latin typeface="Montserrat Classic"/>
                        </a:rPr>
                        <a:t> dengan DAQ </a:t>
                      </a:r>
                      <a:r>
                        <a:rPr lang="en-US" sz="2300" dirty="0" err="1">
                          <a:solidFill>
                            <a:srgbClr val="1B4444"/>
                          </a:solidFill>
                          <a:latin typeface="Montserrat Classic"/>
                        </a:rPr>
                        <a:t>terkalibrasi</a:t>
                      </a:r>
                      <a:r>
                        <a:rPr lang="en-US" sz="2300" dirty="0">
                          <a:solidFill>
                            <a:srgbClr val="1B4444"/>
                          </a:solidFill>
                          <a:latin typeface="Montserrat Classic"/>
                        </a:rPr>
                        <a:t>.</a:t>
                      </a:r>
                    </a:p>
                    <a:p>
                      <a:pPr marL="591186" lvl="1" indent="-342900" algn="l">
                        <a:lnSpc>
                          <a:spcPts val="322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2300" dirty="0" err="1">
                          <a:solidFill>
                            <a:srgbClr val="1B4444"/>
                          </a:solidFill>
                          <a:latin typeface="Montserrat Classic"/>
                        </a:rPr>
                        <a:t>Bentuk</a:t>
                      </a:r>
                      <a:r>
                        <a:rPr lang="en-US" sz="2300" dirty="0">
                          <a:solidFill>
                            <a:srgbClr val="1B4444"/>
                          </a:solidFill>
                          <a:latin typeface="Montserrat Classic"/>
                        </a:rPr>
                        <a:t> </a:t>
                      </a:r>
                      <a:r>
                        <a:rPr lang="en-US" sz="2300" dirty="0" err="1">
                          <a:solidFill>
                            <a:srgbClr val="1B4444"/>
                          </a:solidFill>
                          <a:latin typeface="Montserrat Classic"/>
                        </a:rPr>
                        <a:t>kedua</a:t>
                      </a:r>
                      <a:r>
                        <a:rPr lang="en-US" sz="2300" dirty="0">
                          <a:solidFill>
                            <a:srgbClr val="1B4444"/>
                          </a:solidFill>
                          <a:latin typeface="Montserrat Classic"/>
                        </a:rPr>
                        <a:t> sinyal ramp </a:t>
                      </a:r>
                      <a:r>
                        <a:rPr lang="en-US" sz="2300" dirty="0">
                          <a:solidFill>
                            <a:srgbClr val="1B4444"/>
                          </a:solidFill>
                          <a:latin typeface="Montserrat Classic"/>
                          <a:sym typeface="Wingdings" panose="05000000000000000000" pitchFamily="2" charset="2"/>
                        </a:rPr>
                        <a:t> pembacaan linear</a:t>
                      </a:r>
                    </a:p>
                    <a:p>
                      <a:pPr marL="591186" lvl="1" indent="-342900" algn="l">
                        <a:lnSpc>
                          <a:spcPts val="322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2300" dirty="0" err="1">
                          <a:solidFill>
                            <a:srgbClr val="1B4444"/>
                          </a:solidFill>
                          <a:latin typeface="Montserrat Classic"/>
                        </a:rPr>
                        <a:t>Simpangan</a:t>
                      </a:r>
                      <a:r>
                        <a:rPr lang="en-US" sz="2300" dirty="0">
                          <a:solidFill>
                            <a:srgbClr val="1B4444"/>
                          </a:solidFill>
                          <a:latin typeface="Montserrat Classic"/>
                        </a:rPr>
                        <a:t> </a:t>
                      </a:r>
                      <a:r>
                        <a:rPr lang="en-US" sz="2300" dirty="0" err="1">
                          <a:solidFill>
                            <a:srgbClr val="1B4444"/>
                          </a:solidFill>
                          <a:latin typeface="Montserrat Classic"/>
                        </a:rPr>
                        <a:t>maksimum</a:t>
                      </a:r>
                      <a:r>
                        <a:rPr lang="en-US" sz="2300" dirty="0">
                          <a:solidFill>
                            <a:srgbClr val="1B4444"/>
                          </a:solidFill>
                          <a:latin typeface="Montserrat Classic"/>
                        </a:rPr>
                        <a:t> ADC </a:t>
                      </a:r>
                      <a:r>
                        <a:rPr lang="en-US" sz="2300" dirty="0" err="1">
                          <a:solidFill>
                            <a:srgbClr val="1B4444"/>
                          </a:solidFill>
                          <a:latin typeface="Montserrat Classic"/>
                        </a:rPr>
                        <a:t>diperoleh</a:t>
                      </a:r>
                      <a:r>
                        <a:rPr lang="en-US" sz="2300" dirty="0">
                          <a:solidFill>
                            <a:srgbClr val="1B4444"/>
                          </a:solidFill>
                          <a:latin typeface="Montserrat Classic"/>
                        </a:rPr>
                        <a:t> </a:t>
                      </a:r>
                      <a:r>
                        <a:rPr lang="en-US" sz="2300" dirty="0" err="1">
                          <a:solidFill>
                            <a:srgbClr val="1B4444"/>
                          </a:solidFill>
                          <a:latin typeface="Montserrat Classic"/>
                        </a:rPr>
                        <a:t>sebesar</a:t>
                      </a:r>
                      <a:r>
                        <a:rPr lang="en-US" sz="2300" dirty="0">
                          <a:solidFill>
                            <a:srgbClr val="1B4444"/>
                          </a:solidFill>
                          <a:latin typeface="Montserrat Classic"/>
                        </a:rPr>
                        <a:t> 121.6mV.</a:t>
                      </a:r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FDA7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DA7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A7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96571" lvl="1" indent="-248285" algn="l">
                        <a:lnSpc>
                          <a:spcPts val="322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300" dirty="0">
                          <a:solidFill>
                            <a:srgbClr val="1B4444"/>
                          </a:solidFill>
                          <a:latin typeface="Montserrat Classic"/>
                        </a:rPr>
                        <a:t>Rangkaian </a:t>
                      </a:r>
                      <a:r>
                        <a:rPr lang="en-US" sz="2300" dirty="0" err="1">
                          <a:solidFill>
                            <a:srgbClr val="1B4444"/>
                          </a:solidFill>
                          <a:latin typeface="Montserrat Classic"/>
                        </a:rPr>
                        <a:t>mensuplai</a:t>
                      </a:r>
                      <a:r>
                        <a:rPr lang="en-US" sz="2300" dirty="0">
                          <a:solidFill>
                            <a:srgbClr val="1B4444"/>
                          </a:solidFill>
                          <a:latin typeface="Montserrat Classic"/>
                        </a:rPr>
                        <a:t> </a:t>
                      </a:r>
                      <a:r>
                        <a:rPr lang="en-US" sz="2300" dirty="0" err="1">
                          <a:solidFill>
                            <a:srgbClr val="1B4444"/>
                          </a:solidFill>
                          <a:latin typeface="Montserrat Classic"/>
                        </a:rPr>
                        <a:t>daya</a:t>
                      </a:r>
                      <a:r>
                        <a:rPr lang="en-US" sz="2300" dirty="0">
                          <a:solidFill>
                            <a:srgbClr val="1B4444"/>
                          </a:solidFill>
                          <a:latin typeface="Montserrat Classic"/>
                        </a:rPr>
                        <a:t> ke motor flow control valve (0-22V) dan drain valve (0-10V) </a:t>
                      </a:r>
                      <a:r>
                        <a:rPr lang="en-US" sz="2300" dirty="0" err="1">
                          <a:solidFill>
                            <a:srgbClr val="1B4444"/>
                          </a:solidFill>
                          <a:latin typeface="Montserrat Classic"/>
                        </a:rPr>
                        <a:t>dibaca</a:t>
                      </a:r>
                      <a:r>
                        <a:rPr lang="en-US" sz="2300" dirty="0">
                          <a:solidFill>
                            <a:srgbClr val="1B4444"/>
                          </a:solidFill>
                          <a:latin typeface="Montserrat Classic"/>
                        </a:rPr>
                        <a:t> oleh DAC </a:t>
                      </a:r>
                      <a:r>
                        <a:rPr lang="en-US" sz="2300" dirty="0" err="1">
                          <a:solidFill>
                            <a:srgbClr val="1B4444"/>
                          </a:solidFill>
                          <a:latin typeface="Montserrat Classic"/>
                        </a:rPr>
                        <a:t>terkalibrasi</a:t>
                      </a:r>
                      <a:endParaRPr lang="en-US" sz="2300" dirty="0">
                        <a:solidFill>
                          <a:srgbClr val="1B4444"/>
                        </a:solidFill>
                        <a:latin typeface="Montserrat Classic"/>
                      </a:endParaRPr>
                    </a:p>
                    <a:p>
                      <a:pPr marL="496571" lvl="1" indent="-248285" algn="l">
                        <a:lnSpc>
                          <a:spcPts val="322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300" dirty="0" err="1">
                          <a:solidFill>
                            <a:srgbClr val="1B4444"/>
                          </a:solidFill>
                          <a:latin typeface="Montserrat Classic"/>
                        </a:rPr>
                        <a:t>Bentuk</a:t>
                      </a:r>
                      <a:r>
                        <a:rPr lang="en-US" sz="2300" dirty="0">
                          <a:solidFill>
                            <a:srgbClr val="1B4444"/>
                          </a:solidFill>
                          <a:latin typeface="Montserrat Classic"/>
                        </a:rPr>
                        <a:t> </a:t>
                      </a:r>
                      <a:r>
                        <a:rPr lang="en-US" sz="2300" dirty="0" err="1">
                          <a:solidFill>
                            <a:srgbClr val="1B4444"/>
                          </a:solidFill>
                          <a:latin typeface="Montserrat Classic"/>
                        </a:rPr>
                        <a:t>kedua</a:t>
                      </a:r>
                      <a:r>
                        <a:rPr lang="en-US" sz="2300" dirty="0">
                          <a:solidFill>
                            <a:srgbClr val="1B4444"/>
                          </a:solidFill>
                          <a:latin typeface="Montserrat Classic"/>
                        </a:rPr>
                        <a:t> sinyal ramp </a:t>
                      </a:r>
                      <a:r>
                        <a:rPr lang="en-US" sz="2300" dirty="0">
                          <a:solidFill>
                            <a:srgbClr val="1B4444"/>
                          </a:solidFill>
                          <a:latin typeface="Montserrat Classic"/>
                          <a:sym typeface="Wingdings" panose="05000000000000000000" pitchFamily="2" charset="2"/>
                        </a:rPr>
                        <a:t> sinyal hasil </a:t>
                      </a:r>
                      <a:r>
                        <a:rPr lang="en-US" sz="2300" dirty="0" err="1">
                          <a:solidFill>
                            <a:srgbClr val="1B4444"/>
                          </a:solidFill>
                          <a:latin typeface="Montserrat Classic"/>
                          <a:sym typeface="Wingdings" panose="05000000000000000000" pitchFamily="2" charset="2"/>
                        </a:rPr>
                        <a:t>penguatan</a:t>
                      </a:r>
                      <a:r>
                        <a:rPr lang="en-US" sz="2300" dirty="0">
                          <a:solidFill>
                            <a:srgbClr val="1B4444"/>
                          </a:solidFill>
                          <a:latin typeface="Montserrat Classic"/>
                          <a:sym typeface="Wingdings" panose="05000000000000000000" pitchFamily="2" charset="2"/>
                        </a:rPr>
                        <a:t> linear</a:t>
                      </a:r>
                    </a:p>
                    <a:p>
                      <a:pPr marL="496571" lvl="1" indent="-248285" algn="l">
                        <a:lnSpc>
                          <a:spcPts val="322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300" dirty="0" err="1">
                          <a:solidFill>
                            <a:srgbClr val="1B4444"/>
                          </a:solidFill>
                          <a:latin typeface="Montserrat Classic"/>
                          <a:sym typeface="Wingdings" panose="05000000000000000000" pitchFamily="2" charset="2"/>
                        </a:rPr>
                        <a:t>Simpangan</a:t>
                      </a:r>
                      <a:r>
                        <a:rPr lang="en-US" sz="2300" dirty="0">
                          <a:solidFill>
                            <a:srgbClr val="1B4444"/>
                          </a:solidFill>
                          <a:latin typeface="Montserrat Classic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2300" dirty="0" err="1">
                          <a:solidFill>
                            <a:srgbClr val="1B4444"/>
                          </a:solidFill>
                          <a:latin typeface="Montserrat Classic"/>
                          <a:sym typeface="Wingdings" panose="05000000000000000000" pitchFamily="2" charset="2"/>
                        </a:rPr>
                        <a:t>maksimum</a:t>
                      </a:r>
                      <a:r>
                        <a:rPr lang="en-US" sz="2300" dirty="0">
                          <a:solidFill>
                            <a:srgbClr val="1B4444"/>
                          </a:solidFill>
                          <a:latin typeface="Montserrat Classic"/>
                          <a:sym typeface="Wingdings" panose="05000000000000000000" pitchFamily="2" charset="2"/>
                        </a:rPr>
                        <a:t> 489mV untuk rangkaian flow valve dan 200mV untuk motor drain valve</a:t>
                      </a:r>
                      <a:endParaRPr lang="en-US" sz="1100" dirty="0">
                        <a:solidFill>
                          <a:srgbClr val="1B4444"/>
                        </a:solidFill>
                        <a:latin typeface="Montserrat Classic"/>
                        <a:sym typeface="Wingdings" panose="05000000000000000000" pitchFamily="2" charset="2"/>
                      </a:endParaRPr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FDA7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A7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" name="Group 3"/>
          <p:cNvGrpSpPr/>
          <p:nvPr/>
        </p:nvGrpSpPr>
        <p:grpSpPr>
          <a:xfrm>
            <a:off x="0" y="9236393"/>
            <a:ext cx="15728030" cy="1050607"/>
            <a:chOff x="0" y="0"/>
            <a:chExt cx="4142362" cy="2767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142362" cy="276703"/>
            </a:xfrm>
            <a:custGeom>
              <a:avLst/>
              <a:gdLst/>
              <a:ahLst/>
              <a:cxnLst/>
              <a:rect l="l" t="t" r="r" b="b"/>
              <a:pathLst>
                <a:path w="4142362" h="276703">
                  <a:moveTo>
                    <a:pt x="0" y="0"/>
                  </a:moveTo>
                  <a:lnTo>
                    <a:pt x="4142362" y="0"/>
                  </a:lnTo>
                  <a:lnTo>
                    <a:pt x="4142362" y="276703"/>
                  </a:lnTo>
                  <a:lnTo>
                    <a:pt x="0" y="276703"/>
                  </a:lnTo>
                  <a:close/>
                </a:path>
              </a:pathLst>
            </a:custGeom>
            <a:solidFill>
              <a:srgbClr val="1B4444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338789" y="9236393"/>
            <a:ext cx="8757453" cy="7571877"/>
          </a:xfrm>
          <a:custGeom>
            <a:avLst/>
            <a:gdLst/>
            <a:ahLst/>
            <a:cxnLst/>
            <a:rect l="l" t="t" r="r" b="b"/>
            <a:pathLst>
              <a:path w="8757453" h="7571877">
                <a:moveTo>
                  <a:pt x="0" y="0"/>
                </a:moveTo>
                <a:lnTo>
                  <a:pt x="8757453" y="0"/>
                </a:lnTo>
                <a:lnTo>
                  <a:pt x="8757453" y="7571877"/>
                </a:lnTo>
                <a:lnTo>
                  <a:pt x="0" y="75718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9610567"/>
            <a:ext cx="2882524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210"/>
              </a:lnSpc>
              <a:spcBef>
                <a:spcPct val="0"/>
              </a:spcBef>
            </a:pPr>
            <a:r>
              <a:rPr lang="en-US" sz="1700" u="sng">
                <a:solidFill>
                  <a:srgbClr val="E5E5E5"/>
                </a:solidFill>
                <a:latin typeface="Montserrat Classic"/>
                <a:hlinkClick r:id="" action="ppaction://noaction"/>
              </a:rPr>
              <a:t>Back to Agenda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710989" y="9610567"/>
            <a:ext cx="548311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210"/>
              </a:lnSpc>
              <a:spcBef>
                <a:spcPct val="0"/>
              </a:spcBef>
            </a:pPr>
            <a:r>
              <a:rPr lang="en-US" sz="1700">
                <a:solidFill>
                  <a:srgbClr val="1B4444"/>
                </a:solidFill>
                <a:latin typeface="Montserrat Classic Bold"/>
              </a:rPr>
              <a:t>05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472956"/>
            <a:ext cx="11203399" cy="10255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800"/>
              </a:lnSpc>
              <a:spcBef>
                <a:spcPct val="0"/>
              </a:spcBef>
            </a:pPr>
            <a:r>
              <a:rPr lang="en-US" sz="6600" u="none" dirty="0">
                <a:solidFill>
                  <a:srgbClr val="1B4444"/>
                </a:solidFill>
                <a:latin typeface="Montserrat Classic Bold"/>
              </a:rPr>
              <a:t>Pengujian Rangkaian</a:t>
            </a:r>
          </a:p>
        </p:txBody>
      </p:sp>
      <p:sp>
        <p:nvSpPr>
          <p:cNvPr id="10" name="Freeform 10"/>
          <p:cNvSpPr/>
          <p:nvPr/>
        </p:nvSpPr>
        <p:spPr>
          <a:xfrm flipH="1">
            <a:off x="12877959" y="-4827441"/>
            <a:ext cx="7666059" cy="6631969"/>
          </a:xfrm>
          <a:custGeom>
            <a:avLst/>
            <a:gdLst/>
            <a:ahLst/>
            <a:cxnLst/>
            <a:rect l="l" t="t" r="r" b="b"/>
            <a:pathLst>
              <a:path w="7666059" h="6631969">
                <a:moveTo>
                  <a:pt x="7666060" y="0"/>
                </a:moveTo>
                <a:lnTo>
                  <a:pt x="0" y="0"/>
                </a:lnTo>
                <a:lnTo>
                  <a:pt x="0" y="6631969"/>
                </a:lnTo>
                <a:lnTo>
                  <a:pt x="7666060" y="6631969"/>
                </a:lnTo>
                <a:lnTo>
                  <a:pt x="766606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14" name="Picture 13" descr="A picture containing text, line, diagram, plot&#10;&#10;Description automatically generated">
            <a:extLst>
              <a:ext uri="{FF2B5EF4-FFF2-40B4-BE49-F238E27FC236}">
                <a16:creationId xmlns:a16="http://schemas.microsoft.com/office/drawing/2014/main" id="{DC5602B9-5925-BAAF-7437-F3647CC54A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9819" y="6418831"/>
            <a:ext cx="4640580" cy="3841792"/>
          </a:xfrm>
          <a:prstGeom prst="rect">
            <a:avLst/>
          </a:prstGeom>
        </p:spPr>
      </p:pic>
      <p:pic>
        <p:nvPicPr>
          <p:cNvPr id="15" name="Picture 14" descr="A picture containing text, line, diagram, plot&#10;&#10;Description automatically generated">
            <a:extLst>
              <a:ext uri="{FF2B5EF4-FFF2-40B4-BE49-F238E27FC236}">
                <a16:creationId xmlns:a16="http://schemas.microsoft.com/office/drawing/2014/main" id="{B5595742-EEA7-5F1E-4758-BDA80E3C7E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55203" y="5926114"/>
            <a:ext cx="5185389" cy="429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82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236393"/>
            <a:ext cx="15728030" cy="1050607"/>
            <a:chOff x="0" y="0"/>
            <a:chExt cx="4142362" cy="2767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42362" cy="276703"/>
            </a:xfrm>
            <a:custGeom>
              <a:avLst/>
              <a:gdLst/>
              <a:ahLst/>
              <a:cxnLst/>
              <a:rect l="l" t="t" r="r" b="b"/>
              <a:pathLst>
                <a:path w="4142362" h="276703">
                  <a:moveTo>
                    <a:pt x="0" y="0"/>
                  </a:moveTo>
                  <a:lnTo>
                    <a:pt x="4142362" y="0"/>
                  </a:lnTo>
                  <a:lnTo>
                    <a:pt x="4142362" y="276703"/>
                  </a:lnTo>
                  <a:lnTo>
                    <a:pt x="0" y="276703"/>
                  </a:lnTo>
                  <a:close/>
                </a:path>
              </a:pathLst>
            </a:custGeom>
            <a:solidFill>
              <a:srgbClr val="1B444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338789" y="9236393"/>
            <a:ext cx="8757453" cy="7571877"/>
          </a:xfrm>
          <a:custGeom>
            <a:avLst/>
            <a:gdLst/>
            <a:ahLst/>
            <a:cxnLst/>
            <a:rect l="l" t="t" r="r" b="b"/>
            <a:pathLst>
              <a:path w="8757453" h="7571877">
                <a:moveTo>
                  <a:pt x="0" y="0"/>
                </a:moveTo>
                <a:lnTo>
                  <a:pt x="8757453" y="0"/>
                </a:lnTo>
                <a:lnTo>
                  <a:pt x="8757453" y="7571877"/>
                </a:lnTo>
                <a:lnTo>
                  <a:pt x="0" y="75718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028700" y="9610567"/>
            <a:ext cx="2882524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210"/>
              </a:lnSpc>
              <a:spcBef>
                <a:spcPct val="0"/>
              </a:spcBef>
            </a:pPr>
            <a:r>
              <a:rPr lang="en-US" sz="1700" u="sng">
                <a:solidFill>
                  <a:srgbClr val="E5E5E5"/>
                </a:solidFill>
                <a:latin typeface="Montserrat Classic"/>
                <a:hlinkClick r:id="" action="ppaction://noaction"/>
              </a:rPr>
              <a:t>Back to Agenda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6710989" y="9610567"/>
            <a:ext cx="548311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210"/>
              </a:lnSpc>
              <a:spcBef>
                <a:spcPct val="0"/>
              </a:spcBef>
            </a:pPr>
            <a:r>
              <a:rPr lang="en-US" sz="1700">
                <a:solidFill>
                  <a:srgbClr val="1B4444"/>
                </a:solidFill>
                <a:latin typeface="Montserrat Classic Bold"/>
              </a:rPr>
              <a:t>04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700" y="1064419"/>
            <a:ext cx="14287500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6049"/>
              </a:lnSpc>
              <a:spcBef>
                <a:spcPct val="0"/>
              </a:spcBef>
            </a:pPr>
            <a:r>
              <a:rPr lang="en-US" sz="5499" dirty="0">
                <a:solidFill>
                  <a:srgbClr val="1B4444"/>
                </a:solidFill>
                <a:latin typeface="Montserrat Classic Bold"/>
              </a:rPr>
              <a:t>Pengujian </a:t>
            </a:r>
            <a:r>
              <a:rPr lang="en-US" sz="5499" dirty="0" err="1">
                <a:solidFill>
                  <a:srgbClr val="1B4444"/>
                </a:solidFill>
                <a:latin typeface="Montserrat Classic Bold"/>
              </a:rPr>
              <a:t>Berbeban</a:t>
            </a:r>
            <a:r>
              <a:rPr lang="en-US" sz="5499" dirty="0">
                <a:solidFill>
                  <a:srgbClr val="1B4444"/>
                </a:solidFill>
                <a:latin typeface="Montserrat Classic Bold"/>
              </a:rPr>
              <a:t> Tanpa </a:t>
            </a:r>
            <a:r>
              <a:rPr lang="en-US" sz="5499" dirty="0" err="1">
                <a:solidFill>
                  <a:srgbClr val="1B4444"/>
                </a:solidFill>
                <a:latin typeface="Montserrat Classic Bold"/>
              </a:rPr>
              <a:t>Kontroller</a:t>
            </a:r>
            <a:endParaRPr lang="en-US" sz="5499" dirty="0">
              <a:solidFill>
                <a:srgbClr val="1B4444"/>
              </a:solidFill>
              <a:latin typeface="Montserrat Classic Bold"/>
            </a:endParaRPr>
          </a:p>
        </p:txBody>
      </p:sp>
      <p:sp>
        <p:nvSpPr>
          <p:cNvPr id="17" name="Freeform 17"/>
          <p:cNvSpPr/>
          <p:nvPr/>
        </p:nvSpPr>
        <p:spPr>
          <a:xfrm flipH="1">
            <a:off x="12877959" y="-4827441"/>
            <a:ext cx="7666059" cy="6631969"/>
          </a:xfrm>
          <a:custGeom>
            <a:avLst/>
            <a:gdLst/>
            <a:ahLst/>
            <a:cxnLst/>
            <a:rect l="l" t="t" r="r" b="b"/>
            <a:pathLst>
              <a:path w="7666059" h="6631969">
                <a:moveTo>
                  <a:pt x="7666060" y="0"/>
                </a:moveTo>
                <a:lnTo>
                  <a:pt x="0" y="0"/>
                </a:lnTo>
                <a:lnTo>
                  <a:pt x="0" y="6631969"/>
                </a:lnTo>
                <a:lnTo>
                  <a:pt x="7666060" y="6631969"/>
                </a:lnTo>
                <a:lnTo>
                  <a:pt x="766606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32">
            <a:extLst>
              <a:ext uri="{FF2B5EF4-FFF2-40B4-BE49-F238E27FC236}">
                <a16:creationId xmlns:a16="http://schemas.microsoft.com/office/drawing/2014/main" id="{435E70DF-ACCF-0AAE-47CD-09F6CD570A9E}"/>
              </a:ext>
            </a:extLst>
          </p:cNvPr>
          <p:cNvSpPr txBox="1"/>
          <p:nvPr/>
        </p:nvSpPr>
        <p:spPr>
          <a:xfrm>
            <a:off x="2266950" y="6334247"/>
            <a:ext cx="13754100" cy="24933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Respon level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dipengaruhi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oleh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beban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bukaan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valve,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Tidak bisa mencapai referensi set point,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Respon level yang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diperoleh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tidak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stabil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,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membuktikan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bahwa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perlu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adanya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kontroller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agar set point dapat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dicapai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</a:t>
            </a:r>
          </a:p>
        </p:txBody>
      </p:sp>
      <p:pic>
        <p:nvPicPr>
          <p:cNvPr id="6" name="Picture 5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F441D81F-A2C8-DCE7-3227-E92BB3142A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5936" y="2634653"/>
            <a:ext cx="13220264" cy="329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67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236393"/>
            <a:ext cx="15728030" cy="1050607"/>
            <a:chOff x="0" y="0"/>
            <a:chExt cx="4142362" cy="2767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42362" cy="276703"/>
            </a:xfrm>
            <a:custGeom>
              <a:avLst/>
              <a:gdLst/>
              <a:ahLst/>
              <a:cxnLst/>
              <a:rect l="l" t="t" r="r" b="b"/>
              <a:pathLst>
                <a:path w="4142362" h="276703">
                  <a:moveTo>
                    <a:pt x="0" y="0"/>
                  </a:moveTo>
                  <a:lnTo>
                    <a:pt x="4142362" y="0"/>
                  </a:lnTo>
                  <a:lnTo>
                    <a:pt x="4142362" y="276703"/>
                  </a:lnTo>
                  <a:lnTo>
                    <a:pt x="0" y="276703"/>
                  </a:lnTo>
                  <a:close/>
                </a:path>
              </a:pathLst>
            </a:custGeom>
            <a:solidFill>
              <a:srgbClr val="1B444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338789" y="9236393"/>
            <a:ext cx="8757453" cy="7571877"/>
          </a:xfrm>
          <a:custGeom>
            <a:avLst/>
            <a:gdLst/>
            <a:ahLst/>
            <a:cxnLst/>
            <a:rect l="l" t="t" r="r" b="b"/>
            <a:pathLst>
              <a:path w="8757453" h="7571877">
                <a:moveTo>
                  <a:pt x="0" y="0"/>
                </a:moveTo>
                <a:lnTo>
                  <a:pt x="8757453" y="0"/>
                </a:lnTo>
                <a:lnTo>
                  <a:pt x="8757453" y="7571877"/>
                </a:lnTo>
                <a:lnTo>
                  <a:pt x="0" y="75718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028700" y="9610567"/>
            <a:ext cx="2882524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210"/>
              </a:lnSpc>
              <a:spcBef>
                <a:spcPct val="0"/>
              </a:spcBef>
            </a:pPr>
            <a:r>
              <a:rPr lang="en-US" sz="1700" u="sng">
                <a:solidFill>
                  <a:srgbClr val="E5E5E5"/>
                </a:solidFill>
                <a:latin typeface="Montserrat Classic"/>
                <a:hlinkClick r:id="" action="ppaction://noaction"/>
              </a:rPr>
              <a:t>Back to Agenda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6710989" y="9610567"/>
            <a:ext cx="548311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210"/>
              </a:lnSpc>
              <a:spcBef>
                <a:spcPct val="0"/>
              </a:spcBef>
            </a:pPr>
            <a:r>
              <a:rPr lang="en-US" sz="1700">
                <a:solidFill>
                  <a:srgbClr val="1B4444"/>
                </a:solidFill>
                <a:latin typeface="Montserrat Classic Bold"/>
              </a:rPr>
              <a:t>04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57199" y="771697"/>
            <a:ext cx="16253789" cy="6964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6049"/>
              </a:lnSpc>
              <a:spcBef>
                <a:spcPct val="0"/>
              </a:spcBef>
            </a:pPr>
            <a:r>
              <a:rPr lang="en-US" sz="4800" dirty="0">
                <a:solidFill>
                  <a:srgbClr val="1B4444"/>
                </a:solidFill>
                <a:latin typeface="Montserrat Classic Bold"/>
              </a:rPr>
              <a:t>Pengujian </a:t>
            </a:r>
            <a:r>
              <a:rPr lang="en-US" sz="4800" dirty="0" err="1">
                <a:solidFill>
                  <a:srgbClr val="1B4444"/>
                </a:solidFill>
                <a:latin typeface="Montserrat Classic Bold"/>
              </a:rPr>
              <a:t>Berbeban</a:t>
            </a:r>
            <a:r>
              <a:rPr lang="en-US" sz="4800" dirty="0">
                <a:solidFill>
                  <a:srgbClr val="1B4444"/>
                </a:solidFill>
                <a:latin typeface="Montserrat Classic Bold"/>
              </a:rPr>
              <a:t> dengan Learning Rate </a:t>
            </a:r>
            <a:r>
              <a:rPr lang="en-US" sz="4800" dirty="0" err="1">
                <a:solidFill>
                  <a:srgbClr val="1B4444"/>
                </a:solidFill>
                <a:latin typeface="Montserrat Classic Bold"/>
              </a:rPr>
              <a:t>Konstan</a:t>
            </a:r>
            <a:endParaRPr lang="en-US" sz="4800" dirty="0">
              <a:solidFill>
                <a:srgbClr val="1B4444"/>
              </a:solidFill>
              <a:latin typeface="Montserrat Classic Bold"/>
            </a:endParaRPr>
          </a:p>
        </p:txBody>
      </p:sp>
      <p:sp>
        <p:nvSpPr>
          <p:cNvPr id="17" name="Freeform 17"/>
          <p:cNvSpPr/>
          <p:nvPr/>
        </p:nvSpPr>
        <p:spPr>
          <a:xfrm flipH="1">
            <a:off x="12877959" y="-4827441"/>
            <a:ext cx="7666059" cy="6631969"/>
          </a:xfrm>
          <a:custGeom>
            <a:avLst/>
            <a:gdLst/>
            <a:ahLst/>
            <a:cxnLst/>
            <a:rect l="l" t="t" r="r" b="b"/>
            <a:pathLst>
              <a:path w="7666059" h="6631969">
                <a:moveTo>
                  <a:pt x="7666060" y="0"/>
                </a:moveTo>
                <a:lnTo>
                  <a:pt x="0" y="0"/>
                </a:lnTo>
                <a:lnTo>
                  <a:pt x="0" y="6631969"/>
                </a:lnTo>
                <a:lnTo>
                  <a:pt x="7666060" y="6631969"/>
                </a:lnTo>
                <a:lnTo>
                  <a:pt x="766606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32">
            <a:extLst>
              <a:ext uri="{FF2B5EF4-FFF2-40B4-BE49-F238E27FC236}">
                <a16:creationId xmlns:a16="http://schemas.microsoft.com/office/drawing/2014/main" id="{435E70DF-ACCF-0AAE-47CD-09F6CD570A9E}"/>
              </a:ext>
            </a:extLst>
          </p:cNvPr>
          <p:cNvSpPr txBox="1"/>
          <p:nvPr/>
        </p:nvSpPr>
        <p:spPr>
          <a:xfrm>
            <a:off x="8458981" y="2073362"/>
            <a:ext cx="8252007" cy="56015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Overshoot dan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indeks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square error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semakin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kecil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saat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learning rate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dinaikkan</a:t>
            </a:r>
            <a:endParaRPr lang="en-US" sz="2800" dirty="0">
              <a:solidFill>
                <a:srgbClr val="1B4444"/>
              </a:solidFill>
              <a:latin typeface="Montserrat Classic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1B4444"/>
              </a:solidFill>
              <a:latin typeface="Montserrat Classic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5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merupakan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model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terbaik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pada pengujian ini, dimana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memiliki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persen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overshoot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terkecil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sebesar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7.408%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tetapi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tidak dapat mencapai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tujuan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settling time &lt; 90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detik</a:t>
            </a:r>
            <a:endParaRPr lang="en-US" sz="2800" dirty="0">
              <a:solidFill>
                <a:srgbClr val="1B4444"/>
              </a:solidFill>
              <a:latin typeface="Montserrat Classic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1B4444"/>
              </a:solidFill>
              <a:latin typeface="Montserrat Classic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Langkah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penentuan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learning rate dengan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cara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eksperimental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seperti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ini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berpotensi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memiliki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respon overshoot yang besar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1B4444"/>
              </a:solidFill>
              <a:latin typeface="Montserrat Classic"/>
            </a:endParaRPr>
          </a:p>
        </p:txBody>
      </p:sp>
      <p:pic>
        <p:nvPicPr>
          <p:cNvPr id="7" name="Picture 6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7842800C-E640-C73A-66EA-9AEEEECB84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149" y="1647472"/>
            <a:ext cx="6947281" cy="56316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21664B3D-035D-2BA6-A615-CEE117A026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6888374"/>
                  </p:ext>
                </p:extLst>
              </p:nvPr>
            </p:nvGraphicFramePr>
            <p:xfrm>
              <a:off x="543968" y="7258280"/>
              <a:ext cx="7599644" cy="28803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36709">
                      <a:extLst>
                        <a:ext uri="{9D8B030D-6E8A-4147-A177-3AD203B41FA5}">
                          <a16:colId xmlns:a16="http://schemas.microsoft.com/office/drawing/2014/main" val="2340674987"/>
                        </a:ext>
                      </a:extLst>
                    </a:gridCol>
                    <a:gridCol w="1224595">
                      <a:extLst>
                        <a:ext uri="{9D8B030D-6E8A-4147-A177-3AD203B41FA5}">
                          <a16:colId xmlns:a16="http://schemas.microsoft.com/office/drawing/2014/main" val="1722786277"/>
                        </a:ext>
                      </a:extLst>
                    </a:gridCol>
                    <a:gridCol w="1258747">
                      <a:extLst>
                        <a:ext uri="{9D8B030D-6E8A-4147-A177-3AD203B41FA5}">
                          <a16:colId xmlns:a16="http://schemas.microsoft.com/office/drawing/2014/main" val="466092411"/>
                        </a:ext>
                      </a:extLst>
                    </a:gridCol>
                    <a:gridCol w="1613277">
                      <a:extLst>
                        <a:ext uri="{9D8B030D-6E8A-4147-A177-3AD203B41FA5}">
                          <a16:colId xmlns:a16="http://schemas.microsoft.com/office/drawing/2014/main" val="3057002281"/>
                        </a:ext>
                      </a:extLst>
                    </a:gridCol>
                    <a:gridCol w="1826322">
                      <a:extLst>
                        <a:ext uri="{9D8B030D-6E8A-4147-A177-3AD203B41FA5}">
                          <a16:colId xmlns:a16="http://schemas.microsoft.com/office/drawing/2014/main" val="3788622773"/>
                        </a:ext>
                      </a:extLst>
                    </a:gridCol>
                    <a:gridCol w="939994">
                      <a:extLst>
                        <a:ext uri="{9D8B030D-6E8A-4147-A177-3AD203B41FA5}">
                          <a16:colId xmlns:a16="http://schemas.microsoft.com/office/drawing/2014/main" val="2050964982"/>
                        </a:ext>
                      </a:extLst>
                    </a:gridCol>
                  </a:tblGrid>
                  <a:tr h="636131">
                    <a:tc>
                      <a:txBody>
                        <a:bodyPr/>
                        <a:lstStyle/>
                        <a:p>
                          <a:r>
                            <a:rPr lang="en-US" sz="2100">
                              <a:effectLst/>
                            </a:rPr>
                            <a:t>No.</a:t>
                          </a:r>
                          <a:endParaRPr lang="en-US" sz="25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75639" marR="175639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𝑘𝑜𝑛𝑠𝑡𝑎𝑛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5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75639" marR="175639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2100">
                                  <a:effectLst/>
                                  <a:latin typeface="Cambria Math" panose="02040503050406030204" pitchFamily="18" charset="0"/>
                                </a:rPr>
                                <m:t>(5%)</m:t>
                              </m:r>
                            </m:oMath>
                          </a14:m>
                          <a:r>
                            <a:rPr lang="en-US" sz="2100" dirty="0">
                              <a:effectLst/>
                            </a:rPr>
                            <a:t> (</a:t>
                          </a:r>
                          <a:r>
                            <a:rPr lang="en-US" sz="2100" dirty="0" err="1">
                              <a:effectLst/>
                            </a:rPr>
                            <a:t>detik</a:t>
                          </a:r>
                          <a:r>
                            <a:rPr lang="en-US" sz="2100" dirty="0">
                              <a:effectLst/>
                            </a:rPr>
                            <a:t>)</a:t>
                          </a:r>
                          <a:endParaRPr lang="en-US" sz="25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75639" marR="175639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>
                              <a:effectLst/>
                            </a:rPr>
                            <a:t>Overshoot (mm)</a:t>
                          </a:r>
                          <a:endParaRPr lang="en-US" sz="25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75639" marR="175639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>
                              <a:effectLst/>
                            </a:rPr>
                            <a:t>% overshoot</a:t>
                          </a:r>
                          <a:endParaRPr lang="en-US" sz="25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75639" marR="175639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10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100">
                                    <a:effectLst/>
                                    <a:latin typeface="Cambria Math" panose="02040503050406030204" pitchFamily="18" charset="0"/>
                                  </a:rPr>
                                  <m:t>(∞)</m:t>
                                </m:r>
                              </m:oMath>
                            </m:oMathPara>
                          </a14:m>
                          <a:endParaRPr lang="en-US" sz="25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75639" marR="175639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0195899"/>
                      </a:ext>
                    </a:extLst>
                  </a:tr>
                  <a:tr h="318066">
                    <a:tc>
                      <a:txBody>
                        <a:bodyPr/>
                        <a:lstStyle/>
                        <a:p>
                          <a:r>
                            <a:rPr lang="en-US" sz="2100">
                              <a:effectLst/>
                            </a:rPr>
                            <a:t>1</a:t>
                          </a:r>
                          <a:endParaRPr lang="en-US" sz="25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75639" marR="175639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>
                              <a:effectLst/>
                            </a:rPr>
                            <a:t>0.001</a:t>
                          </a:r>
                          <a:endParaRPr lang="en-US" sz="25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75639" marR="175639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100">
                                    <a:effectLst/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5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75639" marR="175639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>
                              <a:effectLst/>
                            </a:rPr>
                            <a:t>128.07</a:t>
                          </a:r>
                          <a:endParaRPr lang="en-US" sz="25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75639" marR="175639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>
                              <a:effectLst/>
                            </a:rPr>
                            <a:t>28.07%</a:t>
                          </a:r>
                          <a:endParaRPr lang="en-US" sz="25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75639" marR="175639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100">
                                    <a:effectLst/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5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75639" marR="175639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5309423"/>
                      </a:ext>
                    </a:extLst>
                  </a:tr>
                  <a:tr h="318066">
                    <a:tc>
                      <a:txBody>
                        <a:bodyPr/>
                        <a:lstStyle/>
                        <a:p>
                          <a:r>
                            <a:rPr lang="en-US" sz="2100">
                              <a:effectLst/>
                            </a:rPr>
                            <a:t>2</a:t>
                          </a:r>
                          <a:endParaRPr lang="en-US" sz="25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75639" marR="175639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dirty="0">
                              <a:effectLst/>
                            </a:rPr>
                            <a:t>0.01</a:t>
                          </a:r>
                          <a:endParaRPr lang="en-US" sz="25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75639" marR="175639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100">
                                    <a:effectLst/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5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75639" marR="175639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>
                              <a:effectLst/>
                            </a:rPr>
                            <a:t>127.732</a:t>
                          </a:r>
                          <a:endParaRPr lang="en-US" sz="25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75639" marR="175639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>
                              <a:effectLst/>
                            </a:rPr>
                            <a:t>27.732%</a:t>
                          </a:r>
                          <a:endParaRPr lang="en-US" sz="25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75639" marR="175639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100">
                                    <a:effectLst/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5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75639" marR="175639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1928910"/>
                      </a:ext>
                    </a:extLst>
                  </a:tr>
                  <a:tr h="318066">
                    <a:tc>
                      <a:txBody>
                        <a:bodyPr/>
                        <a:lstStyle/>
                        <a:p>
                          <a:r>
                            <a:rPr lang="en-US" sz="2100">
                              <a:effectLst/>
                            </a:rPr>
                            <a:t>3</a:t>
                          </a:r>
                          <a:endParaRPr lang="en-US" sz="25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75639" marR="175639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>
                              <a:effectLst/>
                            </a:rPr>
                            <a:t>0.1</a:t>
                          </a:r>
                          <a:endParaRPr lang="en-US" sz="25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75639" marR="175639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>
                              <a:effectLst/>
                            </a:rPr>
                            <a:t>1056.2</a:t>
                          </a:r>
                          <a:endParaRPr lang="en-US" sz="25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75639" marR="175639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>
                              <a:effectLst/>
                            </a:rPr>
                            <a:t>124.408</a:t>
                          </a:r>
                          <a:endParaRPr lang="en-US" sz="25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75639" marR="175639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>
                              <a:effectLst/>
                            </a:rPr>
                            <a:t>24.408%</a:t>
                          </a:r>
                          <a:endParaRPr lang="en-US" sz="25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75639" marR="175639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>
                              <a:effectLst/>
                            </a:rPr>
                            <a:t>100</a:t>
                          </a:r>
                          <a:endParaRPr lang="en-US" sz="25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75639" marR="175639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9339026"/>
                      </a:ext>
                    </a:extLst>
                  </a:tr>
                  <a:tr h="318066">
                    <a:tc>
                      <a:txBody>
                        <a:bodyPr/>
                        <a:lstStyle/>
                        <a:p>
                          <a:r>
                            <a:rPr lang="en-US" sz="2100">
                              <a:effectLst/>
                            </a:rPr>
                            <a:t>4</a:t>
                          </a:r>
                          <a:endParaRPr lang="en-US" sz="25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75639" marR="175639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>
                              <a:effectLst/>
                            </a:rPr>
                            <a:t>1</a:t>
                          </a:r>
                          <a:endParaRPr lang="en-US" sz="25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75639" marR="175639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>
                              <a:effectLst/>
                            </a:rPr>
                            <a:t>289.748</a:t>
                          </a:r>
                          <a:endParaRPr lang="en-US" sz="25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75639" marR="175639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>
                              <a:effectLst/>
                            </a:rPr>
                            <a:t>120.739</a:t>
                          </a:r>
                          <a:endParaRPr lang="en-US" sz="25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75639" marR="175639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>
                              <a:effectLst/>
                            </a:rPr>
                            <a:t>20.739%</a:t>
                          </a:r>
                          <a:endParaRPr lang="en-US" sz="25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75639" marR="175639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>
                              <a:effectLst/>
                            </a:rPr>
                            <a:t>100</a:t>
                          </a:r>
                          <a:endParaRPr lang="en-US" sz="25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75639" marR="175639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3701514"/>
                      </a:ext>
                    </a:extLst>
                  </a:tr>
                  <a:tr h="318066">
                    <a:tc>
                      <a:txBody>
                        <a:bodyPr/>
                        <a:lstStyle/>
                        <a:p>
                          <a:r>
                            <a:rPr lang="en-US" sz="2100">
                              <a:effectLst/>
                            </a:rPr>
                            <a:t>5</a:t>
                          </a:r>
                          <a:endParaRPr lang="en-US" sz="25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75639" marR="175639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>
                              <a:effectLst/>
                            </a:rPr>
                            <a:t>2</a:t>
                          </a:r>
                          <a:endParaRPr lang="en-US" sz="25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75639" marR="175639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>
                              <a:effectLst/>
                            </a:rPr>
                            <a:t>140.761</a:t>
                          </a:r>
                          <a:endParaRPr lang="en-US" sz="25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75639" marR="175639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>
                              <a:effectLst/>
                            </a:rPr>
                            <a:t>119.584</a:t>
                          </a:r>
                          <a:endParaRPr lang="en-US" sz="25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75639" marR="175639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>
                              <a:effectLst/>
                            </a:rPr>
                            <a:t>19.584%</a:t>
                          </a:r>
                          <a:endParaRPr lang="en-US" sz="25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75639" marR="175639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>
                              <a:effectLst/>
                            </a:rPr>
                            <a:t>100</a:t>
                          </a:r>
                          <a:endParaRPr lang="en-US" sz="25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75639" marR="175639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9199512"/>
                      </a:ext>
                    </a:extLst>
                  </a:tr>
                  <a:tr h="318066">
                    <a:tc>
                      <a:txBody>
                        <a:bodyPr/>
                        <a:lstStyle/>
                        <a:p>
                          <a:r>
                            <a:rPr lang="en-US" sz="2100">
                              <a:effectLst/>
                            </a:rPr>
                            <a:t>6</a:t>
                          </a:r>
                          <a:endParaRPr lang="en-US" sz="25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75639" marR="175639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>
                              <a:effectLst/>
                            </a:rPr>
                            <a:t>5</a:t>
                          </a:r>
                          <a:endParaRPr lang="en-US" sz="25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75639" marR="175639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>
                              <a:effectLst/>
                            </a:rPr>
                            <a:t>97.6714</a:t>
                          </a:r>
                          <a:endParaRPr lang="en-US" sz="25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75639" marR="175639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>
                              <a:effectLst/>
                            </a:rPr>
                            <a:t>107.408</a:t>
                          </a:r>
                          <a:endParaRPr lang="en-US" sz="25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75639" marR="175639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>
                              <a:effectLst/>
                            </a:rPr>
                            <a:t>7.408%</a:t>
                          </a:r>
                          <a:endParaRPr lang="en-US" sz="25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75639" marR="175639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>
                              <a:effectLst/>
                            </a:rPr>
                            <a:t>100</a:t>
                          </a:r>
                          <a:endParaRPr lang="en-US" sz="25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75639" marR="175639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1753751"/>
                      </a:ext>
                    </a:extLst>
                  </a:tr>
                  <a:tr h="318066">
                    <a:tc>
                      <a:txBody>
                        <a:bodyPr/>
                        <a:lstStyle/>
                        <a:p>
                          <a:r>
                            <a:rPr lang="en-US" sz="2100">
                              <a:effectLst/>
                            </a:rPr>
                            <a:t>7</a:t>
                          </a:r>
                          <a:endParaRPr lang="en-US" sz="25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75639" marR="175639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>
                              <a:effectLst/>
                            </a:rPr>
                            <a:t>10</a:t>
                          </a:r>
                          <a:endParaRPr lang="en-US" sz="25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75639" marR="175639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>
                              <a:effectLst/>
                            </a:rPr>
                            <a:t>98.7054</a:t>
                          </a:r>
                          <a:endParaRPr lang="en-US" sz="25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75639" marR="175639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>
                              <a:effectLst/>
                            </a:rPr>
                            <a:t>107.473</a:t>
                          </a:r>
                          <a:endParaRPr lang="en-US" sz="25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75639" marR="175639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>
                              <a:effectLst/>
                            </a:rPr>
                            <a:t>7.473%</a:t>
                          </a:r>
                          <a:endParaRPr lang="en-US" sz="25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75639" marR="175639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dirty="0">
                              <a:effectLst/>
                            </a:rPr>
                            <a:t>100</a:t>
                          </a:r>
                          <a:endParaRPr lang="en-US" sz="25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75639" marR="175639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33952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21664B3D-035D-2BA6-A615-CEE117A026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6888374"/>
                  </p:ext>
                </p:extLst>
              </p:nvPr>
            </p:nvGraphicFramePr>
            <p:xfrm>
              <a:off x="543968" y="7258280"/>
              <a:ext cx="7599644" cy="28803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36709">
                      <a:extLst>
                        <a:ext uri="{9D8B030D-6E8A-4147-A177-3AD203B41FA5}">
                          <a16:colId xmlns:a16="http://schemas.microsoft.com/office/drawing/2014/main" val="2340674987"/>
                        </a:ext>
                      </a:extLst>
                    </a:gridCol>
                    <a:gridCol w="1224595">
                      <a:extLst>
                        <a:ext uri="{9D8B030D-6E8A-4147-A177-3AD203B41FA5}">
                          <a16:colId xmlns:a16="http://schemas.microsoft.com/office/drawing/2014/main" val="1722786277"/>
                        </a:ext>
                      </a:extLst>
                    </a:gridCol>
                    <a:gridCol w="1258747">
                      <a:extLst>
                        <a:ext uri="{9D8B030D-6E8A-4147-A177-3AD203B41FA5}">
                          <a16:colId xmlns:a16="http://schemas.microsoft.com/office/drawing/2014/main" val="466092411"/>
                        </a:ext>
                      </a:extLst>
                    </a:gridCol>
                    <a:gridCol w="1613277">
                      <a:extLst>
                        <a:ext uri="{9D8B030D-6E8A-4147-A177-3AD203B41FA5}">
                          <a16:colId xmlns:a16="http://schemas.microsoft.com/office/drawing/2014/main" val="3057002281"/>
                        </a:ext>
                      </a:extLst>
                    </a:gridCol>
                    <a:gridCol w="1826322">
                      <a:extLst>
                        <a:ext uri="{9D8B030D-6E8A-4147-A177-3AD203B41FA5}">
                          <a16:colId xmlns:a16="http://schemas.microsoft.com/office/drawing/2014/main" val="3788622773"/>
                        </a:ext>
                      </a:extLst>
                    </a:gridCol>
                    <a:gridCol w="939994">
                      <a:extLst>
                        <a:ext uri="{9D8B030D-6E8A-4147-A177-3AD203B41FA5}">
                          <a16:colId xmlns:a16="http://schemas.microsoft.com/office/drawing/2014/main" val="2050964982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sz="2100">
                              <a:effectLst/>
                            </a:rPr>
                            <a:t>No.</a:t>
                          </a:r>
                          <a:endParaRPr lang="en-US" sz="25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75639" marR="175639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75639" marR="175639" marT="0" marB="0">
                        <a:blipFill>
                          <a:blip r:embed="rId7"/>
                          <a:stretch>
                            <a:fillRect l="-60697" t="-12381" r="-461194" b="-37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75639" marR="175639" marT="0" marB="0">
                        <a:blipFill>
                          <a:blip r:embed="rId7"/>
                          <a:stretch>
                            <a:fillRect l="-156796" t="-12381" r="-350000" b="-37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>
                              <a:effectLst/>
                            </a:rPr>
                            <a:t>Overshoot (mm)</a:t>
                          </a:r>
                          <a:endParaRPr lang="en-US" sz="25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75639" marR="175639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>
                              <a:effectLst/>
                            </a:rPr>
                            <a:t>% overshoot</a:t>
                          </a:r>
                          <a:endParaRPr lang="en-US" sz="25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75639" marR="175639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75639" marR="175639" marT="0" marB="0">
                        <a:blipFill>
                          <a:blip r:embed="rId7"/>
                          <a:stretch>
                            <a:fillRect l="-710390" t="-12381" r="-1299" b="-37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0195899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r>
                            <a:rPr lang="en-US" sz="2100">
                              <a:effectLst/>
                            </a:rPr>
                            <a:t>1</a:t>
                          </a:r>
                          <a:endParaRPr lang="en-US" sz="25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75639" marR="175639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>
                              <a:effectLst/>
                            </a:rPr>
                            <a:t>0.001</a:t>
                          </a:r>
                          <a:endParaRPr lang="en-US" sz="25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75639" marR="175639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75639" marR="175639" marT="0" marB="0">
                        <a:blipFill>
                          <a:blip r:embed="rId7"/>
                          <a:stretch>
                            <a:fillRect l="-156796" t="-222642" r="-350000" b="-6471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>
                              <a:effectLst/>
                            </a:rPr>
                            <a:t>128.07</a:t>
                          </a:r>
                          <a:endParaRPr lang="en-US" sz="25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75639" marR="175639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>
                              <a:effectLst/>
                            </a:rPr>
                            <a:t>28.07%</a:t>
                          </a:r>
                          <a:endParaRPr lang="en-US" sz="25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75639" marR="175639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75639" marR="175639" marT="0" marB="0">
                        <a:blipFill>
                          <a:blip r:embed="rId7"/>
                          <a:stretch>
                            <a:fillRect l="-710390" t="-222642" r="-1299" b="-6471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5309423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r>
                            <a:rPr lang="en-US" sz="2100">
                              <a:effectLst/>
                            </a:rPr>
                            <a:t>2</a:t>
                          </a:r>
                          <a:endParaRPr lang="en-US" sz="25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75639" marR="175639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dirty="0">
                              <a:effectLst/>
                            </a:rPr>
                            <a:t>0.01</a:t>
                          </a:r>
                          <a:endParaRPr lang="en-US" sz="25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75639" marR="175639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75639" marR="175639" marT="0" marB="0">
                        <a:blipFill>
                          <a:blip r:embed="rId7"/>
                          <a:stretch>
                            <a:fillRect l="-156796" t="-322642" r="-350000" b="-5471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>
                              <a:effectLst/>
                            </a:rPr>
                            <a:t>127.732</a:t>
                          </a:r>
                          <a:endParaRPr lang="en-US" sz="25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75639" marR="175639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>
                              <a:effectLst/>
                            </a:rPr>
                            <a:t>27.732%</a:t>
                          </a:r>
                          <a:endParaRPr lang="en-US" sz="25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75639" marR="175639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75639" marR="175639" marT="0" marB="0">
                        <a:blipFill>
                          <a:blip r:embed="rId7"/>
                          <a:stretch>
                            <a:fillRect l="-710390" t="-322642" r="-1299" b="-5471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1928910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r>
                            <a:rPr lang="en-US" sz="2100">
                              <a:effectLst/>
                            </a:rPr>
                            <a:t>3</a:t>
                          </a:r>
                          <a:endParaRPr lang="en-US" sz="25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75639" marR="175639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>
                              <a:effectLst/>
                            </a:rPr>
                            <a:t>0.1</a:t>
                          </a:r>
                          <a:endParaRPr lang="en-US" sz="25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75639" marR="175639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>
                              <a:effectLst/>
                            </a:rPr>
                            <a:t>1056.2</a:t>
                          </a:r>
                          <a:endParaRPr lang="en-US" sz="25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75639" marR="175639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>
                              <a:effectLst/>
                            </a:rPr>
                            <a:t>124.408</a:t>
                          </a:r>
                          <a:endParaRPr lang="en-US" sz="25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75639" marR="175639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>
                              <a:effectLst/>
                            </a:rPr>
                            <a:t>24.408%</a:t>
                          </a:r>
                          <a:endParaRPr lang="en-US" sz="25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75639" marR="175639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>
                              <a:effectLst/>
                            </a:rPr>
                            <a:t>100</a:t>
                          </a:r>
                          <a:endParaRPr lang="en-US" sz="25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75639" marR="175639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9339026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r>
                            <a:rPr lang="en-US" sz="2100">
                              <a:effectLst/>
                            </a:rPr>
                            <a:t>4</a:t>
                          </a:r>
                          <a:endParaRPr lang="en-US" sz="25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75639" marR="175639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>
                              <a:effectLst/>
                            </a:rPr>
                            <a:t>1</a:t>
                          </a:r>
                          <a:endParaRPr lang="en-US" sz="25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75639" marR="175639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>
                              <a:effectLst/>
                            </a:rPr>
                            <a:t>289.748</a:t>
                          </a:r>
                          <a:endParaRPr lang="en-US" sz="25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75639" marR="175639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>
                              <a:effectLst/>
                            </a:rPr>
                            <a:t>120.739</a:t>
                          </a:r>
                          <a:endParaRPr lang="en-US" sz="25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75639" marR="175639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>
                              <a:effectLst/>
                            </a:rPr>
                            <a:t>20.739%</a:t>
                          </a:r>
                          <a:endParaRPr lang="en-US" sz="25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75639" marR="175639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>
                              <a:effectLst/>
                            </a:rPr>
                            <a:t>100</a:t>
                          </a:r>
                          <a:endParaRPr lang="en-US" sz="25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75639" marR="175639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3701514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r>
                            <a:rPr lang="en-US" sz="2100">
                              <a:effectLst/>
                            </a:rPr>
                            <a:t>5</a:t>
                          </a:r>
                          <a:endParaRPr lang="en-US" sz="25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75639" marR="175639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>
                              <a:effectLst/>
                            </a:rPr>
                            <a:t>2</a:t>
                          </a:r>
                          <a:endParaRPr lang="en-US" sz="25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75639" marR="175639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>
                              <a:effectLst/>
                            </a:rPr>
                            <a:t>140.761</a:t>
                          </a:r>
                          <a:endParaRPr lang="en-US" sz="25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75639" marR="175639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>
                              <a:effectLst/>
                            </a:rPr>
                            <a:t>119.584</a:t>
                          </a:r>
                          <a:endParaRPr lang="en-US" sz="25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75639" marR="175639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>
                              <a:effectLst/>
                            </a:rPr>
                            <a:t>19.584%</a:t>
                          </a:r>
                          <a:endParaRPr lang="en-US" sz="25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75639" marR="175639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>
                              <a:effectLst/>
                            </a:rPr>
                            <a:t>100</a:t>
                          </a:r>
                          <a:endParaRPr lang="en-US" sz="25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75639" marR="175639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9199512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r>
                            <a:rPr lang="en-US" sz="2100">
                              <a:effectLst/>
                            </a:rPr>
                            <a:t>6</a:t>
                          </a:r>
                          <a:endParaRPr lang="en-US" sz="25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75639" marR="175639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>
                              <a:effectLst/>
                            </a:rPr>
                            <a:t>5</a:t>
                          </a:r>
                          <a:endParaRPr lang="en-US" sz="25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75639" marR="175639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>
                              <a:effectLst/>
                            </a:rPr>
                            <a:t>97.6714</a:t>
                          </a:r>
                          <a:endParaRPr lang="en-US" sz="25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75639" marR="175639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>
                              <a:effectLst/>
                            </a:rPr>
                            <a:t>107.408</a:t>
                          </a:r>
                          <a:endParaRPr lang="en-US" sz="25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75639" marR="175639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>
                              <a:effectLst/>
                            </a:rPr>
                            <a:t>7.408%</a:t>
                          </a:r>
                          <a:endParaRPr lang="en-US" sz="25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75639" marR="175639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>
                              <a:effectLst/>
                            </a:rPr>
                            <a:t>100</a:t>
                          </a:r>
                          <a:endParaRPr lang="en-US" sz="25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75639" marR="175639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1753751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r>
                            <a:rPr lang="en-US" sz="2100">
                              <a:effectLst/>
                            </a:rPr>
                            <a:t>7</a:t>
                          </a:r>
                          <a:endParaRPr lang="en-US" sz="25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75639" marR="175639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>
                              <a:effectLst/>
                            </a:rPr>
                            <a:t>10</a:t>
                          </a:r>
                          <a:endParaRPr lang="en-US" sz="25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75639" marR="175639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>
                              <a:effectLst/>
                            </a:rPr>
                            <a:t>98.7054</a:t>
                          </a:r>
                          <a:endParaRPr lang="en-US" sz="25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75639" marR="175639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>
                              <a:effectLst/>
                            </a:rPr>
                            <a:t>107.473</a:t>
                          </a:r>
                          <a:endParaRPr lang="en-US" sz="25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75639" marR="175639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>
                              <a:effectLst/>
                            </a:rPr>
                            <a:t>7.473%</a:t>
                          </a:r>
                          <a:endParaRPr lang="en-US" sz="25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75639" marR="175639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dirty="0">
                              <a:effectLst/>
                            </a:rPr>
                            <a:t>100</a:t>
                          </a:r>
                          <a:endParaRPr lang="en-US" sz="25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75639" marR="175639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339523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83816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236393"/>
            <a:ext cx="15728030" cy="1050607"/>
            <a:chOff x="0" y="0"/>
            <a:chExt cx="4142362" cy="2767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42362" cy="276703"/>
            </a:xfrm>
            <a:custGeom>
              <a:avLst/>
              <a:gdLst/>
              <a:ahLst/>
              <a:cxnLst/>
              <a:rect l="l" t="t" r="r" b="b"/>
              <a:pathLst>
                <a:path w="4142362" h="276703">
                  <a:moveTo>
                    <a:pt x="0" y="0"/>
                  </a:moveTo>
                  <a:lnTo>
                    <a:pt x="4142362" y="0"/>
                  </a:lnTo>
                  <a:lnTo>
                    <a:pt x="4142362" y="276703"/>
                  </a:lnTo>
                  <a:lnTo>
                    <a:pt x="0" y="276703"/>
                  </a:lnTo>
                  <a:close/>
                </a:path>
              </a:pathLst>
            </a:custGeom>
            <a:solidFill>
              <a:srgbClr val="1B444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338789" y="9236393"/>
            <a:ext cx="8757453" cy="7571877"/>
          </a:xfrm>
          <a:custGeom>
            <a:avLst/>
            <a:gdLst/>
            <a:ahLst/>
            <a:cxnLst/>
            <a:rect l="l" t="t" r="r" b="b"/>
            <a:pathLst>
              <a:path w="8757453" h="7571877">
                <a:moveTo>
                  <a:pt x="0" y="0"/>
                </a:moveTo>
                <a:lnTo>
                  <a:pt x="8757453" y="0"/>
                </a:lnTo>
                <a:lnTo>
                  <a:pt x="8757453" y="7571877"/>
                </a:lnTo>
                <a:lnTo>
                  <a:pt x="0" y="75718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028700" y="9610567"/>
            <a:ext cx="2882524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210"/>
              </a:lnSpc>
              <a:spcBef>
                <a:spcPct val="0"/>
              </a:spcBef>
            </a:pPr>
            <a:r>
              <a:rPr lang="en-US" sz="1700" u="sng">
                <a:solidFill>
                  <a:srgbClr val="E5E5E5"/>
                </a:solidFill>
                <a:latin typeface="Montserrat Classic"/>
                <a:hlinkClick r:id="" action="ppaction://noaction"/>
              </a:rPr>
              <a:t>Back to Agenda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6710989" y="9610567"/>
            <a:ext cx="548311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210"/>
              </a:lnSpc>
              <a:spcBef>
                <a:spcPct val="0"/>
              </a:spcBef>
            </a:pPr>
            <a:r>
              <a:rPr lang="en-US" sz="1700">
                <a:solidFill>
                  <a:srgbClr val="1B4444"/>
                </a:solidFill>
                <a:latin typeface="Montserrat Classic Bold"/>
              </a:rPr>
              <a:t>04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57199" y="771697"/>
            <a:ext cx="16253789" cy="6964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6049"/>
              </a:lnSpc>
              <a:spcBef>
                <a:spcPct val="0"/>
              </a:spcBef>
            </a:pPr>
            <a:r>
              <a:rPr lang="en-US" sz="4800" dirty="0">
                <a:solidFill>
                  <a:srgbClr val="1B4444"/>
                </a:solidFill>
                <a:latin typeface="Montserrat Classic Bold"/>
              </a:rPr>
              <a:t>Pengujian </a:t>
            </a:r>
            <a:r>
              <a:rPr lang="en-US" sz="4800" dirty="0" err="1">
                <a:solidFill>
                  <a:srgbClr val="1B4444"/>
                </a:solidFill>
                <a:latin typeface="Montserrat Classic Bold"/>
              </a:rPr>
              <a:t>Berbeban</a:t>
            </a:r>
            <a:r>
              <a:rPr lang="en-US" sz="4800" dirty="0">
                <a:solidFill>
                  <a:srgbClr val="1B4444"/>
                </a:solidFill>
                <a:latin typeface="Montserrat Classic Bold"/>
              </a:rPr>
              <a:t> dengan </a:t>
            </a:r>
            <a:r>
              <a:rPr lang="en-US" sz="4800" dirty="0" err="1">
                <a:solidFill>
                  <a:srgbClr val="1B4444"/>
                </a:solidFill>
                <a:latin typeface="Montserrat Classic Bold"/>
              </a:rPr>
              <a:t>Adaptasi</a:t>
            </a:r>
            <a:r>
              <a:rPr lang="en-US" sz="4800" dirty="0">
                <a:solidFill>
                  <a:srgbClr val="1B4444"/>
                </a:solidFill>
                <a:latin typeface="Montserrat Classic Bold"/>
              </a:rPr>
              <a:t> Learning Rate</a:t>
            </a:r>
          </a:p>
        </p:txBody>
      </p:sp>
      <p:sp>
        <p:nvSpPr>
          <p:cNvPr id="17" name="Freeform 17"/>
          <p:cNvSpPr/>
          <p:nvPr/>
        </p:nvSpPr>
        <p:spPr>
          <a:xfrm flipH="1">
            <a:off x="12877959" y="-4827441"/>
            <a:ext cx="7666059" cy="6631969"/>
          </a:xfrm>
          <a:custGeom>
            <a:avLst/>
            <a:gdLst/>
            <a:ahLst/>
            <a:cxnLst/>
            <a:rect l="l" t="t" r="r" b="b"/>
            <a:pathLst>
              <a:path w="7666059" h="6631969">
                <a:moveTo>
                  <a:pt x="7666060" y="0"/>
                </a:moveTo>
                <a:lnTo>
                  <a:pt x="0" y="0"/>
                </a:lnTo>
                <a:lnTo>
                  <a:pt x="0" y="6631969"/>
                </a:lnTo>
                <a:lnTo>
                  <a:pt x="7666060" y="6631969"/>
                </a:lnTo>
                <a:lnTo>
                  <a:pt x="766606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32">
            <a:extLst>
              <a:ext uri="{FF2B5EF4-FFF2-40B4-BE49-F238E27FC236}">
                <a16:creationId xmlns:a16="http://schemas.microsoft.com/office/drawing/2014/main" id="{435E70DF-ACCF-0AAE-47CD-09F6CD570A9E}"/>
              </a:ext>
            </a:extLst>
          </p:cNvPr>
          <p:cNvSpPr txBox="1"/>
          <p:nvPr/>
        </p:nvSpPr>
        <p:spPr>
          <a:xfrm>
            <a:off x="8458981" y="2073362"/>
            <a:ext cx="9524219" cy="64633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Semakin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kecil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alpha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menyebabkan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persen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settling time 5%, overshoot, dan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indeks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ISE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semakin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besar.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1B4444"/>
              </a:solidFill>
              <a:latin typeface="Montserrat Classic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Persen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overshoot yang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diperoleh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dengan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adaptasi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learning rate oleh alpha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diperoleh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lebih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kecil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daripada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tanpa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adaptasi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alpha. Hal ini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disebabkan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alpha dapat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menyesuaikan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learning rate berdasarkan error respon level.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1B4444"/>
              </a:solidFill>
              <a:latin typeface="Montserrat Classic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Pada kurva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pembebanan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kedua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,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yakni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pada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detik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ke-240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beban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bertambah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ke 50%. Level air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mengalami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undershoot.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Namun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penurunan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ini tidak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signifikan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dan dapat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diabaikan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karena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undershoot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kecil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, yaitu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maksimal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0.2563% dalam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sampel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pengujian.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21664B3D-035D-2BA6-A615-CEE117A026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6560159"/>
                  </p:ext>
                </p:extLst>
              </p:nvPr>
            </p:nvGraphicFramePr>
            <p:xfrm>
              <a:off x="543968" y="7258280"/>
              <a:ext cx="7599644" cy="2226461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36709">
                      <a:extLst>
                        <a:ext uri="{9D8B030D-6E8A-4147-A177-3AD203B41FA5}">
                          <a16:colId xmlns:a16="http://schemas.microsoft.com/office/drawing/2014/main" val="2340674987"/>
                        </a:ext>
                      </a:extLst>
                    </a:gridCol>
                    <a:gridCol w="1224595">
                      <a:extLst>
                        <a:ext uri="{9D8B030D-6E8A-4147-A177-3AD203B41FA5}">
                          <a16:colId xmlns:a16="http://schemas.microsoft.com/office/drawing/2014/main" val="1722786277"/>
                        </a:ext>
                      </a:extLst>
                    </a:gridCol>
                    <a:gridCol w="1258747">
                      <a:extLst>
                        <a:ext uri="{9D8B030D-6E8A-4147-A177-3AD203B41FA5}">
                          <a16:colId xmlns:a16="http://schemas.microsoft.com/office/drawing/2014/main" val="466092411"/>
                        </a:ext>
                      </a:extLst>
                    </a:gridCol>
                    <a:gridCol w="1613277">
                      <a:extLst>
                        <a:ext uri="{9D8B030D-6E8A-4147-A177-3AD203B41FA5}">
                          <a16:colId xmlns:a16="http://schemas.microsoft.com/office/drawing/2014/main" val="3057002281"/>
                        </a:ext>
                      </a:extLst>
                    </a:gridCol>
                    <a:gridCol w="1826322">
                      <a:extLst>
                        <a:ext uri="{9D8B030D-6E8A-4147-A177-3AD203B41FA5}">
                          <a16:colId xmlns:a16="http://schemas.microsoft.com/office/drawing/2014/main" val="3788622773"/>
                        </a:ext>
                      </a:extLst>
                    </a:gridCol>
                    <a:gridCol w="939994">
                      <a:extLst>
                        <a:ext uri="{9D8B030D-6E8A-4147-A177-3AD203B41FA5}">
                          <a16:colId xmlns:a16="http://schemas.microsoft.com/office/drawing/2014/main" val="2050964982"/>
                        </a:ext>
                      </a:extLst>
                    </a:gridCol>
                  </a:tblGrid>
                  <a:tr h="636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No.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alpha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(5%)</m:t>
                              </m:r>
                            </m:oMath>
                          </a14:m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 (detik)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Overshoot (mm)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% overshoot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(∞)</m:t>
                                </m:r>
                              </m:oMath>
                            </m:oMathPara>
                          </a14:m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0195899"/>
                      </a:ext>
                    </a:extLst>
                  </a:tr>
                  <a:tr h="3180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0.0001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306.274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122.167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22.167%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100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5309423"/>
                      </a:ext>
                    </a:extLst>
                  </a:tr>
                  <a:tr h="3180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2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0.001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101.469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108.828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8.828%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100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1928910"/>
                      </a:ext>
                    </a:extLst>
                  </a:tr>
                  <a:tr h="3180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3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0.01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89.375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104.523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4.523%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100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9339026"/>
                      </a:ext>
                    </a:extLst>
                  </a:tr>
                  <a:tr h="3180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4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0.1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85.3252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102.887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2.887%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100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3701514"/>
                      </a:ext>
                    </a:extLst>
                  </a:tr>
                  <a:tr h="3180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5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97.65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104.729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4.729%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100</a:t>
                          </a:r>
                          <a:endParaRPr lang="en-US" sz="2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91995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21664B3D-035D-2BA6-A615-CEE117A026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6560159"/>
                  </p:ext>
                </p:extLst>
              </p:nvPr>
            </p:nvGraphicFramePr>
            <p:xfrm>
              <a:off x="543968" y="7258280"/>
              <a:ext cx="7599644" cy="2226461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36709">
                      <a:extLst>
                        <a:ext uri="{9D8B030D-6E8A-4147-A177-3AD203B41FA5}">
                          <a16:colId xmlns:a16="http://schemas.microsoft.com/office/drawing/2014/main" val="2340674987"/>
                        </a:ext>
                      </a:extLst>
                    </a:gridCol>
                    <a:gridCol w="1224595">
                      <a:extLst>
                        <a:ext uri="{9D8B030D-6E8A-4147-A177-3AD203B41FA5}">
                          <a16:colId xmlns:a16="http://schemas.microsoft.com/office/drawing/2014/main" val="1722786277"/>
                        </a:ext>
                      </a:extLst>
                    </a:gridCol>
                    <a:gridCol w="1258747">
                      <a:extLst>
                        <a:ext uri="{9D8B030D-6E8A-4147-A177-3AD203B41FA5}">
                          <a16:colId xmlns:a16="http://schemas.microsoft.com/office/drawing/2014/main" val="466092411"/>
                        </a:ext>
                      </a:extLst>
                    </a:gridCol>
                    <a:gridCol w="1613277">
                      <a:extLst>
                        <a:ext uri="{9D8B030D-6E8A-4147-A177-3AD203B41FA5}">
                          <a16:colId xmlns:a16="http://schemas.microsoft.com/office/drawing/2014/main" val="3057002281"/>
                        </a:ext>
                      </a:extLst>
                    </a:gridCol>
                    <a:gridCol w="1826322">
                      <a:extLst>
                        <a:ext uri="{9D8B030D-6E8A-4147-A177-3AD203B41FA5}">
                          <a16:colId xmlns:a16="http://schemas.microsoft.com/office/drawing/2014/main" val="3788622773"/>
                        </a:ext>
                      </a:extLst>
                    </a:gridCol>
                    <a:gridCol w="939994">
                      <a:extLst>
                        <a:ext uri="{9D8B030D-6E8A-4147-A177-3AD203B41FA5}">
                          <a16:colId xmlns:a16="http://schemas.microsoft.com/office/drawing/2014/main" val="2050964982"/>
                        </a:ext>
                      </a:extLst>
                    </a:gridCol>
                  </a:tblGrid>
                  <a:tr h="636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No.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alpha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6796" t="-11429" r="-350000" b="-27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Overshoot (mm)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% overshoot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710390" t="-11429" r="-1299" b="-2704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0195899"/>
                      </a:ext>
                    </a:extLst>
                  </a:tr>
                  <a:tr h="3180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0.0001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306.274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122.167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22.167%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100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5309423"/>
                      </a:ext>
                    </a:extLst>
                  </a:tr>
                  <a:tr h="3180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2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0.001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101.469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108.828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8.828%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100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1928910"/>
                      </a:ext>
                    </a:extLst>
                  </a:tr>
                  <a:tr h="3180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3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0.01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89.375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104.523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4.523%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100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9339026"/>
                      </a:ext>
                    </a:extLst>
                  </a:tr>
                  <a:tr h="3180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4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0.1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85.3252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102.887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2.887%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100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3701514"/>
                      </a:ext>
                    </a:extLst>
                  </a:tr>
                  <a:tr h="3180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5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97.65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104.729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4.729%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100</a:t>
                          </a:r>
                          <a:endParaRPr lang="en-US" sz="2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919951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4BDB54EF-CD94-63D7-C08B-A9E08C298D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340" y="1880444"/>
            <a:ext cx="6423660" cy="520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15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236393"/>
            <a:ext cx="15728030" cy="1050607"/>
            <a:chOff x="0" y="0"/>
            <a:chExt cx="4142362" cy="2767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42362" cy="276703"/>
            </a:xfrm>
            <a:custGeom>
              <a:avLst/>
              <a:gdLst/>
              <a:ahLst/>
              <a:cxnLst/>
              <a:rect l="l" t="t" r="r" b="b"/>
              <a:pathLst>
                <a:path w="4142362" h="276703">
                  <a:moveTo>
                    <a:pt x="0" y="0"/>
                  </a:moveTo>
                  <a:lnTo>
                    <a:pt x="4142362" y="0"/>
                  </a:lnTo>
                  <a:lnTo>
                    <a:pt x="4142362" y="276703"/>
                  </a:lnTo>
                  <a:lnTo>
                    <a:pt x="0" y="276703"/>
                  </a:lnTo>
                  <a:close/>
                </a:path>
              </a:pathLst>
            </a:custGeom>
            <a:solidFill>
              <a:srgbClr val="1B444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338789" y="9236393"/>
            <a:ext cx="8757453" cy="7571877"/>
          </a:xfrm>
          <a:custGeom>
            <a:avLst/>
            <a:gdLst/>
            <a:ahLst/>
            <a:cxnLst/>
            <a:rect l="l" t="t" r="r" b="b"/>
            <a:pathLst>
              <a:path w="8757453" h="7571877">
                <a:moveTo>
                  <a:pt x="0" y="0"/>
                </a:moveTo>
                <a:lnTo>
                  <a:pt x="8757453" y="0"/>
                </a:lnTo>
                <a:lnTo>
                  <a:pt x="8757453" y="7571877"/>
                </a:lnTo>
                <a:lnTo>
                  <a:pt x="0" y="75718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028700" y="9610567"/>
            <a:ext cx="2882524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210"/>
              </a:lnSpc>
              <a:spcBef>
                <a:spcPct val="0"/>
              </a:spcBef>
            </a:pPr>
            <a:r>
              <a:rPr lang="en-US" sz="1700" u="sng">
                <a:solidFill>
                  <a:srgbClr val="E5E5E5"/>
                </a:solidFill>
                <a:latin typeface="Montserrat Classic"/>
                <a:hlinkClick r:id="" action="ppaction://noaction"/>
              </a:rPr>
              <a:t>Back to Agenda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6710989" y="9610567"/>
            <a:ext cx="548311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210"/>
              </a:lnSpc>
              <a:spcBef>
                <a:spcPct val="0"/>
              </a:spcBef>
            </a:pPr>
            <a:r>
              <a:rPr lang="en-US" sz="1700">
                <a:solidFill>
                  <a:srgbClr val="1B4444"/>
                </a:solidFill>
                <a:latin typeface="Montserrat Classic Bold"/>
              </a:rPr>
              <a:t>04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57199" y="771697"/>
            <a:ext cx="16253789" cy="6964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6049"/>
              </a:lnSpc>
              <a:spcBef>
                <a:spcPct val="0"/>
              </a:spcBef>
            </a:pPr>
            <a:r>
              <a:rPr lang="en-US" sz="4800" dirty="0">
                <a:solidFill>
                  <a:srgbClr val="1B4444"/>
                </a:solidFill>
                <a:latin typeface="Montserrat Classic Bold"/>
              </a:rPr>
              <a:t>Pengujian </a:t>
            </a:r>
            <a:r>
              <a:rPr lang="en-US" sz="4800" dirty="0" err="1">
                <a:solidFill>
                  <a:srgbClr val="1B4444"/>
                </a:solidFill>
                <a:latin typeface="Montserrat Classic Bold"/>
              </a:rPr>
              <a:t>Berbeban</a:t>
            </a:r>
            <a:r>
              <a:rPr lang="en-US" sz="4800" dirty="0">
                <a:solidFill>
                  <a:srgbClr val="1B4444"/>
                </a:solidFill>
                <a:latin typeface="Montserrat Classic Bold"/>
              </a:rPr>
              <a:t> dengan </a:t>
            </a:r>
            <a:r>
              <a:rPr lang="en-US" sz="4800" dirty="0" err="1">
                <a:solidFill>
                  <a:srgbClr val="1B4444"/>
                </a:solidFill>
                <a:latin typeface="Montserrat Classic Bold"/>
              </a:rPr>
              <a:t>Adaptasi</a:t>
            </a:r>
            <a:r>
              <a:rPr lang="en-US" sz="4800" dirty="0">
                <a:solidFill>
                  <a:srgbClr val="1B4444"/>
                </a:solidFill>
                <a:latin typeface="Montserrat Classic Bold"/>
              </a:rPr>
              <a:t> Learning Rate</a:t>
            </a:r>
          </a:p>
        </p:txBody>
      </p:sp>
      <p:sp>
        <p:nvSpPr>
          <p:cNvPr id="17" name="Freeform 17"/>
          <p:cNvSpPr/>
          <p:nvPr/>
        </p:nvSpPr>
        <p:spPr>
          <a:xfrm flipH="1">
            <a:off x="12877959" y="-4827441"/>
            <a:ext cx="7666059" cy="6631969"/>
          </a:xfrm>
          <a:custGeom>
            <a:avLst/>
            <a:gdLst/>
            <a:ahLst/>
            <a:cxnLst/>
            <a:rect l="l" t="t" r="r" b="b"/>
            <a:pathLst>
              <a:path w="7666059" h="6631969">
                <a:moveTo>
                  <a:pt x="7666060" y="0"/>
                </a:moveTo>
                <a:lnTo>
                  <a:pt x="0" y="0"/>
                </a:lnTo>
                <a:lnTo>
                  <a:pt x="0" y="6631969"/>
                </a:lnTo>
                <a:lnTo>
                  <a:pt x="7666060" y="6631969"/>
                </a:lnTo>
                <a:lnTo>
                  <a:pt x="766606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32">
            <a:extLst>
              <a:ext uri="{FF2B5EF4-FFF2-40B4-BE49-F238E27FC236}">
                <a16:creationId xmlns:a16="http://schemas.microsoft.com/office/drawing/2014/main" id="{435E70DF-ACCF-0AAE-47CD-09F6CD570A9E}"/>
              </a:ext>
            </a:extLst>
          </p:cNvPr>
          <p:cNvSpPr txBox="1"/>
          <p:nvPr/>
        </p:nvSpPr>
        <p:spPr>
          <a:xfrm>
            <a:off x="457199" y="6895754"/>
            <a:ext cx="6930064" cy="17235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Montserrat Classic"/>
              </a:rPr>
              <a:t>Learning rate yang </a:t>
            </a:r>
            <a:r>
              <a:rPr lang="en-US" sz="2800" dirty="0" err="1">
                <a:latin typeface="Montserrat Classic"/>
              </a:rPr>
              <a:t>tinggi</a:t>
            </a:r>
            <a:r>
              <a:rPr lang="en-US" sz="2800" dirty="0">
                <a:latin typeface="Montserrat Classic"/>
              </a:rPr>
              <a:t> </a:t>
            </a:r>
            <a:r>
              <a:rPr lang="en-US" sz="2800" dirty="0" err="1">
                <a:latin typeface="Montserrat Classic"/>
              </a:rPr>
              <a:t>menyebabkan</a:t>
            </a:r>
            <a:r>
              <a:rPr lang="en-US" sz="2800" dirty="0">
                <a:latin typeface="Montserrat Classic"/>
              </a:rPr>
              <a:t> model neural network sangat </a:t>
            </a:r>
            <a:r>
              <a:rPr lang="en-US" sz="2800" dirty="0" err="1">
                <a:latin typeface="Montserrat Classic"/>
              </a:rPr>
              <a:t>adaptif</a:t>
            </a:r>
            <a:r>
              <a:rPr lang="en-US" sz="2800" dirty="0">
                <a:latin typeface="Montserrat Classic"/>
              </a:rPr>
              <a:t> dan learning </a:t>
            </a:r>
            <a:r>
              <a:rPr lang="en-US" sz="2800" dirty="0" err="1">
                <a:latin typeface="Montserrat Classic"/>
              </a:rPr>
              <a:t>berlangsung</a:t>
            </a:r>
            <a:r>
              <a:rPr lang="en-US" sz="2800" dirty="0">
                <a:latin typeface="Montserrat Classic"/>
              </a:rPr>
              <a:t> </a:t>
            </a:r>
            <a:r>
              <a:rPr lang="en-US" sz="2800" dirty="0" err="1">
                <a:latin typeface="Montserrat Classic"/>
              </a:rPr>
              <a:t>cepat</a:t>
            </a:r>
            <a:r>
              <a:rPr lang="en-US" sz="2800" dirty="0">
                <a:latin typeface="Montserrat Classic"/>
              </a:rPr>
              <a:t>. </a:t>
            </a:r>
          </a:p>
        </p:txBody>
      </p:sp>
      <p:pic>
        <p:nvPicPr>
          <p:cNvPr id="7" name="Picture 6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C1952A5C-7E10-8A8F-5543-0B0DC87679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7049" y="1804528"/>
            <a:ext cx="4483288" cy="3647878"/>
          </a:xfrm>
          <a:prstGeom prst="rect">
            <a:avLst/>
          </a:prstGeom>
        </p:spPr>
      </p:pic>
      <p:sp>
        <p:nvSpPr>
          <p:cNvPr id="9" name="TextBox 32">
            <a:extLst>
              <a:ext uri="{FF2B5EF4-FFF2-40B4-BE49-F238E27FC236}">
                <a16:creationId xmlns:a16="http://schemas.microsoft.com/office/drawing/2014/main" id="{B40AC370-B72A-B004-575F-42027F712E0D}"/>
              </a:ext>
            </a:extLst>
          </p:cNvPr>
          <p:cNvSpPr txBox="1"/>
          <p:nvPr/>
        </p:nvSpPr>
        <p:spPr>
          <a:xfrm>
            <a:off x="1517650" y="5657348"/>
            <a:ext cx="9524219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2800" dirty="0">
                <a:solidFill>
                  <a:srgbClr val="1B4444"/>
                </a:solidFill>
                <a:latin typeface="Montserrat Classic"/>
              </a:rPr>
              <a:t>Undershoot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pembebanan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kedua</a:t>
            </a:r>
            <a:endParaRPr lang="en-US" sz="2800" dirty="0">
              <a:solidFill>
                <a:srgbClr val="1B4444"/>
              </a:solidFill>
              <a:latin typeface="Montserrat Classic"/>
            </a:endParaRPr>
          </a:p>
        </p:txBody>
      </p:sp>
      <p:pic>
        <p:nvPicPr>
          <p:cNvPr id="10" name="Picture 9" descr="A picture containing text, diagram, screenshot, font&#10;&#10;Description automatically generated">
            <a:extLst>
              <a:ext uri="{FF2B5EF4-FFF2-40B4-BE49-F238E27FC236}">
                <a16:creationId xmlns:a16="http://schemas.microsoft.com/office/drawing/2014/main" id="{7A4B062E-3FFF-1610-588F-83B5486789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48800" y="1667079"/>
            <a:ext cx="5360507" cy="4477275"/>
          </a:xfrm>
          <a:prstGeom prst="rect">
            <a:avLst/>
          </a:prstGeom>
        </p:spPr>
      </p:pic>
      <p:sp>
        <p:nvSpPr>
          <p:cNvPr id="11" name="TextBox 32">
            <a:extLst>
              <a:ext uri="{FF2B5EF4-FFF2-40B4-BE49-F238E27FC236}">
                <a16:creationId xmlns:a16="http://schemas.microsoft.com/office/drawing/2014/main" id="{6374C0AE-FAE9-0BDF-8E28-E1540A8F95BC}"/>
              </a:ext>
            </a:extLst>
          </p:cNvPr>
          <p:cNvSpPr txBox="1"/>
          <p:nvPr/>
        </p:nvSpPr>
        <p:spPr>
          <a:xfrm>
            <a:off x="9448800" y="6199342"/>
            <a:ext cx="9524219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2800" dirty="0">
                <a:solidFill>
                  <a:srgbClr val="1B4444"/>
                </a:solidFill>
                <a:latin typeface="Montserrat Classic"/>
              </a:rPr>
              <a:t>Sinyal output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kontroller</a:t>
            </a:r>
            <a:endParaRPr lang="en-US" sz="2800" dirty="0">
              <a:solidFill>
                <a:srgbClr val="1B4444"/>
              </a:solidFill>
              <a:latin typeface="Montserrat Classic"/>
            </a:endParaRPr>
          </a:p>
        </p:txBody>
      </p:sp>
      <p:sp>
        <p:nvSpPr>
          <p:cNvPr id="14" name="TextBox 32">
            <a:extLst>
              <a:ext uri="{FF2B5EF4-FFF2-40B4-BE49-F238E27FC236}">
                <a16:creationId xmlns:a16="http://schemas.microsoft.com/office/drawing/2014/main" id="{90FAC4C0-553B-1A05-2F9F-7F772D06AAB0}"/>
              </a:ext>
            </a:extLst>
          </p:cNvPr>
          <p:cNvSpPr txBox="1"/>
          <p:nvPr/>
        </p:nvSpPr>
        <p:spPr>
          <a:xfrm>
            <a:off x="7864015" y="7208873"/>
            <a:ext cx="10042985" cy="17235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Montserrat Classic"/>
              </a:rPr>
              <a:t>Sinyal kontrol flow valve yang </a:t>
            </a:r>
            <a:r>
              <a:rPr lang="en-US" sz="2800" dirty="0" err="1">
                <a:latin typeface="Montserrat Classic"/>
              </a:rPr>
              <a:t>memiliki</a:t>
            </a:r>
            <a:r>
              <a:rPr lang="en-US" sz="2800" dirty="0">
                <a:latin typeface="Montserrat Classic"/>
              </a:rPr>
              <a:t> </a:t>
            </a:r>
            <a:r>
              <a:rPr lang="en-US" sz="2800" dirty="0" err="1">
                <a:latin typeface="Montserrat Classic"/>
              </a:rPr>
              <a:t>pertambahan</a:t>
            </a:r>
            <a:r>
              <a:rPr lang="en-US" sz="2800" dirty="0">
                <a:latin typeface="Montserrat Classic"/>
              </a:rPr>
              <a:t> </a:t>
            </a:r>
            <a:r>
              <a:rPr lang="en-US" sz="2800" dirty="0" err="1">
                <a:latin typeface="Montserrat Classic"/>
              </a:rPr>
              <a:t>periode</a:t>
            </a:r>
            <a:r>
              <a:rPr lang="en-US" sz="2800" dirty="0">
                <a:latin typeface="Montserrat Classic"/>
              </a:rPr>
              <a:t> </a:t>
            </a:r>
            <a:r>
              <a:rPr lang="en-US" sz="2800" dirty="0" err="1">
                <a:latin typeface="Montserrat Classic"/>
              </a:rPr>
              <a:t>osilasi</a:t>
            </a:r>
            <a:r>
              <a:rPr lang="en-US" sz="2800" dirty="0">
                <a:latin typeface="Montserrat Classic"/>
              </a:rPr>
              <a:t> </a:t>
            </a:r>
            <a:r>
              <a:rPr lang="en-US" sz="2800" dirty="0" err="1">
                <a:latin typeface="Montserrat Classic"/>
              </a:rPr>
              <a:t>seiring</a:t>
            </a:r>
            <a:r>
              <a:rPr lang="en-US" sz="2800" dirty="0">
                <a:latin typeface="Montserrat Classic"/>
              </a:rPr>
              <a:t> </a:t>
            </a:r>
            <a:r>
              <a:rPr lang="en-US" sz="2800" dirty="0" err="1">
                <a:latin typeface="Montserrat Classic"/>
              </a:rPr>
              <a:t>peningkatan</a:t>
            </a:r>
            <a:r>
              <a:rPr lang="en-US" sz="2800" dirty="0">
                <a:latin typeface="Montserrat Classic"/>
              </a:rPr>
              <a:t> alpha. </a:t>
            </a:r>
            <a:r>
              <a:rPr lang="en-US" sz="2800" dirty="0" err="1">
                <a:latin typeface="Montserrat Classic"/>
              </a:rPr>
              <a:t>Kejadian</a:t>
            </a:r>
            <a:r>
              <a:rPr lang="en-US" sz="2800" dirty="0">
                <a:latin typeface="Montserrat Classic"/>
              </a:rPr>
              <a:t> ini </a:t>
            </a:r>
            <a:r>
              <a:rPr lang="en-US" sz="2800" dirty="0" err="1">
                <a:latin typeface="Montserrat Classic"/>
              </a:rPr>
              <a:t>dinamakan</a:t>
            </a:r>
            <a:r>
              <a:rPr lang="en-US" sz="2800" dirty="0">
                <a:latin typeface="Montserrat Classic"/>
              </a:rPr>
              <a:t> overfitting, </a:t>
            </a:r>
            <a:r>
              <a:rPr lang="en-US" sz="2800" dirty="0" err="1">
                <a:latin typeface="Montserrat Classic"/>
              </a:rPr>
              <a:t>yakni</a:t>
            </a:r>
            <a:r>
              <a:rPr lang="en-US" sz="2800" dirty="0">
                <a:latin typeface="Montserrat Classic"/>
              </a:rPr>
              <a:t> model melakukan learning terlalu baik dengan learning rate yang besar. </a:t>
            </a:r>
          </a:p>
        </p:txBody>
      </p:sp>
    </p:spTree>
    <p:extLst>
      <p:ext uri="{BB962C8B-B14F-4D97-AF65-F5344CB8AC3E}">
        <p14:creationId xmlns:p14="http://schemas.microsoft.com/office/powerpoint/2010/main" val="4246280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236393"/>
            <a:ext cx="15728030" cy="1050607"/>
            <a:chOff x="0" y="0"/>
            <a:chExt cx="4142362" cy="2767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42362" cy="276703"/>
            </a:xfrm>
            <a:custGeom>
              <a:avLst/>
              <a:gdLst/>
              <a:ahLst/>
              <a:cxnLst/>
              <a:rect l="l" t="t" r="r" b="b"/>
              <a:pathLst>
                <a:path w="4142362" h="276703">
                  <a:moveTo>
                    <a:pt x="0" y="0"/>
                  </a:moveTo>
                  <a:lnTo>
                    <a:pt x="4142362" y="0"/>
                  </a:lnTo>
                  <a:lnTo>
                    <a:pt x="4142362" y="276703"/>
                  </a:lnTo>
                  <a:lnTo>
                    <a:pt x="0" y="276703"/>
                  </a:lnTo>
                  <a:close/>
                </a:path>
              </a:pathLst>
            </a:custGeom>
            <a:solidFill>
              <a:srgbClr val="1B444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338789" y="9236393"/>
            <a:ext cx="8757453" cy="7571877"/>
          </a:xfrm>
          <a:custGeom>
            <a:avLst/>
            <a:gdLst/>
            <a:ahLst/>
            <a:cxnLst/>
            <a:rect l="l" t="t" r="r" b="b"/>
            <a:pathLst>
              <a:path w="8757453" h="7571877">
                <a:moveTo>
                  <a:pt x="0" y="0"/>
                </a:moveTo>
                <a:lnTo>
                  <a:pt x="8757453" y="0"/>
                </a:lnTo>
                <a:lnTo>
                  <a:pt x="8757453" y="7571877"/>
                </a:lnTo>
                <a:lnTo>
                  <a:pt x="0" y="75718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028700" y="9610567"/>
            <a:ext cx="2882524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210"/>
              </a:lnSpc>
              <a:spcBef>
                <a:spcPct val="0"/>
              </a:spcBef>
            </a:pPr>
            <a:r>
              <a:rPr lang="en-US" sz="1700" u="sng">
                <a:solidFill>
                  <a:srgbClr val="E5E5E5"/>
                </a:solidFill>
                <a:latin typeface="Montserrat Classic"/>
                <a:hlinkClick r:id="" action="ppaction://noaction"/>
              </a:rPr>
              <a:t>Back to Agenda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6710989" y="9610567"/>
            <a:ext cx="548311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210"/>
              </a:lnSpc>
              <a:spcBef>
                <a:spcPct val="0"/>
              </a:spcBef>
            </a:pPr>
            <a:r>
              <a:rPr lang="en-US" sz="1700">
                <a:solidFill>
                  <a:srgbClr val="1B4444"/>
                </a:solidFill>
                <a:latin typeface="Montserrat Classic Bold"/>
              </a:rPr>
              <a:t>04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60663" y="737010"/>
            <a:ext cx="16253789" cy="6964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6049"/>
              </a:lnSpc>
              <a:spcBef>
                <a:spcPct val="0"/>
              </a:spcBef>
            </a:pPr>
            <a:r>
              <a:rPr lang="en-US" sz="4800" dirty="0">
                <a:solidFill>
                  <a:srgbClr val="1B4444"/>
                </a:solidFill>
                <a:latin typeface="Montserrat Classic Bold"/>
              </a:rPr>
              <a:t>Pengujian Beban 50% Tracking Setpoint</a:t>
            </a:r>
          </a:p>
        </p:txBody>
      </p:sp>
      <p:sp>
        <p:nvSpPr>
          <p:cNvPr id="17" name="Freeform 17"/>
          <p:cNvSpPr/>
          <p:nvPr/>
        </p:nvSpPr>
        <p:spPr>
          <a:xfrm flipH="1">
            <a:off x="12877959" y="-4827441"/>
            <a:ext cx="7666059" cy="6631969"/>
          </a:xfrm>
          <a:custGeom>
            <a:avLst/>
            <a:gdLst/>
            <a:ahLst/>
            <a:cxnLst/>
            <a:rect l="l" t="t" r="r" b="b"/>
            <a:pathLst>
              <a:path w="7666059" h="6631969">
                <a:moveTo>
                  <a:pt x="7666060" y="0"/>
                </a:moveTo>
                <a:lnTo>
                  <a:pt x="0" y="0"/>
                </a:lnTo>
                <a:lnTo>
                  <a:pt x="0" y="6631969"/>
                </a:lnTo>
                <a:lnTo>
                  <a:pt x="7666060" y="6631969"/>
                </a:lnTo>
                <a:lnTo>
                  <a:pt x="766606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32">
            <a:extLst>
              <a:ext uri="{FF2B5EF4-FFF2-40B4-BE49-F238E27FC236}">
                <a16:creationId xmlns:a16="http://schemas.microsoft.com/office/drawing/2014/main" id="{435E70DF-ACCF-0AAE-47CD-09F6CD570A9E}"/>
              </a:ext>
            </a:extLst>
          </p:cNvPr>
          <p:cNvSpPr txBox="1"/>
          <p:nvPr/>
        </p:nvSpPr>
        <p:spPr>
          <a:xfrm>
            <a:off x="8320005" y="2773085"/>
            <a:ext cx="9524219" cy="34470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Semakin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besar learning rate membuat model neural network lebih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cepat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beradaptasi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dengan settling time overshoot yang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kecil</a:t>
            </a:r>
            <a:endParaRPr lang="en-US" sz="2800" dirty="0">
              <a:solidFill>
                <a:srgbClr val="1B4444"/>
              </a:solidFill>
              <a:latin typeface="Montserrat Classic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Learning rate yang terlalu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kecil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,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seperti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learning rate 0.001 dan 0.01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menyebabkan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model neural network tidak bisa melakukan tracking sinyal referensi atau set point.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1B4444"/>
              </a:solidFill>
              <a:latin typeface="Montserrat Classic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21664B3D-035D-2BA6-A615-CEE117A026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8184033"/>
                  </p:ext>
                </p:extLst>
              </p:nvPr>
            </p:nvGraphicFramePr>
            <p:xfrm>
              <a:off x="543968" y="7258280"/>
              <a:ext cx="7599644" cy="2862593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36709">
                      <a:extLst>
                        <a:ext uri="{9D8B030D-6E8A-4147-A177-3AD203B41FA5}">
                          <a16:colId xmlns:a16="http://schemas.microsoft.com/office/drawing/2014/main" val="2340674987"/>
                        </a:ext>
                      </a:extLst>
                    </a:gridCol>
                    <a:gridCol w="1224595">
                      <a:extLst>
                        <a:ext uri="{9D8B030D-6E8A-4147-A177-3AD203B41FA5}">
                          <a16:colId xmlns:a16="http://schemas.microsoft.com/office/drawing/2014/main" val="1722786277"/>
                        </a:ext>
                      </a:extLst>
                    </a:gridCol>
                    <a:gridCol w="1258747">
                      <a:extLst>
                        <a:ext uri="{9D8B030D-6E8A-4147-A177-3AD203B41FA5}">
                          <a16:colId xmlns:a16="http://schemas.microsoft.com/office/drawing/2014/main" val="466092411"/>
                        </a:ext>
                      </a:extLst>
                    </a:gridCol>
                    <a:gridCol w="1613277">
                      <a:extLst>
                        <a:ext uri="{9D8B030D-6E8A-4147-A177-3AD203B41FA5}">
                          <a16:colId xmlns:a16="http://schemas.microsoft.com/office/drawing/2014/main" val="3057002281"/>
                        </a:ext>
                      </a:extLst>
                    </a:gridCol>
                    <a:gridCol w="1826322">
                      <a:extLst>
                        <a:ext uri="{9D8B030D-6E8A-4147-A177-3AD203B41FA5}">
                          <a16:colId xmlns:a16="http://schemas.microsoft.com/office/drawing/2014/main" val="3788622773"/>
                        </a:ext>
                      </a:extLst>
                    </a:gridCol>
                    <a:gridCol w="939994">
                      <a:extLst>
                        <a:ext uri="{9D8B030D-6E8A-4147-A177-3AD203B41FA5}">
                          <a16:colId xmlns:a16="http://schemas.microsoft.com/office/drawing/2014/main" val="2050964982"/>
                        </a:ext>
                      </a:extLst>
                    </a:gridCol>
                  </a:tblGrid>
                  <a:tr h="636131"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No.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𝑘𝑜𝑛𝑠𝑡𝑎𝑛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(5%)</m:t>
                              </m:r>
                            </m:oMath>
                          </a14:m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 (detik)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Overshoot (mm)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% overshoot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(∞)</m:t>
                                </m:r>
                              </m:oMath>
                            </m:oMathPara>
                          </a14:m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0195899"/>
                      </a:ext>
                    </a:extLst>
                  </a:tr>
                  <a:tr h="318066"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0.001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-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-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76.62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5309423"/>
                      </a:ext>
                    </a:extLst>
                  </a:tr>
                  <a:tr h="318066"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2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0.01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-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-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72.3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1928910"/>
                      </a:ext>
                    </a:extLst>
                  </a:tr>
                  <a:tr h="318066"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3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0.1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119.94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67.774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17.8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48.35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9339026"/>
                      </a:ext>
                    </a:extLst>
                  </a:tr>
                  <a:tr h="318066"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4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80.3123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59.5316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9.5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50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3701514"/>
                      </a:ext>
                    </a:extLst>
                  </a:tr>
                  <a:tr h="318066"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5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2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68.636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57.5939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7.6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50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8903746"/>
                      </a:ext>
                    </a:extLst>
                  </a:tr>
                  <a:tr h="318066"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6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5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Yu Mincho" panose="02020400000000000000" pitchFamily="18" charset="-128"/>
                            </a:rPr>
                            <a:t>66.25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55.7571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5.7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Yu Mincho" panose="02020400000000000000" pitchFamily="18" charset="-128"/>
                            </a:rPr>
                            <a:t>50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6462748"/>
                      </a:ext>
                    </a:extLst>
                  </a:tr>
                  <a:tr h="318066"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7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10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Yu Mincho" panose="02020400000000000000" pitchFamily="18" charset="-128"/>
                            </a:rPr>
                            <a:t>64.815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54.7544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4.7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effectLst/>
                              <a:latin typeface="Times New Roman" panose="02020603050405020304" pitchFamily="18" charset="0"/>
                              <a:ea typeface="Yu Mincho" panose="02020400000000000000" pitchFamily="18" charset="-128"/>
                            </a:rPr>
                            <a:t>50</a:t>
                          </a:r>
                          <a:endParaRPr lang="en-US" sz="2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91995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21664B3D-035D-2BA6-A615-CEE117A026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8184033"/>
                  </p:ext>
                </p:extLst>
              </p:nvPr>
            </p:nvGraphicFramePr>
            <p:xfrm>
              <a:off x="543968" y="7258280"/>
              <a:ext cx="7599644" cy="2862593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36709">
                      <a:extLst>
                        <a:ext uri="{9D8B030D-6E8A-4147-A177-3AD203B41FA5}">
                          <a16:colId xmlns:a16="http://schemas.microsoft.com/office/drawing/2014/main" val="2340674987"/>
                        </a:ext>
                      </a:extLst>
                    </a:gridCol>
                    <a:gridCol w="1224595">
                      <a:extLst>
                        <a:ext uri="{9D8B030D-6E8A-4147-A177-3AD203B41FA5}">
                          <a16:colId xmlns:a16="http://schemas.microsoft.com/office/drawing/2014/main" val="1722786277"/>
                        </a:ext>
                      </a:extLst>
                    </a:gridCol>
                    <a:gridCol w="1258747">
                      <a:extLst>
                        <a:ext uri="{9D8B030D-6E8A-4147-A177-3AD203B41FA5}">
                          <a16:colId xmlns:a16="http://schemas.microsoft.com/office/drawing/2014/main" val="466092411"/>
                        </a:ext>
                      </a:extLst>
                    </a:gridCol>
                    <a:gridCol w="1613277">
                      <a:extLst>
                        <a:ext uri="{9D8B030D-6E8A-4147-A177-3AD203B41FA5}">
                          <a16:colId xmlns:a16="http://schemas.microsoft.com/office/drawing/2014/main" val="3057002281"/>
                        </a:ext>
                      </a:extLst>
                    </a:gridCol>
                    <a:gridCol w="1826322">
                      <a:extLst>
                        <a:ext uri="{9D8B030D-6E8A-4147-A177-3AD203B41FA5}">
                          <a16:colId xmlns:a16="http://schemas.microsoft.com/office/drawing/2014/main" val="3788622773"/>
                        </a:ext>
                      </a:extLst>
                    </a:gridCol>
                    <a:gridCol w="939994">
                      <a:extLst>
                        <a:ext uri="{9D8B030D-6E8A-4147-A177-3AD203B41FA5}">
                          <a16:colId xmlns:a16="http://schemas.microsoft.com/office/drawing/2014/main" val="2050964982"/>
                        </a:ext>
                      </a:extLst>
                    </a:gridCol>
                  </a:tblGrid>
                  <a:tr h="636131"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No.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60697" t="-11429" r="-461194" b="-37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6796" t="-11429" r="-350000" b="-37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Overshoot (mm)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% overshoot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710390" t="-11429" r="-1299" b="-3704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0195899"/>
                      </a:ext>
                    </a:extLst>
                  </a:tr>
                  <a:tr h="318066"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0.001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6796" t="-225000" r="-350000" b="-648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-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-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76.62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5309423"/>
                      </a:ext>
                    </a:extLst>
                  </a:tr>
                  <a:tr h="318066"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2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0.01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6796" t="-325000" r="-350000" b="-548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-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-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72.3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1928910"/>
                      </a:ext>
                    </a:extLst>
                  </a:tr>
                  <a:tr h="318066"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3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0.1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119.94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67.774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17.8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48.35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9339026"/>
                      </a:ext>
                    </a:extLst>
                  </a:tr>
                  <a:tr h="318066"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4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80.3123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59.5316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9.5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50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3701514"/>
                      </a:ext>
                    </a:extLst>
                  </a:tr>
                  <a:tr h="318066"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5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2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68.636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57.5939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7.6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50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8903746"/>
                      </a:ext>
                    </a:extLst>
                  </a:tr>
                  <a:tr h="318066"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6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5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Yu Mincho" panose="02020400000000000000" pitchFamily="18" charset="-128"/>
                            </a:rPr>
                            <a:t>66.25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55.7571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5.7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Yu Mincho" panose="02020400000000000000" pitchFamily="18" charset="-128"/>
                            </a:rPr>
                            <a:t>50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6462748"/>
                      </a:ext>
                    </a:extLst>
                  </a:tr>
                  <a:tr h="318066"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7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10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Yu Mincho" panose="02020400000000000000" pitchFamily="18" charset="-128"/>
                            </a:rPr>
                            <a:t>64.815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54.7544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4.7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effectLst/>
                              <a:latin typeface="Times New Roman" panose="02020603050405020304" pitchFamily="18" charset="0"/>
                              <a:ea typeface="Yu Mincho" panose="02020400000000000000" pitchFamily="18" charset="-128"/>
                            </a:rPr>
                            <a:t>50</a:t>
                          </a:r>
                          <a:endParaRPr lang="en-US" sz="2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919951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Picture 6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076F7695-D8F1-8371-DFDD-D8431316AC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9200" y="1747619"/>
            <a:ext cx="5737860" cy="465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984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236393"/>
            <a:ext cx="15728030" cy="1050607"/>
            <a:chOff x="0" y="0"/>
            <a:chExt cx="4142362" cy="2767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42362" cy="276703"/>
            </a:xfrm>
            <a:custGeom>
              <a:avLst/>
              <a:gdLst/>
              <a:ahLst/>
              <a:cxnLst/>
              <a:rect l="l" t="t" r="r" b="b"/>
              <a:pathLst>
                <a:path w="4142362" h="276703">
                  <a:moveTo>
                    <a:pt x="0" y="0"/>
                  </a:moveTo>
                  <a:lnTo>
                    <a:pt x="4142362" y="0"/>
                  </a:lnTo>
                  <a:lnTo>
                    <a:pt x="4142362" y="276703"/>
                  </a:lnTo>
                  <a:lnTo>
                    <a:pt x="0" y="276703"/>
                  </a:lnTo>
                  <a:close/>
                </a:path>
              </a:pathLst>
            </a:custGeom>
            <a:solidFill>
              <a:srgbClr val="1B444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338789" y="9236393"/>
            <a:ext cx="8757453" cy="7571877"/>
          </a:xfrm>
          <a:custGeom>
            <a:avLst/>
            <a:gdLst/>
            <a:ahLst/>
            <a:cxnLst/>
            <a:rect l="l" t="t" r="r" b="b"/>
            <a:pathLst>
              <a:path w="8757453" h="7571877">
                <a:moveTo>
                  <a:pt x="0" y="0"/>
                </a:moveTo>
                <a:lnTo>
                  <a:pt x="8757453" y="0"/>
                </a:lnTo>
                <a:lnTo>
                  <a:pt x="8757453" y="7571877"/>
                </a:lnTo>
                <a:lnTo>
                  <a:pt x="0" y="75718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028700" y="9610567"/>
            <a:ext cx="2882524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210"/>
              </a:lnSpc>
              <a:spcBef>
                <a:spcPct val="0"/>
              </a:spcBef>
            </a:pPr>
            <a:r>
              <a:rPr lang="en-US" sz="1700" u="sng">
                <a:solidFill>
                  <a:srgbClr val="E5E5E5"/>
                </a:solidFill>
                <a:latin typeface="Montserrat Classic"/>
                <a:hlinkClick r:id="" action="ppaction://noaction"/>
              </a:rPr>
              <a:t>Back to Agenda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6710989" y="9610567"/>
            <a:ext cx="548311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210"/>
              </a:lnSpc>
              <a:spcBef>
                <a:spcPct val="0"/>
              </a:spcBef>
            </a:pPr>
            <a:r>
              <a:rPr lang="en-US" sz="1700">
                <a:solidFill>
                  <a:srgbClr val="1B4444"/>
                </a:solidFill>
                <a:latin typeface="Montserrat Classic Bold"/>
              </a:rPr>
              <a:t>04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48940" y="716495"/>
            <a:ext cx="16253789" cy="6964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6049"/>
              </a:lnSpc>
              <a:spcBef>
                <a:spcPct val="0"/>
              </a:spcBef>
            </a:pPr>
            <a:r>
              <a:rPr lang="en-US" sz="4800" dirty="0">
                <a:solidFill>
                  <a:srgbClr val="1B4444"/>
                </a:solidFill>
                <a:latin typeface="Montserrat Classic Bold"/>
              </a:rPr>
              <a:t>Pengujian Beban 50% Tracking Setpoint</a:t>
            </a:r>
          </a:p>
        </p:txBody>
      </p:sp>
      <p:sp>
        <p:nvSpPr>
          <p:cNvPr id="17" name="Freeform 17"/>
          <p:cNvSpPr/>
          <p:nvPr/>
        </p:nvSpPr>
        <p:spPr>
          <a:xfrm flipH="1">
            <a:off x="12877959" y="-4827441"/>
            <a:ext cx="7666059" cy="6631969"/>
          </a:xfrm>
          <a:custGeom>
            <a:avLst/>
            <a:gdLst/>
            <a:ahLst/>
            <a:cxnLst/>
            <a:rect l="l" t="t" r="r" b="b"/>
            <a:pathLst>
              <a:path w="7666059" h="6631969">
                <a:moveTo>
                  <a:pt x="7666060" y="0"/>
                </a:moveTo>
                <a:lnTo>
                  <a:pt x="0" y="0"/>
                </a:lnTo>
                <a:lnTo>
                  <a:pt x="0" y="6631969"/>
                </a:lnTo>
                <a:lnTo>
                  <a:pt x="7666060" y="6631969"/>
                </a:lnTo>
                <a:lnTo>
                  <a:pt x="766606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32">
            <a:extLst>
              <a:ext uri="{FF2B5EF4-FFF2-40B4-BE49-F238E27FC236}">
                <a16:creationId xmlns:a16="http://schemas.microsoft.com/office/drawing/2014/main" id="{435E70DF-ACCF-0AAE-47CD-09F6CD570A9E}"/>
              </a:ext>
            </a:extLst>
          </p:cNvPr>
          <p:cNvSpPr txBox="1"/>
          <p:nvPr/>
        </p:nvSpPr>
        <p:spPr>
          <a:xfrm>
            <a:off x="8576679" y="1858766"/>
            <a:ext cx="9524219" cy="68941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Semakin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besar alpha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berakibat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penurunan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persen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overshoot, settling time, dan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indeks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ISE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1B4444"/>
              </a:solidFill>
              <a:latin typeface="Montserrat Classic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Penggunaan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metode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adaptasi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learning rate tidak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menghasilkan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adanya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kegagalan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tracking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seperti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pengujian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sebelumnya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,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karena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learning rate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terus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diupdate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agar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perubahan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weight neuron juga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semakin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cepat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1B4444"/>
              </a:solidFill>
              <a:latin typeface="Montserrat Classic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Model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terbaik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untuk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mendapat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persen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overshoot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terkecil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dengan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osilasi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kecil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yakni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alpha=0.01. Model ini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memiliki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persen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overshoot 5.9858% dan settling time 62.2709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detik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pada step tracking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pertama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, sesuai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tujuan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spesifikasi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yang Diharapkan.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1B4444"/>
              </a:solidFill>
              <a:latin typeface="Montserrat Classic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21664B3D-035D-2BA6-A615-CEE117A026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8909977"/>
                  </p:ext>
                </p:extLst>
              </p:nvPr>
            </p:nvGraphicFramePr>
            <p:xfrm>
              <a:off x="543968" y="7258280"/>
              <a:ext cx="7599644" cy="2226461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522832">
                      <a:extLst>
                        <a:ext uri="{9D8B030D-6E8A-4147-A177-3AD203B41FA5}">
                          <a16:colId xmlns:a16="http://schemas.microsoft.com/office/drawing/2014/main" val="2340674987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1722786277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466092411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3057002281"/>
                        </a:ext>
                      </a:extLst>
                    </a:gridCol>
                    <a:gridCol w="1564818">
                      <a:extLst>
                        <a:ext uri="{9D8B030D-6E8A-4147-A177-3AD203B41FA5}">
                          <a16:colId xmlns:a16="http://schemas.microsoft.com/office/drawing/2014/main" val="3788622773"/>
                        </a:ext>
                      </a:extLst>
                    </a:gridCol>
                    <a:gridCol w="939994">
                      <a:extLst>
                        <a:ext uri="{9D8B030D-6E8A-4147-A177-3AD203B41FA5}">
                          <a16:colId xmlns:a16="http://schemas.microsoft.com/office/drawing/2014/main" val="2050964982"/>
                        </a:ext>
                      </a:extLst>
                    </a:gridCol>
                  </a:tblGrid>
                  <a:tr h="636131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No.</a:t>
                          </a:r>
                          <a:endParaRPr lang="en-US" sz="2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alpha</a:t>
                          </a:r>
                          <a:endParaRPr lang="en-US" sz="2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(5%)</m:t>
                              </m:r>
                            </m:oMath>
                          </a14:m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 (detik)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Overshoot (mm)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% overshoot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(∞)</m:t>
                                </m:r>
                              </m:oMath>
                            </m:oMathPara>
                          </a14:m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0195899"/>
                      </a:ext>
                    </a:extLst>
                  </a:tr>
                  <a:tr h="318066"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0.0001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-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67.5299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17.5299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-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5309423"/>
                      </a:ext>
                    </a:extLst>
                  </a:tr>
                  <a:tr h="318066"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2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0.001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94.3237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61.3994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11.3994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50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1928910"/>
                      </a:ext>
                    </a:extLst>
                  </a:tr>
                  <a:tr h="318066"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3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0.01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62.2709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55.9858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5.9858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50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9339026"/>
                      </a:ext>
                    </a:extLst>
                  </a:tr>
                  <a:tr h="318066"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4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0.1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55.8532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53.1362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3.1362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50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3701514"/>
                      </a:ext>
                    </a:extLst>
                  </a:tr>
                  <a:tr h="318066"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5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50.803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51.8227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1.8227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50</a:t>
                          </a:r>
                          <a:endParaRPr lang="en-US" sz="2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89037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21664B3D-035D-2BA6-A615-CEE117A026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8909977"/>
                  </p:ext>
                </p:extLst>
              </p:nvPr>
            </p:nvGraphicFramePr>
            <p:xfrm>
              <a:off x="543968" y="7258280"/>
              <a:ext cx="7599644" cy="2226461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522832">
                      <a:extLst>
                        <a:ext uri="{9D8B030D-6E8A-4147-A177-3AD203B41FA5}">
                          <a16:colId xmlns:a16="http://schemas.microsoft.com/office/drawing/2014/main" val="2340674987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1722786277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466092411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3057002281"/>
                        </a:ext>
                      </a:extLst>
                    </a:gridCol>
                    <a:gridCol w="1564818">
                      <a:extLst>
                        <a:ext uri="{9D8B030D-6E8A-4147-A177-3AD203B41FA5}">
                          <a16:colId xmlns:a16="http://schemas.microsoft.com/office/drawing/2014/main" val="3788622773"/>
                        </a:ext>
                      </a:extLst>
                    </a:gridCol>
                    <a:gridCol w="939994">
                      <a:extLst>
                        <a:ext uri="{9D8B030D-6E8A-4147-A177-3AD203B41FA5}">
                          <a16:colId xmlns:a16="http://schemas.microsoft.com/office/drawing/2014/main" val="2050964982"/>
                        </a:ext>
                      </a:extLst>
                    </a:gridCol>
                  </a:tblGrid>
                  <a:tr h="636131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No.</a:t>
                          </a:r>
                          <a:endParaRPr lang="en-US" sz="2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alpha</a:t>
                          </a:r>
                          <a:endParaRPr lang="en-US" sz="2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86458" t="-11429" r="-247569" b="-27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Overshoot (mm)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% overshoot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710390" t="-11429" r="-1299" b="-2704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0195899"/>
                      </a:ext>
                    </a:extLst>
                  </a:tr>
                  <a:tr h="318066"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0.0001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-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67.5299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17.5299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-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5309423"/>
                      </a:ext>
                    </a:extLst>
                  </a:tr>
                  <a:tr h="318066"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2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0.001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94.3237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61.3994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11.3994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50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1928910"/>
                      </a:ext>
                    </a:extLst>
                  </a:tr>
                  <a:tr h="318066"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3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0.01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62.2709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55.9858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5.9858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50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9339026"/>
                      </a:ext>
                    </a:extLst>
                  </a:tr>
                  <a:tr h="318066"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4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0.1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55.8532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53.1362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3.1362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50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3701514"/>
                      </a:ext>
                    </a:extLst>
                  </a:tr>
                  <a:tr h="318066"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5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50.803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51.8227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1.8227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50</a:t>
                          </a:r>
                          <a:endParaRPr lang="en-US" sz="2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890374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 descr="A picture containing text, diagram, line, font&#10;&#10;Description automatically generated">
            <a:extLst>
              <a:ext uri="{FF2B5EF4-FFF2-40B4-BE49-F238E27FC236}">
                <a16:creationId xmlns:a16="http://schemas.microsoft.com/office/drawing/2014/main" id="{F2B0A086-540C-E56B-C7C9-0A5A9C97A0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9200" y="1924644"/>
            <a:ext cx="6177976" cy="500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494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/>
          <p:nvPr/>
        </p:nvSpPr>
        <p:spPr>
          <a:xfrm>
            <a:off x="0" y="1758249"/>
            <a:ext cx="7315200" cy="1521711"/>
          </a:xfrm>
          <a:custGeom>
            <a:avLst/>
            <a:gdLst/>
            <a:ahLst/>
            <a:cxnLst/>
            <a:rect l="l" t="t" r="r" b="b"/>
            <a:pathLst>
              <a:path w="3796835" h="931394">
                <a:moveTo>
                  <a:pt x="0" y="0"/>
                </a:moveTo>
                <a:lnTo>
                  <a:pt x="3796835" y="0"/>
                </a:lnTo>
                <a:lnTo>
                  <a:pt x="3796835" y="931394"/>
                </a:lnTo>
                <a:lnTo>
                  <a:pt x="0" y="931394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</p:sp>
      <p:sp>
        <p:nvSpPr>
          <p:cNvPr id="2" name="Freeform 2"/>
          <p:cNvSpPr/>
          <p:nvPr/>
        </p:nvSpPr>
        <p:spPr>
          <a:xfrm flipV="1">
            <a:off x="-1289068" y="8457499"/>
            <a:ext cx="6614674" cy="5722407"/>
          </a:xfrm>
          <a:custGeom>
            <a:avLst/>
            <a:gdLst/>
            <a:ahLst/>
            <a:cxnLst/>
            <a:rect l="l" t="t" r="r" b="b"/>
            <a:pathLst>
              <a:path w="6614674" h="5722407">
                <a:moveTo>
                  <a:pt x="0" y="5722407"/>
                </a:moveTo>
                <a:lnTo>
                  <a:pt x="6614674" y="5722407"/>
                </a:lnTo>
                <a:lnTo>
                  <a:pt x="6614674" y="0"/>
                </a:lnTo>
                <a:lnTo>
                  <a:pt x="0" y="0"/>
                </a:lnTo>
                <a:lnTo>
                  <a:pt x="0" y="572240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85800" y="1952367"/>
            <a:ext cx="6252172" cy="11285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800"/>
              </a:lnSpc>
              <a:spcBef>
                <a:spcPct val="0"/>
              </a:spcBef>
            </a:pPr>
            <a:r>
              <a:rPr lang="en-US" sz="8000" b="1" dirty="0">
                <a:solidFill>
                  <a:schemeClr val="accent3">
                    <a:lumMod val="75000"/>
                  </a:schemeClr>
                </a:solidFill>
                <a:latin typeface="Montserrat Classic Bold"/>
              </a:rPr>
              <a:t>Kesimpulan</a:t>
            </a:r>
          </a:p>
        </p:txBody>
      </p:sp>
      <p:sp>
        <p:nvSpPr>
          <p:cNvPr id="5" name="Freeform 5"/>
          <p:cNvSpPr/>
          <p:nvPr/>
        </p:nvSpPr>
        <p:spPr>
          <a:xfrm rot="-10800000" flipH="1" flipV="1">
            <a:off x="-1289068" y="-3575372"/>
            <a:ext cx="6252172" cy="5405759"/>
          </a:xfrm>
          <a:custGeom>
            <a:avLst/>
            <a:gdLst/>
            <a:ahLst/>
            <a:cxnLst/>
            <a:rect l="l" t="t" r="r" b="b"/>
            <a:pathLst>
              <a:path w="6252172" h="5405759">
                <a:moveTo>
                  <a:pt x="6252172" y="5405759"/>
                </a:moveTo>
                <a:lnTo>
                  <a:pt x="0" y="5405759"/>
                </a:lnTo>
                <a:lnTo>
                  <a:pt x="0" y="0"/>
                </a:lnTo>
                <a:lnTo>
                  <a:pt x="6252172" y="0"/>
                </a:lnTo>
                <a:lnTo>
                  <a:pt x="6252172" y="540575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32">
            <a:extLst>
              <a:ext uri="{FF2B5EF4-FFF2-40B4-BE49-F238E27FC236}">
                <a16:creationId xmlns:a16="http://schemas.microsoft.com/office/drawing/2014/main" id="{446BD9E5-AF37-2C28-011D-1A51454D5ACF}"/>
              </a:ext>
            </a:extLst>
          </p:cNvPr>
          <p:cNvSpPr txBox="1"/>
          <p:nvPr/>
        </p:nvSpPr>
        <p:spPr>
          <a:xfrm>
            <a:off x="1427051" y="3401939"/>
            <a:ext cx="15433898" cy="68941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Modul ADC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dari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kontroller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tertanam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memberikan hasil yang linear dengan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kesalahan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pembacaan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maksimal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sebesar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121.6mV. Modul controlling device untuk flow valve dan motor drain valve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memiliki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karakteristik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linier dengan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kesalahan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terbesar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489mV.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Pengujian tanpa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kontroller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menunjukkan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respon level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dipengaruhi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oleh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beban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motor drain valve dan tidak dapat mencapai set point.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Kontroller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direct neural network dengan learning rate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sebesar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5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memiliki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hasil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terbaik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dari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sampel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uji learning rate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konstan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,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mampu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beradaptasi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dengan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beban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motor drain valve dengan overshoot 7.408%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tetapi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settling time 97.6714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detik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tidak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memenuhi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spesifikasi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Penggunaan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metode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eksperimental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dengan mencari learning rate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konstan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yang cocok dengan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spesifikasi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overshoot dan settling time cukup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menyulitkan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karena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harus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menjalankan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model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sistem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berulang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kali.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Self tuning learning rate terhadap error dengan parameter alpha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dilakukan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untuk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mendapatkan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respon yang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diinginkan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dengan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cepat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(overshoot &lt; 10% dan settling time 5% &lt; 90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detik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373247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236393"/>
            <a:ext cx="15728030" cy="1050607"/>
            <a:chOff x="0" y="0"/>
            <a:chExt cx="4142362" cy="2767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42362" cy="276703"/>
            </a:xfrm>
            <a:custGeom>
              <a:avLst/>
              <a:gdLst/>
              <a:ahLst/>
              <a:cxnLst/>
              <a:rect l="l" t="t" r="r" b="b"/>
              <a:pathLst>
                <a:path w="4142362" h="276703">
                  <a:moveTo>
                    <a:pt x="0" y="0"/>
                  </a:moveTo>
                  <a:lnTo>
                    <a:pt x="4142362" y="0"/>
                  </a:lnTo>
                  <a:lnTo>
                    <a:pt x="4142362" y="276703"/>
                  </a:lnTo>
                  <a:lnTo>
                    <a:pt x="0" y="276703"/>
                  </a:lnTo>
                  <a:close/>
                </a:path>
              </a:pathLst>
            </a:custGeom>
            <a:solidFill>
              <a:srgbClr val="1B444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338789" y="9236393"/>
            <a:ext cx="8757453" cy="7571877"/>
          </a:xfrm>
          <a:custGeom>
            <a:avLst/>
            <a:gdLst/>
            <a:ahLst/>
            <a:cxnLst/>
            <a:rect l="l" t="t" r="r" b="b"/>
            <a:pathLst>
              <a:path w="8757453" h="7571877">
                <a:moveTo>
                  <a:pt x="0" y="0"/>
                </a:moveTo>
                <a:lnTo>
                  <a:pt x="8757453" y="0"/>
                </a:lnTo>
                <a:lnTo>
                  <a:pt x="8757453" y="7571877"/>
                </a:lnTo>
                <a:lnTo>
                  <a:pt x="0" y="75718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028700" y="9610567"/>
            <a:ext cx="2882524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210"/>
              </a:lnSpc>
              <a:spcBef>
                <a:spcPct val="0"/>
              </a:spcBef>
            </a:pPr>
            <a:r>
              <a:rPr lang="en-US" sz="1700" u="sng">
                <a:solidFill>
                  <a:srgbClr val="E5E5E5"/>
                </a:solidFill>
                <a:latin typeface="Montserrat Classic"/>
                <a:hlinkClick r:id="" action="ppaction://noaction"/>
              </a:rPr>
              <a:t>Back to Agenda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6710989" y="9610567"/>
            <a:ext cx="548311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210"/>
              </a:lnSpc>
              <a:spcBef>
                <a:spcPct val="0"/>
              </a:spcBef>
            </a:pPr>
            <a:r>
              <a:rPr lang="en-US" sz="1700">
                <a:solidFill>
                  <a:srgbClr val="1B4444"/>
                </a:solidFill>
                <a:latin typeface="Montserrat Classic Bold"/>
              </a:rPr>
              <a:t>04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48940" y="716495"/>
            <a:ext cx="16253789" cy="6964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6049"/>
              </a:lnSpc>
              <a:spcBef>
                <a:spcPct val="0"/>
              </a:spcBef>
            </a:pPr>
            <a:r>
              <a:rPr lang="en-US" sz="4800" dirty="0">
                <a:solidFill>
                  <a:srgbClr val="1B4444"/>
                </a:solidFill>
                <a:latin typeface="Montserrat Classic Bold"/>
              </a:rPr>
              <a:t>Daftar Pustaka</a:t>
            </a:r>
          </a:p>
        </p:txBody>
      </p:sp>
      <p:sp>
        <p:nvSpPr>
          <p:cNvPr id="17" name="Freeform 17"/>
          <p:cNvSpPr/>
          <p:nvPr/>
        </p:nvSpPr>
        <p:spPr>
          <a:xfrm flipH="1">
            <a:off x="12877959" y="-4827441"/>
            <a:ext cx="7666059" cy="6631969"/>
          </a:xfrm>
          <a:custGeom>
            <a:avLst/>
            <a:gdLst/>
            <a:ahLst/>
            <a:cxnLst/>
            <a:rect l="l" t="t" r="r" b="b"/>
            <a:pathLst>
              <a:path w="7666059" h="6631969">
                <a:moveTo>
                  <a:pt x="7666060" y="0"/>
                </a:moveTo>
                <a:lnTo>
                  <a:pt x="0" y="0"/>
                </a:lnTo>
                <a:lnTo>
                  <a:pt x="0" y="6631969"/>
                </a:lnTo>
                <a:lnTo>
                  <a:pt x="7666060" y="6631969"/>
                </a:lnTo>
                <a:lnTo>
                  <a:pt x="766606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32">
            <a:extLst>
              <a:ext uri="{FF2B5EF4-FFF2-40B4-BE49-F238E27FC236}">
                <a16:creationId xmlns:a16="http://schemas.microsoft.com/office/drawing/2014/main" id="{435E70DF-ACCF-0AAE-47CD-09F6CD570A9E}"/>
              </a:ext>
            </a:extLst>
          </p:cNvPr>
          <p:cNvSpPr txBox="1"/>
          <p:nvPr/>
        </p:nvSpPr>
        <p:spPr>
          <a:xfrm>
            <a:off x="748940" y="1784865"/>
            <a:ext cx="16253789" cy="64633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Bytronic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, “Process Control Technology PCT-100 Datasheet,” 2015. Accessed: Dec. 11, 2022. [Online]. Available: http://www.bytronic.net/wp-content/uploads/2015/04/PCT100-PL0214.pdf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M. Short and A. A.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Selvakumar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, “Non-Linear Tank Level Control for Industrial Applications,” Appl Math (Irvine), vol. 11, no. 09, pp. 876–889, 2020,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doi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: 10.4236/am.2020.119057.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I. P.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Jakoubek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, “Experimental Identification of Stabile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Nonoscillatory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Systems from Step-Responses by Selected Methods.”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S. S.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Haykin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and S. S.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Haykin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, Neural networks and learning machines. Prentice Hall/Pearson, 2009.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R. Hernández-Alvarado, L. G. García-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Valdovinos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, T. Salgado-Jiménez, A. Gómez-Espinosa, and F. Fonseca-Navarro, “Neural network-based self-tuning PID control for underwater vehicles,” Sensors (Switzerland), vol. 16, no. 9, Sep. 2016,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doi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: 10.3390/s16091429.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A. Noriega Ponce, A.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Aguado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Behar, A.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Ordaz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 Hernández, and V. Rauch Sitar, “Neural Networks for Self-tuning Control Systems,” Acta </a:t>
            </a:r>
            <a:r>
              <a:rPr lang="en-US" sz="2800" dirty="0" err="1">
                <a:solidFill>
                  <a:srgbClr val="1B4444"/>
                </a:solidFill>
                <a:latin typeface="Montserrat Classic"/>
              </a:rPr>
              <a:t>Polytechnica</a:t>
            </a:r>
            <a:r>
              <a:rPr lang="en-US" sz="2800" dirty="0">
                <a:solidFill>
                  <a:srgbClr val="1B4444"/>
                </a:solidFill>
                <a:latin typeface="Montserrat Classic"/>
              </a:rPr>
              <a:t>, vol. 44, pp. 49–52, 2004, [Online]. Available: http://ctn.cvut.cz/ap/</a:t>
            </a:r>
          </a:p>
        </p:txBody>
      </p:sp>
    </p:spTree>
    <p:extLst>
      <p:ext uri="{BB962C8B-B14F-4D97-AF65-F5344CB8AC3E}">
        <p14:creationId xmlns:p14="http://schemas.microsoft.com/office/powerpoint/2010/main" val="3515305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3439418"/>
            <a:chOff x="0" y="0"/>
            <a:chExt cx="4816593" cy="90585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905855"/>
            </a:xfrm>
            <a:custGeom>
              <a:avLst/>
              <a:gdLst/>
              <a:ahLst/>
              <a:cxnLst/>
              <a:rect l="l" t="t" r="r" b="b"/>
              <a:pathLst>
                <a:path w="4816592" h="905855">
                  <a:moveTo>
                    <a:pt x="0" y="0"/>
                  </a:moveTo>
                  <a:lnTo>
                    <a:pt x="4816592" y="0"/>
                  </a:lnTo>
                  <a:lnTo>
                    <a:pt x="4816592" y="905855"/>
                  </a:lnTo>
                  <a:lnTo>
                    <a:pt x="0" y="905855"/>
                  </a:lnTo>
                  <a:close/>
                </a:path>
              </a:pathLst>
            </a:custGeom>
            <a:solidFill>
              <a:srgbClr val="1B444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54100" y="1321643"/>
            <a:ext cx="10965931" cy="79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049"/>
              </a:lnSpc>
              <a:spcBef>
                <a:spcPct val="0"/>
              </a:spcBef>
            </a:pPr>
            <a:r>
              <a:rPr lang="en-US" sz="5499" dirty="0">
                <a:solidFill>
                  <a:srgbClr val="E5E5E5"/>
                </a:solidFill>
                <a:latin typeface="Montserrat Classic Bold"/>
              </a:rPr>
              <a:t>OUTLINE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376776" y="1009650"/>
            <a:ext cx="2882524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210"/>
              </a:lnSpc>
              <a:spcBef>
                <a:spcPct val="0"/>
              </a:spcBef>
            </a:pPr>
            <a:r>
              <a:rPr lang="en-US" sz="1700" u="sng">
                <a:solidFill>
                  <a:srgbClr val="E5E5E5"/>
                </a:solidFill>
                <a:latin typeface="Montserrat Classic"/>
                <a:hlinkClick r:id="" action="ppaction://noaction"/>
              </a:rPr>
              <a:t>Back to Agenda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493870" y="4522303"/>
            <a:ext cx="3098227" cy="3436401"/>
            <a:chOff x="-29909" y="-68586"/>
            <a:chExt cx="812800" cy="87947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72812" cy="233684"/>
            </a:xfrm>
            <a:custGeom>
              <a:avLst/>
              <a:gdLst/>
              <a:ahLst/>
              <a:cxnLst/>
              <a:rect l="l" t="t" r="r" b="b"/>
              <a:pathLst>
                <a:path w="1038470" h="233684">
                  <a:moveTo>
                    <a:pt x="0" y="0"/>
                  </a:moveTo>
                  <a:lnTo>
                    <a:pt x="1038470" y="0"/>
                  </a:lnTo>
                  <a:lnTo>
                    <a:pt x="1038470" y="233684"/>
                  </a:lnTo>
                  <a:lnTo>
                    <a:pt x="0" y="233684"/>
                  </a:lnTo>
                  <a:close/>
                </a:path>
              </a:pathLst>
            </a:custGeom>
            <a:solidFill>
              <a:srgbClr val="FDA715"/>
            </a:solidFill>
            <a:ln>
              <a:noFill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-29909" y="-68586"/>
              <a:ext cx="812800" cy="8794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1" indent="0"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dirty="0">
                  <a:solidFill>
                    <a:srgbClr val="1B4444"/>
                  </a:solidFill>
                  <a:latin typeface="Montserrat Classic"/>
                </a:rPr>
                <a:t>I</a:t>
              </a:r>
            </a:p>
          </p:txBody>
        </p:sp>
      </p:grpSp>
      <p:sp>
        <p:nvSpPr>
          <p:cNvPr id="12" name="AutoShape 12"/>
          <p:cNvSpPr/>
          <p:nvPr/>
        </p:nvSpPr>
        <p:spPr>
          <a:xfrm>
            <a:off x="1731569" y="6994089"/>
            <a:ext cx="526051" cy="28575"/>
          </a:xfrm>
          <a:prstGeom prst="line">
            <a:avLst/>
          </a:prstGeom>
          <a:ln w="28575" cap="flat">
            <a:solidFill>
              <a:srgbClr val="1B444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TextBox 13"/>
          <p:cNvSpPr txBox="1"/>
          <p:nvPr/>
        </p:nvSpPr>
        <p:spPr>
          <a:xfrm>
            <a:off x="314972" y="7133389"/>
            <a:ext cx="3334664" cy="1296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3499"/>
              </a:lnSpc>
              <a:spcBef>
                <a:spcPct val="0"/>
              </a:spcBef>
            </a:pPr>
            <a:r>
              <a:rPr lang="en-US" sz="2499" u="none" dirty="0" err="1">
                <a:solidFill>
                  <a:srgbClr val="1B4444"/>
                </a:solidFill>
                <a:latin typeface="Montserrat Classic"/>
              </a:rPr>
              <a:t>Latar</a:t>
            </a:r>
            <a:r>
              <a:rPr lang="en-US" sz="2499" u="none" dirty="0">
                <a:solidFill>
                  <a:srgbClr val="1B4444"/>
                </a:solidFill>
                <a:latin typeface="Montserrat Classic"/>
              </a:rPr>
              <a:t> Belakang</a:t>
            </a:r>
          </a:p>
          <a:p>
            <a:pPr marL="0" lvl="1" indent="0" algn="ctr">
              <a:lnSpc>
                <a:spcPts val="3499"/>
              </a:lnSpc>
              <a:spcBef>
                <a:spcPct val="0"/>
              </a:spcBef>
            </a:pPr>
            <a:r>
              <a:rPr lang="en-US" sz="2499" dirty="0" err="1">
                <a:solidFill>
                  <a:srgbClr val="1B4444"/>
                </a:solidFill>
                <a:latin typeface="Montserrat Classic"/>
              </a:rPr>
              <a:t>Rumusan</a:t>
            </a:r>
            <a:r>
              <a:rPr lang="en-US" sz="2499" dirty="0">
                <a:solidFill>
                  <a:srgbClr val="1B4444"/>
                </a:solidFill>
                <a:latin typeface="Montserrat Classic"/>
              </a:rPr>
              <a:t> </a:t>
            </a:r>
            <a:r>
              <a:rPr lang="en-US" sz="2499" dirty="0" err="1">
                <a:solidFill>
                  <a:srgbClr val="1B4444"/>
                </a:solidFill>
                <a:latin typeface="Montserrat Classic"/>
              </a:rPr>
              <a:t>Masalah</a:t>
            </a:r>
            <a:endParaRPr lang="en-US" sz="2499" dirty="0">
              <a:solidFill>
                <a:srgbClr val="1B4444"/>
              </a:solidFill>
              <a:latin typeface="Montserrat Classic"/>
            </a:endParaRPr>
          </a:p>
          <a:p>
            <a:pPr marL="0" lvl="1" indent="0" algn="ctr">
              <a:lnSpc>
                <a:spcPts val="3499"/>
              </a:lnSpc>
              <a:spcBef>
                <a:spcPct val="0"/>
              </a:spcBef>
            </a:pPr>
            <a:r>
              <a:rPr lang="en-US" sz="2499" u="none" dirty="0" err="1">
                <a:solidFill>
                  <a:srgbClr val="1B4444"/>
                </a:solidFill>
                <a:latin typeface="Montserrat Classic"/>
              </a:rPr>
              <a:t>Tujuan</a:t>
            </a:r>
            <a:r>
              <a:rPr lang="en-US" sz="2499" u="none" dirty="0">
                <a:solidFill>
                  <a:srgbClr val="1B4444"/>
                </a:solidFill>
                <a:latin typeface="Montserrat Classic"/>
              </a:rPr>
              <a:t> &amp; Batasan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3190193" y="4522305"/>
            <a:ext cx="3600000" cy="3436409"/>
            <a:chOff x="0" y="-66674"/>
            <a:chExt cx="921344" cy="87947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921344" cy="233069"/>
            </a:xfrm>
            <a:custGeom>
              <a:avLst/>
              <a:gdLst/>
              <a:ahLst/>
              <a:cxnLst/>
              <a:rect l="l" t="t" r="r" b="b"/>
              <a:pathLst>
                <a:path w="1038470" h="233069">
                  <a:moveTo>
                    <a:pt x="0" y="0"/>
                  </a:moveTo>
                  <a:lnTo>
                    <a:pt x="1038470" y="0"/>
                  </a:lnTo>
                  <a:lnTo>
                    <a:pt x="1038470" y="233069"/>
                  </a:lnTo>
                  <a:lnTo>
                    <a:pt x="0" y="233069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DA715"/>
              </a:solidFill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61460" y="-66674"/>
              <a:ext cx="812800" cy="8794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1" indent="0"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dirty="0">
                  <a:solidFill>
                    <a:srgbClr val="1B4444"/>
                  </a:solidFill>
                  <a:latin typeface="Montserrat Classic"/>
                </a:rPr>
                <a:t>II</a:t>
              </a:r>
            </a:p>
          </p:txBody>
        </p:sp>
      </p:grpSp>
      <p:sp>
        <p:nvSpPr>
          <p:cNvPr id="17" name="AutoShape 17"/>
          <p:cNvSpPr/>
          <p:nvPr/>
        </p:nvSpPr>
        <p:spPr>
          <a:xfrm>
            <a:off x="4776850" y="6924826"/>
            <a:ext cx="644617" cy="28575"/>
          </a:xfrm>
          <a:prstGeom prst="line">
            <a:avLst/>
          </a:prstGeom>
          <a:ln w="28575" cap="flat">
            <a:solidFill>
              <a:srgbClr val="1B444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TextBox 18"/>
          <p:cNvSpPr txBox="1"/>
          <p:nvPr/>
        </p:nvSpPr>
        <p:spPr>
          <a:xfrm>
            <a:off x="3558410" y="7219107"/>
            <a:ext cx="3017672" cy="12965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 indent="0" algn="ctr">
              <a:lnSpc>
                <a:spcPts val="3499"/>
              </a:lnSpc>
              <a:spcBef>
                <a:spcPct val="0"/>
              </a:spcBef>
            </a:pPr>
            <a:r>
              <a:rPr lang="en-US" sz="2499" u="none" dirty="0">
                <a:solidFill>
                  <a:srgbClr val="1B4444"/>
                </a:solidFill>
                <a:latin typeface="Montserrat Classic"/>
              </a:rPr>
              <a:t>PCT-100</a:t>
            </a:r>
          </a:p>
          <a:p>
            <a:pPr marL="0" lvl="1" indent="0" algn="ctr">
              <a:lnSpc>
                <a:spcPts val="3499"/>
              </a:lnSpc>
              <a:spcBef>
                <a:spcPct val="0"/>
              </a:spcBef>
            </a:pPr>
            <a:r>
              <a:rPr lang="en-US" sz="2499" u="none" dirty="0">
                <a:solidFill>
                  <a:srgbClr val="1B4444"/>
                </a:solidFill>
                <a:latin typeface="Montserrat Classic"/>
              </a:rPr>
              <a:t>Sistem </a:t>
            </a:r>
            <a:r>
              <a:rPr lang="en-US" sz="2499" u="none" dirty="0" err="1">
                <a:solidFill>
                  <a:srgbClr val="1B4444"/>
                </a:solidFill>
                <a:latin typeface="Montserrat Classic"/>
              </a:rPr>
              <a:t>Pengaturan</a:t>
            </a:r>
            <a:r>
              <a:rPr lang="en-US" sz="2499" u="none" dirty="0">
                <a:solidFill>
                  <a:srgbClr val="1B4444"/>
                </a:solidFill>
                <a:latin typeface="Montserrat Classic"/>
              </a:rPr>
              <a:t> Level</a:t>
            </a:r>
          </a:p>
        </p:txBody>
      </p:sp>
      <p:sp>
        <p:nvSpPr>
          <p:cNvPr id="20" name="Freeform 20"/>
          <p:cNvSpPr/>
          <p:nvPr/>
        </p:nvSpPr>
        <p:spPr>
          <a:xfrm>
            <a:off x="6790193" y="4763455"/>
            <a:ext cx="3600000" cy="913081"/>
          </a:xfrm>
          <a:custGeom>
            <a:avLst/>
            <a:gdLst/>
            <a:ahLst/>
            <a:cxnLst/>
            <a:rect l="l" t="t" r="r" b="b"/>
            <a:pathLst>
              <a:path w="1038470" h="233684">
                <a:moveTo>
                  <a:pt x="0" y="0"/>
                </a:moveTo>
                <a:lnTo>
                  <a:pt x="1038470" y="0"/>
                </a:lnTo>
                <a:lnTo>
                  <a:pt x="1038470" y="233684"/>
                </a:lnTo>
                <a:lnTo>
                  <a:pt x="0" y="233684"/>
                </a:lnTo>
                <a:close/>
              </a:path>
            </a:pathLst>
          </a:custGeom>
          <a:solidFill>
            <a:srgbClr val="1B4444"/>
          </a:solidFill>
          <a:ln>
            <a:noFill/>
          </a:ln>
        </p:spPr>
      </p:sp>
      <p:sp>
        <p:nvSpPr>
          <p:cNvPr id="22" name="AutoShape 22"/>
          <p:cNvSpPr/>
          <p:nvPr/>
        </p:nvSpPr>
        <p:spPr>
          <a:xfrm>
            <a:off x="8126219" y="7000573"/>
            <a:ext cx="927948" cy="28575"/>
          </a:xfrm>
          <a:prstGeom prst="line">
            <a:avLst/>
          </a:prstGeom>
          <a:ln w="28575" cap="flat">
            <a:solidFill>
              <a:srgbClr val="1B444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TextBox 23"/>
          <p:cNvSpPr txBox="1"/>
          <p:nvPr/>
        </p:nvSpPr>
        <p:spPr>
          <a:xfrm>
            <a:off x="10257091" y="7320424"/>
            <a:ext cx="3334664" cy="398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3499"/>
              </a:lnSpc>
              <a:spcBef>
                <a:spcPct val="0"/>
              </a:spcBef>
            </a:pPr>
            <a:r>
              <a:rPr lang="fi-FI" sz="2499" u="none" dirty="0">
                <a:solidFill>
                  <a:srgbClr val="1B4444"/>
                </a:solidFill>
                <a:latin typeface="Montserrat Classic"/>
              </a:rPr>
              <a:t>Pengujian</a:t>
            </a:r>
          </a:p>
        </p:txBody>
      </p:sp>
      <p:sp>
        <p:nvSpPr>
          <p:cNvPr id="25" name="Freeform 25"/>
          <p:cNvSpPr/>
          <p:nvPr/>
        </p:nvSpPr>
        <p:spPr>
          <a:xfrm>
            <a:off x="10399078" y="4793990"/>
            <a:ext cx="3600000" cy="910572"/>
          </a:xfrm>
          <a:custGeom>
            <a:avLst/>
            <a:gdLst/>
            <a:ahLst/>
            <a:cxnLst/>
            <a:rect l="l" t="t" r="r" b="b"/>
            <a:pathLst>
              <a:path w="1038470" h="233042">
                <a:moveTo>
                  <a:pt x="0" y="0"/>
                </a:moveTo>
                <a:lnTo>
                  <a:pt x="1038470" y="0"/>
                </a:lnTo>
                <a:lnTo>
                  <a:pt x="1038470" y="233042"/>
                </a:lnTo>
                <a:lnTo>
                  <a:pt x="0" y="23304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>
            <a:solidFill>
              <a:srgbClr val="1B4444"/>
            </a:solidFill>
          </a:ln>
        </p:spPr>
      </p:sp>
      <p:sp>
        <p:nvSpPr>
          <p:cNvPr id="27" name="AutoShape 27"/>
          <p:cNvSpPr/>
          <p:nvPr/>
        </p:nvSpPr>
        <p:spPr>
          <a:xfrm>
            <a:off x="14633091" y="6924825"/>
            <a:ext cx="1311466" cy="28575"/>
          </a:xfrm>
          <a:prstGeom prst="line">
            <a:avLst/>
          </a:prstGeom>
          <a:ln w="28575" cap="flat">
            <a:solidFill>
              <a:srgbClr val="1B444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TextBox 28"/>
          <p:cNvSpPr txBox="1"/>
          <p:nvPr/>
        </p:nvSpPr>
        <p:spPr>
          <a:xfrm>
            <a:off x="13563143" y="7224864"/>
            <a:ext cx="3334664" cy="398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3499"/>
              </a:lnSpc>
              <a:spcBef>
                <a:spcPct val="0"/>
              </a:spcBef>
            </a:pPr>
            <a:r>
              <a:rPr lang="fi-FI" sz="2499" u="none" dirty="0">
                <a:solidFill>
                  <a:srgbClr val="1B4444"/>
                </a:solidFill>
                <a:latin typeface="Montserrat Classic"/>
              </a:rPr>
              <a:t>Kesimpulan</a:t>
            </a:r>
            <a:endParaRPr lang="en-US" sz="2499" u="none" dirty="0">
              <a:solidFill>
                <a:srgbClr val="1B4444"/>
              </a:solidFill>
              <a:latin typeface="Montserrat Classic"/>
            </a:endParaRPr>
          </a:p>
        </p:txBody>
      </p:sp>
      <p:sp>
        <p:nvSpPr>
          <p:cNvPr id="29" name="Freeform 29"/>
          <p:cNvSpPr/>
          <p:nvPr/>
        </p:nvSpPr>
        <p:spPr>
          <a:xfrm>
            <a:off x="13338789" y="9236393"/>
            <a:ext cx="8757453" cy="7571877"/>
          </a:xfrm>
          <a:custGeom>
            <a:avLst/>
            <a:gdLst/>
            <a:ahLst/>
            <a:cxnLst/>
            <a:rect l="l" t="t" r="r" b="b"/>
            <a:pathLst>
              <a:path w="8757453" h="7571877">
                <a:moveTo>
                  <a:pt x="0" y="0"/>
                </a:moveTo>
                <a:lnTo>
                  <a:pt x="8757453" y="0"/>
                </a:lnTo>
                <a:lnTo>
                  <a:pt x="8757453" y="7571877"/>
                </a:lnTo>
                <a:lnTo>
                  <a:pt x="0" y="75718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0" name="TextBox 30"/>
          <p:cNvSpPr txBox="1"/>
          <p:nvPr/>
        </p:nvSpPr>
        <p:spPr>
          <a:xfrm>
            <a:off x="16710989" y="9610567"/>
            <a:ext cx="548311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210"/>
              </a:lnSpc>
              <a:spcBef>
                <a:spcPct val="0"/>
              </a:spcBef>
            </a:pPr>
            <a:r>
              <a:rPr lang="en-US" sz="1700">
                <a:solidFill>
                  <a:srgbClr val="1B4444"/>
                </a:solidFill>
                <a:latin typeface="Montserrat Classic Bold"/>
              </a:rPr>
              <a:t>07</a:t>
            </a:r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43F5BAD8-3260-EFFE-3E3C-B06E9CCEA3ED}"/>
              </a:ext>
            </a:extLst>
          </p:cNvPr>
          <p:cNvGrpSpPr/>
          <p:nvPr/>
        </p:nvGrpSpPr>
        <p:grpSpPr>
          <a:xfrm>
            <a:off x="13731097" y="4595947"/>
            <a:ext cx="3098227" cy="3436401"/>
            <a:chOff x="-72254" y="-57553"/>
            <a:chExt cx="812800" cy="879475"/>
          </a:xfrm>
        </p:grpSpPr>
        <p:sp>
          <p:nvSpPr>
            <p:cNvPr id="6" name="Freeform 10">
              <a:extLst>
                <a:ext uri="{FF2B5EF4-FFF2-40B4-BE49-F238E27FC236}">
                  <a16:creationId xmlns:a16="http://schemas.microsoft.com/office/drawing/2014/main" id="{ADBF422E-5E61-C87F-34FB-6AD213CA2FA5}"/>
                </a:ext>
              </a:extLst>
            </p:cNvPr>
            <p:cNvSpPr/>
            <p:nvPr/>
          </p:nvSpPr>
          <p:spPr>
            <a:xfrm>
              <a:off x="0" y="0"/>
              <a:ext cx="672812" cy="233684"/>
            </a:xfrm>
            <a:custGeom>
              <a:avLst/>
              <a:gdLst/>
              <a:ahLst/>
              <a:cxnLst/>
              <a:rect l="l" t="t" r="r" b="b"/>
              <a:pathLst>
                <a:path w="1038470" h="233684">
                  <a:moveTo>
                    <a:pt x="0" y="0"/>
                  </a:moveTo>
                  <a:lnTo>
                    <a:pt x="1038470" y="0"/>
                  </a:lnTo>
                  <a:lnTo>
                    <a:pt x="1038470" y="233684"/>
                  </a:lnTo>
                  <a:lnTo>
                    <a:pt x="0" y="233684"/>
                  </a:lnTo>
                  <a:close/>
                </a:path>
              </a:pathLst>
            </a:custGeom>
            <a:solidFill>
              <a:srgbClr val="FDA715"/>
            </a:solidFill>
            <a:ln>
              <a:noFill/>
            </a:ln>
          </p:spPr>
        </p:sp>
        <p:sp>
          <p:nvSpPr>
            <p:cNvPr id="31" name="TextBox 11">
              <a:extLst>
                <a:ext uri="{FF2B5EF4-FFF2-40B4-BE49-F238E27FC236}">
                  <a16:creationId xmlns:a16="http://schemas.microsoft.com/office/drawing/2014/main" id="{71F44760-FCFF-06F5-3E2C-4AC346F0AFCC}"/>
                </a:ext>
              </a:extLst>
            </p:cNvPr>
            <p:cNvSpPr txBox="1"/>
            <p:nvPr/>
          </p:nvSpPr>
          <p:spPr>
            <a:xfrm>
              <a:off x="-72254" y="-57553"/>
              <a:ext cx="812800" cy="8794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1" indent="0"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dirty="0">
                  <a:solidFill>
                    <a:srgbClr val="1B4444"/>
                  </a:solidFill>
                  <a:latin typeface="Montserrat Classic"/>
                </a:rPr>
                <a:t>V</a:t>
              </a:r>
            </a:p>
          </p:txBody>
        </p:sp>
      </p:grpSp>
      <p:sp>
        <p:nvSpPr>
          <p:cNvPr id="32" name="TextBox 16">
            <a:extLst>
              <a:ext uri="{FF2B5EF4-FFF2-40B4-BE49-F238E27FC236}">
                <a16:creationId xmlns:a16="http://schemas.microsoft.com/office/drawing/2014/main" id="{1F5AF108-F05D-93DE-8F90-EDA53D2B1778}"/>
              </a:ext>
            </a:extLst>
          </p:cNvPr>
          <p:cNvSpPr txBox="1"/>
          <p:nvPr/>
        </p:nvSpPr>
        <p:spPr>
          <a:xfrm>
            <a:off x="7081209" y="4560298"/>
            <a:ext cx="3175882" cy="3436409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lvl="1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1B4444"/>
                </a:solidFill>
                <a:latin typeface="Montserrat Classic"/>
              </a:rPr>
              <a:t>III</a:t>
            </a:r>
          </a:p>
        </p:txBody>
      </p:sp>
      <p:sp>
        <p:nvSpPr>
          <p:cNvPr id="33" name="TextBox 23">
            <a:extLst>
              <a:ext uri="{FF2B5EF4-FFF2-40B4-BE49-F238E27FC236}">
                <a16:creationId xmlns:a16="http://schemas.microsoft.com/office/drawing/2014/main" id="{B113D19B-369B-3305-44D4-47B3ABEB9FF7}"/>
              </a:ext>
            </a:extLst>
          </p:cNvPr>
          <p:cNvSpPr txBox="1"/>
          <p:nvPr/>
        </p:nvSpPr>
        <p:spPr>
          <a:xfrm>
            <a:off x="6922861" y="7297843"/>
            <a:ext cx="3334664" cy="174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3499"/>
              </a:lnSpc>
              <a:spcBef>
                <a:spcPct val="0"/>
              </a:spcBef>
            </a:pPr>
            <a:r>
              <a:rPr lang="fi-FI" sz="2499" u="none" dirty="0">
                <a:solidFill>
                  <a:srgbClr val="1B4444"/>
                </a:solidFill>
                <a:latin typeface="Montserrat Classic"/>
              </a:rPr>
              <a:t>Desain Sistem Tertanam</a:t>
            </a:r>
          </a:p>
          <a:p>
            <a:pPr marL="0" lvl="1" indent="0" algn="ctr">
              <a:lnSpc>
                <a:spcPts val="3499"/>
              </a:lnSpc>
              <a:spcBef>
                <a:spcPct val="0"/>
              </a:spcBef>
            </a:pPr>
            <a:r>
              <a:rPr lang="en-US" sz="2499" u="none" dirty="0" err="1">
                <a:solidFill>
                  <a:srgbClr val="1B4444"/>
                </a:solidFill>
                <a:latin typeface="Montserrat Classic"/>
              </a:rPr>
              <a:t>Kontroller</a:t>
            </a:r>
            <a:r>
              <a:rPr lang="en-US" sz="2499" u="none" dirty="0">
                <a:solidFill>
                  <a:srgbClr val="1B4444"/>
                </a:solidFill>
                <a:latin typeface="Montserrat Classic"/>
              </a:rPr>
              <a:t> Neural Network</a:t>
            </a:r>
          </a:p>
        </p:txBody>
      </p:sp>
      <p:sp>
        <p:nvSpPr>
          <p:cNvPr id="34" name="AutoShape 22">
            <a:extLst>
              <a:ext uri="{FF2B5EF4-FFF2-40B4-BE49-F238E27FC236}">
                <a16:creationId xmlns:a16="http://schemas.microsoft.com/office/drawing/2014/main" id="{819F6AB8-D27A-8AA5-01FD-5789651D563C}"/>
              </a:ext>
            </a:extLst>
          </p:cNvPr>
          <p:cNvSpPr/>
          <p:nvPr/>
        </p:nvSpPr>
        <p:spPr>
          <a:xfrm>
            <a:off x="11446143" y="7030559"/>
            <a:ext cx="927948" cy="28575"/>
          </a:xfrm>
          <a:prstGeom prst="line">
            <a:avLst/>
          </a:prstGeom>
          <a:ln w="28575" cap="flat">
            <a:solidFill>
              <a:srgbClr val="1B444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TextBox 16">
            <a:extLst>
              <a:ext uri="{FF2B5EF4-FFF2-40B4-BE49-F238E27FC236}">
                <a16:creationId xmlns:a16="http://schemas.microsoft.com/office/drawing/2014/main" id="{F55C7C7E-AB76-8766-9D00-0804E766BB77}"/>
              </a:ext>
            </a:extLst>
          </p:cNvPr>
          <p:cNvSpPr txBox="1"/>
          <p:nvPr/>
        </p:nvSpPr>
        <p:spPr>
          <a:xfrm>
            <a:off x="10413228" y="4608034"/>
            <a:ext cx="3175882" cy="3436409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lvl="1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1B4444"/>
                </a:solidFill>
                <a:latin typeface="Montserrat Classic"/>
              </a:rPr>
              <a:t>IV</a:t>
            </a:r>
          </a:p>
        </p:txBody>
      </p:sp>
    </p:spTree>
    <p:extLst>
      <p:ext uri="{BB962C8B-B14F-4D97-AF65-F5344CB8AC3E}">
        <p14:creationId xmlns:p14="http://schemas.microsoft.com/office/powerpoint/2010/main" val="1438725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5"/>
          <p:cNvGrpSpPr/>
          <p:nvPr/>
        </p:nvGrpSpPr>
        <p:grpSpPr>
          <a:xfrm>
            <a:off x="0" y="9236393"/>
            <a:ext cx="15728030" cy="1050607"/>
            <a:chOff x="0" y="0"/>
            <a:chExt cx="4142362" cy="276703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4142362" cy="276703"/>
            </a:xfrm>
            <a:custGeom>
              <a:avLst/>
              <a:gdLst/>
              <a:ahLst/>
              <a:cxnLst/>
              <a:rect l="l" t="t" r="r" b="b"/>
              <a:pathLst>
                <a:path w="4142362" h="276703">
                  <a:moveTo>
                    <a:pt x="0" y="0"/>
                  </a:moveTo>
                  <a:lnTo>
                    <a:pt x="4142362" y="0"/>
                  </a:lnTo>
                  <a:lnTo>
                    <a:pt x="4142362" y="276703"/>
                  </a:lnTo>
                  <a:lnTo>
                    <a:pt x="0" y="276703"/>
                  </a:lnTo>
                  <a:close/>
                </a:path>
              </a:pathLst>
            </a:custGeom>
            <a:solidFill>
              <a:srgbClr val="1B4444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28" name="Freeform 28"/>
          <p:cNvSpPr/>
          <p:nvPr/>
        </p:nvSpPr>
        <p:spPr>
          <a:xfrm>
            <a:off x="13338789" y="9236393"/>
            <a:ext cx="8757453" cy="7571877"/>
          </a:xfrm>
          <a:custGeom>
            <a:avLst/>
            <a:gdLst/>
            <a:ahLst/>
            <a:cxnLst/>
            <a:rect l="l" t="t" r="r" b="b"/>
            <a:pathLst>
              <a:path w="8757453" h="7571877">
                <a:moveTo>
                  <a:pt x="0" y="0"/>
                </a:moveTo>
                <a:lnTo>
                  <a:pt x="8757453" y="0"/>
                </a:lnTo>
                <a:lnTo>
                  <a:pt x="8757453" y="7571877"/>
                </a:lnTo>
                <a:lnTo>
                  <a:pt x="0" y="75718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9" name="TextBox 29"/>
          <p:cNvSpPr txBox="1"/>
          <p:nvPr/>
        </p:nvSpPr>
        <p:spPr>
          <a:xfrm>
            <a:off x="1028700" y="9610567"/>
            <a:ext cx="2882524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210"/>
              </a:lnSpc>
              <a:spcBef>
                <a:spcPct val="0"/>
              </a:spcBef>
            </a:pPr>
            <a:r>
              <a:rPr lang="en-US" sz="1700" u="sng">
                <a:solidFill>
                  <a:srgbClr val="E5E5E5"/>
                </a:solidFill>
                <a:latin typeface="Montserrat Classic"/>
                <a:hlinkClick r:id="" action="ppaction://noaction"/>
              </a:rPr>
              <a:t>Back to Agenda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6710989" y="9610567"/>
            <a:ext cx="548311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210"/>
              </a:lnSpc>
              <a:spcBef>
                <a:spcPct val="0"/>
              </a:spcBef>
            </a:pPr>
            <a:r>
              <a:rPr lang="en-US" sz="1700">
                <a:solidFill>
                  <a:srgbClr val="1B4444"/>
                </a:solidFill>
                <a:latin typeface="Montserrat Classic Bold"/>
              </a:rPr>
              <a:t>08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917922" y="4100517"/>
            <a:ext cx="11067222" cy="1166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800"/>
              </a:lnSpc>
              <a:spcBef>
                <a:spcPct val="0"/>
              </a:spcBef>
            </a:pPr>
            <a:r>
              <a:rPr lang="en-US" sz="8000" u="none" dirty="0">
                <a:solidFill>
                  <a:srgbClr val="1B4444"/>
                </a:solidFill>
                <a:latin typeface="Montserrat Classic Bold"/>
              </a:rPr>
              <a:t>Terima Kasih</a:t>
            </a:r>
          </a:p>
        </p:txBody>
      </p:sp>
      <p:sp>
        <p:nvSpPr>
          <p:cNvPr id="34" name="Freeform 34"/>
          <p:cNvSpPr/>
          <p:nvPr/>
        </p:nvSpPr>
        <p:spPr>
          <a:xfrm flipH="1">
            <a:off x="12877959" y="-4827441"/>
            <a:ext cx="7666059" cy="6631969"/>
          </a:xfrm>
          <a:custGeom>
            <a:avLst/>
            <a:gdLst/>
            <a:ahLst/>
            <a:cxnLst/>
            <a:rect l="l" t="t" r="r" b="b"/>
            <a:pathLst>
              <a:path w="7666059" h="6631969">
                <a:moveTo>
                  <a:pt x="7666060" y="0"/>
                </a:moveTo>
                <a:lnTo>
                  <a:pt x="0" y="0"/>
                </a:lnTo>
                <a:lnTo>
                  <a:pt x="0" y="6631969"/>
                </a:lnTo>
                <a:lnTo>
                  <a:pt x="7666060" y="6631969"/>
                </a:lnTo>
                <a:lnTo>
                  <a:pt x="766606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751456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236393"/>
            <a:ext cx="15728030" cy="1050607"/>
            <a:chOff x="0" y="0"/>
            <a:chExt cx="4142362" cy="2767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42362" cy="276703"/>
            </a:xfrm>
            <a:custGeom>
              <a:avLst/>
              <a:gdLst/>
              <a:ahLst/>
              <a:cxnLst/>
              <a:rect l="l" t="t" r="r" b="b"/>
              <a:pathLst>
                <a:path w="4142362" h="276703">
                  <a:moveTo>
                    <a:pt x="0" y="0"/>
                  </a:moveTo>
                  <a:lnTo>
                    <a:pt x="4142362" y="0"/>
                  </a:lnTo>
                  <a:lnTo>
                    <a:pt x="4142362" y="276703"/>
                  </a:lnTo>
                  <a:lnTo>
                    <a:pt x="0" y="276703"/>
                  </a:lnTo>
                  <a:close/>
                </a:path>
              </a:pathLst>
            </a:custGeom>
            <a:solidFill>
              <a:srgbClr val="1B444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338789" y="9236393"/>
            <a:ext cx="8757453" cy="7571877"/>
          </a:xfrm>
          <a:custGeom>
            <a:avLst/>
            <a:gdLst/>
            <a:ahLst/>
            <a:cxnLst/>
            <a:rect l="l" t="t" r="r" b="b"/>
            <a:pathLst>
              <a:path w="8757453" h="7571877">
                <a:moveTo>
                  <a:pt x="0" y="0"/>
                </a:moveTo>
                <a:lnTo>
                  <a:pt x="8757453" y="0"/>
                </a:lnTo>
                <a:lnTo>
                  <a:pt x="8757453" y="7571877"/>
                </a:lnTo>
                <a:lnTo>
                  <a:pt x="0" y="75718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743643" y="-4954688"/>
            <a:ext cx="7666059" cy="6631969"/>
          </a:xfrm>
          <a:custGeom>
            <a:avLst/>
            <a:gdLst/>
            <a:ahLst/>
            <a:cxnLst/>
            <a:rect l="l" t="t" r="r" b="b"/>
            <a:pathLst>
              <a:path w="7666059" h="6631969">
                <a:moveTo>
                  <a:pt x="0" y="0"/>
                </a:moveTo>
                <a:lnTo>
                  <a:pt x="7666059" y="0"/>
                </a:lnTo>
                <a:lnTo>
                  <a:pt x="7666059" y="6631969"/>
                </a:lnTo>
                <a:lnTo>
                  <a:pt x="0" y="66319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5919116" y="1403496"/>
            <a:ext cx="9170316" cy="1291531"/>
          </a:xfrm>
          <a:custGeom>
            <a:avLst/>
            <a:gdLst/>
            <a:ahLst/>
            <a:cxnLst/>
            <a:rect l="l" t="t" r="r" b="b"/>
            <a:pathLst>
              <a:path w="3298155" h="773307">
                <a:moveTo>
                  <a:pt x="0" y="0"/>
                </a:moveTo>
                <a:lnTo>
                  <a:pt x="3298155" y="0"/>
                </a:lnTo>
                <a:lnTo>
                  <a:pt x="3298155" y="773307"/>
                </a:lnTo>
                <a:lnTo>
                  <a:pt x="0" y="773307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</p:sp>
      <p:sp>
        <p:nvSpPr>
          <p:cNvPr id="13" name="TextBox 13"/>
          <p:cNvSpPr txBox="1"/>
          <p:nvPr/>
        </p:nvSpPr>
        <p:spPr>
          <a:xfrm>
            <a:off x="16710989" y="9610567"/>
            <a:ext cx="548311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210"/>
              </a:lnSpc>
              <a:spcBef>
                <a:spcPct val="0"/>
              </a:spcBef>
            </a:pPr>
            <a:r>
              <a:rPr lang="en-US" sz="1700">
                <a:solidFill>
                  <a:srgbClr val="1B4444"/>
                </a:solidFill>
                <a:latin typeface="Montserrat Classic Bold"/>
              </a:rPr>
              <a:t>03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922416" y="1436292"/>
            <a:ext cx="8115300" cy="1128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 dirty="0" err="1">
                <a:solidFill>
                  <a:srgbClr val="1B4444"/>
                </a:solidFill>
                <a:latin typeface="Montserrat Classic Bold"/>
              </a:rPr>
              <a:t>Latar</a:t>
            </a:r>
            <a:r>
              <a:rPr lang="en-US" sz="8000" dirty="0">
                <a:solidFill>
                  <a:srgbClr val="1B4444"/>
                </a:solidFill>
                <a:latin typeface="Montserrat Classic Bold"/>
              </a:rPr>
              <a:t> Belakang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67799E-A4AF-72B0-C52F-8365CA4B12F6}"/>
              </a:ext>
            </a:extLst>
          </p:cNvPr>
          <p:cNvSpPr txBox="1"/>
          <p:nvPr/>
        </p:nvSpPr>
        <p:spPr>
          <a:xfrm>
            <a:off x="11109337" y="7382966"/>
            <a:ext cx="433062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dirty="0">
                <a:solidFill>
                  <a:srgbClr val="1B4444"/>
                </a:solidFill>
                <a:latin typeface="Montserrat Classic Bold"/>
              </a:rPr>
              <a:t>PID Controller </a:t>
            </a:r>
            <a:r>
              <a:rPr lang="en-US" sz="3600" dirty="0" err="1">
                <a:solidFill>
                  <a:srgbClr val="1B4444"/>
                </a:solidFill>
                <a:latin typeface="Montserrat Classic Bold"/>
              </a:rPr>
              <a:t>membutuhkan</a:t>
            </a:r>
            <a:r>
              <a:rPr lang="en-US" sz="3600" dirty="0">
                <a:solidFill>
                  <a:srgbClr val="1B4444"/>
                </a:solidFill>
                <a:latin typeface="Montserrat Classic Bold"/>
              </a:rPr>
              <a:t> Tuning Ulang</a:t>
            </a:r>
            <a:endParaRPr 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A5914E-96BC-15B3-7BCC-FB759E630C5B}"/>
              </a:ext>
            </a:extLst>
          </p:cNvPr>
          <p:cNvSpPr txBox="1"/>
          <p:nvPr/>
        </p:nvSpPr>
        <p:spPr>
          <a:xfrm>
            <a:off x="4614064" y="5983124"/>
            <a:ext cx="4597630" cy="1300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3080"/>
              </a:lnSpc>
              <a:defRPr/>
            </a:pPr>
            <a:r>
              <a:rPr lang="en-US" sz="3600" dirty="0" err="1">
                <a:solidFill>
                  <a:srgbClr val="1B4444"/>
                </a:solidFill>
                <a:latin typeface="Montserrat Classic Bold"/>
              </a:rPr>
              <a:t>Pembebanan</a:t>
            </a:r>
            <a:r>
              <a:rPr lang="en-US" sz="3600" dirty="0">
                <a:solidFill>
                  <a:srgbClr val="1B4444"/>
                </a:solidFill>
                <a:latin typeface="Montserrat Classic Bold"/>
              </a:rPr>
              <a:t> membuat level </a:t>
            </a:r>
            <a:r>
              <a:rPr lang="en-US" sz="3600" dirty="0" err="1">
                <a:solidFill>
                  <a:srgbClr val="1B4444"/>
                </a:solidFill>
                <a:latin typeface="Montserrat Classic Bold"/>
              </a:rPr>
              <a:t>tangki</a:t>
            </a:r>
            <a:r>
              <a:rPr lang="en-US" sz="3600" dirty="0">
                <a:solidFill>
                  <a:srgbClr val="1B4444"/>
                </a:solidFill>
                <a:latin typeface="Montserrat Classic Bold"/>
              </a:rPr>
              <a:t> tidak </a:t>
            </a:r>
            <a:r>
              <a:rPr lang="en-US" sz="3600" dirty="0" err="1">
                <a:solidFill>
                  <a:srgbClr val="1B4444"/>
                </a:solidFill>
                <a:latin typeface="Montserrat Classic Bold"/>
              </a:rPr>
              <a:t>stabil</a:t>
            </a:r>
            <a:endParaRPr 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9D4FFF-CBA7-C762-4D7E-D89B4B946D5B}"/>
              </a:ext>
            </a:extLst>
          </p:cNvPr>
          <p:cNvSpPr txBox="1"/>
          <p:nvPr/>
        </p:nvSpPr>
        <p:spPr>
          <a:xfrm>
            <a:off x="7853570" y="3505726"/>
            <a:ext cx="4921096" cy="1300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3080"/>
              </a:lnSpc>
              <a:defRPr/>
            </a:pPr>
            <a:r>
              <a:rPr lang="en-US" sz="3600" dirty="0" err="1">
                <a:solidFill>
                  <a:srgbClr val="1B4444"/>
                </a:solidFill>
                <a:latin typeface="Montserrat Classic Bold"/>
              </a:rPr>
              <a:t>Dibutuhkan</a:t>
            </a:r>
            <a:r>
              <a:rPr lang="en-US" sz="3600" dirty="0">
                <a:solidFill>
                  <a:srgbClr val="1B4444"/>
                </a:solidFill>
                <a:latin typeface="Montserrat Classic Bold"/>
              </a:rPr>
              <a:t> controller self learning</a:t>
            </a:r>
            <a:endParaRPr lang="en-US" sz="16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51241C6-3E86-B557-5006-948BD56E473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737" t="19115" r="59859" b="29402"/>
          <a:stretch/>
        </p:blipFill>
        <p:spPr>
          <a:xfrm>
            <a:off x="1295400" y="3314855"/>
            <a:ext cx="2992242" cy="4949630"/>
          </a:xfrm>
          <a:prstGeom prst="rect">
            <a:avLst/>
          </a:prstGeom>
        </p:spPr>
      </p:pic>
      <p:sp>
        <p:nvSpPr>
          <p:cNvPr id="26" name="Arrow: Bent 25">
            <a:extLst>
              <a:ext uri="{FF2B5EF4-FFF2-40B4-BE49-F238E27FC236}">
                <a16:creationId xmlns:a16="http://schemas.microsoft.com/office/drawing/2014/main" id="{C9ED149B-357D-27BC-AC72-F28A068C46DE}"/>
              </a:ext>
            </a:extLst>
          </p:cNvPr>
          <p:cNvSpPr/>
          <p:nvPr/>
        </p:nvSpPr>
        <p:spPr>
          <a:xfrm flipV="1">
            <a:off x="7070737" y="7421672"/>
            <a:ext cx="4038600" cy="130074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Arrow: Bent 26">
            <a:extLst>
              <a:ext uri="{FF2B5EF4-FFF2-40B4-BE49-F238E27FC236}">
                <a16:creationId xmlns:a16="http://schemas.microsoft.com/office/drawing/2014/main" id="{4FE2B4BF-AF84-AF7C-86D5-3FD353CF7291}"/>
              </a:ext>
            </a:extLst>
          </p:cNvPr>
          <p:cNvSpPr/>
          <p:nvPr/>
        </p:nvSpPr>
        <p:spPr>
          <a:xfrm rot="10800000" flipV="1">
            <a:off x="12181555" y="3666936"/>
            <a:ext cx="1676400" cy="35339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372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236393"/>
            <a:ext cx="15728030" cy="1050607"/>
            <a:chOff x="0" y="0"/>
            <a:chExt cx="4142362" cy="2767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42362" cy="276703"/>
            </a:xfrm>
            <a:custGeom>
              <a:avLst/>
              <a:gdLst/>
              <a:ahLst/>
              <a:cxnLst/>
              <a:rect l="l" t="t" r="r" b="b"/>
              <a:pathLst>
                <a:path w="4142362" h="276703">
                  <a:moveTo>
                    <a:pt x="0" y="0"/>
                  </a:moveTo>
                  <a:lnTo>
                    <a:pt x="4142362" y="0"/>
                  </a:lnTo>
                  <a:lnTo>
                    <a:pt x="4142362" y="276703"/>
                  </a:lnTo>
                  <a:lnTo>
                    <a:pt x="0" y="276703"/>
                  </a:lnTo>
                  <a:close/>
                </a:path>
              </a:pathLst>
            </a:custGeom>
            <a:solidFill>
              <a:srgbClr val="1B444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338789" y="9236393"/>
            <a:ext cx="8757453" cy="7571877"/>
          </a:xfrm>
          <a:custGeom>
            <a:avLst/>
            <a:gdLst/>
            <a:ahLst/>
            <a:cxnLst/>
            <a:rect l="l" t="t" r="r" b="b"/>
            <a:pathLst>
              <a:path w="8757453" h="7571877">
                <a:moveTo>
                  <a:pt x="0" y="0"/>
                </a:moveTo>
                <a:lnTo>
                  <a:pt x="8757453" y="0"/>
                </a:lnTo>
                <a:lnTo>
                  <a:pt x="8757453" y="7571877"/>
                </a:lnTo>
                <a:lnTo>
                  <a:pt x="0" y="75718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743643" y="-4954688"/>
            <a:ext cx="7666059" cy="6631969"/>
          </a:xfrm>
          <a:custGeom>
            <a:avLst/>
            <a:gdLst/>
            <a:ahLst/>
            <a:cxnLst/>
            <a:rect l="l" t="t" r="r" b="b"/>
            <a:pathLst>
              <a:path w="7666059" h="6631969">
                <a:moveTo>
                  <a:pt x="0" y="0"/>
                </a:moveTo>
                <a:lnTo>
                  <a:pt x="7666059" y="0"/>
                </a:lnTo>
                <a:lnTo>
                  <a:pt x="7666059" y="6631969"/>
                </a:lnTo>
                <a:lnTo>
                  <a:pt x="0" y="66319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5919115" y="1403496"/>
            <a:ext cx="10791873" cy="1291531"/>
          </a:xfrm>
          <a:custGeom>
            <a:avLst/>
            <a:gdLst/>
            <a:ahLst/>
            <a:cxnLst/>
            <a:rect l="l" t="t" r="r" b="b"/>
            <a:pathLst>
              <a:path w="3298155" h="773307">
                <a:moveTo>
                  <a:pt x="0" y="0"/>
                </a:moveTo>
                <a:lnTo>
                  <a:pt x="3298155" y="0"/>
                </a:lnTo>
                <a:lnTo>
                  <a:pt x="3298155" y="773307"/>
                </a:lnTo>
                <a:lnTo>
                  <a:pt x="0" y="773307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</p:sp>
      <p:sp>
        <p:nvSpPr>
          <p:cNvPr id="13" name="TextBox 13"/>
          <p:cNvSpPr txBox="1"/>
          <p:nvPr/>
        </p:nvSpPr>
        <p:spPr>
          <a:xfrm>
            <a:off x="16710989" y="9610567"/>
            <a:ext cx="548311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210"/>
              </a:lnSpc>
              <a:spcBef>
                <a:spcPct val="0"/>
              </a:spcBef>
            </a:pPr>
            <a:r>
              <a:rPr lang="en-US" sz="1700">
                <a:solidFill>
                  <a:srgbClr val="1B4444"/>
                </a:solidFill>
                <a:latin typeface="Montserrat Classic Bold"/>
              </a:rPr>
              <a:t>03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922416" y="1436292"/>
            <a:ext cx="10336884" cy="11285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 dirty="0" err="1">
                <a:solidFill>
                  <a:srgbClr val="1B4444"/>
                </a:solidFill>
                <a:latin typeface="Montserrat Classic Bold"/>
              </a:rPr>
              <a:t>Rumusan</a:t>
            </a:r>
            <a:r>
              <a:rPr lang="en-US" sz="8000" dirty="0">
                <a:solidFill>
                  <a:srgbClr val="1B4444"/>
                </a:solidFill>
                <a:latin typeface="Montserrat Classic Bold"/>
              </a:rPr>
              <a:t> </a:t>
            </a:r>
            <a:r>
              <a:rPr lang="en-US" sz="8000" dirty="0" err="1">
                <a:solidFill>
                  <a:srgbClr val="1B4444"/>
                </a:solidFill>
                <a:latin typeface="Montserrat Classic Bold"/>
              </a:rPr>
              <a:t>Masalah</a:t>
            </a:r>
            <a:endParaRPr lang="en-US" sz="8000" dirty="0">
              <a:solidFill>
                <a:srgbClr val="1B4444"/>
              </a:solidFill>
              <a:latin typeface="Montserrat Classic Bold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7AE850-B02C-C4FF-B644-79FBAE1202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7450" y="3427188"/>
            <a:ext cx="1257300" cy="13480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D67799E-A4AF-72B0-C52F-8365CA4B12F6}"/>
              </a:ext>
            </a:extLst>
          </p:cNvPr>
          <p:cNvSpPr txBox="1"/>
          <p:nvPr/>
        </p:nvSpPr>
        <p:spPr>
          <a:xfrm>
            <a:off x="1127125" y="4938067"/>
            <a:ext cx="37909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dirty="0">
                <a:solidFill>
                  <a:srgbClr val="1B4444"/>
                </a:solidFill>
                <a:latin typeface="Montserrat Classic Bold"/>
              </a:rPr>
              <a:t>Mampu tracking level referensi</a:t>
            </a:r>
            <a:endParaRPr 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A5914E-96BC-15B3-7BCC-FB759E630C5B}"/>
              </a:ext>
            </a:extLst>
          </p:cNvPr>
          <p:cNvSpPr txBox="1"/>
          <p:nvPr/>
        </p:nvSpPr>
        <p:spPr>
          <a:xfrm>
            <a:off x="6248398" y="6710071"/>
            <a:ext cx="5842460" cy="903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3080"/>
              </a:lnSpc>
              <a:defRPr/>
            </a:pPr>
            <a:r>
              <a:rPr lang="en-US" sz="3600" dirty="0">
                <a:solidFill>
                  <a:srgbClr val="1B4444"/>
                </a:solidFill>
                <a:latin typeface="Montserrat Classic Bold"/>
              </a:rPr>
              <a:t>Adaptif terhadap </a:t>
            </a:r>
            <a:r>
              <a:rPr lang="en-US" sz="3600" dirty="0" err="1">
                <a:solidFill>
                  <a:srgbClr val="1B4444"/>
                </a:solidFill>
                <a:latin typeface="Montserrat Classic Bold"/>
              </a:rPr>
              <a:t>perubahan</a:t>
            </a:r>
            <a:r>
              <a:rPr lang="en-US" sz="3600" dirty="0">
                <a:solidFill>
                  <a:srgbClr val="1B4444"/>
                </a:solidFill>
                <a:latin typeface="Montserrat Classic Bold"/>
              </a:rPr>
              <a:t> </a:t>
            </a:r>
            <a:r>
              <a:rPr lang="en-US" sz="3600" dirty="0" err="1">
                <a:solidFill>
                  <a:srgbClr val="1B4444"/>
                </a:solidFill>
                <a:latin typeface="Montserrat Classic Bold"/>
              </a:rPr>
              <a:t>beban</a:t>
            </a:r>
            <a:endParaRPr lang="en-US" sz="1600" dirty="0"/>
          </a:p>
        </p:txBody>
      </p:sp>
      <p:pic>
        <p:nvPicPr>
          <p:cNvPr id="2052" name="Picture 4" descr="Lupe Vector Art, Icons, and Graphics for Free Download">
            <a:extLst>
              <a:ext uri="{FF2B5EF4-FFF2-40B4-BE49-F238E27FC236}">
                <a16:creationId xmlns:a16="http://schemas.microsoft.com/office/drawing/2014/main" id="{CCBC4EE0-702D-2086-2E54-31BFCC382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1300" y="332532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lectric pump icon simple vector. Engine valve 15012258 Vector Art at  Vecteezy">
            <a:extLst>
              <a:ext uri="{FF2B5EF4-FFF2-40B4-BE49-F238E27FC236}">
                <a16:creationId xmlns:a16="http://schemas.microsoft.com/office/drawing/2014/main" id="{9962EFEA-1035-2271-CCE3-F259D51EF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686" y="416746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09D4FFF-CBA7-C762-4D7E-D89B4B946D5B}"/>
              </a:ext>
            </a:extLst>
          </p:cNvPr>
          <p:cNvSpPr txBox="1"/>
          <p:nvPr/>
        </p:nvSpPr>
        <p:spPr>
          <a:xfrm>
            <a:off x="12796419" y="5634845"/>
            <a:ext cx="4921096" cy="1300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3080"/>
              </a:lnSpc>
              <a:defRPr/>
            </a:pPr>
            <a:r>
              <a:rPr lang="en-US" sz="3600" dirty="0" err="1">
                <a:solidFill>
                  <a:srgbClr val="1B4444"/>
                </a:solidFill>
                <a:latin typeface="Montserrat Classic Bold"/>
              </a:rPr>
              <a:t>Meminimumkan</a:t>
            </a:r>
            <a:r>
              <a:rPr lang="en-US" sz="3600" dirty="0">
                <a:solidFill>
                  <a:srgbClr val="1B4444"/>
                </a:solidFill>
                <a:latin typeface="Montserrat Classic Bold"/>
              </a:rPr>
              <a:t> overshoot dan settling time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17703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236393"/>
            <a:ext cx="15728030" cy="1050607"/>
            <a:chOff x="0" y="0"/>
            <a:chExt cx="4142362" cy="2767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42362" cy="276703"/>
            </a:xfrm>
            <a:custGeom>
              <a:avLst/>
              <a:gdLst/>
              <a:ahLst/>
              <a:cxnLst/>
              <a:rect l="l" t="t" r="r" b="b"/>
              <a:pathLst>
                <a:path w="4142362" h="276703">
                  <a:moveTo>
                    <a:pt x="0" y="0"/>
                  </a:moveTo>
                  <a:lnTo>
                    <a:pt x="4142362" y="0"/>
                  </a:lnTo>
                  <a:lnTo>
                    <a:pt x="4142362" y="276703"/>
                  </a:lnTo>
                  <a:lnTo>
                    <a:pt x="0" y="276703"/>
                  </a:lnTo>
                  <a:close/>
                </a:path>
              </a:pathLst>
            </a:custGeom>
            <a:solidFill>
              <a:srgbClr val="1B444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338789" y="9236393"/>
            <a:ext cx="8757453" cy="7571877"/>
          </a:xfrm>
          <a:custGeom>
            <a:avLst/>
            <a:gdLst/>
            <a:ahLst/>
            <a:cxnLst/>
            <a:rect l="l" t="t" r="r" b="b"/>
            <a:pathLst>
              <a:path w="8757453" h="7571877">
                <a:moveTo>
                  <a:pt x="0" y="0"/>
                </a:moveTo>
                <a:lnTo>
                  <a:pt x="8757453" y="0"/>
                </a:lnTo>
                <a:lnTo>
                  <a:pt x="8757453" y="7571877"/>
                </a:lnTo>
                <a:lnTo>
                  <a:pt x="0" y="75718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743643" y="-4954688"/>
            <a:ext cx="7666059" cy="6631969"/>
          </a:xfrm>
          <a:custGeom>
            <a:avLst/>
            <a:gdLst/>
            <a:ahLst/>
            <a:cxnLst/>
            <a:rect l="l" t="t" r="r" b="b"/>
            <a:pathLst>
              <a:path w="7666059" h="6631969">
                <a:moveTo>
                  <a:pt x="0" y="0"/>
                </a:moveTo>
                <a:lnTo>
                  <a:pt x="7666059" y="0"/>
                </a:lnTo>
                <a:lnTo>
                  <a:pt x="7666059" y="6631969"/>
                </a:lnTo>
                <a:lnTo>
                  <a:pt x="0" y="66319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1096673" y="1403496"/>
            <a:ext cx="5614315" cy="1291531"/>
          </a:xfrm>
          <a:custGeom>
            <a:avLst/>
            <a:gdLst/>
            <a:ahLst/>
            <a:cxnLst/>
            <a:rect l="l" t="t" r="r" b="b"/>
            <a:pathLst>
              <a:path w="3298155" h="773307">
                <a:moveTo>
                  <a:pt x="0" y="0"/>
                </a:moveTo>
                <a:lnTo>
                  <a:pt x="3298155" y="0"/>
                </a:lnTo>
                <a:lnTo>
                  <a:pt x="3298155" y="773307"/>
                </a:lnTo>
                <a:lnTo>
                  <a:pt x="0" y="773307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</p:sp>
      <p:sp>
        <p:nvSpPr>
          <p:cNvPr id="13" name="TextBox 13"/>
          <p:cNvSpPr txBox="1"/>
          <p:nvPr/>
        </p:nvSpPr>
        <p:spPr>
          <a:xfrm>
            <a:off x="16710989" y="9610567"/>
            <a:ext cx="548311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210"/>
              </a:lnSpc>
              <a:spcBef>
                <a:spcPct val="0"/>
              </a:spcBef>
            </a:pPr>
            <a:r>
              <a:rPr lang="en-US" sz="1700">
                <a:solidFill>
                  <a:srgbClr val="1B4444"/>
                </a:solidFill>
                <a:latin typeface="Montserrat Classic Bold"/>
              </a:rPr>
              <a:t>03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090858" y="1436292"/>
            <a:ext cx="5168442" cy="11285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 dirty="0" err="1">
                <a:solidFill>
                  <a:srgbClr val="1B4444"/>
                </a:solidFill>
                <a:latin typeface="Montserrat Classic Bold"/>
              </a:rPr>
              <a:t>Tujuan</a:t>
            </a:r>
            <a:endParaRPr lang="en-US" sz="8000" dirty="0">
              <a:solidFill>
                <a:srgbClr val="1B4444"/>
              </a:solidFill>
              <a:latin typeface="Montserrat Classic Bold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67799E-A4AF-72B0-C52F-8365CA4B12F6}"/>
              </a:ext>
            </a:extLst>
          </p:cNvPr>
          <p:cNvSpPr txBox="1"/>
          <p:nvPr/>
        </p:nvSpPr>
        <p:spPr>
          <a:xfrm>
            <a:off x="1190625" y="7211205"/>
            <a:ext cx="37909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dirty="0">
                <a:solidFill>
                  <a:srgbClr val="1B4444"/>
                </a:solidFill>
                <a:latin typeface="Montserrat Classic Bold"/>
              </a:rPr>
              <a:t>Tegangan </a:t>
            </a:r>
            <a:r>
              <a:rPr lang="en-US" sz="3600" dirty="0" err="1">
                <a:solidFill>
                  <a:srgbClr val="1B4444"/>
                </a:solidFill>
                <a:latin typeface="Montserrat Classic Bold"/>
              </a:rPr>
              <a:t>Pompa</a:t>
            </a:r>
            <a:r>
              <a:rPr lang="en-US" sz="3600" dirty="0">
                <a:solidFill>
                  <a:srgbClr val="1B4444"/>
                </a:solidFill>
                <a:latin typeface="Montserrat Classic Bold"/>
              </a:rPr>
              <a:t> </a:t>
            </a:r>
            <a:r>
              <a:rPr lang="en-US" sz="3600" dirty="0" err="1">
                <a:solidFill>
                  <a:srgbClr val="1B4444"/>
                </a:solidFill>
                <a:latin typeface="Montserrat Classic Bold"/>
              </a:rPr>
              <a:t>Konstan</a:t>
            </a:r>
            <a:endParaRPr 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A5914E-96BC-15B3-7BCC-FB759E630C5B}"/>
              </a:ext>
            </a:extLst>
          </p:cNvPr>
          <p:cNvSpPr txBox="1"/>
          <p:nvPr/>
        </p:nvSpPr>
        <p:spPr>
          <a:xfrm>
            <a:off x="6197142" y="7487643"/>
            <a:ext cx="4623258" cy="1300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3080"/>
              </a:lnSpc>
              <a:defRPr/>
            </a:pPr>
            <a:r>
              <a:rPr lang="en-US" sz="3600" dirty="0" err="1">
                <a:solidFill>
                  <a:srgbClr val="1B4444"/>
                </a:solidFill>
                <a:latin typeface="Montserrat Classic Bold"/>
              </a:rPr>
              <a:t>Struktur</a:t>
            </a:r>
            <a:r>
              <a:rPr lang="en-US" sz="3600" dirty="0">
                <a:solidFill>
                  <a:srgbClr val="1B4444"/>
                </a:solidFill>
                <a:latin typeface="Montserrat Classic Bold"/>
              </a:rPr>
              <a:t> NN </a:t>
            </a:r>
            <a:r>
              <a:rPr lang="en-US" sz="3600" dirty="0" err="1">
                <a:solidFill>
                  <a:srgbClr val="1B4444"/>
                </a:solidFill>
                <a:latin typeface="Montserrat Classic Bold"/>
              </a:rPr>
              <a:t>terbatas</a:t>
            </a:r>
            <a:r>
              <a:rPr lang="en-US" sz="3600" dirty="0">
                <a:solidFill>
                  <a:srgbClr val="1B4444"/>
                </a:solidFill>
                <a:latin typeface="Montserrat Classic Bold"/>
              </a:rPr>
              <a:t> pada 1 hidden layer</a:t>
            </a:r>
            <a:endParaRPr 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9D4FFF-CBA7-C762-4D7E-D89B4B946D5B}"/>
              </a:ext>
            </a:extLst>
          </p:cNvPr>
          <p:cNvSpPr txBox="1"/>
          <p:nvPr/>
        </p:nvSpPr>
        <p:spPr>
          <a:xfrm>
            <a:off x="787400" y="2932263"/>
            <a:ext cx="153924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dirty="0" err="1">
                <a:solidFill>
                  <a:srgbClr val="1B4444"/>
                </a:solidFill>
                <a:latin typeface="Montserrat Classic Bold"/>
              </a:rPr>
              <a:t>Merancang</a:t>
            </a:r>
            <a:r>
              <a:rPr lang="en-US" sz="3200" dirty="0">
                <a:solidFill>
                  <a:srgbClr val="1B4444"/>
                </a:solidFill>
                <a:latin typeface="Montserrat Classic Bold"/>
              </a:rPr>
              <a:t> </a:t>
            </a:r>
            <a:r>
              <a:rPr lang="en-US" sz="3200" dirty="0" err="1">
                <a:solidFill>
                  <a:srgbClr val="1B4444"/>
                </a:solidFill>
                <a:latin typeface="Montserrat Classic Bold"/>
              </a:rPr>
              <a:t>kontroller</a:t>
            </a:r>
            <a:r>
              <a:rPr lang="en-US" sz="3200" dirty="0">
                <a:solidFill>
                  <a:srgbClr val="1B4444"/>
                </a:solidFill>
                <a:latin typeface="Montserrat Classic Bold"/>
              </a:rPr>
              <a:t> </a:t>
            </a:r>
            <a:r>
              <a:rPr lang="en-US" sz="3200" dirty="0" err="1">
                <a:solidFill>
                  <a:srgbClr val="1B4444"/>
                </a:solidFill>
                <a:latin typeface="Montserrat Classic Bold"/>
              </a:rPr>
              <a:t>tertanam</a:t>
            </a:r>
            <a:r>
              <a:rPr lang="en-US" sz="3200" dirty="0">
                <a:solidFill>
                  <a:srgbClr val="1B4444"/>
                </a:solidFill>
                <a:latin typeface="Montserrat Classic Bold"/>
              </a:rPr>
              <a:t> neural network </a:t>
            </a:r>
            <a:r>
              <a:rPr lang="en-US" sz="3200" dirty="0" err="1">
                <a:solidFill>
                  <a:srgbClr val="1B4444"/>
                </a:solidFill>
                <a:latin typeface="Montserrat Classic Bold"/>
              </a:rPr>
              <a:t>mampu</a:t>
            </a:r>
            <a:r>
              <a:rPr lang="en-US" sz="3200" dirty="0">
                <a:solidFill>
                  <a:srgbClr val="1B4444"/>
                </a:solidFill>
                <a:latin typeface="Montserrat Classic Bold"/>
              </a:rPr>
              <a:t> </a:t>
            </a:r>
            <a:r>
              <a:rPr lang="en-US" sz="3200" dirty="0" err="1">
                <a:solidFill>
                  <a:srgbClr val="1B4444"/>
                </a:solidFill>
                <a:latin typeface="Montserrat Classic Bold"/>
              </a:rPr>
              <a:t>mengatasi</a:t>
            </a:r>
            <a:r>
              <a:rPr lang="en-US" sz="3200" dirty="0">
                <a:solidFill>
                  <a:srgbClr val="1B4444"/>
                </a:solidFill>
                <a:latin typeface="Montserrat Classic Bold"/>
              </a:rPr>
              <a:t> </a:t>
            </a:r>
            <a:r>
              <a:rPr lang="en-US" sz="3200" dirty="0" err="1">
                <a:solidFill>
                  <a:srgbClr val="1B4444"/>
                </a:solidFill>
                <a:latin typeface="Montserrat Classic Bold"/>
              </a:rPr>
              <a:t>masalah</a:t>
            </a:r>
            <a:r>
              <a:rPr lang="en-US" sz="3200" dirty="0">
                <a:solidFill>
                  <a:srgbClr val="1B4444"/>
                </a:solidFill>
                <a:latin typeface="Montserrat Classic Bold"/>
              </a:rPr>
              <a:t> nonlinearity, pemilihan learning rate, dan </a:t>
            </a:r>
            <a:r>
              <a:rPr lang="en-US" sz="3200" dirty="0" err="1">
                <a:solidFill>
                  <a:srgbClr val="1B4444"/>
                </a:solidFill>
                <a:latin typeface="Montserrat Classic Bold"/>
              </a:rPr>
              <a:t>penguatan</a:t>
            </a:r>
            <a:r>
              <a:rPr lang="en-US" sz="3200" dirty="0">
                <a:solidFill>
                  <a:srgbClr val="1B4444"/>
                </a:solidFill>
                <a:latin typeface="Montserrat Classic Bold"/>
              </a:rPr>
              <a:t> sinyal actuator untuk </a:t>
            </a:r>
            <a:r>
              <a:rPr lang="en-US" sz="3200" dirty="0" err="1">
                <a:solidFill>
                  <a:srgbClr val="1B4444"/>
                </a:solidFill>
                <a:latin typeface="Montserrat Classic Bold"/>
              </a:rPr>
              <a:t>mendapat</a:t>
            </a:r>
            <a:r>
              <a:rPr lang="en-US" sz="3200" dirty="0">
                <a:solidFill>
                  <a:srgbClr val="1B4444"/>
                </a:solidFill>
                <a:latin typeface="Montserrat Classic Bold"/>
              </a:rPr>
              <a:t> overshoot kurang </a:t>
            </a:r>
            <a:r>
              <a:rPr lang="en-US" sz="3200" dirty="0" err="1">
                <a:solidFill>
                  <a:srgbClr val="1B4444"/>
                </a:solidFill>
                <a:latin typeface="Montserrat Classic Bold"/>
              </a:rPr>
              <a:t>dari</a:t>
            </a:r>
            <a:r>
              <a:rPr lang="en-US" sz="3200" dirty="0">
                <a:solidFill>
                  <a:srgbClr val="1B4444"/>
                </a:solidFill>
                <a:latin typeface="Montserrat Classic Bold"/>
              </a:rPr>
              <a:t> 10% dan settling time 5% kurang </a:t>
            </a:r>
            <a:r>
              <a:rPr lang="en-US" sz="3200" dirty="0" err="1">
                <a:solidFill>
                  <a:srgbClr val="1B4444"/>
                </a:solidFill>
                <a:latin typeface="Montserrat Classic Bold"/>
              </a:rPr>
              <a:t>dari</a:t>
            </a:r>
            <a:r>
              <a:rPr lang="en-US" sz="3200" dirty="0">
                <a:solidFill>
                  <a:srgbClr val="1B4444"/>
                </a:solidFill>
                <a:latin typeface="Montserrat Classic Bold"/>
              </a:rPr>
              <a:t> 90 </a:t>
            </a:r>
            <a:r>
              <a:rPr lang="en-US" sz="3200" dirty="0" err="1">
                <a:solidFill>
                  <a:srgbClr val="1B4444"/>
                </a:solidFill>
                <a:latin typeface="Montserrat Classic Bold"/>
              </a:rPr>
              <a:t>detik</a:t>
            </a:r>
            <a:endParaRPr lang="en-US" sz="1400" dirty="0"/>
          </a:p>
        </p:txBody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1E5EA64D-153C-4AF1-E004-71BFE11748C9}"/>
              </a:ext>
            </a:extLst>
          </p:cNvPr>
          <p:cNvSpPr/>
          <p:nvPr/>
        </p:nvSpPr>
        <p:spPr>
          <a:xfrm>
            <a:off x="330201" y="5621760"/>
            <a:ext cx="7666060" cy="1291531"/>
          </a:xfrm>
          <a:custGeom>
            <a:avLst/>
            <a:gdLst/>
            <a:ahLst/>
            <a:cxnLst/>
            <a:rect l="l" t="t" r="r" b="b"/>
            <a:pathLst>
              <a:path w="3298155" h="773307">
                <a:moveTo>
                  <a:pt x="0" y="0"/>
                </a:moveTo>
                <a:lnTo>
                  <a:pt x="3298155" y="0"/>
                </a:lnTo>
                <a:lnTo>
                  <a:pt x="3298155" y="773307"/>
                </a:lnTo>
                <a:lnTo>
                  <a:pt x="0" y="773307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</p:sp>
      <p:sp>
        <p:nvSpPr>
          <p:cNvPr id="7" name="TextBox 16">
            <a:extLst>
              <a:ext uri="{FF2B5EF4-FFF2-40B4-BE49-F238E27FC236}">
                <a16:creationId xmlns:a16="http://schemas.microsoft.com/office/drawing/2014/main" id="{5A71B98A-59E7-ACD7-3093-65642788E5C3}"/>
              </a:ext>
            </a:extLst>
          </p:cNvPr>
          <p:cNvSpPr txBox="1"/>
          <p:nvPr/>
        </p:nvSpPr>
        <p:spPr>
          <a:xfrm>
            <a:off x="847773" y="5616892"/>
            <a:ext cx="9372600" cy="10255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800"/>
              </a:lnSpc>
            </a:pPr>
            <a:r>
              <a:rPr lang="en-US" sz="6000" dirty="0">
                <a:solidFill>
                  <a:srgbClr val="1B4444"/>
                </a:solidFill>
                <a:latin typeface="Montserrat Classic Bold"/>
              </a:rPr>
              <a:t>Batasan </a:t>
            </a:r>
            <a:r>
              <a:rPr lang="en-US" sz="6000" dirty="0" err="1">
                <a:solidFill>
                  <a:srgbClr val="1B4444"/>
                </a:solidFill>
                <a:latin typeface="Montserrat Classic Bold"/>
              </a:rPr>
              <a:t>Masalah</a:t>
            </a:r>
            <a:endParaRPr lang="en-US" sz="6000" dirty="0">
              <a:solidFill>
                <a:srgbClr val="1B4444"/>
              </a:solidFill>
              <a:latin typeface="Montserrat Classic 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A16AB9-D47C-8EFA-02E3-F315DFEFC85A}"/>
              </a:ext>
            </a:extLst>
          </p:cNvPr>
          <p:cNvSpPr txBox="1"/>
          <p:nvPr/>
        </p:nvSpPr>
        <p:spPr>
          <a:xfrm>
            <a:off x="11416840" y="7411444"/>
            <a:ext cx="5842460" cy="1300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3080"/>
              </a:lnSpc>
              <a:defRPr/>
            </a:pPr>
            <a:r>
              <a:rPr lang="en-US" sz="3600" dirty="0" err="1">
                <a:solidFill>
                  <a:srgbClr val="1B4444"/>
                </a:solidFill>
                <a:latin typeface="Montserrat Classic Bold"/>
              </a:rPr>
              <a:t>Mengabaikan</a:t>
            </a:r>
            <a:r>
              <a:rPr lang="en-US" sz="3600" dirty="0">
                <a:solidFill>
                  <a:srgbClr val="1B4444"/>
                </a:solidFill>
                <a:latin typeface="Montserrat Classic Bold"/>
              </a:rPr>
              <a:t> temperature air dan pressure </a:t>
            </a:r>
            <a:r>
              <a:rPr lang="en-US" sz="3600" dirty="0" err="1">
                <a:solidFill>
                  <a:srgbClr val="1B4444"/>
                </a:solidFill>
                <a:latin typeface="Montserrat Classic Bold"/>
              </a:rPr>
              <a:t>tangki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26063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236393"/>
            <a:ext cx="15728030" cy="1050607"/>
            <a:chOff x="0" y="0"/>
            <a:chExt cx="4142362" cy="2767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42362" cy="276703"/>
            </a:xfrm>
            <a:custGeom>
              <a:avLst/>
              <a:gdLst/>
              <a:ahLst/>
              <a:cxnLst/>
              <a:rect l="l" t="t" r="r" b="b"/>
              <a:pathLst>
                <a:path w="4142362" h="276703">
                  <a:moveTo>
                    <a:pt x="0" y="0"/>
                  </a:moveTo>
                  <a:lnTo>
                    <a:pt x="4142362" y="0"/>
                  </a:lnTo>
                  <a:lnTo>
                    <a:pt x="4142362" y="276703"/>
                  </a:lnTo>
                  <a:lnTo>
                    <a:pt x="0" y="276703"/>
                  </a:lnTo>
                  <a:close/>
                </a:path>
              </a:pathLst>
            </a:custGeom>
            <a:solidFill>
              <a:srgbClr val="1B444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338789" y="9236393"/>
            <a:ext cx="8757453" cy="7571877"/>
          </a:xfrm>
          <a:custGeom>
            <a:avLst/>
            <a:gdLst/>
            <a:ahLst/>
            <a:cxnLst/>
            <a:rect l="l" t="t" r="r" b="b"/>
            <a:pathLst>
              <a:path w="8757453" h="7571877">
                <a:moveTo>
                  <a:pt x="0" y="0"/>
                </a:moveTo>
                <a:lnTo>
                  <a:pt x="8757453" y="0"/>
                </a:lnTo>
                <a:lnTo>
                  <a:pt x="8757453" y="7571877"/>
                </a:lnTo>
                <a:lnTo>
                  <a:pt x="0" y="75718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028700" y="9610567"/>
            <a:ext cx="2882524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210"/>
              </a:lnSpc>
              <a:spcBef>
                <a:spcPct val="0"/>
              </a:spcBef>
            </a:pPr>
            <a:r>
              <a:rPr lang="en-US" sz="1700" u="sng">
                <a:solidFill>
                  <a:srgbClr val="E5E5E5"/>
                </a:solidFill>
                <a:latin typeface="Montserrat Classic"/>
                <a:hlinkClick r:id="" action="ppaction://noaction"/>
              </a:rPr>
              <a:t>Back to Agenda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6710989" y="9610567"/>
            <a:ext cx="548311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210"/>
              </a:lnSpc>
              <a:spcBef>
                <a:spcPct val="0"/>
              </a:spcBef>
            </a:pPr>
            <a:r>
              <a:rPr lang="en-US" sz="1700">
                <a:solidFill>
                  <a:srgbClr val="1B4444"/>
                </a:solidFill>
                <a:latin typeface="Montserrat Classic Bold"/>
              </a:rPr>
              <a:t>04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700" y="1064419"/>
            <a:ext cx="11849259" cy="79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049"/>
              </a:lnSpc>
              <a:spcBef>
                <a:spcPct val="0"/>
              </a:spcBef>
            </a:pPr>
            <a:r>
              <a:rPr lang="en-US" sz="5499" dirty="0">
                <a:solidFill>
                  <a:srgbClr val="1B4444"/>
                </a:solidFill>
                <a:latin typeface="Montserrat Classic Bold"/>
              </a:rPr>
              <a:t>Plant PCT-100</a:t>
            </a:r>
          </a:p>
        </p:txBody>
      </p:sp>
      <p:sp>
        <p:nvSpPr>
          <p:cNvPr id="17" name="Freeform 17"/>
          <p:cNvSpPr/>
          <p:nvPr/>
        </p:nvSpPr>
        <p:spPr>
          <a:xfrm flipH="1">
            <a:off x="12877959" y="-4827441"/>
            <a:ext cx="7666059" cy="6631969"/>
          </a:xfrm>
          <a:custGeom>
            <a:avLst/>
            <a:gdLst/>
            <a:ahLst/>
            <a:cxnLst/>
            <a:rect l="l" t="t" r="r" b="b"/>
            <a:pathLst>
              <a:path w="7666059" h="6631969">
                <a:moveTo>
                  <a:pt x="7666060" y="0"/>
                </a:moveTo>
                <a:lnTo>
                  <a:pt x="0" y="0"/>
                </a:lnTo>
                <a:lnTo>
                  <a:pt x="0" y="6631969"/>
                </a:lnTo>
                <a:lnTo>
                  <a:pt x="7666060" y="6631969"/>
                </a:lnTo>
                <a:lnTo>
                  <a:pt x="766606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D6248F3-94D2-AB06-EB54-A27F2D03D7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665" y="2715123"/>
            <a:ext cx="6393191" cy="7404008"/>
          </a:xfrm>
          <a:prstGeom prst="rect">
            <a:avLst/>
          </a:prstGeom>
        </p:spPr>
      </p:pic>
      <p:sp>
        <p:nvSpPr>
          <p:cNvPr id="20" name="TextBox 32">
            <a:extLst>
              <a:ext uri="{FF2B5EF4-FFF2-40B4-BE49-F238E27FC236}">
                <a16:creationId xmlns:a16="http://schemas.microsoft.com/office/drawing/2014/main" id="{B9F820F4-683C-10E2-3B21-D4FE1EC38D9C}"/>
              </a:ext>
            </a:extLst>
          </p:cNvPr>
          <p:cNvSpPr txBox="1"/>
          <p:nvPr/>
        </p:nvSpPr>
        <p:spPr>
          <a:xfrm>
            <a:off x="7220778" y="1807222"/>
            <a:ext cx="9490211" cy="398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dirty="0">
                <a:solidFill>
                  <a:srgbClr val="1B4444"/>
                </a:solidFill>
                <a:latin typeface="Montserrat Classic"/>
              </a:rPr>
              <a:t>Model motor flow control valve: </a:t>
            </a:r>
            <a:r>
              <a:rPr lang="en-US" sz="2499" dirty="0" err="1">
                <a:solidFill>
                  <a:srgbClr val="1B4444"/>
                </a:solidFill>
                <a:latin typeface="Montserrat Classic"/>
              </a:rPr>
              <a:t>vitechkova</a:t>
            </a:r>
            <a:r>
              <a:rPr lang="en-US" sz="2499" dirty="0">
                <a:solidFill>
                  <a:srgbClr val="1B4444"/>
                </a:solidFill>
                <a:latin typeface="Montserrat Classic"/>
              </a:rPr>
              <a:t> orde 1</a:t>
            </a:r>
          </a:p>
        </p:txBody>
      </p:sp>
      <p:sp>
        <p:nvSpPr>
          <p:cNvPr id="21" name="TextBox 32">
            <a:extLst>
              <a:ext uri="{FF2B5EF4-FFF2-40B4-BE49-F238E27FC236}">
                <a16:creationId xmlns:a16="http://schemas.microsoft.com/office/drawing/2014/main" id="{435E70DF-ACCF-0AAE-47CD-09F6CD570A9E}"/>
              </a:ext>
            </a:extLst>
          </p:cNvPr>
          <p:cNvSpPr txBox="1"/>
          <p:nvPr/>
        </p:nvSpPr>
        <p:spPr>
          <a:xfrm>
            <a:off x="7220777" y="3718886"/>
            <a:ext cx="9490211" cy="398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dirty="0">
                <a:solidFill>
                  <a:srgbClr val="1B4444"/>
                </a:solidFill>
                <a:latin typeface="Montserrat Classic"/>
              </a:rPr>
              <a:t>Model level </a:t>
            </a:r>
            <a:r>
              <a:rPr lang="en-US" sz="2499" dirty="0" err="1">
                <a:solidFill>
                  <a:srgbClr val="1B4444"/>
                </a:solidFill>
                <a:latin typeface="Montserrat Classic"/>
              </a:rPr>
              <a:t>tangki</a:t>
            </a:r>
            <a:endParaRPr lang="en-US" sz="2499" dirty="0">
              <a:solidFill>
                <a:srgbClr val="1B4444"/>
              </a:solidFill>
              <a:latin typeface="Montserrat Classic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258D25E-6BF9-AED6-A220-A06A70190ED0}"/>
                  </a:ext>
                </a:extLst>
              </p:cNvPr>
              <p:cNvSpPr txBox="1"/>
              <p:nvPr/>
            </p:nvSpPr>
            <p:spPr>
              <a:xfrm>
                <a:off x="7220777" y="2367791"/>
                <a:ext cx="6965030" cy="9089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8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𝑣𝑎𝑙𝑣𝑒</m:t>
                          </m:r>
                        </m:sub>
                      </m:sSub>
                      <m:r>
                        <a:rPr lang="en-US" sz="28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8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r>
                            <a:rPr lang="en-US" sz="28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en-US" sz="28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0.1619</m:t>
                          </m:r>
                        </m:num>
                        <m:den>
                          <m:r>
                            <a:rPr lang="en-US" sz="28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0.0034</m:t>
                          </m:r>
                          <m:r>
                            <a:rPr lang="en-US" sz="28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sSup>
                        <m:sSup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−0.0011</m:t>
                          </m:r>
                          <m:r>
                            <a:rPr lang="en-US" sz="28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258D25E-6BF9-AED6-A220-A06A70190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777" y="2367791"/>
                <a:ext cx="6965030" cy="90896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642B1A4-362B-5AD4-8B04-3035FFD96845}"/>
                  </a:ext>
                </a:extLst>
              </p:cNvPr>
              <p:cNvSpPr txBox="1"/>
              <p:nvPr/>
            </p:nvSpPr>
            <p:spPr>
              <a:xfrm>
                <a:off x="7236017" y="4249170"/>
                <a:ext cx="6965030" cy="44781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𝑡𝑎𝑏𝑢𝑛𝑔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𝑂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sz="2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𝑔h</m:t>
                          </m:r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𝑙𝑒𝑣𝑒𝑙</m:t>
                          </m:r>
                        </m:sub>
                      </m:sSub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r>
                  <a:rPr lang="en-US" sz="2800" dirty="0">
                    <a:solidFill>
                      <a:srgbClr val="1B4444"/>
                    </a:solidFill>
                    <a:latin typeface="Montserrat Classic"/>
                  </a:rPr>
                  <a:t>dimana</a:t>
                </a:r>
                <a:endParaRPr lang="en-US" sz="2800" b="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sz="2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𝑡𝑎𝑏𝑢𝑛𝑔</m:t>
                              </m:r>
                            </m:sub>
                          </m:sSub>
                        </m:den>
                      </m:f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=3.93∗</m:t>
                      </m:r>
                      <m:sSup>
                        <m:sSupPr>
                          <m:ctrlPr>
                            <a:rPr lang="en-US" sz="2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</m:rad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𝑡𝑎𝑏𝑢𝑛𝑔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</m:rad>
                        </m:den>
                      </m:f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=1.74∗</m:t>
                      </m:r>
                      <m:sSup>
                        <m:sSupPr>
                          <m:ctrlPr>
                            <a:rPr lang="en-US" sz="2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2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642B1A4-362B-5AD4-8B04-3035FFD96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017" y="4249170"/>
                <a:ext cx="6965030" cy="4478149"/>
              </a:xfrm>
              <a:prstGeom prst="rect">
                <a:avLst/>
              </a:prstGeom>
              <a:blipFill>
                <a:blip r:embed="rId9"/>
                <a:stretch>
                  <a:fillRect l="-1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2267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236393"/>
            <a:ext cx="15728030" cy="1050607"/>
            <a:chOff x="0" y="0"/>
            <a:chExt cx="4142362" cy="2767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42362" cy="276703"/>
            </a:xfrm>
            <a:custGeom>
              <a:avLst/>
              <a:gdLst/>
              <a:ahLst/>
              <a:cxnLst/>
              <a:rect l="l" t="t" r="r" b="b"/>
              <a:pathLst>
                <a:path w="4142362" h="276703">
                  <a:moveTo>
                    <a:pt x="0" y="0"/>
                  </a:moveTo>
                  <a:lnTo>
                    <a:pt x="4142362" y="0"/>
                  </a:lnTo>
                  <a:lnTo>
                    <a:pt x="4142362" y="276703"/>
                  </a:lnTo>
                  <a:lnTo>
                    <a:pt x="0" y="276703"/>
                  </a:lnTo>
                  <a:close/>
                </a:path>
              </a:pathLst>
            </a:custGeom>
            <a:solidFill>
              <a:srgbClr val="1B444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338789" y="9236393"/>
            <a:ext cx="8757453" cy="7571877"/>
          </a:xfrm>
          <a:custGeom>
            <a:avLst/>
            <a:gdLst/>
            <a:ahLst/>
            <a:cxnLst/>
            <a:rect l="l" t="t" r="r" b="b"/>
            <a:pathLst>
              <a:path w="8757453" h="7571877">
                <a:moveTo>
                  <a:pt x="0" y="0"/>
                </a:moveTo>
                <a:lnTo>
                  <a:pt x="8757453" y="0"/>
                </a:lnTo>
                <a:lnTo>
                  <a:pt x="8757453" y="7571877"/>
                </a:lnTo>
                <a:lnTo>
                  <a:pt x="0" y="75718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028700" y="9610567"/>
            <a:ext cx="2882524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210"/>
              </a:lnSpc>
              <a:spcBef>
                <a:spcPct val="0"/>
              </a:spcBef>
            </a:pPr>
            <a:r>
              <a:rPr lang="en-US" sz="1700" u="sng">
                <a:solidFill>
                  <a:srgbClr val="E5E5E5"/>
                </a:solidFill>
                <a:latin typeface="Montserrat Classic"/>
                <a:hlinkClick r:id="" action="ppaction://noaction"/>
              </a:rPr>
              <a:t>Back to Agenda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6710989" y="9610567"/>
            <a:ext cx="548311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210"/>
              </a:lnSpc>
              <a:spcBef>
                <a:spcPct val="0"/>
              </a:spcBef>
            </a:pPr>
            <a:r>
              <a:rPr lang="en-US" sz="1700">
                <a:solidFill>
                  <a:srgbClr val="1B4444"/>
                </a:solidFill>
                <a:latin typeface="Montserrat Classic Bold"/>
              </a:rPr>
              <a:t>04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700" y="1064419"/>
            <a:ext cx="14287500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6049"/>
              </a:lnSpc>
              <a:spcBef>
                <a:spcPct val="0"/>
              </a:spcBef>
            </a:pPr>
            <a:r>
              <a:rPr lang="en-US" sz="5499" dirty="0">
                <a:solidFill>
                  <a:srgbClr val="1B4444"/>
                </a:solidFill>
                <a:latin typeface="Montserrat Classic Bold"/>
              </a:rPr>
              <a:t>Sistem </a:t>
            </a:r>
            <a:r>
              <a:rPr lang="en-US" sz="5499" dirty="0" err="1">
                <a:solidFill>
                  <a:srgbClr val="1B4444"/>
                </a:solidFill>
                <a:latin typeface="Montserrat Classic Bold"/>
              </a:rPr>
              <a:t>Pengaturan</a:t>
            </a:r>
            <a:r>
              <a:rPr lang="en-US" sz="5499" dirty="0">
                <a:solidFill>
                  <a:srgbClr val="1B4444"/>
                </a:solidFill>
                <a:latin typeface="Montserrat Classic Bold"/>
              </a:rPr>
              <a:t> Level</a:t>
            </a:r>
          </a:p>
        </p:txBody>
      </p:sp>
      <p:sp>
        <p:nvSpPr>
          <p:cNvPr id="17" name="Freeform 17"/>
          <p:cNvSpPr/>
          <p:nvPr/>
        </p:nvSpPr>
        <p:spPr>
          <a:xfrm flipH="1">
            <a:off x="12877959" y="-4827441"/>
            <a:ext cx="7666059" cy="6631969"/>
          </a:xfrm>
          <a:custGeom>
            <a:avLst/>
            <a:gdLst/>
            <a:ahLst/>
            <a:cxnLst/>
            <a:rect l="l" t="t" r="r" b="b"/>
            <a:pathLst>
              <a:path w="7666059" h="6631969">
                <a:moveTo>
                  <a:pt x="7666060" y="0"/>
                </a:moveTo>
                <a:lnTo>
                  <a:pt x="0" y="0"/>
                </a:lnTo>
                <a:lnTo>
                  <a:pt x="0" y="6631969"/>
                </a:lnTo>
                <a:lnTo>
                  <a:pt x="7666060" y="6631969"/>
                </a:lnTo>
                <a:lnTo>
                  <a:pt x="766606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32">
            <a:extLst>
              <a:ext uri="{FF2B5EF4-FFF2-40B4-BE49-F238E27FC236}">
                <a16:creationId xmlns:a16="http://schemas.microsoft.com/office/drawing/2014/main" id="{B9F820F4-683C-10E2-3B21-D4FE1EC38D9C}"/>
              </a:ext>
            </a:extLst>
          </p:cNvPr>
          <p:cNvSpPr txBox="1"/>
          <p:nvPr/>
        </p:nvSpPr>
        <p:spPr>
          <a:xfrm>
            <a:off x="1543050" y="7231999"/>
            <a:ext cx="5128406" cy="12965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dirty="0" err="1">
                <a:solidFill>
                  <a:srgbClr val="1B4444"/>
                </a:solidFill>
                <a:latin typeface="Montserrat Classic"/>
              </a:rPr>
              <a:t>Struktur</a:t>
            </a:r>
            <a:r>
              <a:rPr lang="en-US" sz="2499" dirty="0">
                <a:solidFill>
                  <a:srgbClr val="1B4444"/>
                </a:solidFill>
                <a:latin typeface="Montserrat Classic"/>
              </a:rPr>
              <a:t> NN: </a:t>
            </a:r>
          </a:p>
          <a:p>
            <a:pPr algn="l">
              <a:lnSpc>
                <a:spcPts val="3499"/>
              </a:lnSpc>
            </a:pPr>
            <a:r>
              <a:rPr lang="en-US" sz="2499" dirty="0">
                <a:solidFill>
                  <a:srgbClr val="1B4444"/>
                </a:solidFill>
                <a:latin typeface="Montserrat Classic"/>
              </a:rPr>
              <a:t>1 input layer, 1 hidden layer, dan 1 output layer</a:t>
            </a:r>
          </a:p>
        </p:txBody>
      </p:sp>
      <p:sp>
        <p:nvSpPr>
          <p:cNvPr id="21" name="TextBox 32">
            <a:extLst>
              <a:ext uri="{FF2B5EF4-FFF2-40B4-BE49-F238E27FC236}">
                <a16:creationId xmlns:a16="http://schemas.microsoft.com/office/drawing/2014/main" id="{435E70DF-ACCF-0AAE-47CD-09F6CD570A9E}"/>
              </a:ext>
            </a:extLst>
          </p:cNvPr>
          <p:cNvSpPr txBox="1"/>
          <p:nvPr/>
        </p:nvSpPr>
        <p:spPr>
          <a:xfrm>
            <a:off x="7220777" y="3718886"/>
            <a:ext cx="9490211" cy="398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dirty="0">
                <a:solidFill>
                  <a:srgbClr val="1B4444"/>
                </a:solidFill>
                <a:latin typeface="Montserrat Classic"/>
              </a:rPr>
              <a:t>Model level </a:t>
            </a:r>
            <a:r>
              <a:rPr lang="en-US" sz="2499" dirty="0" err="1">
                <a:solidFill>
                  <a:srgbClr val="1B4444"/>
                </a:solidFill>
                <a:latin typeface="Montserrat Classic"/>
              </a:rPr>
              <a:t>tangki</a:t>
            </a:r>
            <a:endParaRPr lang="en-US" sz="2499" dirty="0">
              <a:solidFill>
                <a:srgbClr val="1B4444"/>
              </a:solidFill>
              <a:latin typeface="Montserrat Classic"/>
            </a:endParaRPr>
          </a:p>
        </p:txBody>
      </p:sp>
      <p:pic>
        <p:nvPicPr>
          <p:cNvPr id="6" name="Picture 5" descr="A picture containing diagram, text, technical drawing, plan&#10;&#10;Description automatically generated">
            <a:extLst>
              <a:ext uri="{FF2B5EF4-FFF2-40B4-BE49-F238E27FC236}">
                <a16:creationId xmlns:a16="http://schemas.microsoft.com/office/drawing/2014/main" id="{D8384FEF-78E9-9107-0E4A-D81984196B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2524" y="1978521"/>
            <a:ext cx="9643249" cy="4478149"/>
          </a:xfrm>
          <a:prstGeom prst="rect">
            <a:avLst/>
          </a:prstGeom>
        </p:spPr>
      </p:pic>
      <p:pic>
        <p:nvPicPr>
          <p:cNvPr id="7" name="Picture 6" descr="A picture containing diagram, line, font, plot&#10;&#10;Description automatically generated">
            <a:extLst>
              <a:ext uri="{FF2B5EF4-FFF2-40B4-BE49-F238E27FC236}">
                <a16:creationId xmlns:a16="http://schemas.microsoft.com/office/drawing/2014/main" id="{E01DC52D-2EAF-207B-5178-BFEAAF696C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6849" y="6002739"/>
            <a:ext cx="10086334" cy="4116913"/>
          </a:xfrm>
          <a:prstGeom prst="rect">
            <a:avLst/>
          </a:prstGeom>
        </p:spPr>
      </p:pic>
      <p:sp>
        <p:nvSpPr>
          <p:cNvPr id="9" name="TextBox 32">
            <a:extLst>
              <a:ext uri="{FF2B5EF4-FFF2-40B4-BE49-F238E27FC236}">
                <a16:creationId xmlns:a16="http://schemas.microsoft.com/office/drawing/2014/main" id="{C708E844-8AC0-3075-CF95-6F488262C934}"/>
              </a:ext>
            </a:extLst>
          </p:cNvPr>
          <p:cNvSpPr txBox="1"/>
          <p:nvPr/>
        </p:nvSpPr>
        <p:spPr>
          <a:xfrm>
            <a:off x="10755145" y="2933559"/>
            <a:ext cx="6902638" cy="12965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dirty="0">
                <a:solidFill>
                  <a:srgbClr val="1B4444"/>
                </a:solidFill>
                <a:latin typeface="Montserrat Classic"/>
              </a:rPr>
              <a:t>Direct controller </a:t>
            </a:r>
            <a:r>
              <a:rPr lang="en-US" sz="2499" dirty="0" err="1">
                <a:solidFill>
                  <a:srgbClr val="1B4444"/>
                </a:solidFill>
                <a:latin typeface="Montserrat Classic"/>
              </a:rPr>
              <a:t>menggunakan</a:t>
            </a:r>
            <a:r>
              <a:rPr lang="en-US" sz="2499" dirty="0">
                <a:solidFill>
                  <a:srgbClr val="1B4444"/>
                </a:solidFill>
                <a:latin typeface="Montserrat Classic"/>
              </a:rPr>
              <a:t> 3 input error: e(k), e(k-1), dan e(k-2)  untuk </a:t>
            </a:r>
            <a:r>
              <a:rPr lang="en-US" sz="2499" dirty="0" err="1">
                <a:solidFill>
                  <a:srgbClr val="1B4444"/>
                </a:solidFill>
                <a:latin typeface="Montserrat Classic"/>
              </a:rPr>
              <a:t>menghasilkan</a:t>
            </a:r>
            <a:r>
              <a:rPr lang="en-US" sz="2499" dirty="0">
                <a:solidFill>
                  <a:srgbClr val="1B4444"/>
                </a:solidFill>
                <a:latin typeface="Montserrat Classic"/>
              </a:rPr>
              <a:t> sinyal kontrol u(k)</a:t>
            </a:r>
          </a:p>
        </p:txBody>
      </p:sp>
    </p:spTree>
    <p:extLst>
      <p:ext uri="{BB962C8B-B14F-4D97-AF65-F5344CB8AC3E}">
        <p14:creationId xmlns:p14="http://schemas.microsoft.com/office/powerpoint/2010/main" val="2526095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236393"/>
            <a:ext cx="15728030" cy="1050607"/>
            <a:chOff x="0" y="0"/>
            <a:chExt cx="4142362" cy="2767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42362" cy="276703"/>
            </a:xfrm>
            <a:custGeom>
              <a:avLst/>
              <a:gdLst/>
              <a:ahLst/>
              <a:cxnLst/>
              <a:rect l="l" t="t" r="r" b="b"/>
              <a:pathLst>
                <a:path w="4142362" h="276703">
                  <a:moveTo>
                    <a:pt x="0" y="0"/>
                  </a:moveTo>
                  <a:lnTo>
                    <a:pt x="4142362" y="0"/>
                  </a:lnTo>
                  <a:lnTo>
                    <a:pt x="4142362" y="276703"/>
                  </a:lnTo>
                  <a:lnTo>
                    <a:pt x="0" y="276703"/>
                  </a:lnTo>
                  <a:close/>
                </a:path>
              </a:pathLst>
            </a:custGeom>
            <a:solidFill>
              <a:srgbClr val="1B444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338789" y="9236393"/>
            <a:ext cx="8757453" cy="7571877"/>
          </a:xfrm>
          <a:custGeom>
            <a:avLst/>
            <a:gdLst/>
            <a:ahLst/>
            <a:cxnLst/>
            <a:rect l="l" t="t" r="r" b="b"/>
            <a:pathLst>
              <a:path w="8757453" h="7571877">
                <a:moveTo>
                  <a:pt x="0" y="0"/>
                </a:moveTo>
                <a:lnTo>
                  <a:pt x="8757453" y="0"/>
                </a:lnTo>
                <a:lnTo>
                  <a:pt x="8757453" y="7571877"/>
                </a:lnTo>
                <a:lnTo>
                  <a:pt x="0" y="75718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028700" y="9610567"/>
            <a:ext cx="2882524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210"/>
              </a:lnSpc>
              <a:spcBef>
                <a:spcPct val="0"/>
              </a:spcBef>
            </a:pPr>
            <a:r>
              <a:rPr lang="en-US" sz="1700" u="sng">
                <a:solidFill>
                  <a:srgbClr val="E5E5E5"/>
                </a:solidFill>
                <a:latin typeface="Montserrat Classic"/>
                <a:hlinkClick r:id="" action="ppaction://noaction"/>
              </a:rPr>
              <a:t>Back to Agenda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6710989" y="9610567"/>
            <a:ext cx="548311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210"/>
              </a:lnSpc>
              <a:spcBef>
                <a:spcPct val="0"/>
              </a:spcBef>
            </a:pPr>
            <a:r>
              <a:rPr lang="en-US" sz="1700">
                <a:solidFill>
                  <a:srgbClr val="1B4444"/>
                </a:solidFill>
                <a:latin typeface="Montserrat Classic Bold"/>
              </a:rPr>
              <a:t>04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700" y="1064419"/>
            <a:ext cx="14287500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6049"/>
              </a:lnSpc>
              <a:spcBef>
                <a:spcPct val="0"/>
              </a:spcBef>
            </a:pPr>
            <a:r>
              <a:rPr lang="en-US" sz="5499" dirty="0" err="1">
                <a:solidFill>
                  <a:srgbClr val="1B4444"/>
                </a:solidFill>
                <a:latin typeface="Montserrat Classic Bold"/>
              </a:rPr>
              <a:t>Kontroller</a:t>
            </a:r>
            <a:r>
              <a:rPr lang="en-US" sz="5499" dirty="0">
                <a:solidFill>
                  <a:srgbClr val="1B4444"/>
                </a:solidFill>
                <a:latin typeface="Montserrat Classic Bold"/>
              </a:rPr>
              <a:t> Neural Network</a:t>
            </a:r>
          </a:p>
        </p:txBody>
      </p:sp>
      <p:sp>
        <p:nvSpPr>
          <p:cNvPr id="17" name="Freeform 17"/>
          <p:cNvSpPr/>
          <p:nvPr/>
        </p:nvSpPr>
        <p:spPr>
          <a:xfrm flipH="1">
            <a:off x="12877959" y="-4827441"/>
            <a:ext cx="7666059" cy="6631969"/>
          </a:xfrm>
          <a:custGeom>
            <a:avLst/>
            <a:gdLst/>
            <a:ahLst/>
            <a:cxnLst/>
            <a:rect l="l" t="t" r="r" b="b"/>
            <a:pathLst>
              <a:path w="7666059" h="6631969">
                <a:moveTo>
                  <a:pt x="7666060" y="0"/>
                </a:moveTo>
                <a:lnTo>
                  <a:pt x="0" y="0"/>
                </a:lnTo>
                <a:lnTo>
                  <a:pt x="0" y="6631969"/>
                </a:lnTo>
                <a:lnTo>
                  <a:pt x="7666060" y="6631969"/>
                </a:lnTo>
                <a:lnTo>
                  <a:pt x="766606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32">
            <a:extLst>
              <a:ext uri="{FF2B5EF4-FFF2-40B4-BE49-F238E27FC236}">
                <a16:creationId xmlns:a16="http://schemas.microsoft.com/office/drawing/2014/main" id="{B9F820F4-683C-10E2-3B21-D4FE1EC38D9C}"/>
              </a:ext>
            </a:extLst>
          </p:cNvPr>
          <p:cNvSpPr txBox="1"/>
          <p:nvPr/>
        </p:nvSpPr>
        <p:spPr>
          <a:xfrm>
            <a:off x="1005254" y="5692789"/>
            <a:ext cx="5676900" cy="8476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dirty="0">
                <a:solidFill>
                  <a:srgbClr val="1B4444"/>
                </a:solidFill>
                <a:latin typeface="Montserrat Classic"/>
              </a:rPr>
              <a:t>Backpropagation: proses learning, </a:t>
            </a:r>
            <a:r>
              <a:rPr lang="en-US" sz="2499" dirty="0" err="1">
                <a:solidFill>
                  <a:srgbClr val="1B4444"/>
                </a:solidFill>
                <a:latin typeface="Montserrat Classic"/>
              </a:rPr>
              <a:t>minimisasi</a:t>
            </a:r>
            <a:r>
              <a:rPr lang="en-US" sz="2499" dirty="0">
                <a:solidFill>
                  <a:srgbClr val="1B4444"/>
                </a:solidFill>
                <a:latin typeface="Montserrat Classic"/>
              </a:rPr>
              <a:t> cost function</a:t>
            </a:r>
          </a:p>
        </p:txBody>
      </p:sp>
      <p:sp>
        <p:nvSpPr>
          <p:cNvPr id="21" name="TextBox 32">
            <a:extLst>
              <a:ext uri="{FF2B5EF4-FFF2-40B4-BE49-F238E27FC236}">
                <a16:creationId xmlns:a16="http://schemas.microsoft.com/office/drawing/2014/main" id="{435E70DF-ACCF-0AAE-47CD-09F6CD570A9E}"/>
              </a:ext>
            </a:extLst>
          </p:cNvPr>
          <p:cNvSpPr txBox="1"/>
          <p:nvPr/>
        </p:nvSpPr>
        <p:spPr>
          <a:xfrm>
            <a:off x="1003300" y="2208034"/>
            <a:ext cx="9490211" cy="398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dirty="0" err="1">
                <a:solidFill>
                  <a:srgbClr val="1B4444"/>
                </a:solidFill>
                <a:latin typeface="Montserrat Classic"/>
              </a:rPr>
              <a:t>Propagasi</a:t>
            </a:r>
            <a:r>
              <a:rPr lang="en-US" sz="2499" dirty="0">
                <a:solidFill>
                  <a:srgbClr val="1B4444"/>
                </a:solidFill>
                <a:latin typeface="Montserrat Classic"/>
              </a:rPr>
              <a:t> maju: </a:t>
            </a:r>
            <a:r>
              <a:rPr lang="en-US" sz="2499" dirty="0" err="1">
                <a:solidFill>
                  <a:srgbClr val="1B4444"/>
                </a:solidFill>
                <a:latin typeface="Montserrat Classic"/>
              </a:rPr>
              <a:t>menghasilkan</a:t>
            </a:r>
            <a:r>
              <a:rPr lang="en-US" sz="2499" dirty="0">
                <a:solidFill>
                  <a:srgbClr val="1B4444"/>
                </a:solidFill>
                <a:latin typeface="Montserrat Classic"/>
              </a:rPr>
              <a:t> sinyal kontrol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C1E31E-7A83-5FAB-A384-741E26B7E5C4}"/>
                  </a:ext>
                </a:extLst>
              </p:cNvPr>
              <p:cNvSpPr txBox="1"/>
              <p:nvPr/>
            </p:nvSpPr>
            <p:spPr>
              <a:xfrm>
                <a:off x="1028700" y="3086100"/>
                <a:ext cx="8801100" cy="2216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32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32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</a:rPr>
                      <m:t>−2)]</m:t>
                    </m:r>
                  </m:oMath>
                </a14:m>
                <a:r>
                  <a:rPr lang="en-US" sz="3200" i="1" dirty="0">
                    <a:effectLst/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3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36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3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r>
                  <a:rPr lang="en-US" sz="3600" dirty="0"/>
                  <a:t>, dimana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sz="3600" i="1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en-US" sz="3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𝑗𝑖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3600" dirty="0"/>
              </a:p>
              <a:p>
                <a14:m>
                  <m:oMath xmlns:m="http://schemas.openxmlformats.org/officeDocument/2006/math">
                    <m:r>
                      <a:rPr lang="en-US" sz="36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36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3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3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600" dirty="0"/>
                  <a:t> , dimana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C1E31E-7A83-5FAB-A384-741E26B7E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3086100"/>
                <a:ext cx="8801100" cy="2216697"/>
              </a:xfrm>
              <a:prstGeom prst="rect">
                <a:avLst/>
              </a:prstGeom>
              <a:blipFill>
                <a:blip r:embed="rId7"/>
                <a:stretch>
                  <a:fillRect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96EF6B-3E24-9EA5-B4D2-98BD271163DB}"/>
                  </a:ext>
                </a:extLst>
              </p:cNvPr>
              <p:cNvSpPr txBox="1"/>
              <p:nvPr/>
            </p:nvSpPr>
            <p:spPr>
              <a:xfrm>
                <a:off x="1543050" y="6779166"/>
                <a:ext cx="4533900" cy="2213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4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6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96EF6B-3E24-9EA5-B4D2-98BD27116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050" y="6779166"/>
                <a:ext cx="4533900" cy="221355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3E1F792-24E5-90FE-84E6-A899DEE7EBC7}"/>
                  </a:ext>
                </a:extLst>
              </p:cNvPr>
              <p:cNvSpPr txBox="1"/>
              <p:nvPr/>
            </p:nvSpPr>
            <p:spPr>
              <a:xfrm>
                <a:off x="10380108" y="2876920"/>
                <a:ext cx="6765790" cy="2929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4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4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𝜂</m:t>
                      </m:r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en-US" sz="4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4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4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4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sSub>
                        <m:sSubPr>
                          <m:ctrlPr>
                            <a:rPr lang="en-US" sz="4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3600" i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3E1F792-24E5-90FE-84E6-A899DEE7E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0108" y="2876920"/>
                <a:ext cx="6765790" cy="29295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32">
            <a:extLst>
              <a:ext uri="{FF2B5EF4-FFF2-40B4-BE49-F238E27FC236}">
                <a16:creationId xmlns:a16="http://schemas.microsoft.com/office/drawing/2014/main" id="{722E1EA7-212D-176D-2BEE-A10CF4A2C0B9}"/>
              </a:ext>
            </a:extLst>
          </p:cNvPr>
          <p:cNvSpPr txBox="1"/>
          <p:nvPr/>
        </p:nvSpPr>
        <p:spPr>
          <a:xfrm>
            <a:off x="10803154" y="5778448"/>
            <a:ext cx="6902638" cy="398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dirty="0">
                <a:solidFill>
                  <a:srgbClr val="1B4444"/>
                </a:solidFill>
                <a:latin typeface="Montserrat Classic"/>
              </a:rPr>
              <a:t>Updating weight hidden:</a:t>
            </a:r>
          </a:p>
        </p:txBody>
      </p:sp>
      <p:sp>
        <p:nvSpPr>
          <p:cNvPr id="15" name="TextBox 32">
            <a:extLst>
              <a:ext uri="{FF2B5EF4-FFF2-40B4-BE49-F238E27FC236}">
                <a16:creationId xmlns:a16="http://schemas.microsoft.com/office/drawing/2014/main" id="{1D467E9D-869E-1899-42F5-FF5C5B2ECC68}"/>
              </a:ext>
            </a:extLst>
          </p:cNvPr>
          <p:cNvSpPr txBox="1"/>
          <p:nvPr/>
        </p:nvSpPr>
        <p:spPr>
          <a:xfrm>
            <a:off x="10814877" y="2362977"/>
            <a:ext cx="6902638" cy="398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dirty="0">
                <a:solidFill>
                  <a:srgbClr val="1B4444"/>
                </a:solidFill>
                <a:latin typeface="Montserrat Classic"/>
              </a:rPr>
              <a:t>Updating weight output: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DFB86B-93EF-0531-AF69-3E8840CE4E99}"/>
                  </a:ext>
                </a:extLst>
              </p:cNvPr>
              <p:cNvSpPr txBox="1"/>
              <p:nvPr/>
            </p:nvSpPr>
            <p:spPr>
              <a:xfrm>
                <a:off x="10380108" y="6259898"/>
                <a:ext cx="6765790" cy="2537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40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4800" i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DFB86B-93EF-0531-AF69-3E8840CE4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0108" y="6259898"/>
                <a:ext cx="6765790" cy="253736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4116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236393"/>
            <a:ext cx="15728030" cy="1050607"/>
            <a:chOff x="0" y="0"/>
            <a:chExt cx="4142362" cy="2767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42362" cy="276703"/>
            </a:xfrm>
            <a:custGeom>
              <a:avLst/>
              <a:gdLst/>
              <a:ahLst/>
              <a:cxnLst/>
              <a:rect l="l" t="t" r="r" b="b"/>
              <a:pathLst>
                <a:path w="4142362" h="276703">
                  <a:moveTo>
                    <a:pt x="0" y="0"/>
                  </a:moveTo>
                  <a:lnTo>
                    <a:pt x="4142362" y="0"/>
                  </a:lnTo>
                  <a:lnTo>
                    <a:pt x="4142362" y="276703"/>
                  </a:lnTo>
                  <a:lnTo>
                    <a:pt x="0" y="276703"/>
                  </a:lnTo>
                  <a:close/>
                </a:path>
              </a:pathLst>
            </a:custGeom>
            <a:solidFill>
              <a:srgbClr val="1B444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338789" y="9236393"/>
            <a:ext cx="8757453" cy="7571877"/>
          </a:xfrm>
          <a:custGeom>
            <a:avLst/>
            <a:gdLst/>
            <a:ahLst/>
            <a:cxnLst/>
            <a:rect l="l" t="t" r="r" b="b"/>
            <a:pathLst>
              <a:path w="8757453" h="7571877">
                <a:moveTo>
                  <a:pt x="0" y="0"/>
                </a:moveTo>
                <a:lnTo>
                  <a:pt x="8757453" y="0"/>
                </a:lnTo>
                <a:lnTo>
                  <a:pt x="8757453" y="7571877"/>
                </a:lnTo>
                <a:lnTo>
                  <a:pt x="0" y="75718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028700" y="9610567"/>
            <a:ext cx="2882524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210"/>
              </a:lnSpc>
              <a:spcBef>
                <a:spcPct val="0"/>
              </a:spcBef>
            </a:pPr>
            <a:r>
              <a:rPr lang="en-US" sz="1700" u="sng">
                <a:solidFill>
                  <a:srgbClr val="E5E5E5"/>
                </a:solidFill>
                <a:latin typeface="Montserrat Classic"/>
                <a:hlinkClick r:id="" action="ppaction://noaction"/>
              </a:rPr>
              <a:t>Back to Agenda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6710989" y="9610567"/>
            <a:ext cx="548311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210"/>
              </a:lnSpc>
              <a:spcBef>
                <a:spcPct val="0"/>
              </a:spcBef>
            </a:pPr>
            <a:r>
              <a:rPr lang="en-US" sz="1700">
                <a:solidFill>
                  <a:srgbClr val="1B4444"/>
                </a:solidFill>
                <a:latin typeface="Montserrat Classic Bold"/>
              </a:rPr>
              <a:t>04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700" y="1064419"/>
            <a:ext cx="14287500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6049"/>
              </a:lnSpc>
              <a:spcBef>
                <a:spcPct val="0"/>
              </a:spcBef>
            </a:pPr>
            <a:r>
              <a:rPr lang="en-US" sz="5499" dirty="0">
                <a:solidFill>
                  <a:srgbClr val="1B4444"/>
                </a:solidFill>
                <a:latin typeface="Montserrat Classic Bold"/>
              </a:rPr>
              <a:t>Desain Sistem </a:t>
            </a:r>
            <a:r>
              <a:rPr lang="en-US" sz="5499" dirty="0" err="1">
                <a:solidFill>
                  <a:srgbClr val="1B4444"/>
                </a:solidFill>
                <a:latin typeface="Montserrat Classic Bold"/>
              </a:rPr>
              <a:t>Tertanam</a:t>
            </a:r>
            <a:endParaRPr lang="en-US" sz="5499" dirty="0">
              <a:solidFill>
                <a:srgbClr val="1B4444"/>
              </a:solidFill>
              <a:latin typeface="Montserrat Classic Bold"/>
            </a:endParaRPr>
          </a:p>
        </p:txBody>
      </p:sp>
      <p:sp>
        <p:nvSpPr>
          <p:cNvPr id="17" name="Freeform 17"/>
          <p:cNvSpPr/>
          <p:nvPr/>
        </p:nvSpPr>
        <p:spPr>
          <a:xfrm flipH="1">
            <a:off x="12877959" y="-4827441"/>
            <a:ext cx="7666059" cy="6631969"/>
          </a:xfrm>
          <a:custGeom>
            <a:avLst/>
            <a:gdLst/>
            <a:ahLst/>
            <a:cxnLst/>
            <a:rect l="l" t="t" r="r" b="b"/>
            <a:pathLst>
              <a:path w="7666059" h="6631969">
                <a:moveTo>
                  <a:pt x="7666060" y="0"/>
                </a:moveTo>
                <a:lnTo>
                  <a:pt x="0" y="0"/>
                </a:lnTo>
                <a:lnTo>
                  <a:pt x="0" y="6631969"/>
                </a:lnTo>
                <a:lnTo>
                  <a:pt x="7666060" y="6631969"/>
                </a:lnTo>
                <a:lnTo>
                  <a:pt x="766606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32">
            <a:extLst>
              <a:ext uri="{FF2B5EF4-FFF2-40B4-BE49-F238E27FC236}">
                <a16:creationId xmlns:a16="http://schemas.microsoft.com/office/drawing/2014/main" id="{435E70DF-ACCF-0AAE-47CD-09F6CD570A9E}"/>
              </a:ext>
            </a:extLst>
          </p:cNvPr>
          <p:cNvSpPr txBox="1"/>
          <p:nvPr/>
        </p:nvSpPr>
        <p:spPr>
          <a:xfrm>
            <a:off x="609600" y="2374588"/>
            <a:ext cx="9490211" cy="398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dirty="0">
                <a:solidFill>
                  <a:srgbClr val="1B4444"/>
                </a:solidFill>
                <a:latin typeface="Montserrat Classic"/>
              </a:rPr>
              <a:t>STM32F407 sebagai unit processing </a:t>
            </a:r>
            <a:r>
              <a:rPr lang="en-US" sz="2499" dirty="0" err="1">
                <a:solidFill>
                  <a:srgbClr val="1B4444"/>
                </a:solidFill>
                <a:latin typeface="Montserrat Classic"/>
              </a:rPr>
              <a:t>algoritma</a:t>
            </a:r>
            <a:r>
              <a:rPr lang="en-US" sz="2499" dirty="0">
                <a:solidFill>
                  <a:srgbClr val="1B4444"/>
                </a:solidFill>
                <a:latin typeface="Montserrat Classic"/>
              </a:rPr>
              <a:t> program</a:t>
            </a:r>
          </a:p>
        </p:txBody>
      </p:sp>
      <p:sp>
        <p:nvSpPr>
          <p:cNvPr id="14" name="TextBox 32">
            <a:extLst>
              <a:ext uri="{FF2B5EF4-FFF2-40B4-BE49-F238E27FC236}">
                <a16:creationId xmlns:a16="http://schemas.microsoft.com/office/drawing/2014/main" id="{722E1EA7-212D-176D-2BEE-A10CF4A2C0B9}"/>
              </a:ext>
            </a:extLst>
          </p:cNvPr>
          <p:cNvSpPr txBox="1"/>
          <p:nvPr/>
        </p:nvSpPr>
        <p:spPr>
          <a:xfrm>
            <a:off x="10775762" y="2423447"/>
            <a:ext cx="6902638" cy="398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dirty="0">
                <a:solidFill>
                  <a:srgbClr val="1B4444"/>
                </a:solidFill>
                <a:latin typeface="Montserrat Classic"/>
              </a:rPr>
              <a:t>Rangkaian </a:t>
            </a:r>
            <a:r>
              <a:rPr lang="en-US" sz="2499" dirty="0" err="1">
                <a:solidFill>
                  <a:srgbClr val="1B4444"/>
                </a:solidFill>
                <a:latin typeface="Montserrat Classic"/>
              </a:rPr>
              <a:t>penguatan</a:t>
            </a:r>
            <a:r>
              <a:rPr lang="en-US" sz="2499" dirty="0">
                <a:solidFill>
                  <a:srgbClr val="1B4444"/>
                </a:solidFill>
                <a:latin typeface="Montserrat Classic"/>
              </a:rPr>
              <a:t> flow dan drain valve</a:t>
            </a:r>
          </a:p>
        </p:txBody>
      </p:sp>
      <p:pic>
        <p:nvPicPr>
          <p:cNvPr id="19" name="Picture 18" descr="A picture containing text, diagram, plan, technical drawing&#10;&#10;Description automatically generated">
            <a:extLst>
              <a:ext uri="{FF2B5EF4-FFF2-40B4-BE49-F238E27FC236}">
                <a16:creationId xmlns:a16="http://schemas.microsoft.com/office/drawing/2014/main" id="{DC72B8EB-532C-C81A-AE09-EB6E220CF5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126" y="3695700"/>
            <a:ext cx="6429685" cy="5540693"/>
          </a:xfrm>
          <a:prstGeom prst="rect">
            <a:avLst/>
          </a:prstGeom>
        </p:spPr>
      </p:pic>
      <p:pic>
        <p:nvPicPr>
          <p:cNvPr id="22" name="Picture 21" descr="A picture containing diagram, plan, technical drawing, schematic&#10;&#10;Description automatically generated">
            <a:extLst>
              <a:ext uri="{FF2B5EF4-FFF2-40B4-BE49-F238E27FC236}">
                <a16:creationId xmlns:a16="http://schemas.microsoft.com/office/drawing/2014/main" id="{810F8995-F340-B767-A739-F070134B09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5828" y="3425195"/>
            <a:ext cx="11541687" cy="573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224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1620</Words>
  <Application>Microsoft Office PowerPoint</Application>
  <PresentationFormat>Custom</PresentationFormat>
  <Paragraphs>338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Calibri</vt:lpstr>
      <vt:lpstr>Times New Roman</vt:lpstr>
      <vt:lpstr>Arial</vt:lpstr>
      <vt:lpstr>Cambria Math</vt:lpstr>
      <vt:lpstr>Montserrat Classic Bold</vt:lpstr>
      <vt:lpstr>Montserrat Semi-Bold</vt:lpstr>
      <vt:lpstr>Montserrat Classic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Proposal Business Presentation in Dark Green Orange Geometric Style</dc:title>
  <cp:lastModifiedBy>Muhammad Faris Zuhairi</cp:lastModifiedBy>
  <cp:revision>1</cp:revision>
  <dcterms:created xsi:type="dcterms:W3CDTF">2006-08-16T00:00:00Z</dcterms:created>
  <dcterms:modified xsi:type="dcterms:W3CDTF">2023-06-17T02:55:32Z</dcterms:modified>
  <dc:identifier>DAFlziyr5A8</dc:identifier>
</cp:coreProperties>
</file>