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1"/>
  </p:notesMasterIdLst>
  <p:sldIdLst>
    <p:sldId id="256" r:id="rId4"/>
    <p:sldId id="261" r:id="rId5"/>
    <p:sldId id="262" r:id="rId6"/>
    <p:sldId id="265" r:id="rId7"/>
    <p:sldId id="285" r:id="rId8"/>
    <p:sldId id="287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2" autoAdjust="0"/>
    <p:restoredTop sz="94390" autoAdjust="0"/>
  </p:normalViewPr>
  <p:slideViewPr>
    <p:cSldViewPr snapToGrid="0">
      <p:cViewPr>
        <p:scale>
          <a:sx n="76" d="100"/>
          <a:sy n="76" d="100"/>
        </p:scale>
        <p:origin x="-666" y="-72"/>
      </p:cViewPr>
      <p:guideLst>
        <p:guide orient="horz" pos="23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AA91F-5C3B-4DB5-8387-C091B248C10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C5BD3-70EF-4C81-AC92-C9BD14DB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4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17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="" xmlns:a16="http://schemas.microsoft.com/office/drawing/2014/main" id="{276371D3-4FF4-4780-8DCC-1A9DD3FBADB1}"/>
              </a:ext>
            </a:extLst>
          </p:cNvPr>
          <p:cNvSpPr/>
          <p:nvPr/>
        </p:nvSpPr>
        <p:spPr>
          <a:xfrm>
            <a:off x="4" y="10323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accent1">
              <a:lumMod val="9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36F11E1C-D40B-4E44-841A-CDC5A1A8CE5D}"/>
              </a:ext>
            </a:extLst>
          </p:cNvPr>
          <p:cNvSpPr/>
          <p:nvPr userDrawn="1"/>
        </p:nvSpPr>
        <p:spPr>
          <a:xfrm>
            <a:off x="0" y="5670210"/>
            <a:ext cx="12192000" cy="118779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15C431FD-5460-4260-B8FE-1385C3A0A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8839653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EAF96E15-0CE0-49CA-8B27-4146CE72FB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917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E5BFE49F-B5E6-4A85-B42A-DBDD013F84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1396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3E22A51-FB04-4FB6-8A9D-AE05811C1438}"/>
              </a:ext>
            </a:extLst>
          </p:cNvPr>
          <p:cNvSpPr/>
          <p:nvPr userDrawn="1"/>
        </p:nvSpPr>
        <p:spPr>
          <a:xfrm>
            <a:off x="360608" y="303727"/>
            <a:ext cx="5520743" cy="6250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9499" y="523741"/>
            <a:ext cx="3709115" cy="5855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30988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63097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Break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72075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88574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5" r:id="rId3"/>
    <p:sldLayoutId id="2147483766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8" r:id="rId2"/>
    <p:sldLayoutId id="2147483689" r:id="rId3"/>
    <p:sldLayoutId id="2147483690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874460" y="681519"/>
            <a:ext cx="4631741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Tugas</a:t>
            </a:r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Besar</a:t>
            </a:r>
            <a:endParaRPr lang="en-US" altLang="ko-KR" sz="4800" dirty="0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PBO</a:t>
            </a:r>
          </a:p>
          <a:p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892572" y="2328944"/>
            <a:ext cx="4631685" cy="15289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PENDATAAN  BUKU</a:t>
            </a:r>
          </a:p>
          <a:p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Disusun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Oleh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	:</a:t>
            </a:r>
          </a:p>
          <a:p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Faiz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Rizky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Fahlevi</a:t>
            </a:r>
            <a:endParaRPr lang="en-US" altLang="ko-KR" sz="1867" dirty="0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Muhammad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Fariz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Maulana</a:t>
            </a:r>
            <a:endParaRPr lang="en-US" altLang="ko-KR" sz="1867" dirty="0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Pramudia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Adiw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Wicaksono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="" xmlns:a16="http://schemas.microsoft.com/office/drawing/2014/main" id="{6ED142D3-29FB-4AB3-80DF-6B614B73C5D2}"/>
              </a:ext>
            </a:extLst>
          </p:cNvPr>
          <p:cNvSpPr/>
          <p:nvPr/>
        </p:nvSpPr>
        <p:spPr>
          <a:xfrm>
            <a:off x="3749423" y="622301"/>
            <a:ext cx="7845677" cy="3622629"/>
          </a:xfrm>
          <a:custGeom>
            <a:avLst/>
            <a:gdLst>
              <a:gd name="connsiteX0" fmla="*/ 0 w 11768516"/>
              <a:gd name="connsiteY0" fmla="*/ 0 h 5433944"/>
              <a:gd name="connsiteX1" fmla="*/ 11768516 w 11768516"/>
              <a:gd name="connsiteY1" fmla="*/ 0 h 5433944"/>
              <a:gd name="connsiteX2" fmla="*/ 11768516 w 11768516"/>
              <a:gd name="connsiteY2" fmla="*/ 5433944 h 5433944"/>
              <a:gd name="connsiteX3" fmla="*/ 3711365 w 11768516"/>
              <a:gd name="connsiteY3" fmla="*/ 5433944 h 5433944"/>
              <a:gd name="connsiteX4" fmla="*/ 3711365 w 11768516"/>
              <a:gd name="connsiteY4" fmla="*/ 5233214 h 5433944"/>
              <a:gd name="connsiteX5" fmla="*/ 11567786 w 11768516"/>
              <a:gd name="connsiteY5" fmla="*/ 5233214 h 5433944"/>
              <a:gd name="connsiteX6" fmla="*/ 11567786 w 11768516"/>
              <a:gd name="connsiteY6" fmla="*/ 200730 h 5433944"/>
              <a:gd name="connsiteX7" fmla="*/ 200730 w 11768516"/>
              <a:gd name="connsiteY7" fmla="*/ 200730 h 5433944"/>
              <a:gd name="connsiteX8" fmla="*/ 200730 w 11768516"/>
              <a:gd name="connsiteY8" fmla="*/ 3480926 h 5433944"/>
              <a:gd name="connsiteX9" fmla="*/ 0 w 11768516"/>
              <a:gd name="connsiteY9" fmla="*/ 3480926 h 543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68516" h="5433944">
                <a:moveTo>
                  <a:pt x="0" y="0"/>
                </a:moveTo>
                <a:lnTo>
                  <a:pt x="11768516" y="0"/>
                </a:lnTo>
                <a:lnTo>
                  <a:pt x="11768516" y="5433944"/>
                </a:lnTo>
                <a:lnTo>
                  <a:pt x="3711365" y="5433944"/>
                </a:lnTo>
                <a:lnTo>
                  <a:pt x="3711365" y="5233214"/>
                </a:lnTo>
                <a:lnTo>
                  <a:pt x="11567786" y="5233214"/>
                </a:lnTo>
                <a:lnTo>
                  <a:pt x="11567786" y="200730"/>
                </a:lnTo>
                <a:lnTo>
                  <a:pt x="200730" y="200730"/>
                </a:lnTo>
                <a:lnTo>
                  <a:pt x="200730" y="3480926"/>
                </a:lnTo>
                <a:lnTo>
                  <a:pt x="0" y="34809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9A03E388-9BAB-4F1E-ACB7-1669E3F7E764}"/>
              </a:ext>
            </a:extLst>
          </p:cNvPr>
          <p:cNvGrpSpPr/>
          <p:nvPr/>
        </p:nvGrpSpPr>
        <p:grpSpPr>
          <a:xfrm>
            <a:off x="3275908" y="2108047"/>
            <a:ext cx="3244291" cy="3000067"/>
            <a:chOff x="8479089" y="1262387"/>
            <a:chExt cx="6147593" cy="5684813"/>
          </a:xfrm>
        </p:grpSpPr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6DFB59B6-3382-47AE-AAE5-C0AFB4E35EE9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106" name="Freeform: Shape 105">
                <a:extLst>
                  <a:ext uri="{FF2B5EF4-FFF2-40B4-BE49-F238E27FC236}">
                    <a16:creationId xmlns="" xmlns:a16="http://schemas.microsoft.com/office/drawing/2014/main" id="{0FE219E2-BED5-40DF-B4AE-A2B0F98EF35F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="" xmlns:a16="http://schemas.microsoft.com/office/drawing/2014/main" id="{760B529C-0824-4515-BB90-4F2A23E6105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="" xmlns:a16="http://schemas.microsoft.com/office/drawing/2014/main" id="{1A1B5FBD-480E-486F-84F2-9BEEE8B6810D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="" xmlns:a16="http://schemas.microsoft.com/office/drawing/2014/main" id="{45E97D55-1A29-4ABE-B23A-52B9D0F56293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="" xmlns:a16="http://schemas.microsoft.com/office/drawing/2014/main" id="{A674B560-08BC-493A-BEB3-17217BCE660C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="" xmlns:a16="http://schemas.microsoft.com/office/drawing/2014/main" id="{A609599D-CB93-4845-9B8E-C8A407CDF7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="" xmlns:a16="http://schemas.microsoft.com/office/drawing/2014/main" id="{18D7141E-3E01-4877-B1E7-2FB9489576F5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61EE2201-2FD3-435F-A07C-D09FFE6146C3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="" xmlns:a16="http://schemas.microsoft.com/office/drawing/2014/main" id="{C38FBDB8-70EB-4F7B-87EA-E213DE6AB81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="" xmlns:a16="http://schemas.microsoft.com/office/drawing/2014/main" id="{1E66548C-71B6-471E-8C87-3900F09FD78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="" xmlns:a16="http://schemas.microsoft.com/office/drawing/2014/main" id="{79A4AE8E-40D8-4081-B62F-15A1938C11CF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="" xmlns:a16="http://schemas.microsoft.com/office/drawing/2014/main" id="{BAFC1D33-3C39-4879-B1A4-2BEE377C2E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="" xmlns:a16="http://schemas.microsoft.com/office/drawing/2014/main" id="{E82D3C89-C7BB-417E-BE98-A49AD6203D9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="" xmlns:a16="http://schemas.microsoft.com/office/drawing/2014/main" id="{8F587926-8F95-42C0-842D-E38CBAAC7597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="" xmlns:a16="http://schemas.microsoft.com/office/drawing/2014/main" id="{0A8F6546-3A7E-486A-80AB-1B93764116FB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="" xmlns:a16="http://schemas.microsoft.com/office/drawing/2014/main" id="{4AE3CE47-66EF-4B91-AE28-182BE821CFA5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92" name="Freeform: Shape 91">
                <a:extLst>
                  <a:ext uri="{FF2B5EF4-FFF2-40B4-BE49-F238E27FC236}">
                    <a16:creationId xmlns="" xmlns:a16="http://schemas.microsoft.com/office/drawing/2014/main" id="{60F9631F-CF20-4497-A7A0-5E42637FEE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="" xmlns:a16="http://schemas.microsoft.com/office/drawing/2014/main" id="{B231E4A5-F67A-4206-9BE7-18B302529CB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="" xmlns:a16="http://schemas.microsoft.com/office/drawing/2014/main" id="{7B94567D-9A0D-4BCA-8FAE-4777C8EE460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="" xmlns:a16="http://schemas.microsoft.com/office/drawing/2014/main" id="{0ABA9635-313D-473B-BA77-DA14528910D2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="" xmlns:a16="http://schemas.microsoft.com/office/drawing/2014/main" id="{57B0118B-B35B-49D5-8D4F-D00EEE4396F0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="" xmlns:a16="http://schemas.microsoft.com/office/drawing/2014/main" id="{19A46A83-2DB9-4779-A800-7D745426240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="" xmlns:a16="http://schemas.microsoft.com/office/drawing/2014/main" id="{5FEFBC12-2ACF-419F-A13F-CA7CBC552D4A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="" xmlns:a16="http://schemas.microsoft.com/office/drawing/2014/main" id="{940133F7-DCF5-4682-A5BD-1BE01D4BA622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85" name="Freeform: Shape 84">
                <a:extLst>
                  <a:ext uri="{FF2B5EF4-FFF2-40B4-BE49-F238E27FC236}">
                    <a16:creationId xmlns="" xmlns:a16="http://schemas.microsoft.com/office/drawing/2014/main" id="{D6BEBB27-095C-4AFA-B403-17C76B0DFB21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="" xmlns:a16="http://schemas.microsoft.com/office/drawing/2014/main" id="{8D19BA74-FF22-4761-B6B0-956F195A6D99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="" xmlns:a16="http://schemas.microsoft.com/office/drawing/2014/main" id="{84079D17-A7B8-41ED-AA14-FFCC27781402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5A153433-C2BE-4FC2-9938-946FA50DABBC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="" xmlns:a16="http://schemas.microsoft.com/office/drawing/2014/main" id="{E497F288-FA17-44BC-99E1-44CB677F74EF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="" xmlns:a16="http://schemas.microsoft.com/office/drawing/2014/main" id="{ADB712A1-4C82-4915-9CAE-EC905DCE0276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="" xmlns:a16="http://schemas.microsoft.com/office/drawing/2014/main" id="{DA9CB4A5-03BD-4C87-9BBE-26024EDEC045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="" xmlns:a16="http://schemas.microsoft.com/office/drawing/2014/main" id="{2BEA25B0-6ADB-4E65-A885-91605593EF76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="" xmlns:a16="http://schemas.microsoft.com/office/drawing/2014/main" id="{008703A4-BAA0-4F5F-9B10-0BBAA113032A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="" xmlns:a16="http://schemas.microsoft.com/office/drawing/2014/main" id="{AAD0819E-5EAE-42CC-B768-6E7B0A2B911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="" xmlns:a16="http://schemas.microsoft.com/office/drawing/2014/main" id="{E5247C33-6FF5-4BA0-9003-8730281C36B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="" xmlns:a16="http://schemas.microsoft.com/office/drawing/2014/main" id="{0D5EE29B-A225-4F5E-B847-6E0C79A9FA2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="" xmlns:a16="http://schemas.microsoft.com/office/drawing/2014/main" id="{AC1EB51F-FE37-483B-A305-E0C24C334166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="" xmlns:a16="http://schemas.microsoft.com/office/drawing/2014/main" id="{48CD9D1C-AC91-4B64-BB60-82D3B7EB8610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="" xmlns:a16="http://schemas.microsoft.com/office/drawing/2014/main" id="{2F647630-00A7-4047-AC99-F551EA2565AA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id="{A7528805-8D13-4693-BE99-BCA03E9788AB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D3EC2A60-F9FB-4471-B449-39059652BB57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="" xmlns:a16="http://schemas.microsoft.com/office/drawing/2014/main" id="{28BC0636-1D4E-4CFB-91C9-EDBAA49753C8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="" xmlns:a16="http://schemas.microsoft.com/office/drawing/2014/main" id="{6B28CBF5-45CD-49CB-96E5-50B20A26078A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="" xmlns:a16="http://schemas.microsoft.com/office/drawing/2014/main" id="{49D4DFC2-725D-4BCF-A10B-BB15DF395B7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="" xmlns:a16="http://schemas.microsoft.com/office/drawing/2014/main" id="{98A9D4C7-E532-4FB6-BC6A-9D5B7D8FAABE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="" xmlns:a16="http://schemas.microsoft.com/office/drawing/2014/main" id="{E6CA5827-46B2-4DBE-99DD-E30487914114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83B6924C-1237-49BB-96BB-BBE34ACC6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="" xmlns:a16="http://schemas.microsoft.com/office/drawing/2014/main" id="{75BD27C1-2908-4FE4-9450-C1BFDABB535B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="" xmlns:a16="http://schemas.microsoft.com/office/drawing/2014/main" id="{A9D5CFE7-A417-439B-86D7-D8421C9E12F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="" xmlns:a16="http://schemas.microsoft.com/office/drawing/2014/main" id="{FE9AB9B6-11AE-469F-8932-A3579925013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2AE25715-8623-4E93-AE80-524A427AAEB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95E419DC-3900-4B7E-A244-1205F9A8795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="" xmlns:a16="http://schemas.microsoft.com/office/drawing/2014/main" id="{82FE00A3-9100-4885-8ECF-CB470CE36F32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="" xmlns:a16="http://schemas.microsoft.com/office/drawing/2014/main" id="{0DDAC6FE-FCDE-4D2C-B938-054DDDD8ACC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D1D7C540-22E3-4711-AB84-89F6592B86D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744CBA99-087B-4F40-B4C6-09285F0A87F7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="" xmlns:a16="http://schemas.microsoft.com/office/drawing/2014/main" id="{327AFD2C-F2AA-4193-8CA0-162EB635D8E1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="" xmlns:a16="http://schemas.microsoft.com/office/drawing/2014/main" id="{8CE7568C-BA63-4361-AF9A-5390E0B456FC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="" xmlns:a16="http://schemas.microsoft.com/office/drawing/2014/main" id="{9E9A3C6F-51F8-4BB6-8552-DF5746FB05E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="" xmlns:a16="http://schemas.microsoft.com/office/drawing/2014/main" id="{2DCE7116-ED1F-4644-813C-26E532A941D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="" xmlns:a16="http://schemas.microsoft.com/office/drawing/2014/main" id="{BE1164F5-B81D-4C5A-A41F-0DBD9CBDAF8C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7624041E-4628-4F22-8DEC-332A1DEB08C0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288DD19C-2E47-4654-A1C9-084B9712F12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D6377AC3-ED99-468F-8753-77701B417695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="" xmlns:a16="http://schemas.microsoft.com/office/drawing/2014/main" id="{A915AEA8-71B2-4AC1-B73A-E1A20A56074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="" xmlns:a16="http://schemas.microsoft.com/office/drawing/2014/main" id="{8CDE1446-1F0E-4440-A018-3127FA21625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="" xmlns:a16="http://schemas.microsoft.com/office/drawing/2014/main" id="{2F8DD070-9918-4EEC-9C8A-6EE61B6B948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="" xmlns:a16="http://schemas.microsoft.com/office/drawing/2014/main" id="{7FE28E48-09F5-454C-9C41-3A0CF199E40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="" xmlns:a16="http://schemas.microsoft.com/office/drawing/2014/main" id="{B9AC060A-C647-41C5-8483-6E67DC67AE4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="" xmlns:a16="http://schemas.microsoft.com/office/drawing/2014/main" id="{54BD020A-8867-4A5D-9680-3828AD26F98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="" xmlns:a16="http://schemas.microsoft.com/office/drawing/2014/main" id="{B7A2BFE3-CCC5-4901-B06E-F99B1EDD7A38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505C8009-255E-44E4-AE34-CE6B584A4F81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="" xmlns:a16="http://schemas.microsoft.com/office/drawing/2014/main" id="{6805E76B-C1FF-4BF2-832D-11AD0ED5C27C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="" xmlns:a16="http://schemas.microsoft.com/office/drawing/2014/main" id="{5782E0B9-C6C8-4B36-A147-8A232F53445D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="" xmlns:a16="http://schemas.microsoft.com/office/drawing/2014/main" id="{71D9905D-95DC-43F1-A06F-77EA09CB113D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="" xmlns:a16="http://schemas.microsoft.com/office/drawing/2014/main" id="{31CBE348-D29E-4D12-8EBA-3A10A62E651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="" xmlns:a16="http://schemas.microsoft.com/office/drawing/2014/main" id="{EF15391B-7E7B-4D97-A92F-F52794BAA5B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07565C43-D2C7-430D-8258-D900EFD403D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F9CB13AC-A08D-4EC6-AC11-22AC3443F18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C9CF4153-1A76-423F-A578-7FA035624371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20E57069-86FB-4A4E-83B8-FC38BFB4FAE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C1C39E1D-15EE-48C8-B55B-08022A7729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ED577E0C-07FB-4231-8072-5DF3B44C16C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29A40F15-538E-41E9-9E19-C63D93F4387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="" xmlns:a16="http://schemas.microsoft.com/office/drawing/2014/main" id="{A5416930-B926-43E8-BDE5-C5D1981F11E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="" xmlns:a16="http://schemas.microsoft.com/office/drawing/2014/main" id="{A6E4E422-62CE-47A9-AEAD-0EDA876D5C7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="" xmlns:a16="http://schemas.microsoft.com/office/drawing/2014/main" id="{9983AB29-8A3C-45C2-9A8C-0BF94A1E3FA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="" xmlns:a16="http://schemas.microsoft.com/office/drawing/2014/main" id="{35467981-2AFE-480C-BFAA-BE450B41E13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="" xmlns:a16="http://schemas.microsoft.com/office/drawing/2014/main" id="{27667868-145A-4811-A4E6-5D7AE07EC3C2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6A12FE78-44F7-4267-AE79-0AD4F734834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="" xmlns:a16="http://schemas.microsoft.com/office/drawing/2014/main" id="{8020F11C-E489-465D-9DED-1A0D1CFB1332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="" xmlns:a16="http://schemas.microsoft.com/office/drawing/2014/main" id="{000FF429-5E8B-43CC-ACC3-2B1E0E89096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="" xmlns:a16="http://schemas.microsoft.com/office/drawing/2014/main" id="{0F33EE23-C8C6-42A3-BEF4-66847440BE3A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="" xmlns:a16="http://schemas.microsoft.com/office/drawing/2014/main" id="{A8C0CBCF-D596-4B50-AA5C-2DE18B2DE66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0AE9311A-B6D9-48D6-9A10-E7CCE2DBF58D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="" xmlns:a16="http://schemas.microsoft.com/office/drawing/2014/main" id="{31F27109-B9F6-4669-B633-B3038D2645A7}"/>
              </a:ext>
            </a:extLst>
          </p:cNvPr>
          <p:cNvGrpSpPr/>
          <p:nvPr/>
        </p:nvGrpSpPr>
        <p:grpSpPr>
          <a:xfrm>
            <a:off x="580029" y="4595774"/>
            <a:ext cx="5643636" cy="1501886"/>
            <a:chOff x="3960971" y="2767117"/>
            <a:chExt cx="4267200" cy="1321489"/>
          </a:xfrm>
        </p:grpSpPr>
        <p:sp>
          <p:nvSpPr>
            <p:cNvPr id="114" name="Freeform: Shape 113">
              <a:extLst>
                <a:ext uri="{FF2B5EF4-FFF2-40B4-BE49-F238E27FC236}">
                  <a16:creationId xmlns="" xmlns:a16="http://schemas.microsoft.com/office/drawing/2014/main" id="{222850DF-6339-45A0-9715-5EFBF62D4EC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="" xmlns:a16="http://schemas.microsoft.com/office/drawing/2014/main" id="{09F7AC77-C86D-41F2-941E-BD42FC797410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="" xmlns:a16="http://schemas.microsoft.com/office/drawing/2014/main" id="{2B9C10CB-44CB-46F4-8C4A-2BD8013C237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="" xmlns:a16="http://schemas.microsoft.com/office/drawing/2014/main" id="{8EB2E6BD-2396-48EF-BEFF-AD7EDF7F8A75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: Shape 110">
            <a:extLst>
              <a:ext uri="{FF2B5EF4-FFF2-40B4-BE49-F238E27FC236}">
                <a16:creationId xmlns="" xmlns:a16="http://schemas.microsoft.com/office/drawing/2014/main" id="{53465DD4-DFF5-4708-8E83-38FFA6677D34}"/>
              </a:ext>
            </a:extLst>
          </p:cNvPr>
          <p:cNvSpPr/>
          <p:nvPr/>
        </p:nvSpPr>
        <p:spPr>
          <a:xfrm>
            <a:off x="4" y="10323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0" name="Rectangle 109">
            <a:extLst>
              <a:ext uri="{FF2B5EF4-FFF2-40B4-BE49-F238E27FC236}">
                <a16:creationId xmlns="" xmlns:a16="http://schemas.microsoft.com/office/drawing/2014/main" id="{CEB9BB9F-1DB6-45C3-A6FE-8F093D9D5FD9}"/>
              </a:ext>
            </a:extLst>
          </p:cNvPr>
          <p:cNvSpPr/>
          <p:nvPr/>
        </p:nvSpPr>
        <p:spPr>
          <a:xfrm>
            <a:off x="1" y="0"/>
            <a:ext cx="280884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4685257" y="1275465"/>
            <a:ext cx="66675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Pendataan</a:t>
            </a:r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Buku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4785400" y="2234975"/>
            <a:ext cx="6667419" cy="15289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Data-data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buku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sangatlah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penting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karena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lebih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memudahkan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melihat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informasi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buku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tersebut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.</a:t>
            </a:r>
            <a:r>
              <a:rPr lang="ko-KR" altLang="en-US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Dengan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begitu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kami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disini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membuat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sistem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pendataan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buku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agar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memudahkan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menginput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dan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mengedit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data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buku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tersebut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en-US" altLang="ko-KR" sz="1867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F384FF8-8F72-4348-B6C6-0E1A01B1930B}"/>
              </a:ext>
            </a:extLst>
          </p:cNvPr>
          <p:cNvGrpSpPr/>
          <p:nvPr/>
        </p:nvGrpSpPr>
        <p:grpSpPr>
          <a:xfrm rot="20788243">
            <a:off x="2450991" y="1780656"/>
            <a:ext cx="2315135" cy="2140856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36204B64-8526-4B61-A8B5-E25EAB5B9AC2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="" xmlns:a16="http://schemas.microsoft.com/office/drawing/2014/main" id="{4C583B3B-CFCC-4297-9213-64738AD7179A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="" xmlns:a16="http://schemas.microsoft.com/office/drawing/2014/main" id="{EB552930-4B1B-43E9-A809-9753F9AA577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="" xmlns:a16="http://schemas.microsoft.com/office/drawing/2014/main" id="{8FB87850-A979-4840-8BDA-266AFEADB5E2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="" xmlns:a16="http://schemas.microsoft.com/office/drawing/2014/main" id="{D03EC990-949A-4320-955A-94EC80955A0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="" xmlns:a16="http://schemas.microsoft.com/office/drawing/2014/main" id="{C638D00C-9430-4FDE-9AC1-2278342DFDD5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="" xmlns:a16="http://schemas.microsoft.com/office/drawing/2014/main" id="{E75213F3-6F48-427A-A1CD-DEFA0614A3F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="" xmlns:a16="http://schemas.microsoft.com/office/drawing/2014/main" id="{B6402CDE-35E8-4959-AC8C-436170A95AA6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ECE27259-8B80-42E3-8FC7-94443B82E846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="" xmlns:a16="http://schemas.microsoft.com/office/drawing/2014/main" id="{E8B54D8D-B988-425C-9437-0C864008F9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="" xmlns:a16="http://schemas.microsoft.com/office/drawing/2014/main" id="{9128FD92-FAEC-4382-807C-38861F86E90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="" xmlns:a16="http://schemas.microsoft.com/office/drawing/2014/main" id="{4FA940C5-1992-432F-8D50-6FE2D3AD176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="" xmlns:a16="http://schemas.microsoft.com/office/drawing/2014/main" id="{496ED3DB-B2E7-42CF-8C4D-C2C15E22C14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="" xmlns:a16="http://schemas.microsoft.com/office/drawing/2014/main" id="{ABC786B8-63BD-479D-8326-F731406C807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="" xmlns:a16="http://schemas.microsoft.com/office/drawing/2014/main" id="{6D801E22-4BCC-4747-B911-74057F55EE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="" xmlns:a16="http://schemas.microsoft.com/office/drawing/2014/main" id="{FEB56ACF-2597-4BD5-806C-41416ADCD550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908CFA48-282C-40F5-96A9-AFC2D25C5C6B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="" xmlns:a16="http://schemas.microsoft.com/office/drawing/2014/main" id="{7C467737-31B9-4E8B-A93B-B84D8CAEF90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="" xmlns:a16="http://schemas.microsoft.com/office/drawing/2014/main" id="{16F22960-E4E4-43C9-8113-9FA9383190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="" xmlns:a16="http://schemas.microsoft.com/office/drawing/2014/main" id="{898A5C06-5EE3-47AB-88DE-492CA5D83E8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="" xmlns:a16="http://schemas.microsoft.com/office/drawing/2014/main" id="{06CE4DE0-4C74-4D7F-9471-2868F5BB871E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="" xmlns:a16="http://schemas.microsoft.com/office/drawing/2014/main" id="{BFD0D555-216B-4932-B9FE-ACE365A3AC9C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="" xmlns:a16="http://schemas.microsoft.com/office/drawing/2014/main" id="{72A05CE5-77C4-4604-BBD2-E3B32A88C07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15AE40B2-8808-4881-9B09-246C1117A929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4A1B9EA9-2301-4049-8D19-A3E9AC6530D0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="" xmlns:a16="http://schemas.microsoft.com/office/drawing/2014/main" id="{C385D748-74BF-4D8D-ACC5-059C21D36D6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="" xmlns:a16="http://schemas.microsoft.com/office/drawing/2014/main" id="{FA352A5A-CE85-4D62-9A13-117CC7600B7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9BACD9CB-C787-4B39-8554-DC98CFE2F3DB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="" xmlns:a16="http://schemas.microsoft.com/office/drawing/2014/main" id="{25DF2450-FAF7-478C-AAE6-26251C8F2272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="" xmlns:a16="http://schemas.microsoft.com/office/drawing/2014/main" id="{D3C4D7D3-B5BB-49DA-99E4-EF5F182C9875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="" xmlns:a16="http://schemas.microsoft.com/office/drawing/2014/main" id="{3E026E30-9F88-4E52-A252-742503E17DA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="" xmlns:a16="http://schemas.microsoft.com/office/drawing/2014/main" id="{08C900B2-BEB8-4E65-8811-47A6121E6DE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A976A94D-D5F5-4609-AF2D-3B882D9BC725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="" xmlns:a16="http://schemas.microsoft.com/office/drawing/2014/main" id="{740A6B72-633A-4964-96B3-9A148FF849E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="" xmlns:a16="http://schemas.microsoft.com/office/drawing/2014/main" id="{D40146B1-3180-4707-A6DC-BE5793CED9D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C3449BE2-6176-4D30-83D2-ECFFDA8070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F690578B-BAFF-4522-B53E-124719FB9CB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="" xmlns:a16="http://schemas.microsoft.com/office/drawing/2014/main" id="{4AB707A8-EA14-46A6-8FC3-D68EA3DAE48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="" xmlns:a16="http://schemas.microsoft.com/office/drawing/2014/main" id="{DFACE692-69BE-47D3-A277-BB3F38656D9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="" xmlns:a16="http://schemas.microsoft.com/office/drawing/2014/main" id="{954A49EC-DAF5-4715-9944-D53F451E73F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6007B31D-6309-4FEE-83CE-4452D872DECC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="" xmlns:a16="http://schemas.microsoft.com/office/drawing/2014/main" id="{1CB31229-7923-4315-A7F1-07E855DAD1F4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F7B98F86-BEAF-423D-975C-4B92B5FDC512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90F2BEF7-178D-4E9F-A397-45BE0BA5237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="" xmlns:a16="http://schemas.microsoft.com/office/drawing/2014/main" id="{BA5D33CC-72BA-4ED3-929D-BBFA7047CAE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="" xmlns:a16="http://schemas.microsoft.com/office/drawing/2014/main" id="{3CC7AFB0-C00A-4EA5-882E-D3826B7397E3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19394C8E-A74F-4AF5-97C7-95FA1AE0B92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3B1FA5F8-EF79-4816-A8B5-F00DAEE00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9906C50D-6583-4C6C-ABB6-604D442DC36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="" xmlns:a16="http://schemas.microsoft.com/office/drawing/2014/main" id="{808F829E-4B0D-47BC-9880-012A7B65B54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="" xmlns:a16="http://schemas.microsoft.com/office/drawing/2014/main" id="{8269D359-37D2-4469-A657-9DEA3B2D2262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="" xmlns:a16="http://schemas.microsoft.com/office/drawing/2014/main" id="{467DC549-A083-4C11-B1F7-D33B745CEB7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="" xmlns:a16="http://schemas.microsoft.com/office/drawing/2014/main" id="{F365A485-8177-48F1-9A43-F6CE27A2C7B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="" xmlns:a16="http://schemas.microsoft.com/office/drawing/2014/main" id="{989E9088-2ED8-4F34-BFA9-2DD62230872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="" xmlns:a16="http://schemas.microsoft.com/office/drawing/2014/main" id="{BE4B2C34-F66A-4F3B-AA9F-56FC53F89CE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="" xmlns:a16="http://schemas.microsoft.com/office/drawing/2014/main" id="{3167BC9F-BC21-4515-AE1E-1158D9F512B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35C7950D-0081-4FDD-96BF-00DC700C4892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="" xmlns:a16="http://schemas.microsoft.com/office/drawing/2014/main" id="{1CA22296-76B6-4C9D-A610-6C234C29F81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86D450B3-B290-4F17-9A82-ABF9DF1DE5B0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65C16229-0C2F-41DC-BDD8-EC108129745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="" xmlns:a16="http://schemas.microsoft.com/office/drawing/2014/main" id="{0601B9C8-2FDF-477E-9898-91C87ECB21E0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="" xmlns:a16="http://schemas.microsoft.com/office/drawing/2014/main" id="{EFB32CC0-4F88-4E41-9F2F-C9FCCAC1CBA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="" xmlns:a16="http://schemas.microsoft.com/office/drawing/2014/main" id="{88873582-36C3-48D4-AD0B-DE9A6BF625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="" xmlns:a16="http://schemas.microsoft.com/office/drawing/2014/main" id="{450CDD60-666F-4A75-92B6-5F5B797CA58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919CC631-F3D5-474F-8835-1087B1EC8E3C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="" xmlns:a16="http://schemas.microsoft.com/office/drawing/2014/main" id="{A7B7CA39-7C1C-432E-93DF-FAE40EA0AB3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="" xmlns:a16="http://schemas.microsoft.com/office/drawing/2014/main" id="{640CE090-27A0-41ED-937D-63A8F2040B1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="" xmlns:a16="http://schemas.microsoft.com/office/drawing/2014/main" id="{B9B6C874-B96E-479C-B875-CD48504853E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="" xmlns:a16="http://schemas.microsoft.com/office/drawing/2014/main" id="{94ADC981-020F-42C6-B668-1DF08572540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="" xmlns:a16="http://schemas.microsoft.com/office/drawing/2014/main" id="{7D9D223F-EDB4-45BE-B370-2D29C457CD6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="" xmlns:a16="http://schemas.microsoft.com/office/drawing/2014/main" id="{79D71484-C93C-48F4-A2FE-561C923EA01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="" xmlns:a16="http://schemas.microsoft.com/office/drawing/2014/main" id="{62E6484E-1FD7-43AF-AD13-0D31529E1F1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FC21BC80-4CA6-4B86-840F-9C3517060099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="" xmlns:a16="http://schemas.microsoft.com/office/drawing/2014/main" id="{FFC7FEB3-8A5C-467E-A3AA-5AD91CF423C5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="" xmlns:a16="http://schemas.microsoft.com/office/drawing/2014/main" id="{071F25F0-0699-4A26-A1F3-ACBC2D10889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C6D21C08-5954-464C-9CFF-1F895A0B30A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E918EED3-9B79-4A7D-83FA-C87BD3E71C6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01F6A468-F3F6-4D6A-B01D-EBA40414DE2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9AA2A404-4E51-4573-801E-16F593AE80C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EA53B2F4-33BE-43E3-8D64-A0FDE9F5C1E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9B55A05E-2313-42CE-9400-F183431BF3F9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BBB9D8D4-3653-400C-B38B-A809350EA55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D66409B5-9B20-43C9-B3DB-571E394DF55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4B534EBE-B982-4CAB-B96C-88E1B667719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="" xmlns:a16="http://schemas.microsoft.com/office/drawing/2014/main" id="{CD094AED-B320-4F63-B7FA-D1081B3FF0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EF2CB90B-4C6F-428E-9A21-9CF239A6B31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="" xmlns:a16="http://schemas.microsoft.com/office/drawing/2014/main" id="{7615928F-4E3C-4FFE-984D-F47A483C606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="" xmlns:a16="http://schemas.microsoft.com/office/drawing/2014/main" id="{39BB9543-19CA-4406-81F4-D68D2216F81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745340EC-00C1-432F-8176-FB2E0DFA229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="" xmlns:a16="http://schemas.microsoft.com/office/drawing/2014/main" id="{F04E49FE-D0ED-43C8-819D-E94DC8A508F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627AFE97-C372-407E-A8A0-BB0A13BED5A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="" xmlns:a16="http://schemas.microsoft.com/office/drawing/2014/main" id="{F525AA09-A326-49D7-B6E0-ECAC0B12493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="" xmlns:a16="http://schemas.microsoft.com/office/drawing/2014/main" id="{2F66879C-07FD-47BE-8986-8930C1432668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="" xmlns:a16="http://schemas.microsoft.com/office/drawing/2014/main" id="{9552601B-DD80-4CBD-8E72-A8FFEC43B9C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="" xmlns:a16="http://schemas.microsoft.com/office/drawing/2014/main" id="{F9FD31B1-D601-4BB7-BC68-1F3651E4EA7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D2D1A268-2B03-428F-BE26-4457DF6727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9BA00ECD-E6C3-42C4-BC64-161F1FF51D5E}"/>
              </a:ext>
            </a:extLst>
          </p:cNvPr>
          <p:cNvGrpSpPr/>
          <p:nvPr/>
        </p:nvGrpSpPr>
        <p:grpSpPr>
          <a:xfrm>
            <a:off x="1579531" y="4116847"/>
            <a:ext cx="2511085" cy="668251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="" xmlns:a16="http://schemas.microsoft.com/office/drawing/2014/main" id="{9225334A-DB95-4E49-A020-7240E8C1DEA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="" xmlns:a16="http://schemas.microsoft.com/office/drawing/2014/main" id="{08456589-A05E-4115-AA6E-3D8B70F0997B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="" xmlns:a16="http://schemas.microsoft.com/office/drawing/2014/main" id="{34BD87D8-6620-4AD2-8BF6-B1A84694179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="" xmlns:a16="http://schemas.microsoft.com/office/drawing/2014/main" id="{E6FA30C5-9D63-4AE2-8F0F-D37B53E1C6B0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="" xmlns:a16="http://schemas.microsoft.com/office/drawing/2014/main" id="{61913734-5F44-4CF8-A643-8B76A30E4B03}"/>
              </a:ext>
            </a:extLst>
          </p:cNvPr>
          <p:cNvSpPr/>
          <p:nvPr/>
        </p:nvSpPr>
        <p:spPr>
          <a:xfrm>
            <a:off x="1329875" y="2163337"/>
            <a:ext cx="3044883" cy="2905209"/>
          </a:xfrm>
          <a:custGeom>
            <a:avLst/>
            <a:gdLst>
              <a:gd name="connsiteX0" fmla="*/ 0 w 4567324"/>
              <a:gd name="connsiteY0" fmla="*/ 0 h 4357814"/>
              <a:gd name="connsiteX1" fmla="*/ 2186363 w 4567324"/>
              <a:gd name="connsiteY1" fmla="*/ 0 h 4357814"/>
              <a:gd name="connsiteX2" fmla="*/ 2186363 w 4567324"/>
              <a:gd name="connsiteY2" fmla="*/ 195535 h 4357814"/>
              <a:gd name="connsiteX3" fmla="*/ 195535 w 4567324"/>
              <a:gd name="connsiteY3" fmla="*/ 195535 h 4357814"/>
              <a:gd name="connsiteX4" fmla="*/ 195535 w 4567324"/>
              <a:gd name="connsiteY4" fmla="*/ 4162279 h 4357814"/>
              <a:gd name="connsiteX5" fmla="*/ 4371789 w 4567324"/>
              <a:gd name="connsiteY5" fmla="*/ 4162279 h 4357814"/>
              <a:gd name="connsiteX6" fmla="*/ 4371789 w 4567324"/>
              <a:gd name="connsiteY6" fmla="*/ 1765145 h 4357814"/>
              <a:gd name="connsiteX7" fmla="*/ 4567324 w 4567324"/>
              <a:gd name="connsiteY7" fmla="*/ 1765145 h 4357814"/>
              <a:gd name="connsiteX8" fmla="*/ 4567324 w 4567324"/>
              <a:gd name="connsiteY8" fmla="*/ 4357814 h 4357814"/>
              <a:gd name="connsiteX9" fmla="*/ 0 w 4567324"/>
              <a:gd name="connsiteY9" fmla="*/ 4357814 h 435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67324" h="4357814">
                <a:moveTo>
                  <a:pt x="0" y="0"/>
                </a:moveTo>
                <a:lnTo>
                  <a:pt x="2186363" y="0"/>
                </a:lnTo>
                <a:lnTo>
                  <a:pt x="2186363" y="195535"/>
                </a:lnTo>
                <a:lnTo>
                  <a:pt x="195535" y="195535"/>
                </a:lnTo>
                <a:lnTo>
                  <a:pt x="195535" y="4162279"/>
                </a:lnTo>
                <a:lnTo>
                  <a:pt x="4371789" y="4162279"/>
                </a:lnTo>
                <a:lnTo>
                  <a:pt x="4371789" y="1765145"/>
                </a:lnTo>
                <a:lnTo>
                  <a:pt x="4567324" y="1765145"/>
                </a:lnTo>
                <a:lnTo>
                  <a:pt x="4567324" y="4357814"/>
                </a:lnTo>
                <a:lnTo>
                  <a:pt x="0" y="43578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="" xmlns:a16="http://schemas.microsoft.com/office/drawing/2014/main" id="{1F2EE7B8-F388-4721-93F9-22A69C7EBA74}"/>
              </a:ext>
            </a:extLst>
          </p:cNvPr>
          <p:cNvSpPr/>
          <p:nvPr/>
        </p:nvSpPr>
        <p:spPr>
          <a:xfrm>
            <a:off x="11582400" y="53"/>
            <a:ext cx="609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0" name="Freeform: Shape 159">
            <a:extLst>
              <a:ext uri="{FF2B5EF4-FFF2-40B4-BE49-F238E27FC236}">
                <a16:creationId xmlns="" xmlns:a16="http://schemas.microsoft.com/office/drawing/2014/main" id="{EB84A709-C8AC-4938-A2D2-479A91F72D9C}"/>
              </a:ext>
            </a:extLst>
          </p:cNvPr>
          <p:cNvSpPr/>
          <p:nvPr/>
        </p:nvSpPr>
        <p:spPr>
          <a:xfrm rot="2082592">
            <a:off x="-448300" y="618593"/>
            <a:ext cx="4907674" cy="5645087"/>
          </a:xfrm>
          <a:custGeom>
            <a:avLst/>
            <a:gdLst>
              <a:gd name="connsiteX0" fmla="*/ 7329514 w 7361511"/>
              <a:gd name="connsiteY0" fmla="*/ 6454811 h 8467631"/>
              <a:gd name="connsiteX1" fmla="*/ 7361511 w 7361511"/>
              <a:gd name="connsiteY1" fmla="*/ 6501004 h 8467631"/>
              <a:gd name="connsiteX2" fmla="*/ 7329514 w 7361511"/>
              <a:gd name="connsiteY2" fmla="*/ 6523168 h 8467631"/>
              <a:gd name="connsiteX3" fmla="*/ 6718721 w 7361511"/>
              <a:gd name="connsiteY3" fmla="*/ 5573039 h 8467631"/>
              <a:gd name="connsiteX4" fmla="*/ 7003911 w 7361511"/>
              <a:gd name="connsiteY4" fmla="*/ 5984755 h 8467631"/>
              <a:gd name="connsiteX5" fmla="*/ 7003911 w 7361511"/>
              <a:gd name="connsiteY5" fmla="*/ 6748710 h 8467631"/>
              <a:gd name="connsiteX6" fmla="*/ 6718721 w 7361511"/>
              <a:gd name="connsiteY6" fmla="*/ 6946257 h 8467631"/>
              <a:gd name="connsiteX7" fmla="*/ 6107928 w 7361511"/>
              <a:gd name="connsiteY7" fmla="*/ 4691266 h 8467631"/>
              <a:gd name="connsiteX8" fmla="*/ 6393118 w 7361511"/>
              <a:gd name="connsiteY8" fmla="*/ 5102982 h 8467631"/>
              <a:gd name="connsiteX9" fmla="*/ 6393118 w 7361511"/>
              <a:gd name="connsiteY9" fmla="*/ 7171798 h 8467631"/>
              <a:gd name="connsiteX10" fmla="*/ 6107927 w 7361511"/>
              <a:gd name="connsiteY10" fmla="*/ 7369346 h 8467631"/>
              <a:gd name="connsiteX11" fmla="*/ 5497135 w 7361511"/>
              <a:gd name="connsiteY11" fmla="*/ 3809494 h 8467631"/>
              <a:gd name="connsiteX12" fmla="*/ 5782325 w 7361511"/>
              <a:gd name="connsiteY12" fmla="*/ 4221209 h 8467631"/>
              <a:gd name="connsiteX13" fmla="*/ 5782325 w 7361511"/>
              <a:gd name="connsiteY13" fmla="*/ 7594887 h 8467631"/>
              <a:gd name="connsiteX14" fmla="*/ 5497135 w 7361511"/>
              <a:gd name="connsiteY14" fmla="*/ 7792435 h 8467631"/>
              <a:gd name="connsiteX15" fmla="*/ 4886343 w 7361511"/>
              <a:gd name="connsiteY15" fmla="*/ 2927723 h 8467631"/>
              <a:gd name="connsiteX16" fmla="*/ 5171533 w 7361511"/>
              <a:gd name="connsiteY16" fmla="*/ 3339438 h 8467631"/>
              <a:gd name="connsiteX17" fmla="*/ 5171533 w 7361511"/>
              <a:gd name="connsiteY17" fmla="*/ 8017975 h 8467631"/>
              <a:gd name="connsiteX18" fmla="*/ 4886344 w 7361511"/>
              <a:gd name="connsiteY18" fmla="*/ 8215522 h 8467631"/>
              <a:gd name="connsiteX19" fmla="*/ 4275550 w 7361511"/>
              <a:gd name="connsiteY19" fmla="*/ 2045951 h 8467631"/>
              <a:gd name="connsiteX20" fmla="*/ 4560740 w 7361511"/>
              <a:gd name="connsiteY20" fmla="*/ 2457665 h 8467631"/>
              <a:gd name="connsiteX21" fmla="*/ 4560740 w 7361511"/>
              <a:gd name="connsiteY21" fmla="*/ 8441064 h 8467631"/>
              <a:gd name="connsiteX22" fmla="*/ 4522386 w 7361511"/>
              <a:gd name="connsiteY22" fmla="*/ 8467631 h 8467631"/>
              <a:gd name="connsiteX23" fmla="*/ 4275550 w 7361511"/>
              <a:gd name="connsiteY23" fmla="*/ 8111286 h 8467631"/>
              <a:gd name="connsiteX24" fmla="*/ 3664757 w 7361511"/>
              <a:gd name="connsiteY24" fmla="*/ 1164178 h 8467631"/>
              <a:gd name="connsiteX25" fmla="*/ 3949947 w 7361511"/>
              <a:gd name="connsiteY25" fmla="*/ 1575893 h 8467631"/>
              <a:gd name="connsiteX26" fmla="*/ 3949947 w 7361511"/>
              <a:gd name="connsiteY26" fmla="*/ 7641229 h 8467631"/>
              <a:gd name="connsiteX27" fmla="*/ 3664757 w 7361511"/>
              <a:gd name="connsiteY27" fmla="*/ 7229513 h 8467631"/>
              <a:gd name="connsiteX28" fmla="*/ 3053964 w 7361511"/>
              <a:gd name="connsiteY28" fmla="*/ 282405 h 8467631"/>
              <a:gd name="connsiteX29" fmla="*/ 3339155 w 7361511"/>
              <a:gd name="connsiteY29" fmla="*/ 694122 h 8467631"/>
              <a:gd name="connsiteX30" fmla="*/ 3339154 w 7361511"/>
              <a:gd name="connsiteY30" fmla="*/ 6759456 h 8467631"/>
              <a:gd name="connsiteX31" fmla="*/ 3053964 w 7361511"/>
              <a:gd name="connsiteY31" fmla="*/ 6347740 h 8467631"/>
              <a:gd name="connsiteX32" fmla="*/ 895983 w 7361511"/>
              <a:gd name="connsiteY32" fmla="*/ 1269266 h 8467631"/>
              <a:gd name="connsiteX33" fmla="*/ 895983 w 7361511"/>
              <a:gd name="connsiteY33" fmla="*/ 3232367 h 8467631"/>
              <a:gd name="connsiteX34" fmla="*/ 610794 w 7361511"/>
              <a:gd name="connsiteY34" fmla="*/ 2820653 h 8467631"/>
              <a:gd name="connsiteX35" fmla="*/ 610794 w 7361511"/>
              <a:gd name="connsiteY35" fmla="*/ 1466813 h 8467631"/>
              <a:gd name="connsiteX36" fmla="*/ 2728361 w 7361511"/>
              <a:gd name="connsiteY36" fmla="*/ 0 h 8467631"/>
              <a:gd name="connsiteX37" fmla="*/ 2728361 w 7361511"/>
              <a:gd name="connsiteY37" fmla="*/ 5877683 h 8467631"/>
              <a:gd name="connsiteX38" fmla="*/ 2443171 w 7361511"/>
              <a:gd name="connsiteY38" fmla="*/ 5465968 h 8467631"/>
              <a:gd name="connsiteX39" fmla="*/ 2443171 w 7361511"/>
              <a:gd name="connsiteY39" fmla="*/ 197548 h 8467631"/>
              <a:gd name="connsiteX40" fmla="*/ 0 w 7361511"/>
              <a:gd name="connsiteY40" fmla="*/ 1889902 h 8467631"/>
              <a:gd name="connsiteX41" fmla="*/ 285190 w 7361511"/>
              <a:gd name="connsiteY41" fmla="*/ 1692355 h 8467631"/>
              <a:gd name="connsiteX42" fmla="*/ 285190 w 7361511"/>
              <a:gd name="connsiteY42" fmla="*/ 2350594 h 8467631"/>
              <a:gd name="connsiteX43" fmla="*/ 0 w 7361511"/>
              <a:gd name="connsiteY43" fmla="*/ 1938879 h 8467631"/>
              <a:gd name="connsiteX44" fmla="*/ 2117569 w 7361511"/>
              <a:gd name="connsiteY44" fmla="*/ 423088 h 8467631"/>
              <a:gd name="connsiteX45" fmla="*/ 2117569 w 7361511"/>
              <a:gd name="connsiteY45" fmla="*/ 4995912 h 8467631"/>
              <a:gd name="connsiteX46" fmla="*/ 1832379 w 7361511"/>
              <a:gd name="connsiteY46" fmla="*/ 4584197 h 8467631"/>
              <a:gd name="connsiteX47" fmla="*/ 1832379 w 7361511"/>
              <a:gd name="connsiteY47" fmla="*/ 620636 h 8467631"/>
              <a:gd name="connsiteX48" fmla="*/ 1506777 w 7361511"/>
              <a:gd name="connsiteY48" fmla="*/ 846176 h 8467631"/>
              <a:gd name="connsiteX49" fmla="*/ 1506777 w 7361511"/>
              <a:gd name="connsiteY49" fmla="*/ 4114141 h 8467631"/>
              <a:gd name="connsiteX50" fmla="*/ 1221587 w 7361511"/>
              <a:gd name="connsiteY50" fmla="*/ 3702425 h 8467631"/>
              <a:gd name="connsiteX51" fmla="*/ 1221587 w 7361511"/>
              <a:gd name="connsiteY51" fmla="*/ 1043724 h 846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361511" h="8467631">
                <a:moveTo>
                  <a:pt x="7329514" y="6454811"/>
                </a:moveTo>
                <a:lnTo>
                  <a:pt x="7361511" y="6501004"/>
                </a:lnTo>
                <a:lnTo>
                  <a:pt x="7329514" y="6523168"/>
                </a:lnTo>
                <a:close/>
                <a:moveTo>
                  <a:pt x="6718721" y="5573039"/>
                </a:moveTo>
                <a:lnTo>
                  <a:pt x="7003911" y="5984755"/>
                </a:lnTo>
                <a:lnTo>
                  <a:pt x="7003911" y="6748710"/>
                </a:lnTo>
                <a:lnTo>
                  <a:pt x="6718721" y="6946257"/>
                </a:lnTo>
                <a:close/>
                <a:moveTo>
                  <a:pt x="6107928" y="4691266"/>
                </a:moveTo>
                <a:lnTo>
                  <a:pt x="6393118" y="5102982"/>
                </a:lnTo>
                <a:lnTo>
                  <a:pt x="6393118" y="7171798"/>
                </a:lnTo>
                <a:lnTo>
                  <a:pt x="6107927" y="7369346"/>
                </a:lnTo>
                <a:close/>
                <a:moveTo>
                  <a:pt x="5497135" y="3809494"/>
                </a:moveTo>
                <a:lnTo>
                  <a:pt x="5782325" y="4221209"/>
                </a:lnTo>
                <a:lnTo>
                  <a:pt x="5782325" y="7594887"/>
                </a:lnTo>
                <a:lnTo>
                  <a:pt x="5497135" y="7792435"/>
                </a:lnTo>
                <a:close/>
                <a:moveTo>
                  <a:pt x="4886343" y="2927723"/>
                </a:moveTo>
                <a:lnTo>
                  <a:pt x="5171533" y="3339438"/>
                </a:lnTo>
                <a:lnTo>
                  <a:pt x="5171533" y="8017975"/>
                </a:lnTo>
                <a:lnTo>
                  <a:pt x="4886344" y="8215522"/>
                </a:lnTo>
                <a:close/>
                <a:moveTo>
                  <a:pt x="4275550" y="2045951"/>
                </a:moveTo>
                <a:lnTo>
                  <a:pt x="4560740" y="2457665"/>
                </a:lnTo>
                <a:lnTo>
                  <a:pt x="4560740" y="8441064"/>
                </a:lnTo>
                <a:lnTo>
                  <a:pt x="4522386" y="8467631"/>
                </a:lnTo>
                <a:lnTo>
                  <a:pt x="4275550" y="8111286"/>
                </a:lnTo>
                <a:close/>
                <a:moveTo>
                  <a:pt x="3664757" y="1164178"/>
                </a:moveTo>
                <a:lnTo>
                  <a:pt x="3949947" y="1575893"/>
                </a:lnTo>
                <a:lnTo>
                  <a:pt x="3949947" y="7641229"/>
                </a:lnTo>
                <a:lnTo>
                  <a:pt x="3664757" y="7229513"/>
                </a:lnTo>
                <a:close/>
                <a:moveTo>
                  <a:pt x="3053964" y="282405"/>
                </a:moveTo>
                <a:lnTo>
                  <a:pt x="3339155" y="694122"/>
                </a:lnTo>
                <a:lnTo>
                  <a:pt x="3339154" y="6759456"/>
                </a:lnTo>
                <a:lnTo>
                  <a:pt x="3053964" y="6347740"/>
                </a:lnTo>
                <a:close/>
                <a:moveTo>
                  <a:pt x="895983" y="1269266"/>
                </a:moveTo>
                <a:lnTo>
                  <a:pt x="895983" y="3232367"/>
                </a:lnTo>
                <a:lnTo>
                  <a:pt x="610794" y="2820653"/>
                </a:lnTo>
                <a:lnTo>
                  <a:pt x="610794" y="1466813"/>
                </a:lnTo>
                <a:close/>
                <a:moveTo>
                  <a:pt x="2728361" y="0"/>
                </a:moveTo>
                <a:lnTo>
                  <a:pt x="2728361" y="5877683"/>
                </a:lnTo>
                <a:lnTo>
                  <a:pt x="2443171" y="5465968"/>
                </a:lnTo>
                <a:lnTo>
                  <a:pt x="2443171" y="197548"/>
                </a:lnTo>
                <a:close/>
                <a:moveTo>
                  <a:pt x="0" y="1889902"/>
                </a:moveTo>
                <a:lnTo>
                  <a:pt x="285190" y="1692355"/>
                </a:lnTo>
                <a:lnTo>
                  <a:pt x="285190" y="2350594"/>
                </a:lnTo>
                <a:lnTo>
                  <a:pt x="0" y="1938879"/>
                </a:lnTo>
                <a:close/>
                <a:moveTo>
                  <a:pt x="2117569" y="423088"/>
                </a:moveTo>
                <a:lnTo>
                  <a:pt x="2117569" y="4995912"/>
                </a:lnTo>
                <a:lnTo>
                  <a:pt x="1832379" y="4584197"/>
                </a:lnTo>
                <a:lnTo>
                  <a:pt x="1832379" y="620636"/>
                </a:lnTo>
                <a:close/>
                <a:moveTo>
                  <a:pt x="1506777" y="846176"/>
                </a:moveTo>
                <a:lnTo>
                  <a:pt x="1506777" y="4114141"/>
                </a:lnTo>
                <a:lnTo>
                  <a:pt x="1221587" y="3702425"/>
                </a:lnTo>
                <a:lnTo>
                  <a:pt x="1221587" y="1043724"/>
                </a:lnTo>
                <a:close/>
              </a:path>
            </a:pathLst>
          </a:custGeom>
          <a:solidFill>
            <a:schemeClr val="accent1">
              <a:lumMod val="9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8" name="Freeform: Shape 167">
            <a:extLst>
              <a:ext uri="{FF2B5EF4-FFF2-40B4-BE49-F238E27FC236}">
                <a16:creationId xmlns="" xmlns:a16="http://schemas.microsoft.com/office/drawing/2014/main" id="{5234D4CF-C1FA-40A3-A0CF-9CDBD6DC754C}"/>
              </a:ext>
            </a:extLst>
          </p:cNvPr>
          <p:cNvSpPr/>
          <p:nvPr/>
        </p:nvSpPr>
        <p:spPr>
          <a:xfrm>
            <a:off x="812801" y="711200"/>
            <a:ext cx="2388771" cy="5435600"/>
          </a:xfrm>
          <a:custGeom>
            <a:avLst/>
            <a:gdLst>
              <a:gd name="connsiteX0" fmla="*/ 0 w 3583156"/>
              <a:gd name="connsiteY0" fmla="*/ 0 h 8153400"/>
              <a:gd name="connsiteX1" fmla="*/ 3583156 w 3583156"/>
              <a:gd name="connsiteY1" fmla="*/ 0 h 8153400"/>
              <a:gd name="connsiteX2" fmla="*/ 3583156 w 3583156"/>
              <a:gd name="connsiteY2" fmla="*/ 3894509 h 8153400"/>
              <a:gd name="connsiteX3" fmla="*/ 3443915 w 3583156"/>
              <a:gd name="connsiteY3" fmla="*/ 3894509 h 8153400"/>
              <a:gd name="connsiteX4" fmla="*/ 3443915 w 3583156"/>
              <a:gd name="connsiteY4" fmla="*/ 139241 h 8153400"/>
              <a:gd name="connsiteX5" fmla="*/ 139241 w 3583156"/>
              <a:gd name="connsiteY5" fmla="*/ 139241 h 8153400"/>
              <a:gd name="connsiteX6" fmla="*/ 139241 w 3583156"/>
              <a:gd name="connsiteY6" fmla="*/ 8014159 h 8153400"/>
              <a:gd name="connsiteX7" fmla="*/ 323849 w 3583156"/>
              <a:gd name="connsiteY7" fmla="*/ 8014159 h 8153400"/>
              <a:gd name="connsiteX8" fmla="*/ 323849 w 3583156"/>
              <a:gd name="connsiteY8" fmla="*/ 8153400 h 8153400"/>
              <a:gd name="connsiteX9" fmla="*/ 0 w 3583156"/>
              <a:gd name="connsiteY9" fmla="*/ 8153400 h 815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3156" h="8153400">
                <a:moveTo>
                  <a:pt x="0" y="0"/>
                </a:moveTo>
                <a:lnTo>
                  <a:pt x="3583156" y="0"/>
                </a:lnTo>
                <a:lnTo>
                  <a:pt x="3583156" y="3894509"/>
                </a:lnTo>
                <a:lnTo>
                  <a:pt x="3443915" y="3894509"/>
                </a:lnTo>
                <a:lnTo>
                  <a:pt x="3443915" y="139241"/>
                </a:lnTo>
                <a:lnTo>
                  <a:pt x="139241" y="139241"/>
                </a:lnTo>
                <a:lnTo>
                  <a:pt x="139241" y="8014159"/>
                </a:lnTo>
                <a:lnTo>
                  <a:pt x="323849" y="8014159"/>
                </a:lnTo>
                <a:lnTo>
                  <a:pt x="323849" y="8153400"/>
                </a:lnTo>
                <a:lnTo>
                  <a:pt x="0" y="8153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3520" y="670945"/>
            <a:ext cx="61916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Class Diagram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AB418A56-7D2A-4130-8498-5C5D15390FEB}"/>
              </a:ext>
            </a:extLst>
          </p:cNvPr>
          <p:cNvGrpSpPr/>
          <p:nvPr/>
        </p:nvGrpSpPr>
        <p:grpSpPr>
          <a:xfrm rot="20788243">
            <a:off x="2688422" y="3181703"/>
            <a:ext cx="2315135" cy="2140856"/>
            <a:chOff x="8479089" y="1262387"/>
            <a:chExt cx="6147593" cy="5684813"/>
          </a:xfrm>
        </p:grpSpPr>
        <p:grpSp>
          <p:nvGrpSpPr>
            <p:cNvPr id="50" name="Group 49">
              <a:extLst>
                <a:ext uri="{FF2B5EF4-FFF2-40B4-BE49-F238E27FC236}">
                  <a16:creationId xmlns="" xmlns:a16="http://schemas.microsoft.com/office/drawing/2014/main" id="{6B738F09-BE00-45D3-88A5-FDB1618D8D19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139" name="Freeform: Shape 138">
                <a:extLst>
                  <a:ext uri="{FF2B5EF4-FFF2-40B4-BE49-F238E27FC236}">
                    <a16:creationId xmlns="" xmlns:a16="http://schemas.microsoft.com/office/drawing/2014/main" id="{B7DC8659-9D27-456B-9E4E-B4A13119D357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="" xmlns:a16="http://schemas.microsoft.com/office/drawing/2014/main" id="{3A8E1560-9381-49AF-96E5-169BE3FD3DC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="" xmlns:a16="http://schemas.microsoft.com/office/drawing/2014/main" id="{585072EC-EAC1-4A8C-A727-218C44150C9A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="" xmlns:a16="http://schemas.microsoft.com/office/drawing/2014/main" id="{2C63F105-6E15-46F1-9DCD-F9479B05DEE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="" xmlns:a16="http://schemas.microsoft.com/office/drawing/2014/main" id="{0430C843-00CE-447B-8F31-3A35BF7F4D19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="" xmlns:a16="http://schemas.microsoft.com/office/drawing/2014/main" id="{230D7E1F-305A-450C-84D1-009E7FA1308B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="" xmlns:a16="http://schemas.microsoft.com/office/drawing/2014/main" id="{7FDEF37D-0B4C-4463-837A-9B5CC6542C5E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="" xmlns:a16="http://schemas.microsoft.com/office/drawing/2014/main" id="{6700D410-542E-4490-AC2E-5733428A9F83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132" name="Freeform: Shape 131">
                <a:extLst>
                  <a:ext uri="{FF2B5EF4-FFF2-40B4-BE49-F238E27FC236}">
                    <a16:creationId xmlns="" xmlns:a16="http://schemas.microsoft.com/office/drawing/2014/main" id="{FC3E2579-7C0E-49CE-A38F-AD49B5FF5C1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="" xmlns:a16="http://schemas.microsoft.com/office/drawing/2014/main" id="{F720685C-A63C-4EE8-A0F3-8B5F5E67F00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="" xmlns:a16="http://schemas.microsoft.com/office/drawing/2014/main" id="{6DE35E59-3952-4EEF-909A-DF104EB419D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="" xmlns:a16="http://schemas.microsoft.com/office/drawing/2014/main" id="{501B19BB-6475-456B-B918-41FBADBDFD3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="" xmlns:a16="http://schemas.microsoft.com/office/drawing/2014/main" id="{8C2EA56C-7A9A-4469-A4AE-1EA267D79667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="" xmlns:a16="http://schemas.microsoft.com/office/drawing/2014/main" id="{86FA2514-C561-429A-BF52-4E36E2723D8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="" xmlns:a16="http://schemas.microsoft.com/office/drawing/2014/main" id="{E31D85F1-37B9-4685-82B7-A8D03589147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="" xmlns:a16="http://schemas.microsoft.com/office/drawing/2014/main" id="{F4632AC1-AF4C-4594-996E-7255A1A0B775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125" name="Freeform: Shape 124">
                <a:extLst>
                  <a:ext uri="{FF2B5EF4-FFF2-40B4-BE49-F238E27FC236}">
                    <a16:creationId xmlns="" xmlns:a16="http://schemas.microsoft.com/office/drawing/2014/main" id="{89B70B08-F517-40CC-8C79-7C67CBA9FD67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="" xmlns:a16="http://schemas.microsoft.com/office/drawing/2014/main" id="{5BD33883-AAD7-44F7-BD37-9B8ECADB67A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="" xmlns:a16="http://schemas.microsoft.com/office/drawing/2014/main" id="{307A9DD2-FFCD-4720-94D7-F30DB64636B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="" xmlns:a16="http://schemas.microsoft.com/office/drawing/2014/main" id="{AD2DFBBD-AAD1-447F-BB48-1B2BCB778C1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="" xmlns:a16="http://schemas.microsoft.com/office/drawing/2014/main" id="{7E774126-BA1E-4A48-8286-FFA0F8E3F8D0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="" xmlns:a16="http://schemas.microsoft.com/office/drawing/2014/main" id="{82E37550-39D3-476A-9D0C-CB0EE00DFCD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="" xmlns:a16="http://schemas.microsoft.com/office/drawing/2014/main" id="{5C742560-5EB7-40E4-8A20-8D18F0243DAB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="" xmlns:a16="http://schemas.microsoft.com/office/drawing/2014/main" id="{8524E513-E2C8-468A-A58A-CFC7E25F7891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118" name="Freeform: Shape 117">
                <a:extLst>
                  <a:ext uri="{FF2B5EF4-FFF2-40B4-BE49-F238E27FC236}">
                    <a16:creationId xmlns="" xmlns:a16="http://schemas.microsoft.com/office/drawing/2014/main" id="{2169EB12-DA5E-44B6-8F39-54A0F020640E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="" xmlns:a16="http://schemas.microsoft.com/office/drawing/2014/main" id="{8C6E7EBD-1C9C-466A-AD4E-1DB6D8D8C9F9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="" xmlns:a16="http://schemas.microsoft.com/office/drawing/2014/main" id="{570A29CA-6CC1-490C-9C31-08B6E00B3901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="" xmlns:a16="http://schemas.microsoft.com/office/drawing/2014/main" id="{C891C4E6-CB29-4C2D-90B2-D70B47755178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="" xmlns:a16="http://schemas.microsoft.com/office/drawing/2014/main" id="{1E1001C2-8267-477D-89A7-F90FDF5DB246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="" xmlns:a16="http://schemas.microsoft.com/office/drawing/2014/main" id="{66729FEA-1322-4C15-BE3C-1C6A37D38183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="" xmlns:a16="http://schemas.microsoft.com/office/drawing/2014/main" id="{9C27F096-CD01-4245-8DA2-8C084E2D4440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="" xmlns:a16="http://schemas.microsoft.com/office/drawing/2014/main" id="{78CEB3E5-BC80-48C6-8415-C2DFAE3BD223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111" name="Freeform: Shape 110">
                <a:extLst>
                  <a:ext uri="{FF2B5EF4-FFF2-40B4-BE49-F238E27FC236}">
                    <a16:creationId xmlns="" xmlns:a16="http://schemas.microsoft.com/office/drawing/2014/main" id="{FCC0AB56-626B-44BB-897D-173DA308714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="" xmlns:a16="http://schemas.microsoft.com/office/drawing/2014/main" id="{9F5555B2-70BE-43DD-B410-FF80124DFB2B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="" xmlns:a16="http://schemas.microsoft.com/office/drawing/2014/main" id="{7C6CB87F-E252-406E-BD88-096A9A34CCA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="" xmlns:a16="http://schemas.microsoft.com/office/drawing/2014/main" id="{F6737F00-F775-4784-B59F-E5F4A06D534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="" xmlns:a16="http://schemas.microsoft.com/office/drawing/2014/main" id="{58CF56DE-8CEC-4B4E-B918-C1DFB6A5FEE2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="" xmlns:a16="http://schemas.microsoft.com/office/drawing/2014/main" id="{C0001AC1-5456-4312-AF36-914B7BB6D8B6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="" xmlns:a16="http://schemas.microsoft.com/office/drawing/2014/main" id="{0DDF2BA6-4189-4AC4-AB05-6B7AB839F670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="" xmlns:a16="http://schemas.microsoft.com/office/drawing/2014/main" id="{3F94258E-8492-48DA-9616-17FFEA325B93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104" name="Freeform: Shape 103">
                <a:extLst>
                  <a:ext uri="{FF2B5EF4-FFF2-40B4-BE49-F238E27FC236}">
                    <a16:creationId xmlns="" xmlns:a16="http://schemas.microsoft.com/office/drawing/2014/main" id="{BCDD47DD-FE7C-4A6C-9773-3FDD1269F05E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="" xmlns:a16="http://schemas.microsoft.com/office/drawing/2014/main" id="{D14748D4-0EF0-46A5-BB1E-C3876C30068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="" xmlns:a16="http://schemas.microsoft.com/office/drawing/2014/main" id="{00F5CC18-E877-471D-A6C7-D1E9B8FF8EB8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="" xmlns:a16="http://schemas.microsoft.com/office/drawing/2014/main" id="{93F6DF02-1AEB-45DE-AFC1-367D8AD20521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="" xmlns:a16="http://schemas.microsoft.com/office/drawing/2014/main" id="{950D4811-28B8-4155-B542-0267B4D7F6A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="" xmlns:a16="http://schemas.microsoft.com/office/drawing/2014/main" id="{C2E5FAA2-8A3B-44B6-BF6F-24890A7306F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="" xmlns:a16="http://schemas.microsoft.com/office/drawing/2014/main" id="{E490B12C-A200-46FA-BC51-A665EE4FFD8A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="" xmlns:a16="http://schemas.microsoft.com/office/drawing/2014/main" id="{E777C03F-1225-43D8-8EE3-6D63ADD53603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="" xmlns:a16="http://schemas.microsoft.com/office/drawing/2014/main" id="{62E72525-178B-4FA0-84BF-CC01B581051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="" xmlns:a16="http://schemas.microsoft.com/office/drawing/2014/main" id="{69CC5269-8E33-44FE-9CE8-DB9A37AA8711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="" xmlns:a16="http://schemas.microsoft.com/office/drawing/2014/main" id="{6404344F-BCA1-4CF1-BE67-5C7679EB542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="" xmlns:a16="http://schemas.microsoft.com/office/drawing/2014/main" id="{6734C2D2-F60A-42DD-B42B-64384E825774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="" xmlns:a16="http://schemas.microsoft.com/office/drawing/2014/main" id="{426592D0-DC86-4FEE-A0C6-1D7DA641218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="" xmlns:a16="http://schemas.microsoft.com/office/drawing/2014/main" id="{0B87A9A3-74F6-420F-AFBC-CC0A40DFF15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="" xmlns:a16="http://schemas.microsoft.com/office/drawing/2014/main" id="{71BAFB78-B42B-4B72-A936-0DCE58C642A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="" xmlns:a16="http://schemas.microsoft.com/office/drawing/2014/main" id="{879CCFBB-54D7-4D4F-9064-405F738524D6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90" name="Freeform: Shape 89">
                <a:extLst>
                  <a:ext uri="{FF2B5EF4-FFF2-40B4-BE49-F238E27FC236}">
                    <a16:creationId xmlns="" xmlns:a16="http://schemas.microsoft.com/office/drawing/2014/main" id="{35B5626F-E6D7-4A94-BF42-F2FAB1CD8641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="" xmlns:a16="http://schemas.microsoft.com/office/drawing/2014/main" id="{9434F757-486E-4106-A1E3-0218FEF3CCBA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="" xmlns:a16="http://schemas.microsoft.com/office/drawing/2014/main" id="{107355F6-81D2-4D0A-B020-739E29AAB2E2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="" xmlns:a16="http://schemas.microsoft.com/office/drawing/2014/main" id="{1AD154E2-89F2-432E-AA9B-7424E2761CD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="" xmlns:a16="http://schemas.microsoft.com/office/drawing/2014/main" id="{B6617580-2F50-45D1-B20C-A64020C0BDB1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="" xmlns:a16="http://schemas.microsoft.com/office/drawing/2014/main" id="{A7D66DE4-00B6-4AC5-BD23-7E2CCEE95FD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="" xmlns:a16="http://schemas.microsoft.com/office/drawing/2014/main" id="{BAE1DCA4-A861-42AE-944C-5EC37A8C55A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="" xmlns:a16="http://schemas.microsoft.com/office/drawing/2014/main" id="{E7342380-A1E7-43F3-9E43-7F9C32335906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="" xmlns:a16="http://schemas.microsoft.com/office/drawing/2014/main" id="{0FDD9D8A-523A-4FBA-A662-46E5AC35D20A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="" xmlns:a16="http://schemas.microsoft.com/office/drawing/2014/main" id="{CCA98B03-5D1A-41C6-8201-E8104EFA2394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="" xmlns:a16="http://schemas.microsoft.com/office/drawing/2014/main" id="{0E6C900F-9F37-4FAC-9D63-C787BA0181D0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="" xmlns:a16="http://schemas.microsoft.com/office/drawing/2014/main" id="{645227E2-265B-4C48-BC65-812317D1C9E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="" xmlns:a16="http://schemas.microsoft.com/office/drawing/2014/main" id="{35B11BFA-D821-4CCB-A3C3-A8456C306E2D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161C27F5-BE5E-4C9E-B308-A6A0BD46730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="" xmlns:a16="http://schemas.microsoft.com/office/drawing/2014/main" id="{BEA7DB35-43EA-46C1-BFD9-305A3AD67D0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="" xmlns:a16="http://schemas.microsoft.com/office/drawing/2014/main" id="{CD81C25F-6C2B-4DFA-8B10-E10F977CFCD7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="" xmlns:a16="http://schemas.microsoft.com/office/drawing/2014/main" id="{AB0437A3-BE79-4F53-A9D4-DD75820D12FF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F6F73B6E-777C-47EE-A0F8-1D6AA17964BE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="" xmlns:a16="http://schemas.microsoft.com/office/drawing/2014/main" id="{2BD1BA57-FC50-433A-B978-339684C0AA5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="" xmlns:a16="http://schemas.microsoft.com/office/drawing/2014/main" id="{D6C56A76-B71D-4348-9DFA-5DFE99CB0FF2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="" xmlns:a16="http://schemas.microsoft.com/office/drawing/2014/main" id="{B0AF2679-7A3F-484E-9A5B-649D26E6218E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="" xmlns:a16="http://schemas.microsoft.com/office/drawing/2014/main" id="{E242437E-E71E-492D-9572-EA09D1F965BE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="" xmlns:a16="http://schemas.microsoft.com/office/drawing/2014/main" id="{527169D8-D601-475C-BFDC-E628F818BDC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="" xmlns:a16="http://schemas.microsoft.com/office/drawing/2014/main" id="{321591C5-C04F-4C21-8ABD-82AA023FBA22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="" xmlns:a16="http://schemas.microsoft.com/office/drawing/2014/main" id="{91255C69-2E23-4D49-9A54-EF2DC9B24D5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098F8893-BA0E-411D-A35B-EF99CA6A4C5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CB21944C-D3A3-40F6-8CEB-8CB9CA33C65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="" xmlns:a16="http://schemas.microsoft.com/office/drawing/2014/main" id="{A1212871-D3C6-450D-A8A2-D9EFD7F6BB32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="" xmlns:a16="http://schemas.microsoft.com/office/drawing/2014/main" id="{6C02299B-C22A-4011-87B9-225C10BC1ACD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="" xmlns:a16="http://schemas.microsoft.com/office/drawing/2014/main" id="{961FAA8A-DD86-4F31-A454-EADF3A7C00E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="" xmlns:a16="http://schemas.microsoft.com/office/drawing/2014/main" id="{20A9A607-097C-4648-BCA5-1140489E9E0F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="" xmlns:a16="http://schemas.microsoft.com/office/drawing/2014/main" id="{DD65AD6E-67BC-4A89-9CA4-98E433159BEC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C4ECD2AB-45AE-4A6C-98B6-B63FE7018C62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EA7D0A7C-B0D0-42D3-AFB3-E76E5104D00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="" xmlns:a16="http://schemas.microsoft.com/office/drawing/2014/main" id="{A20C431C-78D2-4354-ACA6-A3D45C4F754A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="" xmlns:a16="http://schemas.microsoft.com/office/drawing/2014/main" id="{A9C57BE7-E305-4D02-A27E-537823FFC66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E111D2B6-D3D7-4151-BFB3-655C8D2865C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8CD3E767-D8CD-4CA8-BF25-F3504410C03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="" xmlns:a16="http://schemas.microsoft.com/office/drawing/2014/main" id="{DE135B22-61E9-4C0E-857C-E93DE1BDF25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="" xmlns:a16="http://schemas.microsoft.com/office/drawing/2014/main" id="{7E1AA285-90AD-4A5E-BE92-EB69D454AF01}"/>
              </a:ext>
            </a:extLst>
          </p:cNvPr>
          <p:cNvGrpSpPr/>
          <p:nvPr/>
        </p:nvGrpSpPr>
        <p:grpSpPr>
          <a:xfrm>
            <a:off x="1178532" y="5152633"/>
            <a:ext cx="3963237" cy="1054698"/>
            <a:chOff x="3960971" y="2767117"/>
            <a:chExt cx="4267200" cy="1321489"/>
          </a:xfrm>
        </p:grpSpPr>
        <p:sp>
          <p:nvSpPr>
            <p:cNvPr id="147" name="Freeform: Shape 146">
              <a:extLst>
                <a:ext uri="{FF2B5EF4-FFF2-40B4-BE49-F238E27FC236}">
                  <a16:creationId xmlns="" xmlns:a16="http://schemas.microsoft.com/office/drawing/2014/main" id="{0372E30A-71E7-4290-9400-9976481B1E89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="" xmlns:a16="http://schemas.microsoft.com/office/drawing/2014/main" id="{51C4A27E-D425-4D9B-B3E3-77B704ABD65D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="" xmlns:a16="http://schemas.microsoft.com/office/drawing/2014/main" id="{037E5CFC-DBDF-4BA3-8214-83D6D0BA920A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="" xmlns:a16="http://schemas.microsoft.com/office/drawing/2014/main" id="{E898D73C-C3C1-4B5F-8BBB-8FD378963F43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586" y="2248775"/>
            <a:ext cx="58197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Codingan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4" y="1341329"/>
            <a:ext cx="3962661" cy="400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455" y="1341329"/>
            <a:ext cx="3666994" cy="400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074" y="1341329"/>
            <a:ext cx="3782857" cy="400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670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E8D6BA3-287B-46CB-B815-F775F34D9011}"/>
              </a:ext>
            </a:extLst>
          </p:cNvPr>
          <p:cNvSpPr txBox="1"/>
          <p:nvPr/>
        </p:nvSpPr>
        <p:spPr>
          <a:xfrm flipH="1">
            <a:off x="6999446" y="1001625"/>
            <a:ext cx="4477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Demo 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Aplikasi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36DFE83-B9FC-40E8-ABCD-A646001C41F8}"/>
              </a:ext>
            </a:extLst>
          </p:cNvPr>
          <p:cNvSpPr txBox="1"/>
          <p:nvPr/>
        </p:nvSpPr>
        <p:spPr>
          <a:xfrm>
            <a:off x="6629898" y="4042915"/>
            <a:ext cx="3451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Diatas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tampilan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menu yang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berupa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tambah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buku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edit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buku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tampilkan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buku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exit.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674084D-B7F5-49AE-8925-3808BBA24F12}"/>
              </a:ext>
            </a:extLst>
          </p:cNvPr>
          <p:cNvSpPr txBox="1"/>
          <p:nvPr/>
        </p:nvSpPr>
        <p:spPr>
          <a:xfrm>
            <a:off x="6629898" y="3250217"/>
            <a:ext cx="345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Tampilan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Menu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933CE28-7746-4CEF-BB86-9D76F74E53BA}"/>
              </a:ext>
            </a:extLst>
          </p:cNvPr>
          <p:cNvSpPr txBox="1"/>
          <p:nvPr/>
        </p:nvSpPr>
        <p:spPr>
          <a:xfrm>
            <a:off x="7462729" y="6043935"/>
            <a:ext cx="2618704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Modern PowerPoint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FAC0C916-669F-4F9A-8DFF-61614F5E4F6D}"/>
              </a:ext>
            </a:extLst>
          </p:cNvPr>
          <p:cNvSpPr/>
          <p:nvPr/>
        </p:nvSpPr>
        <p:spPr>
          <a:xfrm>
            <a:off x="10867023" y="2894687"/>
            <a:ext cx="609599" cy="3963313"/>
          </a:xfrm>
          <a:custGeom>
            <a:avLst/>
            <a:gdLst>
              <a:gd name="connsiteX0" fmla="*/ 0 w 914399"/>
              <a:gd name="connsiteY0" fmla="*/ 0 h 5944970"/>
              <a:gd name="connsiteX1" fmla="*/ 914399 w 914399"/>
              <a:gd name="connsiteY1" fmla="*/ 0 h 5944970"/>
              <a:gd name="connsiteX2" fmla="*/ 914399 w 914399"/>
              <a:gd name="connsiteY2" fmla="*/ 5944970 h 5944970"/>
              <a:gd name="connsiteX3" fmla="*/ 774341 w 914399"/>
              <a:gd name="connsiteY3" fmla="*/ 5944970 h 5944970"/>
              <a:gd name="connsiteX4" fmla="*/ 774341 w 914399"/>
              <a:gd name="connsiteY4" fmla="*/ 140059 h 5944970"/>
              <a:gd name="connsiteX5" fmla="*/ 140059 w 914399"/>
              <a:gd name="connsiteY5" fmla="*/ 140059 h 5944970"/>
              <a:gd name="connsiteX6" fmla="*/ 140059 w 914399"/>
              <a:gd name="connsiteY6" fmla="*/ 5944970 h 5944970"/>
              <a:gd name="connsiteX7" fmla="*/ 0 w 914399"/>
              <a:gd name="connsiteY7" fmla="*/ 5944970 h 594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" h="5944970">
                <a:moveTo>
                  <a:pt x="0" y="0"/>
                </a:moveTo>
                <a:lnTo>
                  <a:pt x="914399" y="0"/>
                </a:lnTo>
                <a:lnTo>
                  <a:pt x="914399" y="5944970"/>
                </a:lnTo>
                <a:lnTo>
                  <a:pt x="774341" y="5944970"/>
                </a:lnTo>
                <a:lnTo>
                  <a:pt x="774341" y="140059"/>
                </a:lnTo>
                <a:lnTo>
                  <a:pt x="140059" y="140059"/>
                </a:lnTo>
                <a:lnTo>
                  <a:pt x="140059" y="5944970"/>
                </a:lnTo>
                <a:lnTo>
                  <a:pt x="0" y="594497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45" y="1324790"/>
            <a:ext cx="3254548" cy="3428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7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Demo </a:t>
            </a:r>
            <a:r>
              <a:rPr lang="en-US" dirty="0" err="1" smtClean="0">
                <a:solidFill>
                  <a:schemeClr val="bg1"/>
                </a:solidFill>
              </a:rPr>
              <a:t>Aplikasi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9F59049E-2E62-4ECA-A329-602335335612}"/>
              </a:ext>
            </a:extLst>
          </p:cNvPr>
          <p:cNvGrpSpPr/>
          <p:nvPr/>
        </p:nvGrpSpPr>
        <p:grpSpPr>
          <a:xfrm>
            <a:off x="558990" y="1483180"/>
            <a:ext cx="3320900" cy="600164"/>
            <a:chOff x="2551705" y="4283314"/>
            <a:chExt cx="2357003" cy="1162455"/>
          </a:xfrm>
        </p:grpSpPr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6129C327-36CC-4D81-AF35-025D9EDAA845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268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F340A91C-D37C-45EF-9BFE-84290C2F663B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1162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Demo </a:t>
              </a:r>
              <a:r>
                <a:rPr lang="en-US" altLang="ko-KR" sz="2400" b="1" dirty="0" err="1" smtClean="0">
                  <a:solidFill>
                    <a:schemeClr val="bg1"/>
                  </a:solidFill>
                  <a:cs typeface="Arial" pitchFamily="34" charset="0"/>
                </a:rPr>
                <a:t>Tambah</a:t>
              </a:r>
              <a:r>
                <a:rPr lang="en-US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400" b="1" dirty="0" err="1" smtClean="0">
                  <a:solidFill>
                    <a:schemeClr val="bg1"/>
                  </a:solidFill>
                  <a:cs typeface="Arial" pitchFamily="34" charset="0"/>
                </a:rPr>
                <a:t>Buku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="" xmlns:a16="http://schemas.microsoft.com/office/drawing/2014/main" id="{9F59049E-2E62-4ECA-A329-602335335612}"/>
              </a:ext>
            </a:extLst>
          </p:cNvPr>
          <p:cNvGrpSpPr/>
          <p:nvPr/>
        </p:nvGrpSpPr>
        <p:grpSpPr>
          <a:xfrm>
            <a:off x="711391" y="1547759"/>
            <a:ext cx="6912689" cy="461665"/>
            <a:chOff x="2551706" y="4113214"/>
            <a:chExt cx="4906269" cy="894197"/>
          </a:xfrm>
        </p:grpSpPr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6129C327-36CC-4D81-AF35-025D9EDAA845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268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F340A91C-D37C-45EF-9BFE-84290C2F663B}"/>
                </a:ext>
              </a:extLst>
            </p:cNvPr>
            <p:cNvSpPr txBox="1"/>
            <p:nvPr/>
          </p:nvSpPr>
          <p:spPr>
            <a:xfrm>
              <a:off x="5121009" y="4113214"/>
              <a:ext cx="2336966" cy="894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Demo Edit </a:t>
              </a:r>
              <a:r>
                <a:rPr lang="en-US" altLang="ko-KR" sz="2400" b="1" dirty="0" err="1" smtClean="0">
                  <a:solidFill>
                    <a:schemeClr val="bg1"/>
                  </a:solidFill>
                  <a:cs typeface="Arial" pitchFamily="34" charset="0"/>
                </a:rPr>
                <a:t>Buku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="" xmlns:a16="http://schemas.microsoft.com/office/drawing/2014/main" id="{9F59049E-2E62-4ECA-A329-602335335612}"/>
              </a:ext>
            </a:extLst>
          </p:cNvPr>
          <p:cNvGrpSpPr/>
          <p:nvPr/>
        </p:nvGrpSpPr>
        <p:grpSpPr>
          <a:xfrm>
            <a:off x="711390" y="1547760"/>
            <a:ext cx="11225913" cy="461665"/>
            <a:chOff x="2551706" y="3988131"/>
            <a:chExt cx="7257570" cy="894197"/>
          </a:xfrm>
        </p:grpSpPr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6129C327-36CC-4D81-AF35-025D9EDAA845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268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F340A91C-D37C-45EF-9BFE-84290C2F663B}"/>
                </a:ext>
              </a:extLst>
            </p:cNvPr>
            <p:cNvSpPr txBox="1"/>
            <p:nvPr/>
          </p:nvSpPr>
          <p:spPr>
            <a:xfrm>
              <a:off x="7404142" y="3988131"/>
              <a:ext cx="2405134" cy="894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Demo </a:t>
              </a:r>
              <a:r>
                <a:rPr lang="en-US" altLang="ko-KR" sz="2400" b="1" dirty="0" err="1" smtClean="0">
                  <a:solidFill>
                    <a:schemeClr val="bg1"/>
                  </a:solidFill>
                  <a:cs typeface="Arial" pitchFamily="34" charset="0"/>
                </a:rPr>
                <a:t>Tampilkan</a:t>
              </a:r>
              <a:r>
                <a:rPr lang="en-US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400" b="1" dirty="0" err="1" smtClean="0">
                  <a:solidFill>
                    <a:schemeClr val="bg1"/>
                  </a:solidFill>
                  <a:cs typeface="Arial" pitchFamily="34" charset="0"/>
                </a:rPr>
                <a:t>Buku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876" y="2329450"/>
            <a:ext cx="3468730" cy="3131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41" y="2083344"/>
            <a:ext cx="32670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074" y="2516731"/>
            <a:ext cx="389572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37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04">
            <a:extLst>
              <a:ext uri="{FF2B5EF4-FFF2-40B4-BE49-F238E27FC236}">
                <a16:creationId xmlns="" xmlns:a16="http://schemas.microsoft.com/office/drawing/2014/main" id="{3B352E8D-5E13-4ACD-957C-CBD6DEC272C0}"/>
              </a:ext>
            </a:extLst>
          </p:cNvPr>
          <p:cNvSpPr/>
          <p:nvPr/>
        </p:nvSpPr>
        <p:spPr>
          <a:xfrm>
            <a:off x="0" y="0"/>
            <a:ext cx="61079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879673"/>
            <a:ext cx="12192000" cy="995209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02A6FD69-6004-443E-8850-EF987F66691A}"/>
              </a:ext>
            </a:extLst>
          </p:cNvPr>
          <p:cNvGrpSpPr/>
          <p:nvPr/>
        </p:nvGrpSpPr>
        <p:grpSpPr>
          <a:xfrm rot="21046937">
            <a:off x="6024983" y="838014"/>
            <a:ext cx="2712035" cy="2507877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4680488D-F4C7-458A-A8B7-C1ABB828AFC0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="" xmlns:a16="http://schemas.microsoft.com/office/drawing/2014/main" id="{7CBEC376-C192-440B-8194-D924B81A8762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="" xmlns:a16="http://schemas.microsoft.com/office/drawing/2014/main" id="{D96F61D6-6F30-49E5-8990-D0E2659265B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="" xmlns:a16="http://schemas.microsoft.com/office/drawing/2014/main" id="{18BBEF53-0532-4F2C-91D7-EE813E349B75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="" xmlns:a16="http://schemas.microsoft.com/office/drawing/2014/main" id="{CD8B9533-017D-48EE-AF7F-853201865C9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="" xmlns:a16="http://schemas.microsoft.com/office/drawing/2014/main" id="{6313D5B4-9579-47A0-9542-9059CD05E4CB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="" xmlns:a16="http://schemas.microsoft.com/office/drawing/2014/main" id="{2501C042-F033-472E-84C7-596539BF7FC9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="" xmlns:a16="http://schemas.microsoft.com/office/drawing/2014/main" id="{67024BD0-81B3-48E7-A4E4-4C6E9D59887C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D559077F-D78F-4F72-B835-721D85D66054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="" xmlns:a16="http://schemas.microsoft.com/office/drawing/2014/main" id="{BFA51BDA-9E5F-49BA-AD4C-BCDF4E7A373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="" xmlns:a16="http://schemas.microsoft.com/office/drawing/2014/main" id="{24096AA8-9CAE-46CA-86D1-9A824BFCBC18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="" xmlns:a16="http://schemas.microsoft.com/office/drawing/2014/main" id="{1E790CA9-0EFA-400F-83F7-79FDEFBB84F9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="" xmlns:a16="http://schemas.microsoft.com/office/drawing/2014/main" id="{6937A1C0-6051-48CA-B549-E2F3F15BFD6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="" xmlns:a16="http://schemas.microsoft.com/office/drawing/2014/main" id="{50D6C56A-AE6E-4FA7-BF23-EF6390091311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="" xmlns:a16="http://schemas.microsoft.com/office/drawing/2014/main" id="{0472A129-81DD-4AF2-A48D-BCDDA10A283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="" xmlns:a16="http://schemas.microsoft.com/office/drawing/2014/main" id="{E125F82E-36F6-4F44-96B8-226BADA4B39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268031F8-A8E7-4B74-90DC-ADC887AAB31F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="" xmlns:a16="http://schemas.microsoft.com/office/drawing/2014/main" id="{2D248612-2468-41E8-BF92-FA96B66737B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="" xmlns:a16="http://schemas.microsoft.com/office/drawing/2014/main" id="{C665D374-1CCD-44DC-B722-C9F04CC6C16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="" xmlns:a16="http://schemas.microsoft.com/office/drawing/2014/main" id="{C494CE6F-7CE0-49AA-AD4E-A03A8B46482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="" xmlns:a16="http://schemas.microsoft.com/office/drawing/2014/main" id="{D8E1949E-7875-4E7A-8F92-6306DAA2D61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="" xmlns:a16="http://schemas.microsoft.com/office/drawing/2014/main" id="{8B97B1F9-3F94-47A2-A65F-198ED6D0641D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="" xmlns:a16="http://schemas.microsoft.com/office/drawing/2014/main" id="{6A326406-7037-4AA6-B244-9D084044466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7FFD3C0B-7922-4E30-85BF-6456E2BBD1F8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AC1388E3-8EE3-4146-9FAD-C9BFC38BCCE9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="" xmlns:a16="http://schemas.microsoft.com/office/drawing/2014/main" id="{AE540BA9-525B-42DE-8A9C-A357F4A01CDE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="" xmlns:a16="http://schemas.microsoft.com/office/drawing/2014/main" id="{D455889F-53FB-4E73-879B-F2A52C1C306E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7000256E-7023-443F-8B16-BEA62B00ABB3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="" xmlns:a16="http://schemas.microsoft.com/office/drawing/2014/main" id="{E74AC44C-B460-4A8E-AB88-4CB7C7DC5D90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="" xmlns:a16="http://schemas.microsoft.com/office/drawing/2014/main" id="{8C1D4433-3660-45D1-AEA5-08ABAD0D5BF1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="" xmlns:a16="http://schemas.microsoft.com/office/drawing/2014/main" id="{4C6DA44E-DD44-4AE2-AD19-0F0F683F6DD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="" xmlns:a16="http://schemas.microsoft.com/office/drawing/2014/main" id="{B0E57E5B-E396-436E-9CD2-899D1BFC09F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CBC5FFA5-AB21-4F41-8E5B-44C9C25D624A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="" xmlns:a16="http://schemas.microsoft.com/office/drawing/2014/main" id="{95729B65-A9F2-4153-BD37-241D1A423E5C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="" xmlns:a16="http://schemas.microsoft.com/office/drawing/2014/main" id="{1D53C9FD-E2C1-4FF8-913C-DFD3580571D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5C4FCA6C-9149-4035-BDE5-FCDC104DF19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325E19BA-4335-4A76-9097-AE0652209EB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="" xmlns:a16="http://schemas.microsoft.com/office/drawing/2014/main" id="{1A883243-FB40-4F67-86E5-D86305DCE2BF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="" xmlns:a16="http://schemas.microsoft.com/office/drawing/2014/main" id="{0009B8F6-6718-4D92-9195-0CEDBEA1327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="" xmlns:a16="http://schemas.microsoft.com/office/drawing/2014/main" id="{330FE00D-6F54-4BB0-A8CB-C1EFE3ED815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ADFB101A-532C-4A6C-8A66-BF57A6359ADE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="" xmlns:a16="http://schemas.microsoft.com/office/drawing/2014/main" id="{1A25ED3E-0AC7-49DD-9535-2F315C1551AF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C8AEA80C-8106-40EF-B4AD-B76DAD15E418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4FBA3D4F-6198-4278-A640-42F2415C2BEE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="" xmlns:a16="http://schemas.microsoft.com/office/drawing/2014/main" id="{FA337E08-59C6-4BBC-AEDD-91BCA9BF9FA7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="" xmlns:a16="http://schemas.microsoft.com/office/drawing/2014/main" id="{D2BD79C6-2A24-4BB1-8F3E-85E78539491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B4D6628B-74D7-464A-BA13-2AF6E2BC1C1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35ED13DB-3407-4DC7-9666-861AA8C4F91F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4B0ABEC1-E4DF-4CDC-9B09-372F35A3B4D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="" xmlns:a16="http://schemas.microsoft.com/office/drawing/2014/main" id="{4A07D1AA-4892-46C2-A72C-F33BDC886F5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="" xmlns:a16="http://schemas.microsoft.com/office/drawing/2014/main" id="{B82FBCD1-0AF1-49E5-9ECB-BC5AC84D4E0B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="" xmlns:a16="http://schemas.microsoft.com/office/drawing/2014/main" id="{25461BBE-5B4E-4546-A712-E35784872D6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="" xmlns:a16="http://schemas.microsoft.com/office/drawing/2014/main" id="{18D74A61-43CD-4E38-A5EA-769BD3FEDF3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="" xmlns:a16="http://schemas.microsoft.com/office/drawing/2014/main" id="{EA7C963D-6434-41DE-B5EC-77D6F266CB8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="" xmlns:a16="http://schemas.microsoft.com/office/drawing/2014/main" id="{DEFB54BD-2A34-488B-BBEC-E0F26D97850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="" xmlns:a16="http://schemas.microsoft.com/office/drawing/2014/main" id="{C0D50B2F-0546-41E1-8E55-3F3249F87C63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1C956869-DE70-4BC4-9D59-605951C9CC67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="" xmlns:a16="http://schemas.microsoft.com/office/drawing/2014/main" id="{5EF78951-D2B6-47BD-AE82-C5A4F3345506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DCF68AB6-D845-44CC-B54D-611D83CC7A5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B3EF97B3-C607-4E0A-85E9-7307355D494E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="" xmlns:a16="http://schemas.microsoft.com/office/drawing/2014/main" id="{5D0E8E99-B2DD-4E53-94F4-D133AA13326A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="" xmlns:a16="http://schemas.microsoft.com/office/drawing/2014/main" id="{C9A00484-0FDA-4391-80B3-F5C71280F7DD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="" xmlns:a16="http://schemas.microsoft.com/office/drawing/2014/main" id="{EB2BFE9E-6CA4-4FE2-9CDD-A5C73817F3E6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="" xmlns:a16="http://schemas.microsoft.com/office/drawing/2014/main" id="{4951888D-C9F8-45D1-BEBE-D61274F42B0E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BC80E53A-BDA6-421E-A0B9-F9D6AFA8ACB1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="" xmlns:a16="http://schemas.microsoft.com/office/drawing/2014/main" id="{29039BBA-D40D-4CB7-B4AA-86985E567B9D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="" xmlns:a16="http://schemas.microsoft.com/office/drawing/2014/main" id="{27A01CAC-B4C3-43F2-8B31-50C78933503D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="" xmlns:a16="http://schemas.microsoft.com/office/drawing/2014/main" id="{72824BCF-C908-47D7-AC49-1016651DC2A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="" xmlns:a16="http://schemas.microsoft.com/office/drawing/2014/main" id="{451F7F81-16E9-44DC-81D9-432F3C3341B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="" xmlns:a16="http://schemas.microsoft.com/office/drawing/2014/main" id="{4C845730-26CE-48B4-8A1C-230683961DC0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="" xmlns:a16="http://schemas.microsoft.com/office/drawing/2014/main" id="{4223C227-32B1-48C4-AAC1-983A5230481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="" xmlns:a16="http://schemas.microsoft.com/office/drawing/2014/main" id="{F5CF5501-65C5-4741-9767-96A5AC1676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4BAAD456-113D-41AE-8A6B-24A8B9D8A2C0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="" xmlns:a16="http://schemas.microsoft.com/office/drawing/2014/main" id="{CA37CF1B-6A06-492F-AB9F-4180E8BE1186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="" xmlns:a16="http://schemas.microsoft.com/office/drawing/2014/main" id="{8D96EC87-32C3-41B3-87D0-ADC9C936663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C1906DD1-7E15-45FA-9421-FE86855FBE58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2AA96BA5-89C9-4AC8-B03E-338614BB400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DCF0038E-0734-457A-8448-B1E9B6917CAD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2606E579-0018-4EB5-AA93-62A7D628D0E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A7E5310F-D99B-452D-B914-EF3509EEF9E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30A2579E-15DA-4F58-946A-670FA68FC341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D6AE6580-0F31-401E-BBEA-C1D3225F98FA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41AE7BFF-2E5B-441B-8605-6F0A0DECCFD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A301271A-CCD4-402C-B7E7-A2A1C4A10E17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="" xmlns:a16="http://schemas.microsoft.com/office/drawing/2014/main" id="{13241F4B-5BCF-43C6-8119-F48C4F7C9C6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49AEF944-1305-4B09-A66B-37BD06A0922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="" xmlns:a16="http://schemas.microsoft.com/office/drawing/2014/main" id="{26BC2747-95CA-4B63-A5B6-9A1514447DE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="" xmlns:a16="http://schemas.microsoft.com/office/drawing/2014/main" id="{61AC05EB-0E92-42B7-A7CB-B626787E712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664CCFEC-3126-4488-8245-043DB154C8E5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="" xmlns:a16="http://schemas.microsoft.com/office/drawing/2014/main" id="{6C3DBB1F-F6F8-480E-829B-58B662225AD0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FC199419-29C2-4E95-9B7F-9DA43F2AE16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="" xmlns:a16="http://schemas.microsoft.com/office/drawing/2014/main" id="{41485636-A858-4F7D-B597-BB741E068B3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="" xmlns:a16="http://schemas.microsoft.com/office/drawing/2014/main" id="{63666CA0-8EC7-4C8A-B422-0E6360155EE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="" xmlns:a16="http://schemas.microsoft.com/office/drawing/2014/main" id="{739209B4-B036-4AB5-8861-A700E479FABC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="" xmlns:a16="http://schemas.microsoft.com/office/drawing/2014/main" id="{1DA2F69A-D570-4EE4-918B-6D888C25D347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92821853-B73D-4349-8245-39B6F3BE450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8A3C6061-78E0-4B01-A15E-2D68FA822329}"/>
              </a:ext>
            </a:extLst>
          </p:cNvPr>
          <p:cNvGrpSpPr/>
          <p:nvPr/>
        </p:nvGrpSpPr>
        <p:grpSpPr>
          <a:xfrm>
            <a:off x="3286193" y="3060626"/>
            <a:ext cx="5631920" cy="1498769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="" xmlns:a16="http://schemas.microsoft.com/office/drawing/2014/main" id="{77BC4723-8B3C-4124-BA0D-34545987152A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="" xmlns:a16="http://schemas.microsoft.com/office/drawing/2014/main" id="{5B3C118E-6047-4870-9502-BB0D98B0FDDD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="" xmlns:a16="http://schemas.microsoft.com/office/drawing/2014/main" id="{E840F45B-9168-40A3-945D-2F943D87EDB5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="" xmlns:a16="http://schemas.microsoft.com/office/drawing/2014/main" id="{7A8D5DF7-E9AD-4F8C-BA87-80F46B940A9A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D9A21D70-814B-48D3-B5F4-333E57241CA9}"/>
              </a:ext>
            </a:extLst>
          </p:cNvPr>
          <p:cNvGrpSpPr/>
          <p:nvPr/>
        </p:nvGrpSpPr>
        <p:grpSpPr>
          <a:xfrm>
            <a:off x="3877842" y="659408"/>
            <a:ext cx="2104784" cy="2892498"/>
            <a:chOff x="5892963" y="1332011"/>
            <a:chExt cx="3157176" cy="4338747"/>
          </a:xfrm>
        </p:grpSpPr>
        <p:grpSp>
          <p:nvGrpSpPr>
            <p:cNvPr id="109" name="Group 108">
              <a:extLst>
                <a:ext uri="{FF2B5EF4-FFF2-40B4-BE49-F238E27FC236}">
                  <a16:creationId xmlns="" xmlns:a16="http://schemas.microsoft.com/office/drawing/2014/main" id="{0D88CC80-D5A6-4052-8C5D-3B1DD1FEEC3D}"/>
                </a:ext>
              </a:extLst>
            </p:cNvPr>
            <p:cNvGrpSpPr/>
            <p:nvPr/>
          </p:nvGrpSpPr>
          <p:grpSpPr>
            <a:xfrm rot="2136013">
              <a:off x="8411096" y="3929385"/>
              <a:ext cx="639043" cy="764323"/>
              <a:chOff x="5704433" y="717502"/>
              <a:chExt cx="7365528" cy="8809481"/>
            </a:xfrm>
          </p:grpSpPr>
          <p:sp>
            <p:nvSpPr>
              <p:cNvPr id="198" name="Freeform: Shape 197">
                <a:extLst>
                  <a:ext uri="{FF2B5EF4-FFF2-40B4-BE49-F238E27FC236}">
                    <a16:creationId xmlns="" xmlns:a16="http://schemas.microsoft.com/office/drawing/2014/main" id="{703DCB4E-F3E9-43B7-B6EF-8F86A41FB245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="" xmlns:a16="http://schemas.microsoft.com/office/drawing/2014/main" id="{325E0D73-1CD2-43D8-82E2-909BF47D4CC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="" xmlns:a16="http://schemas.microsoft.com/office/drawing/2014/main" id="{76C77C80-D026-4023-8AD8-F1D38649D6C6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="" xmlns:a16="http://schemas.microsoft.com/office/drawing/2014/main" id="{BC27A452-60BD-4626-8D9D-B1C151BAF79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="" xmlns:a16="http://schemas.microsoft.com/office/drawing/2014/main" id="{50718587-081C-4A4F-B08B-FE9BD2B55DE2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="" xmlns:a16="http://schemas.microsoft.com/office/drawing/2014/main" id="{2C026964-43E1-4419-9A00-43112E2B44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="" xmlns:a16="http://schemas.microsoft.com/office/drawing/2014/main" id="{9BA3988E-0E57-4348-8CE5-99E866B08BCF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="" xmlns:a16="http://schemas.microsoft.com/office/drawing/2014/main" id="{8A54B633-5FA7-450E-AB9C-6C467F3D1F28}"/>
                </a:ext>
              </a:extLst>
            </p:cNvPr>
            <p:cNvGrpSpPr/>
            <p:nvPr/>
          </p:nvGrpSpPr>
          <p:grpSpPr>
            <a:xfrm rot="2136013">
              <a:off x="7755136" y="4884570"/>
              <a:ext cx="328396" cy="339235"/>
              <a:chOff x="5365048" y="1982197"/>
              <a:chExt cx="7362621" cy="7605634"/>
            </a:xfrm>
          </p:grpSpPr>
          <p:sp>
            <p:nvSpPr>
              <p:cNvPr id="184" name="Freeform: Shape 183">
                <a:extLst>
                  <a:ext uri="{FF2B5EF4-FFF2-40B4-BE49-F238E27FC236}">
                    <a16:creationId xmlns="" xmlns:a16="http://schemas.microsoft.com/office/drawing/2014/main" id="{8FFE0B65-DD8E-4E2C-8BA7-7E1EB44133A6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="" xmlns:a16="http://schemas.microsoft.com/office/drawing/2014/main" id="{5EEF1A9D-1F23-495D-B7E1-63B35590EE3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="" xmlns:a16="http://schemas.microsoft.com/office/drawing/2014/main" id="{4D92F89C-8E41-4D06-9EAF-816682DF16C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="" xmlns:a16="http://schemas.microsoft.com/office/drawing/2014/main" id="{DE0461A0-CED9-46B4-854D-08025B6507A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="" xmlns:a16="http://schemas.microsoft.com/office/drawing/2014/main" id="{EC33FCDF-964A-44AD-B5E0-1572C598AF29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="" xmlns:a16="http://schemas.microsoft.com/office/drawing/2014/main" id="{BD6D2F1D-3C7E-43A4-9FEF-75F80DD102C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="" xmlns:a16="http://schemas.microsoft.com/office/drawing/2014/main" id="{FF2196E5-AD4F-400D-9A81-CFC464AE8E7C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="" xmlns:a16="http://schemas.microsoft.com/office/drawing/2014/main" id="{0E73A97A-3B81-43E3-BCFC-A846F605D889}"/>
                </a:ext>
              </a:extLst>
            </p:cNvPr>
            <p:cNvGrpSpPr/>
            <p:nvPr/>
          </p:nvGrpSpPr>
          <p:grpSpPr>
            <a:xfrm rot="2136013">
              <a:off x="6701995" y="3224189"/>
              <a:ext cx="793579" cy="899338"/>
              <a:chOff x="5365051" y="479822"/>
              <a:chExt cx="8036930" cy="9108006"/>
            </a:xfrm>
          </p:grpSpPr>
          <p:sp>
            <p:nvSpPr>
              <p:cNvPr id="177" name="Freeform: Shape 176">
                <a:extLst>
                  <a:ext uri="{FF2B5EF4-FFF2-40B4-BE49-F238E27FC236}">
                    <a16:creationId xmlns="" xmlns:a16="http://schemas.microsoft.com/office/drawing/2014/main" id="{C415E702-35BD-4EB1-B922-EDCAD4D35EE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="" xmlns:a16="http://schemas.microsoft.com/office/drawing/2014/main" id="{9A8A72FC-53DB-4452-98B0-A26E2788C51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="" xmlns:a16="http://schemas.microsoft.com/office/drawing/2014/main" id="{2047168D-7C6D-4E7A-9173-657116034246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="" xmlns:a16="http://schemas.microsoft.com/office/drawing/2014/main" id="{48CB382D-160D-46FA-9516-C511D89ABF73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="" xmlns:a16="http://schemas.microsoft.com/office/drawing/2014/main" id="{0276527C-05D1-4369-9A76-147FBB61F08A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="" xmlns:a16="http://schemas.microsoft.com/office/drawing/2014/main" id="{CF0F1E51-74FA-4A14-9C0C-0FC2F66E331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="" xmlns:a16="http://schemas.microsoft.com/office/drawing/2014/main" id="{70EEAD09-3674-4417-80AF-A0CBCA1FB41A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="" xmlns:a16="http://schemas.microsoft.com/office/drawing/2014/main" id="{40822F98-1569-4209-9D0B-705FE2A8E558}"/>
                </a:ext>
              </a:extLst>
            </p:cNvPr>
            <p:cNvGrpSpPr/>
            <p:nvPr/>
          </p:nvGrpSpPr>
          <p:grpSpPr>
            <a:xfrm rot="2337799">
              <a:off x="7280335" y="4139970"/>
              <a:ext cx="1037364" cy="714454"/>
              <a:chOff x="3667032" y="1708483"/>
              <a:chExt cx="8105829" cy="5582653"/>
            </a:xfrm>
          </p:grpSpPr>
          <p:sp>
            <p:nvSpPr>
              <p:cNvPr id="170" name="Freeform: Shape 169">
                <a:extLst>
                  <a:ext uri="{FF2B5EF4-FFF2-40B4-BE49-F238E27FC236}">
                    <a16:creationId xmlns="" xmlns:a16="http://schemas.microsoft.com/office/drawing/2014/main" id="{FE7CF864-0290-45FB-954F-B49F22132E5B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="" xmlns:a16="http://schemas.microsoft.com/office/drawing/2014/main" id="{DF3AF2B7-9327-446C-88F3-40CC3CB62D3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="" xmlns:a16="http://schemas.microsoft.com/office/drawing/2014/main" id="{595373FB-0E0D-4573-B615-B14C91E220B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="" xmlns:a16="http://schemas.microsoft.com/office/drawing/2014/main" id="{C6DAF9B9-8F53-49B8-AFEA-9D834E378026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="" xmlns:a16="http://schemas.microsoft.com/office/drawing/2014/main" id="{378CF611-EC7D-4B5E-8DB5-33839D972947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="" xmlns:a16="http://schemas.microsoft.com/office/drawing/2014/main" id="{1ADBA83E-71F9-41AE-8DE1-9B8B525B5992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="" xmlns:a16="http://schemas.microsoft.com/office/drawing/2014/main" id="{AA5CA6EC-7F98-4B4D-B33C-8C3FAA53F27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="" xmlns:a16="http://schemas.microsoft.com/office/drawing/2014/main" id="{F2FA341A-60D2-4B02-A1FF-E957F7823702}"/>
                </a:ext>
              </a:extLst>
            </p:cNvPr>
            <p:cNvGrpSpPr/>
            <p:nvPr/>
          </p:nvGrpSpPr>
          <p:grpSpPr>
            <a:xfrm rot="2337799">
              <a:off x="7745862" y="3494984"/>
              <a:ext cx="649220" cy="447131"/>
              <a:chOff x="3667032" y="1708483"/>
              <a:chExt cx="8105829" cy="5582653"/>
            </a:xfrm>
          </p:grpSpPr>
          <p:sp>
            <p:nvSpPr>
              <p:cNvPr id="163" name="Freeform: Shape 162">
                <a:extLst>
                  <a:ext uri="{FF2B5EF4-FFF2-40B4-BE49-F238E27FC236}">
                    <a16:creationId xmlns="" xmlns:a16="http://schemas.microsoft.com/office/drawing/2014/main" id="{D9513D33-A533-4296-A3C1-1E9D0B742CD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="" xmlns:a16="http://schemas.microsoft.com/office/drawing/2014/main" id="{D787A83A-1095-4335-885E-B84D618F56E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="" xmlns:a16="http://schemas.microsoft.com/office/drawing/2014/main" id="{1A9301FB-9C5E-449C-887F-C3D25704FB2E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="" xmlns:a16="http://schemas.microsoft.com/office/drawing/2014/main" id="{C1DBC04E-0347-4DB7-803B-7B535C898863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="" xmlns:a16="http://schemas.microsoft.com/office/drawing/2014/main" id="{B6BE048F-4463-4F04-8629-0AD7D452812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="" xmlns:a16="http://schemas.microsoft.com/office/drawing/2014/main" id="{1EB7D75D-D27C-4319-888A-45A57BDCA164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="" xmlns:a16="http://schemas.microsoft.com/office/drawing/2014/main" id="{0D14D434-3F6F-47DE-AE61-B135EF346478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="" xmlns:a16="http://schemas.microsoft.com/office/drawing/2014/main" id="{5EBCB548-441D-4161-AE5D-12BDE4908C51}"/>
                </a:ext>
              </a:extLst>
            </p:cNvPr>
            <p:cNvGrpSpPr/>
            <p:nvPr/>
          </p:nvGrpSpPr>
          <p:grpSpPr>
            <a:xfrm rot="2136013">
              <a:off x="7805715" y="2028888"/>
              <a:ext cx="937516" cy="1062458"/>
              <a:chOff x="5365048" y="479821"/>
              <a:chExt cx="8036930" cy="9108010"/>
            </a:xfrm>
          </p:grpSpPr>
          <p:sp>
            <p:nvSpPr>
              <p:cNvPr id="156" name="Freeform: Shape 155">
                <a:extLst>
                  <a:ext uri="{FF2B5EF4-FFF2-40B4-BE49-F238E27FC236}">
                    <a16:creationId xmlns="" xmlns:a16="http://schemas.microsoft.com/office/drawing/2014/main" id="{C5160FEC-6D02-44E9-8981-94AB96A34F84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="" xmlns:a16="http://schemas.microsoft.com/office/drawing/2014/main" id="{FDD75A70-5A27-402C-9AE0-48DC449564FB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="" xmlns:a16="http://schemas.microsoft.com/office/drawing/2014/main" id="{0DADA5C2-D98A-4BCC-8AD7-780D5D17078D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="" xmlns:a16="http://schemas.microsoft.com/office/drawing/2014/main" id="{7A4C0018-33A9-43B7-A6BB-0952E043641C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="" xmlns:a16="http://schemas.microsoft.com/office/drawing/2014/main" id="{010C3AA6-FD19-4263-86E1-ACC9FA8C93B2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="" xmlns:a16="http://schemas.microsoft.com/office/drawing/2014/main" id="{D794BBA1-C8D6-4A59-892F-02A301C66C96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="" xmlns:a16="http://schemas.microsoft.com/office/drawing/2014/main" id="{67C8B29A-62E9-4119-9CC6-0632B3D9610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="" xmlns:a16="http://schemas.microsoft.com/office/drawing/2014/main" id="{475D20B1-1097-45B7-8D34-5A27A0746B09}"/>
                </a:ext>
              </a:extLst>
            </p:cNvPr>
            <p:cNvGrpSpPr/>
            <p:nvPr/>
          </p:nvGrpSpPr>
          <p:grpSpPr>
            <a:xfrm rot="2136013">
              <a:off x="6860236" y="2305546"/>
              <a:ext cx="710712" cy="805428"/>
              <a:chOff x="5365048" y="479821"/>
              <a:chExt cx="8036930" cy="9108010"/>
            </a:xfrm>
          </p:grpSpPr>
          <p:sp>
            <p:nvSpPr>
              <p:cNvPr id="149" name="Freeform: Shape 148">
                <a:extLst>
                  <a:ext uri="{FF2B5EF4-FFF2-40B4-BE49-F238E27FC236}">
                    <a16:creationId xmlns="" xmlns:a16="http://schemas.microsoft.com/office/drawing/2014/main" id="{0B1543E2-AF70-4532-91BC-C4073027C80A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="" xmlns:a16="http://schemas.microsoft.com/office/drawing/2014/main" id="{241C7111-C207-4D39-84B0-6007665543C4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="" xmlns:a16="http://schemas.microsoft.com/office/drawing/2014/main" id="{76D89AFF-1DBE-4F8F-AF48-856DA3C5F35D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="" xmlns:a16="http://schemas.microsoft.com/office/drawing/2014/main" id="{1B094BF1-4D09-488C-B457-33C3418BA341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="" xmlns:a16="http://schemas.microsoft.com/office/drawing/2014/main" id="{B078C927-1C2D-417E-9BBE-C09BDE7CF8DA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="" xmlns:a16="http://schemas.microsoft.com/office/drawing/2014/main" id="{5D02436E-A732-468B-AD4A-390872939F0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="" xmlns:a16="http://schemas.microsoft.com/office/drawing/2014/main" id="{18CEB32C-B281-4CDA-B7A0-734976DE0F06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="" xmlns:a16="http://schemas.microsoft.com/office/drawing/2014/main" id="{9FEBF4F6-85D3-4D4C-AC83-2E04531CD2B3}"/>
                </a:ext>
              </a:extLst>
            </p:cNvPr>
            <p:cNvGrpSpPr/>
            <p:nvPr/>
          </p:nvGrpSpPr>
          <p:grpSpPr>
            <a:xfrm rot="1367973">
              <a:off x="5949600" y="3715561"/>
              <a:ext cx="585778" cy="403438"/>
              <a:chOff x="3667032" y="1708483"/>
              <a:chExt cx="8105829" cy="5582653"/>
            </a:xfrm>
          </p:grpSpPr>
          <p:sp>
            <p:nvSpPr>
              <p:cNvPr id="142" name="Freeform: Shape 141">
                <a:extLst>
                  <a:ext uri="{FF2B5EF4-FFF2-40B4-BE49-F238E27FC236}">
                    <a16:creationId xmlns="" xmlns:a16="http://schemas.microsoft.com/office/drawing/2014/main" id="{4ECFF65F-1D8A-45B1-9AC5-95899B9DFD77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="" xmlns:a16="http://schemas.microsoft.com/office/drawing/2014/main" id="{B2C7DCDC-E28E-40B1-9AC9-CA8615D723E7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="" xmlns:a16="http://schemas.microsoft.com/office/drawing/2014/main" id="{0A2C26BE-88F7-455D-B1C1-5A962CC864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="" xmlns:a16="http://schemas.microsoft.com/office/drawing/2014/main" id="{74E1EF34-C4C2-4AC8-A005-E933CFF40AE9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="" xmlns:a16="http://schemas.microsoft.com/office/drawing/2014/main" id="{CE2B7950-DDC0-437E-94AB-7950446DB5EB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="" xmlns:a16="http://schemas.microsoft.com/office/drawing/2014/main" id="{7B832230-9058-4B0A-A65A-E408DF54BA9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="" xmlns:a16="http://schemas.microsoft.com/office/drawing/2014/main" id="{6A660A3F-AB56-4C2D-BC8C-69F002E4DFC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="" xmlns:a16="http://schemas.microsoft.com/office/drawing/2014/main" id="{CFF1C338-7506-4E99-BEB7-B76A3DCD0F6A}"/>
                </a:ext>
              </a:extLst>
            </p:cNvPr>
            <p:cNvGrpSpPr/>
            <p:nvPr/>
          </p:nvGrpSpPr>
          <p:grpSpPr>
            <a:xfrm rot="1367973">
              <a:off x="8547152" y="5333290"/>
              <a:ext cx="489993" cy="337468"/>
              <a:chOff x="3667032" y="1708483"/>
              <a:chExt cx="8105829" cy="5582653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="" xmlns:a16="http://schemas.microsoft.com/office/drawing/2014/main" id="{E0EEA463-49B5-48C0-B41A-AB6B791CC2C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="" xmlns:a16="http://schemas.microsoft.com/office/drawing/2014/main" id="{49592146-CFD3-4BC9-96D3-EC2113C55F3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="" xmlns:a16="http://schemas.microsoft.com/office/drawing/2014/main" id="{CA622B31-2BF5-4939-B5A7-78F8C77DA1F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="" xmlns:a16="http://schemas.microsoft.com/office/drawing/2014/main" id="{CD0B8B0E-3D4A-4902-9A07-A9E2B1C8A1A3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="" xmlns:a16="http://schemas.microsoft.com/office/drawing/2014/main" id="{48C21853-E555-4F9A-A225-31F2AFFF4424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="" xmlns:a16="http://schemas.microsoft.com/office/drawing/2014/main" id="{845565B3-79FF-4CDB-BE42-3BCFFE0724E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="" xmlns:a16="http://schemas.microsoft.com/office/drawing/2014/main" id="{F9CD17BE-A92A-4318-830B-5A2766E03B7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="" xmlns:a16="http://schemas.microsoft.com/office/drawing/2014/main" id="{82BE1511-D21D-4901-AEB6-650496B436CE}"/>
                </a:ext>
              </a:extLst>
            </p:cNvPr>
            <p:cNvGrpSpPr/>
            <p:nvPr/>
          </p:nvGrpSpPr>
          <p:grpSpPr>
            <a:xfrm rot="2136013">
              <a:off x="5892963" y="1332011"/>
              <a:ext cx="1076804" cy="1220310"/>
              <a:chOff x="5365048" y="479821"/>
              <a:chExt cx="8036930" cy="9108010"/>
            </a:xfrm>
          </p:grpSpPr>
          <p:sp>
            <p:nvSpPr>
              <p:cNvPr id="128" name="Freeform: Shape 127">
                <a:extLst>
                  <a:ext uri="{FF2B5EF4-FFF2-40B4-BE49-F238E27FC236}">
                    <a16:creationId xmlns="" xmlns:a16="http://schemas.microsoft.com/office/drawing/2014/main" id="{FEEF53E4-D619-4F87-BEFB-5E75221DDB2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="" xmlns:a16="http://schemas.microsoft.com/office/drawing/2014/main" id="{02E21953-8F5F-41F0-9451-E8721E37392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="" xmlns:a16="http://schemas.microsoft.com/office/drawing/2014/main" id="{C12DBDD2-7890-45F3-9F89-9618FD3AEF4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="" xmlns:a16="http://schemas.microsoft.com/office/drawing/2014/main" id="{1D982E81-DCD1-477F-A06E-05F08395430B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="" xmlns:a16="http://schemas.microsoft.com/office/drawing/2014/main" id="{241E5C80-30B4-49E3-9FB7-CA609F8B58A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="" xmlns:a16="http://schemas.microsoft.com/office/drawing/2014/main" id="{284A6508-0586-4452-A9FB-188CEA0B453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="" xmlns:a16="http://schemas.microsoft.com/office/drawing/2014/main" id="{D5E6C3D1-57A5-4C07-BF2C-C5C6C2C4F5D1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="" xmlns:a16="http://schemas.microsoft.com/office/drawing/2014/main" id="{E804ACE0-C45F-475D-A050-BAD374A55873}"/>
                </a:ext>
              </a:extLst>
            </p:cNvPr>
            <p:cNvGrpSpPr/>
            <p:nvPr/>
          </p:nvGrpSpPr>
          <p:grpSpPr>
            <a:xfrm rot="3050128">
              <a:off x="5818076" y="2832032"/>
              <a:ext cx="546062" cy="376084"/>
              <a:chOff x="3667032" y="1708483"/>
              <a:chExt cx="8105829" cy="5582653"/>
            </a:xfrm>
          </p:grpSpPr>
          <p:sp>
            <p:nvSpPr>
              <p:cNvPr id="121" name="Freeform: Shape 120">
                <a:extLst>
                  <a:ext uri="{FF2B5EF4-FFF2-40B4-BE49-F238E27FC236}">
                    <a16:creationId xmlns="" xmlns:a16="http://schemas.microsoft.com/office/drawing/2014/main" id="{BAD64449-524B-4FAE-BA48-277165F59F0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="" xmlns:a16="http://schemas.microsoft.com/office/drawing/2014/main" id="{39791A1E-B811-40A3-B834-24F8968E0F6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="" xmlns:a16="http://schemas.microsoft.com/office/drawing/2014/main" id="{70A208DB-752E-4A31-AA18-22566636D23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="" xmlns:a16="http://schemas.microsoft.com/office/drawing/2014/main" id="{05DD9197-0938-4D3F-9316-963F8AD6BA30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="" xmlns:a16="http://schemas.microsoft.com/office/drawing/2014/main" id="{6E1EED2E-A5BA-4ADE-B930-E2C9D88311A6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="" xmlns:a16="http://schemas.microsoft.com/office/drawing/2014/main" id="{5477E00E-3726-4DCF-846C-FB066ABCA4B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="" xmlns:a16="http://schemas.microsoft.com/office/drawing/2014/main" id="{ACBE80BD-D4AC-4EF2-B003-E9DDEEC36F25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OPENED BOO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Golden-Eg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85</Words>
  <Application>Microsoft Office PowerPoint</Application>
  <PresentationFormat>Custom</PresentationFormat>
  <Paragraphs>21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RYZEN</cp:lastModifiedBy>
  <cp:revision>162</cp:revision>
  <dcterms:created xsi:type="dcterms:W3CDTF">2018-04-24T17:14:44Z</dcterms:created>
  <dcterms:modified xsi:type="dcterms:W3CDTF">2021-02-16T12:14:03Z</dcterms:modified>
</cp:coreProperties>
</file>