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sldIdLst>
    <p:sldId id="256" r:id="rId4"/>
    <p:sldId id="261" r:id="rId5"/>
    <p:sldId id="262" r:id="rId6"/>
    <p:sldId id="265" r:id="rId7"/>
    <p:sldId id="285" r:id="rId8"/>
    <p:sldId id="28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390" autoAdjust="0"/>
  </p:normalViewPr>
  <p:slideViewPr>
    <p:cSldViewPr snapToGrid="0">
      <p:cViewPr>
        <p:scale>
          <a:sx n="76" d="100"/>
          <a:sy n="76" d="100"/>
        </p:scale>
        <p:origin x="-666" y="180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098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6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6874460" y="681519"/>
            <a:ext cx="463174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Tugas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Besar</a:t>
            </a:r>
            <a:endParaRPr lang="en-US" altLang="ko-KR" sz="4800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PBO</a:t>
            </a:r>
          </a:p>
          <a:p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6892572" y="2328944"/>
            <a:ext cx="4631685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PENDATAAN  BUKU</a:t>
            </a:r>
          </a:p>
          <a:p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Disusun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Oleh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	:</a:t>
            </a:r>
          </a:p>
          <a:p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Faiz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Rizky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Fahlevi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Muhammad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Fariz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Maulana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Pramudia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Adiw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Wicaksono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xmlns="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xmlns="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4685257" y="1275465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Pendataan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4785400" y="2234975"/>
            <a:ext cx="6667419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Data-data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sangatlah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penting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karena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memudahkan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begitu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kami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disini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pendataan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agar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memudahkan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menginput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mengedit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xmlns="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xmlns="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520" y="670945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Class Diagram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Codingan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" y="1341329"/>
            <a:ext cx="3962661" cy="400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55" y="1341329"/>
            <a:ext cx="3666994" cy="400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74" y="1341329"/>
            <a:ext cx="3782857" cy="400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70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Demo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Aplikasi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6DFE83-B9FC-40E8-ABCD-A646001C41F8}"/>
              </a:ext>
            </a:extLst>
          </p:cNvPr>
          <p:cNvSpPr txBox="1"/>
          <p:nvPr/>
        </p:nvSpPr>
        <p:spPr>
          <a:xfrm>
            <a:off x="6629898" y="4042915"/>
            <a:ext cx="345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Diatas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edit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exit.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674084D-B7F5-49AE-8925-3808BBA24F12}"/>
              </a:ext>
            </a:extLst>
          </p:cNvPr>
          <p:cNvSpPr txBox="1"/>
          <p:nvPr/>
        </p:nvSpPr>
        <p:spPr>
          <a:xfrm>
            <a:off x="6629898" y="3250217"/>
            <a:ext cx="345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33CE28-7746-4CEF-BB86-9D76F74E53BA}"/>
              </a:ext>
            </a:extLst>
          </p:cNvPr>
          <p:cNvSpPr txBox="1"/>
          <p:nvPr/>
        </p:nvSpPr>
        <p:spPr>
          <a:xfrm>
            <a:off x="7462729" y="6043935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5" y="1324790"/>
            <a:ext cx="3254548" cy="342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7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Demo </a:t>
            </a:r>
            <a:r>
              <a:rPr lang="en-US" dirty="0" err="1" smtClean="0">
                <a:solidFill>
                  <a:schemeClr val="bg1"/>
                </a:solidFill>
              </a:rPr>
              <a:t>Aplikasi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9F59049E-2E62-4ECA-A329-602335335612}"/>
              </a:ext>
            </a:extLst>
          </p:cNvPr>
          <p:cNvGrpSpPr/>
          <p:nvPr/>
        </p:nvGrpSpPr>
        <p:grpSpPr>
          <a:xfrm>
            <a:off x="558990" y="1483180"/>
            <a:ext cx="3320900" cy="600164"/>
            <a:chOff x="2551705" y="4283314"/>
            <a:chExt cx="2357003" cy="11624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340A91C-D37C-45EF-9BFE-84290C2F663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116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Demo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Tambah</a:t>
              </a:r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Buku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5" y="2329450"/>
            <a:ext cx="3676650" cy="31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9F59049E-2E62-4ECA-A329-602335335612}"/>
              </a:ext>
            </a:extLst>
          </p:cNvPr>
          <p:cNvGrpSpPr/>
          <p:nvPr/>
        </p:nvGrpSpPr>
        <p:grpSpPr>
          <a:xfrm>
            <a:off x="711391" y="1547759"/>
            <a:ext cx="6912689" cy="461665"/>
            <a:chOff x="2551706" y="4113214"/>
            <a:chExt cx="4906269" cy="8941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F340A91C-D37C-45EF-9BFE-84290C2F663B}"/>
                </a:ext>
              </a:extLst>
            </p:cNvPr>
            <p:cNvSpPr txBox="1"/>
            <p:nvPr/>
          </p:nvSpPr>
          <p:spPr>
            <a:xfrm>
              <a:off x="5121009" y="4113214"/>
              <a:ext cx="2336966" cy="89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Demo Edit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Buku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9F59049E-2E62-4ECA-A329-602335335612}"/>
              </a:ext>
            </a:extLst>
          </p:cNvPr>
          <p:cNvGrpSpPr/>
          <p:nvPr/>
        </p:nvGrpSpPr>
        <p:grpSpPr>
          <a:xfrm>
            <a:off x="711390" y="1547760"/>
            <a:ext cx="11225913" cy="461665"/>
            <a:chOff x="2551706" y="3988131"/>
            <a:chExt cx="7257570" cy="89419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F340A91C-D37C-45EF-9BFE-84290C2F663B}"/>
                </a:ext>
              </a:extLst>
            </p:cNvPr>
            <p:cNvSpPr txBox="1"/>
            <p:nvPr/>
          </p:nvSpPr>
          <p:spPr>
            <a:xfrm>
              <a:off x="7404142" y="3988131"/>
              <a:ext cx="2405134" cy="89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Demo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Tampilkan</a:t>
              </a:r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Buku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76" y="2329450"/>
            <a:ext cx="3468730" cy="31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34" y="2329450"/>
            <a:ext cx="3594969" cy="31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7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85</Words>
  <Application>Microsoft Office PowerPoint</Application>
  <PresentationFormat>Custom</PresentationFormat>
  <Paragraphs>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RYZEN</cp:lastModifiedBy>
  <cp:revision>161</cp:revision>
  <dcterms:created xsi:type="dcterms:W3CDTF">2018-04-24T17:14:44Z</dcterms:created>
  <dcterms:modified xsi:type="dcterms:W3CDTF">2021-02-14T09:53:53Z</dcterms:modified>
</cp:coreProperties>
</file>