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E937-E16C-4666-88DC-18A9DBF6EB4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BE18-322B-40BA-97AD-11C70696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8486" y="844062"/>
            <a:ext cx="7695028" cy="29647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Agency FB" panose="020B0503020202020204" pitchFamily="34" charset="0"/>
              </a:rPr>
              <a:t>EEE 312 | Project Report 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Agency FB" panose="020B0503020202020204" pitchFamily="34" charset="0"/>
              </a:rPr>
              <a:t>YOLO Based Traffic Speed Detection System 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86" y="3134751"/>
            <a:ext cx="7695028" cy="29647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gency FB" panose="020B0503020202020204" pitchFamily="34" charset="0"/>
              </a:rPr>
              <a:t>L-3, T-1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gency FB" panose="020B0503020202020204" pitchFamily="34" charset="0"/>
              </a:rPr>
              <a:t>Section: A2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gency FB" panose="020B0503020202020204" pitchFamily="34" charset="0"/>
              </a:rPr>
              <a:t>Group No: 03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gency FB" panose="020B0503020202020204" pitchFamily="34" charset="0"/>
              </a:rPr>
              <a:t>Submission Date: 25th July, 2021 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6320" y="1269900"/>
            <a:ext cx="6366511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We’ll proceed for further improvement-</a:t>
            </a:r>
            <a:endParaRPr lang="en-US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3992" y="2370941"/>
            <a:ext cx="6366511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latin typeface="Agency FB" panose="020B0503020202020204" pitchFamily="34" charset="0"/>
              </a:rPr>
              <a:t>Decrease the error to 5%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3992" y="3420304"/>
            <a:ext cx="6863572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sz="3200" b="1" dirty="0" smtClean="0">
                <a:latin typeface="Agency FB" panose="020B0503020202020204" pitchFamily="34" charset="0"/>
              </a:rPr>
              <a:t>Train our program for more types of vehicle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3992" y="4469667"/>
            <a:ext cx="7428624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latin typeface="Agency FB" panose="020B0503020202020204" pitchFamily="34" charset="0"/>
              </a:rPr>
              <a:t>Modify the program to work for multiple lanes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t="24617" r="30126" b="40513"/>
          <a:stretch/>
        </p:blipFill>
        <p:spPr>
          <a:xfrm>
            <a:off x="3547781" y="2185923"/>
            <a:ext cx="2181722" cy="21332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6"/>
          <a:stretch/>
        </p:blipFill>
        <p:spPr>
          <a:xfrm>
            <a:off x="503346" y="2095861"/>
            <a:ext cx="2100399" cy="21330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72" y="2095861"/>
            <a:ext cx="2105213" cy="21330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14358" r="17582" b="24923"/>
          <a:stretch/>
        </p:blipFill>
        <p:spPr>
          <a:xfrm>
            <a:off x="9632155" y="2174991"/>
            <a:ext cx="2081638" cy="2053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6552512" y="4682196"/>
            <a:ext cx="2208628" cy="39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Shuvro</a:t>
            </a:r>
            <a:r>
              <a:rPr lang="en-US" b="1" dirty="0" smtClean="0"/>
              <a:t> Chowdhury</a:t>
            </a:r>
          </a:p>
          <a:p>
            <a:pPr algn="ctr"/>
            <a:r>
              <a:rPr lang="en-US" b="1" dirty="0" smtClean="0"/>
              <a:t>1706044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6257" y="4635303"/>
            <a:ext cx="2208628" cy="39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Monirul</a:t>
            </a:r>
            <a:r>
              <a:rPr lang="en-US" b="1" dirty="0" smtClean="0"/>
              <a:t> Islam</a:t>
            </a:r>
          </a:p>
          <a:p>
            <a:pPr algn="ctr"/>
            <a:r>
              <a:rPr lang="en-US" b="1" dirty="0" smtClean="0"/>
              <a:t>1706042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547781" y="4684538"/>
            <a:ext cx="2208628" cy="39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Fariza</a:t>
            </a:r>
            <a:r>
              <a:rPr lang="en-US" b="1" dirty="0" smtClean="0"/>
              <a:t> </a:t>
            </a:r>
            <a:r>
              <a:rPr lang="en-US" b="1" dirty="0" err="1" smtClean="0"/>
              <a:t>Siddiqua</a:t>
            </a:r>
            <a:endParaRPr lang="en-US" b="1" dirty="0" smtClean="0"/>
          </a:p>
          <a:p>
            <a:pPr algn="ctr"/>
            <a:r>
              <a:rPr lang="en-US" b="1" dirty="0" smtClean="0"/>
              <a:t>1706043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938645" y="4635303"/>
            <a:ext cx="3253355" cy="39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A.F.M. </a:t>
            </a:r>
            <a:r>
              <a:rPr lang="en-US" b="1" dirty="0" err="1" smtClean="0"/>
              <a:t>Mahfuzul</a:t>
            </a:r>
            <a:r>
              <a:rPr lang="en-US" b="1" dirty="0" smtClean="0"/>
              <a:t> </a:t>
            </a:r>
            <a:r>
              <a:rPr lang="en-US" b="1" dirty="0" err="1" smtClean="0"/>
              <a:t>Kabir</a:t>
            </a:r>
            <a:r>
              <a:rPr lang="en-US" b="1" dirty="0" smtClean="0"/>
              <a:t> </a:t>
            </a:r>
            <a:r>
              <a:rPr lang="en-US" b="1" dirty="0" err="1" smtClean="0"/>
              <a:t>Sourav</a:t>
            </a:r>
            <a:endParaRPr lang="en-US" b="1" dirty="0" smtClean="0"/>
          </a:p>
          <a:p>
            <a:pPr algn="ctr"/>
            <a:r>
              <a:rPr lang="en-US" b="1" dirty="0" smtClean="0"/>
              <a:t>1706045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991686" y="982390"/>
            <a:ext cx="2208628" cy="39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Presented by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18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2050" y="673100"/>
            <a:ext cx="2247900" cy="615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Objectives: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9606" y="1714500"/>
            <a:ext cx="9969500" cy="492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gency FB" panose="020B0503020202020204" pitchFamily="34" charset="0"/>
              </a:rPr>
              <a:t>1. To build a model and train it using a dataset that consists of almost 2400 images of cars in roads.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9606" y="2434430"/>
            <a:ext cx="9969500" cy="97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gency FB" panose="020B0503020202020204" pitchFamily="34" charset="0"/>
              </a:rPr>
              <a:t>2. To detect our desired object, a car, from a video feed collected from a traffic signal CCTV footage. And then, to calculate the accuracy of the vehicle detection.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9606" y="3635374"/>
            <a:ext cx="9969500" cy="4865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gency FB" panose="020B0503020202020204" pitchFamily="34" charset="0"/>
              </a:rPr>
              <a:t>3. Measure speed from the movement of our detected object in the video feed as frames change.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9606" y="4339034"/>
            <a:ext cx="9969500" cy="702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gency FB" panose="020B0503020202020204" pitchFamily="34" charset="0"/>
              </a:rPr>
              <a:t>4. Compare our measured speed with actual speed of the vehicles in the traffic signal and calculate the error.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9606" y="5216128"/>
            <a:ext cx="9969500" cy="702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gency FB" panose="020B0503020202020204" pitchFamily="34" charset="0"/>
              </a:rPr>
              <a:t>5. Analyze the error and search for room for improvements in future work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0641" y="1862016"/>
            <a:ext cx="2683119" cy="6159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Vehicle Detection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7510" y="1862016"/>
            <a:ext cx="3543597" cy="6159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Speed Measurement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1" b="-490"/>
          <a:stretch/>
        </p:blipFill>
        <p:spPr>
          <a:xfrm>
            <a:off x="661181" y="2743199"/>
            <a:ext cx="5102041" cy="3429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5" y="2743199"/>
            <a:ext cx="5102470" cy="34016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Methodology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803" y="2542742"/>
            <a:ext cx="4848992" cy="872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ounded Rectangle 2"/>
          <p:cNvSpPr/>
          <p:nvPr/>
        </p:nvSpPr>
        <p:spPr>
          <a:xfrm>
            <a:off x="235927" y="1797149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Training the Dataset Using YOLO v2 Algorithm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47509" y="1797149"/>
            <a:ext cx="2348491" cy="745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Car Detection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7509" y="3657603"/>
            <a:ext cx="2348491" cy="661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Lane Selection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47509" y="5243735"/>
            <a:ext cx="2348491" cy="6752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Position Mapping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5927" y="4258997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Speed Measurement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11493" y="2032784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483714" y="2736169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4499722" y="4543868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3233525" y="5433649"/>
            <a:ext cx="69757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074" y="4144538"/>
            <a:ext cx="4396449" cy="1151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Methodology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5927" y="1797149"/>
            <a:ext cx="2841674" cy="165998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Training the Dataset Using YOLO v2 Algorithm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Methodology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16" y="3383211"/>
            <a:ext cx="3355388" cy="3287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84" y="1790118"/>
            <a:ext cx="4672452" cy="1449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ounded Rectangle 13"/>
          <p:cNvSpPr/>
          <p:nvPr/>
        </p:nvSpPr>
        <p:spPr>
          <a:xfrm>
            <a:off x="235927" y="1797149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Training the Dataset Using YOLO v2 Algorithm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7509" y="1797149"/>
            <a:ext cx="2348491" cy="745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Car Detection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47509" y="3657603"/>
            <a:ext cx="2348491" cy="661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Lane Selection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47509" y="5243735"/>
            <a:ext cx="2348491" cy="6752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Position Mapping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5927" y="4258997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Speed Measurement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11493" y="2032784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83714" y="2736169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499722" y="4543868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3233525" y="5433649"/>
            <a:ext cx="69757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47506" y="1797149"/>
            <a:ext cx="2348491" cy="74559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Car Detection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Methodology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85" y="1797149"/>
            <a:ext cx="5403824" cy="42499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35927" y="1797149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Training the Dataset Using YOLO v2 Algorithm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7509" y="1797149"/>
            <a:ext cx="2348491" cy="745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Car Detection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47509" y="5243735"/>
            <a:ext cx="2348491" cy="6752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Position Mapping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5927" y="4258997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Speed Measurement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11493" y="2032784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83714" y="2736169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499722" y="4543868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3233525" y="5433649"/>
            <a:ext cx="69757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47509" y="3657603"/>
            <a:ext cx="2348491" cy="66118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Lane Selection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>
          <a:xfrm rot="10800000">
            <a:off x="3233525" y="5433649"/>
            <a:ext cx="69757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Methodology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5927" y="1797149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Training the Dataset Using YOLO v2 Algorithm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47509" y="1797149"/>
            <a:ext cx="2348491" cy="745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Car Detection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7509" y="3657603"/>
            <a:ext cx="2348491" cy="661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Lane Selection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47509" y="5243735"/>
            <a:ext cx="2348491" cy="67524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Position Mapping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5927" y="4258997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Speed Measurement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811493" y="2032784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483714" y="2736169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99722" y="4543868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8" t="11328" r="15063" b="44197"/>
          <a:stretch/>
        </p:blipFill>
        <p:spPr>
          <a:xfrm>
            <a:off x="7133083" y="1835839"/>
            <a:ext cx="4092935" cy="389104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996670" y="3487032"/>
            <a:ext cx="365760" cy="3411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902824" y="2981024"/>
            <a:ext cx="187693" cy="1925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29393" y="2547570"/>
            <a:ext cx="155118" cy="1591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68006" y="2115594"/>
            <a:ext cx="105947" cy="108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Methodology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05" y="2032784"/>
            <a:ext cx="5587447" cy="388971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35927" y="1797149"/>
            <a:ext cx="2841674" cy="1659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Training the Dataset Using YOLO v2 Algorithm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7509" y="1797149"/>
            <a:ext cx="2348491" cy="745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Car Detection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47509" y="3657603"/>
            <a:ext cx="2348491" cy="661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Lane Selection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47509" y="5243735"/>
            <a:ext cx="2348491" cy="6752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Position Mapping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11493" y="2032784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83714" y="2736169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499722" y="4543868"/>
            <a:ext cx="84406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3233525" y="5433649"/>
            <a:ext cx="697571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5927" y="4258997"/>
            <a:ext cx="2841674" cy="165998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Speed Measurement</a:t>
            </a:r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050" y="400440"/>
            <a:ext cx="2247900" cy="615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Analysis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9" y="1209234"/>
            <a:ext cx="9545882" cy="5408951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4" name="Rectangle 3"/>
          <p:cNvSpPr/>
          <p:nvPr/>
        </p:nvSpPr>
        <p:spPr>
          <a:xfrm>
            <a:off x="2099896" y="1861134"/>
            <a:ext cx="2872154" cy="1430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gency FB" panose="020B0503020202020204" pitchFamily="34" charset="0"/>
              </a:rPr>
              <a:t>The error was almost 11%(max). </a:t>
            </a:r>
            <a:r>
              <a:rPr lang="en-US" b="1" dirty="0">
                <a:latin typeface="Agency FB" panose="020B0503020202020204" pitchFamily="34" charset="0"/>
              </a:rPr>
              <a:t/>
            </a:r>
            <a:br>
              <a:rPr lang="en-US" b="1" dirty="0">
                <a:latin typeface="Agency FB" panose="020B0503020202020204" pitchFamily="34" charset="0"/>
              </a:rPr>
            </a:br>
            <a:r>
              <a:rPr lang="en-US" b="1" dirty="0" smtClean="0">
                <a:latin typeface="Agency FB" panose="020B0503020202020204" pitchFamily="34" charset="0"/>
              </a:rPr>
              <a:t>It’s not perfect but it’s an exciting start for us!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2021-07-25T03:09:07Z</dcterms:created>
  <dcterms:modified xsi:type="dcterms:W3CDTF">2021-07-25T06:11:51Z</dcterms:modified>
</cp:coreProperties>
</file>