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472" y="478631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FARIZ IRFAN RIFAI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48472" y="36341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Tugas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Algoritma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dan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Flowchart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1920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1. </a:t>
            </a:r>
            <a:r>
              <a:rPr lang="en-US" altLang="ko-KR" b="1" dirty="0" err="1" smtClean="0"/>
              <a:t>Algoritma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Palindrom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352928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mulai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malam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ubah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per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menjadi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berdasarkan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abjad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[811218]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pecah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abjad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array </a:t>
            </a:r>
            <a:r>
              <a:rPr lang="en-US" altLang="ko-KR" sz="1600" b="1" dirty="0" err="1" smtClean="0"/>
              <a:t>menjadi</a:t>
            </a:r>
            <a:r>
              <a:rPr lang="en-US" altLang="ko-KR" sz="1600" b="1" dirty="0" smtClean="0"/>
              <a:t> [8,1,12,1,8]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array default (x): 				  </a:t>
            </a:r>
            <a:r>
              <a:rPr lang="en-US" altLang="ko-KR" sz="1600" b="1" dirty="0" smtClean="0"/>
              <a:t>  0,1</a:t>
            </a:r>
            <a:r>
              <a:rPr lang="en-US" altLang="ko-KR" sz="1600" b="1" dirty="0" smtClean="0"/>
              <a:t>, 2, 3,4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(x=</a:t>
            </a:r>
            <a:r>
              <a:rPr lang="en-US" altLang="ko-KR" sz="1600" b="1" dirty="0" err="1" smtClean="0"/>
              <a:t>jumlah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array-1) </a:t>
            </a:r>
            <a:r>
              <a:rPr lang="en-US" altLang="ko-KR" sz="1600" b="1" dirty="0" err="1" smtClean="0"/>
              <a:t>untuk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menentukan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array yang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dipanggil</a:t>
            </a:r>
            <a:r>
              <a:rPr lang="en-US" altLang="ko-KR" sz="1600" b="1" dirty="0" smtClean="0"/>
              <a:t> (x)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sesuai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x=5-1=4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x&gt;=0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tersebut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4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8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(x=4-1=3)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masih</a:t>
            </a:r>
            <a:r>
              <a:rPr lang="en-US" altLang="ko-KR" sz="1600" b="1" dirty="0" smtClean="0"/>
              <a:t> &gt;=0 </a:t>
            </a:r>
            <a:r>
              <a:rPr lang="en-US" altLang="ko-KR" sz="1600" b="1" dirty="0" err="1" smtClean="0"/>
              <a:t>ulangi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x&lt;=0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susunan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kasus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8,1,12,1,8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apabila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sama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setelah</a:t>
            </a:r>
            <a:r>
              <a:rPr lang="en-US" altLang="ko-KR" sz="1600" b="1" dirty="0" smtClean="0"/>
              <a:t> array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tidak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bukan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selesai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Algoritma</a:t>
            </a:r>
            <a:r>
              <a:rPr lang="en-US" altLang="ko-KR" b="1" dirty="0" smtClean="0"/>
              <a:t> Reverse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352928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mulai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kalimat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saya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belajar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javascript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Pisah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kalimat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perkata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indikasi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ada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satu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spasi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suatu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kalimat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menjadi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dua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berlaku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kelipatan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pisah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array [</a:t>
            </a:r>
            <a:r>
              <a:rPr lang="en-US" altLang="ko-KR" sz="1600" b="1" dirty="0" err="1" smtClean="0"/>
              <a:t>saya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belajar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javascript</a:t>
            </a:r>
            <a:r>
              <a:rPr lang="en-US" altLang="ko-KR" sz="1600" b="1" dirty="0" smtClean="0"/>
              <a:t>]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array default (x):		        0     ,    1      ,       2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(x=</a:t>
            </a:r>
            <a:r>
              <a:rPr lang="en-US" altLang="ko-KR" sz="1600" b="1" dirty="0" err="1" smtClean="0"/>
              <a:t>jumlah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array-1) </a:t>
            </a:r>
            <a:r>
              <a:rPr lang="en-US" altLang="ko-KR" sz="1600" b="1" dirty="0" err="1" smtClean="0"/>
              <a:t>untuk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menentukan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array yang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dipanggil</a:t>
            </a:r>
            <a:r>
              <a:rPr lang="en-US" altLang="ko-KR" sz="1600" b="1" dirty="0" smtClean="0"/>
              <a:t> (x)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sesuai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x=3-1=2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x&gt;=0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tersebut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2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8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(x=4-1=3)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masih</a:t>
            </a:r>
            <a:r>
              <a:rPr lang="en-US" altLang="ko-KR" sz="1600" b="1" dirty="0" smtClean="0"/>
              <a:t> &gt;=0 </a:t>
            </a:r>
            <a:r>
              <a:rPr lang="en-US" altLang="ko-KR" sz="1600" b="1" dirty="0" err="1" smtClean="0"/>
              <a:t>ulangi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x&lt;=0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susunan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kasus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8,1,12,1,8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apabila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sama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angka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setelah</a:t>
            </a:r>
            <a:r>
              <a:rPr lang="en-US" altLang="ko-KR" sz="1600" b="1" dirty="0" smtClean="0"/>
              <a:t> array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tidak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bukan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selesai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691680" y="476672"/>
            <a:ext cx="5616624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1. Flowchart </a:t>
            </a:r>
            <a:r>
              <a:rPr lang="en-US" altLang="ko-KR" b="1" dirty="0" err="1" smtClean="0"/>
              <a:t>Palindrom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F\Desktop\berkas bootcamp\latihan coding\HTML\week6\tugas1\flowchart_palindr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524328" cy="482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691680" y="476672"/>
            <a:ext cx="5616624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1. Flowchart Reverse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F\Desktop\berkas bootcamp\latihan coding\HTML\week6\tugas1\flowchart_reverse_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124745"/>
            <a:ext cx="8964488" cy="5616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</cp:lastModifiedBy>
  <cp:revision>40</cp:revision>
  <dcterms:created xsi:type="dcterms:W3CDTF">2014-04-01T16:35:38Z</dcterms:created>
  <dcterms:modified xsi:type="dcterms:W3CDTF">2021-06-15T05:19:50Z</dcterms:modified>
</cp:coreProperties>
</file>