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472" y="4786315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FARIZ IRFAN RIFAI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48472" y="3634187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Tugas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Algoritma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dan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Flowchart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51920" y="3736012"/>
            <a:ext cx="144016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1. </a:t>
            </a:r>
            <a:r>
              <a:rPr lang="en-US" altLang="ko-KR" b="1" dirty="0" err="1" smtClean="0"/>
              <a:t>Algoritma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Palindrom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484784"/>
            <a:ext cx="8352928" cy="50405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mulai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smtClean="0"/>
              <a:t>input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malam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Buat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pembungkus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kasus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input,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sudah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input,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biarkan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kosong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(x=</a:t>
            </a:r>
            <a:r>
              <a:rPr lang="en-US" altLang="ko-KR" sz="1600" b="1" dirty="0" err="1" smtClean="0"/>
              <a:t>jumlah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input) </a:t>
            </a:r>
            <a:r>
              <a:rPr lang="en-US" altLang="ko-KR" sz="1600" b="1" dirty="0" err="1" smtClean="0"/>
              <a:t>untuk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menentukan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akan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dipanggil</a:t>
            </a:r>
            <a:r>
              <a:rPr lang="en-US" altLang="ko-KR" sz="1600" b="1" dirty="0" smtClean="0"/>
              <a:t> (x)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sesuai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x&gt;0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input(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-(x)) ). </a:t>
            </a:r>
            <a:r>
              <a:rPr lang="en-US" altLang="ko-KR" sz="1600" b="1" dirty="0" err="1" smtClean="0"/>
              <a:t>disini</a:t>
            </a:r>
            <a:r>
              <a:rPr lang="en-US" altLang="ko-KR" sz="1600" b="1" dirty="0" smtClean="0"/>
              <a:t> x=5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(m)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(x=5-1=4)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masih</a:t>
            </a:r>
            <a:r>
              <a:rPr lang="en-US" altLang="ko-KR" sz="1600" b="1" dirty="0" smtClean="0"/>
              <a:t> &gt;0 </a:t>
            </a:r>
            <a:r>
              <a:rPr lang="en-US" altLang="ko-KR" sz="1600" b="1" dirty="0" err="1" smtClean="0"/>
              <a:t>ulangi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x&lt;0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tampilkan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dari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=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cetak</a:t>
            </a:r>
            <a:r>
              <a:rPr lang="en-US" altLang="ko-KR" sz="1600" b="1" dirty="0" smtClean="0"/>
              <a:t> "</a:t>
            </a:r>
            <a:r>
              <a:rPr lang="en-US" altLang="ko-KR" sz="1600" b="1" dirty="0" err="1" smtClean="0"/>
              <a:t>palindrom</a:t>
            </a:r>
            <a:r>
              <a:rPr lang="en-US" altLang="ko-KR" sz="1600" b="1" dirty="0" smtClean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tidak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cetak</a:t>
            </a:r>
            <a:r>
              <a:rPr lang="en-US" altLang="ko-KR" sz="1600" b="1" dirty="0" smtClean="0"/>
              <a:t> "</a:t>
            </a:r>
            <a:r>
              <a:rPr lang="en-US" altLang="ko-KR" sz="1600" b="1" dirty="0" err="1" smtClean="0"/>
              <a:t>bukan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palindrom</a:t>
            </a:r>
            <a:r>
              <a:rPr lang="en-US" altLang="ko-KR" sz="1600" b="1" dirty="0" smtClean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selesai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2. </a:t>
            </a:r>
            <a:r>
              <a:rPr lang="en-US" altLang="ko-KR" b="1" dirty="0" err="1" smtClean="0"/>
              <a:t>Algoritma</a:t>
            </a:r>
            <a:r>
              <a:rPr lang="en-US" altLang="ko-KR" b="1" dirty="0" smtClean="0"/>
              <a:t> Reverse word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484784"/>
            <a:ext cx="8352928" cy="50405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mulai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smtClean="0"/>
              <a:t>input </a:t>
            </a:r>
            <a:r>
              <a:rPr lang="en-US" altLang="ko-KR" sz="1600" b="1" dirty="0" err="1" smtClean="0"/>
              <a:t>kalimat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saya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belajar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javascript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Buat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pembungkus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kasus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input, temp,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sudah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input,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biarkan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kosong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(x=</a:t>
            </a:r>
            <a:r>
              <a:rPr lang="en-US" altLang="ko-KR" sz="1600" b="1" dirty="0" err="1" smtClean="0"/>
              <a:t>jumlah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input) </a:t>
            </a:r>
            <a:r>
              <a:rPr lang="en-US" altLang="ko-KR" sz="1600" b="1" dirty="0" err="1" smtClean="0"/>
              <a:t>untuk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menentukan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akan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dipanggil</a:t>
            </a:r>
            <a:r>
              <a:rPr lang="en-US" altLang="ko-KR" sz="1600" b="1" dirty="0" smtClean="0"/>
              <a:t> (x)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sesuai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x=23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x&gt;0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periksa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apakah</a:t>
            </a:r>
            <a:r>
              <a:rPr lang="en-US" altLang="ko-KR" sz="1600" b="1" dirty="0" smtClean="0"/>
              <a:t> input(x) </a:t>
            </a:r>
            <a:r>
              <a:rPr lang="en-US" altLang="ko-KR" sz="1600" b="1" dirty="0" err="1" smtClean="0"/>
              <a:t>adalah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spasi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(input(x) 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disini</a:t>
            </a:r>
            <a:r>
              <a:rPr lang="en-US" altLang="ko-KR" sz="1600" b="1" dirty="0" smtClean="0"/>
              <a:t> x=23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temp= t . </a:t>
            </a:r>
            <a:r>
              <a:rPr lang="en-US" altLang="ko-KR" sz="1600" b="1" dirty="0" err="1" smtClean="0"/>
              <a:t>Lalu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(x=5-1=4)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masih</a:t>
            </a:r>
            <a:r>
              <a:rPr lang="en-US" altLang="ko-KR" sz="1600" b="1" dirty="0" smtClean="0"/>
              <a:t> &gt;0 </a:t>
            </a:r>
            <a:r>
              <a:rPr lang="en-US" altLang="ko-KR" sz="1600" b="1" dirty="0" err="1" smtClean="0"/>
              <a:t>ulangi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input(x) </a:t>
            </a:r>
            <a:r>
              <a:rPr lang="en-US" altLang="ko-KR" sz="1600" b="1" dirty="0" err="1" smtClean="0"/>
              <a:t>adalah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spasi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ini+spasi+isi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lalu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kosongkan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x&lt;0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selesai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3. </a:t>
            </a:r>
            <a:r>
              <a:rPr lang="en-US" altLang="ko-KR" b="1" dirty="0" err="1" smtClean="0"/>
              <a:t>Algoritma</a:t>
            </a:r>
            <a:r>
              <a:rPr lang="en-US" altLang="ko-KR" b="1" dirty="0" smtClean="0"/>
              <a:t> Changing Word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484784"/>
            <a:ext cx="8352928" cy="50405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mulai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smtClean="0"/>
              <a:t>input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surabaya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Buat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pembungkus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kasus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misal</a:t>
            </a:r>
            <a:r>
              <a:rPr lang="en-US" altLang="ko-KR" sz="1600" b="1" dirty="0" smtClean="0"/>
              <a:t>: input, temp,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kata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sudah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</a:t>
            </a:r>
            <a:r>
              <a:rPr lang="en-US" altLang="ko-KR" sz="1600" b="1" dirty="0" smtClean="0"/>
              <a:t> input,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biarkan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kosong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(x=</a:t>
            </a:r>
            <a:r>
              <a:rPr lang="en-US" altLang="ko-KR" sz="1600" b="1" dirty="0" err="1" smtClean="0"/>
              <a:t>jumlah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didalam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input) </a:t>
            </a:r>
            <a:r>
              <a:rPr lang="en-US" altLang="ko-KR" sz="1600" b="1" dirty="0" err="1" smtClean="0"/>
              <a:t>untuk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menentukan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urutan</a:t>
            </a:r>
            <a:r>
              <a:rPr lang="en-US" altLang="ko-KR" sz="1600" b="1" dirty="0" smtClean="0"/>
              <a:t> yang </a:t>
            </a:r>
            <a:r>
              <a:rPr lang="en-US" altLang="ko-KR" sz="1600" b="1" dirty="0" err="1" smtClean="0"/>
              <a:t>akan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dipanggil</a:t>
            </a:r>
            <a:r>
              <a:rPr lang="en-US" altLang="ko-KR" sz="1600" b="1" dirty="0" smtClean="0"/>
              <a:t> (x)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masukan</a:t>
            </a:r>
            <a:r>
              <a:rPr lang="en-US" altLang="ko-KR" sz="1600" b="1" dirty="0" smtClean="0"/>
              <a:t> input </a:t>
            </a:r>
            <a:r>
              <a:rPr lang="en-US" altLang="ko-KR" sz="1600" b="1" dirty="0" err="1" smtClean="0"/>
              <a:t>sesuai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x=8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x&gt;0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periksa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apakah</a:t>
            </a:r>
            <a:r>
              <a:rPr lang="en-US" altLang="ko-KR" sz="1600" b="1" dirty="0" smtClean="0"/>
              <a:t> input(x) </a:t>
            </a:r>
            <a:r>
              <a:rPr lang="en-US" altLang="ko-KR" sz="1600" b="1" dirty="0" err="1" smtClean="0"/>
              <a:t>adalah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a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o </a:t>
            </a:r>
            <a:r>
              <a:rPr lang="en-US" altLang="ko-KR" sz="1600" b="1" dirty="0" smtClean="0"/>
              <a:t>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lalu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kosongkan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temp. </a:t>
            </a:r>
            <a:r>
              <a:rPr lang="en-US" altLang="ko-KR" sz="1600" b="1" dirty="0" err="1" smtClean="0"/>
              <a:t>disini</a:t>
            </a:r>
            <a:r>
              <a:rPr lang="en-US" altLang="ko-KR" sz="1600" b="1" dirty="0" smtClean="0"/>
              <a:t> x=8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= o , </a:t>
            </a:r>
            <a:r>
              <a:rPr lang="en-US" altLang="ko-KR" sz="1600" b="1" dirty="0" err="1" smtClean="0"/>
              <a:t>lalu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(x=8-1=7)</a:t>
            </a:r>
            <a:endParaRPr lang="en-US" altLang="ko-K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bukan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a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(input(x) 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) </a:t>
            </a:r>
            <a:r>
              <a:rPr lang="en-US" altLang="ko-KR" sz="1600" b="1" dirty="0" err="1" smtClean="0"/>
              <a:t>disini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x=7 </a:t>
            </a:r>
            <a:r>
              <a:rPr lang="en-US" altLang="ko-KR" sz="1600" b="1" dirty="0" err="1" smtClean="0"/>
              <a:t>adalah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huruf</a:t>
            </a:r>
            <a:r>
              <a:rPr lang="en-US" altLang="ko-KR" sz="1600" b="1" dirty="0" smtClean="0"/>
              <a:t> y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temp= y </a:t>
            </a:r>
            <a:r>
              <a:rPr lang="en-US" altLang="ko-KR" sz="1600" b="1" dirty="0" err="1" smtClean="0"/>
              <a:t>dan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lanjutkan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rumus</a:t>
            </a:r>
            <a:r>
              <a:rPr lang="en-US" altLang="ko-KR" sz="1600" b="1" dirty="0" smtClean="0"/>
              <a:t> x=x-1 (</a:t>
            </a:r>
            <a:r>
              <a:rPr lang="en-US" altLang="ko-KR" sz="1600" b="1" dirty="0" smtClean="0"/>
              <a:t>x=7-1=6) </a:t>
            </a: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x </a:t>
            </a:r>
            <a:r>
              <a:rPr lang="en-US" altLang="ko-KR" sz="1600" b="1" dirty="0" err="1" smtClean="0"/>
              <a:t>masih</a:t>
            </a:r>
            <a:r>
              <a:rPr lang="en-US" altLang="ko-KR" sz="1600" b="1" dirty="0" smtClean="0"/>
              <a:t> &gt;0 </a:t>
            </a:r>
            <a:r>
              <a:rPr lang="en-US" altLang="ko-KR" sz="1600" b="1" dirty="0" err="1" smtClean="0"/>
              <a:t>ulangi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proses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jika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x&lt;0 </a:t>
            </a:r>
            <a:r>
              <a:rPr lang="en-US" altLang="ko-KR" sz="1600" b="1" dirty="0" err="1" smtClean="0"/>
              <a:t>maka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dengan</a:t>
            </a:r>
            <a:r>
              <a:rPr lang="en-US" altLang="ko-KR" sz="1600" b="1" dirty="0" smtClean="0"/>
              <a:t> (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temp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 + </a:t>
            </a:r>
            <a:r>
              <a:rPr lang="en-US" altLang="ko-KR" sz="1600" b="1" dirty="0" err="1" smtClean="0"/>
              <a:t>isi</a:t>
            </a:r>
            <a:r>
              <a:rPr lang="en-US" altLang="ko-KR" sz="1600" b="1" dirty="0" smtClean="0"/>
              <a:t>  </a:t>
            </a:r>
            <a:r>
              <a:rPr lang="en-US" altLang="ko-KR" sz="1600" b="1" dirty="0" err="1" smtClean="0"/>
              <a:t>variabel</a:t>
            </a:r>
            <a:r>
              <a:rPr lang="en-US" altLang="ko-KR" sz="1600" b="1" dirty="0" smtClean="0"/>
              <a:t> output </a:t>
            </a:r>
            <a:r>
              <a:rPr lang="en-US" altLang="ko-KR" sz="1600" b="1" dirty="0" err="1" smtClean="0"/>
              <a:t>saat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ini</a:t>
            </a:r>
            <a:r>
              <a:rPr lang="en-US" altLang="ko-KR" sz="1600" b="1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 err="1" smtClean="0"/>
              <a:t>selesai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691680" y="476672"/>
            <a:ext cx="5616624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1. Flowchart </a:t>
            </a:r>
            <a:r>
              <a:rPr lang="en-US" altLang="ko-KR" b="1" dirty="0" err="1" smtClean="0"/>
              <a:t>Palindrom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:\Users\F\Desktop\berkas bootcamp\latihan coding\HTML\week6\tugas1\flowchart_palindr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33" y="1268760"/>
            <a:ext cx="8671747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691680" y="476672"/>
            <a:ext cx="5616624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2. Flowchart Reverse Word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 descr="C:\Users\F\Desktop\berkas bootcamp\latihan coding\HTML\week6\tugas1\flowchart_reverse_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340768"/>
            <a:ext cx="8395701" cy="5112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691680" y="476672"/>
            <a:ext cx="5616624" cy="4606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altLang="ko-KR" b="1" dirty="0" smtClean="0"/>
              <a:t>3. Flowchart Changing Word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F\Desktop\berkas bootcamp\latihan coding\HTML\week6\tugas1\flowchart_changing_w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68952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511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F</cp:lastModifiedBy>
  <cp:revision>59</cp:revision>
  <dcterms:created xsi:type="dcterms:W3CDTF">2014-04-01T16:35:38Z</dcterms:created>
  <dcterms:modified xsi:type="dcterms:W3CDTF">2021-06-15T12:51:02Z</dcterms:modified>
</cp:coreProperties>
</file>