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0680" y="4214178"/>
            <a:ext cx="9144000" cy="2387600"/>
          </a:xfrm>
        </p:spPr>
        <p:txBody>
          <a:bodyPr/>
          <a:lstStyle/>
          <a:p>
            <a:r>
              <a:rPr lang="en-US" dirty="0"/>
              <a:t>9 Yard Innovation</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1"/>
          <a:stretch>
            <a:fillRect/>
          </a:stretch>
        </p:blipFill>
        <p:spPr>
          <a:xfrm>
            <a:off x="2265045" y="178435"/>
            <a:ext cx="7875905" cy="5079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5" name="Content Placeholder 4"/>
          <p:cNvSpPr/>
          <p:nvPr>
            <p:ph sz="half" idx="1"/>
          </p:nvPr>
        </p:nvSpPr>
        <p:spPr>
          <a:xfrm>
            <a:off x="974725" y="2995930"/>
            <a:ext cx="10702290" cy="4351655"/>
          </a:xfrm>
        </p:spPr>
        <p:txBody>
          <a:bodyPr/>
          <a:p>
            <a:pPr marL="0" indent="0">
              <a:buNone/>
            </a:pPr>
            <a:r>
              <a:rPr lang="en-US"/>
              <a:t>In this section, I only get the data from data dummy, except Total Candidates where I get from length of the real candidate from table.</a:t>
            </a:r>
            <a:endParaRPr lang="en-US"/>
          </a:p>
        </p:txBody>
      </p:sp>
      <p:pic>
        <p:nvPicPr>
          <p:cNvPr id="6" name="Content Placeholder 5"/>
          <p:cNvPicPr>
            <a:picLocks noChangeAspect="1"/>
          </p:cNvPicPr>
          <p:nvPr>
            <p:ph sz="half" idx="2"/>
          </p:nvPr>
        </p:nvPicPr>
        <p:blipFill>
          <a:blip r:embed="rId1"/>
          <a:stretch>
            <a:fillRect/>
          </a:stretch>
        </p:blipFill>
        <p:spPr>
          <a:xfrm>
            <a:off x="1038860" y="365125"/>
            <a:ext cx="10114280" cy="22015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3130" y="3833495"/>
            <a:ext cx="10515600" cy="1325563"/>
          </a:xfrm>
        </p:spPr>
        <p:txBody>
          <a:bodyPr>
            <a:normAutofit fontScale="90000"/>
          </a:bodyPr>
          <a:p>
            <a:r>
              <a:rPr lang="en-US"/>
              <a:t>If I click ‘Shortlist’ on one of the candidate, so the candidate shorlisted. If admin want unshortlist he can click ‘Unshortlist’</a:t>
            </a:r>
            <a:endParaRPr lang="en-US"/>
          </a:p>
        </p:txBody>
      </p:sp>
      <p:pic>
        <p:nvPicPr>
          <p:cNvPr id="5" name="Content Placeholder 4"/>
          <p:cNvPicPr>
            <a:picLocks noChangeAspect="1"/>
          </p:cNvPicPr>
          <p:nvPr>
            <p:ph sz="half" idx="1"/>
          </p:nvPr>
        </p:nvPicPr>
        <p:blipFill>
          <a:blip r:embed="rId1"/>
          <a:stretch>
            <a:fillRect/>
          </a:stretch>
        </p:blipFill>
        <p:spPr>
          <a:xfrm>
            <a:off x="422910" y="1691005"/>
            <a:ext cx="5521960" cy="1605915"/>
          </a:xfrm>
          <a:prstGeom prst="rect">
            <a:avLst/>
          </a:prstGeom>
        </p:spPr>
      </p:pic>
      <p:sp>
        <p:nvSpPr>
          <p:cNvPr id="6" name="Text Box 5"/>
          <p:cNvSpPr txBox="1"/>
          <p:nvPr/>
        </p:nvSpPr>
        <p:spPr>
          <a:xfrm>
            <a:off x="5784215" y="2195830"/>
            <a:ext cx="624205" cy="922020"/>
          </a:xfrm>
          <a:prstGeom prst="rect">
            <a:avLst/>
          </a:prstGeom>
          <a:noFill/>
        </p:spPr>
        <p:txBody>
          <a:bodyPr wrap="square" rtlCol="0" anchor="t">
            <a:spAutoFit/>
          </a:bodyPr>
          <a:p>
            <a:r>
              <a:rPr lang="en-US" sz="5400">
                <a:latin typeface="Arial" panose="020B0604020202020204" pitchFamily="34" charset="0"/>
                <a:cs typeface="Arial" panose="020B0604020202020204" pitchFamily="34" charset="0"/>
              </a:rPr>
              <a:t>→</a:t>
            </a:r>
            <a:endParaRPr lang="en-US" sz="5400">
              <a:latin typeface="Arial" panose="020B0604020202020204" pitchFamily="34" charset="0"/>
              <a:cs typeface="Arial" panose="020B0604020202020204" pitchFamily="34" charset="0"/>
            </a:endParaRPr>
          </a:p>
        </p:txBody>
      </p:sp>
      <p:pic>
        <p:nvPicPr>
          <p:cNvPr id="7" name="Content Placeholder 6"/>
          <p:cNvPicPr>
            <a:picLocks noChangeAspect="1"/>
          </p:cNvPicPr>
          <p:nvPr>
            <p:ph sz="half" idx="2"/>
          </p:nvPr>
        </p:nvPicPr>
        <p:blipFill>
          <a:blip r:embed="rId2"/>
          <a:stretch>
            <a:fillRect/>
          </a:stretch>
        </p:blipFill>
        <p:spPr>
          <a:xfrm>
            <a:off x="6618605" y="1807210"/>
            <a:ext cx="5181600" cy="15570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Admin can check all candidate here in tab All and click ‘expand’. If Admin want check candidates who already completed their profile, admin can check on Completed tab. So for shortlist.</a:t>
            </a:r>
            <a:endParaRPr lang="en-US"/>
          </a:p>
        </p:txBody>
      </p:sp>
      <p:pic>
        <p:nvPicPr>
          <p:cNvPr id="5" name="Content Placeholder 4"/>
          <p:cNvPicPr>
            <a:picLocks noChangeAspect="1"/>
          </p:cNvPicPr>
          <p:nvPr>
            <p:ph sz="half" idx="2"/>
          </p:nvPr>
        </p:nvPicPr>
        <p:blipFill>
          <a:blip r:embed="rId1"/>
          <a:stretch>
            <a:fillRect/>
          </a:stretch>
        </p:blipFill>
        <p:spPr>
          <a:xfrm>
            <a:off x="6298565" y="2132330"/>
            <a:ext cx="5427345" cy="25774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467</Words>
  <Application>WPS Presentation</Application>
  <PresentationFormat>Widescreen</PresentationFormat>
  <Paragraphs>10</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 Yard Innovation</dc:title>
  <dc:creator/>
  <cp:lastModifiedBy>DELL</cp:lastModifiedBy>
  <cp:revision>1</cp:revision>
  <dcterms:created xsi:type="dcterms:W3CDTF">2022-02-20T17:42:15Z</dcterms:created>
  <dcterms:modified xsi:type="dcterms:W3CDTF">2022-02-20T17:42:15Z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A1125D9326E44BFBB022BD5FF8C80A74</vt:lpwstr>
  </property>
  <property fmtid="{D5CDD505-2E9C-101B-9397-08002B2CF9AE}" pid="3" name="KSOProductBuildVer">
    <vt:lpwstr>1033-11.2.0.10463</vt:lpwstr>
  </property>
</Properties>
</file>