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537E0E-AC58-4690-A1DE-4275E34110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EA9271-B931-4D0E-9701-D758BC2B71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0108"/>
            <a:ext cx="9144000" cy="2277202"/>
          </a:xfrm>
        </p:spPr>
        <p:txBody>
          <a:bodyPr>
            <a:noAutofit/>
          </a:bodyPr>
          <a:lstStyle/>
          <a:p>
            <a:r>
              <a:rPr lang="en-ID" sz="3200" dirty="0" smtClean="0">
                <a:solidFill>
                  <a:schemeClr val="accent2">
                    <a:lumMod val="50000"/>
                  </a:schemeClr>
                </a:solidFill>
              </a:rPr>
              <a:t>SOSIALISASI KEBIJAKAN KEUANGAN DAN BARANG MILIK DAERAH </a:t>
            </a:r>
            <a:br>
              <a:rPr lang="en-ID" sz="3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D" sz="3200" dirty="0" smtClean="0">
                <a:solidFill>
                  <a:schemeClr val="accent2">
                    <a:lumMod val="50000"/>
                  </a:schemeClr>
                </a:solidFill>
              </a:rPr>
              <a:t>SERTA PENERAPAN </a:t>
            </a:r>
            <a:r>
              <a:rPr lang="en-ID" sz="3200" i="1" dirty="0" smtClean="0">
                <a:solidFill>
                  <a:schemeClr val="accent2">
                    <a:lumMod val="50000"/>
                  </a:schemeClr>
                </a:solidFill>
              </a:rPr>
              <a:t>CASH MANAGEMENT SYSTEM </a:t>
            </a:r>
            <a:r>
              <a:rPr lang="en-ID" sz="3200" dirty="0" smtClean="0">
                <a:solidFill>
                  <a:schemeClr val="accent2">
                    <a:lumMod val="50000"/>
                  </a:schemeClr>
                </a:solidFill>
              </a:rPr>
              <a:t>(CMS) </a:t>
            </a:r>
            <a:br>
              <a:rPr lang="en-ID" sz="3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D" sz="3200" dirty="0" smtClean="0">
                <a:solidFill>
                  <a:schemeClr val="accent2">
                    <a:lumMod val="50000"/>
                  </a:schemeClr>
                </a:solidFill>
              </a:rPr>
              <a:t>DI LINGKUNGAN PEMERINTAH DAERAH KOTA CIMAHI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3500438"/>
            <a:ext cx="6172200" cy="1371600"/>
          </a:xfrm>
        </p:spPr>
        <p:txBody>
          <a:bodyPr/>
          <a:lstStyle/>
          <a:p>
            <a:r>
              <a:rPr lang="en-ID" dirty="0" smtClean="0">
                <a:solidFill>
                  <a:schemeClr val="accent2">
                    <a:lumMod val="50000"/>
                  </a:schemeClr>
                </a:solidFill>
              </a:rPr>
              <a:t>BANDUNG, 7 NOVEMBER 2018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bjb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039" y="5072074"/>
            <a:ext cx="2486895" cy="1353394"/>
          </a:xfrm>
          <a:prstGeom prst="rect">
            <a:avLst/>
          </a:prstGeom>
        </p:spPr>
      </p:pic>
      <p:pic>
        <p:nvPicPr>
          <p:cNvPr id="5" name="Picture 4" descr="logo_cima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72074"/>
            <a:ext cx="1371342" cy="1467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SOSIALISASI KEBIJAKAN KEUANGAN DAN BARANG MILIK DAERAH  SERTA PENERAPAN CASH MANAGEMENT SYSTEM (CMS)  DI LINGKUNGAN PEMERINTAH DAERAH KOTA CIMAHI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SOSIALISASI  KEBIJAKAN KEUANGAN DAN BARANG MILIK DAERAH  SERTA PENERAPAN CASH MANAGEMENT SYSTEM (CMS)  DI LINGKUNGAN PEMERINTAH DAERAH KOTA CIMAHI</dc:title>
  <dc:creator>HP</dc:creator>
  <cp:lastModifiedBy>HP</cp:lastModifiedBy>
  <cp:revision>2</cp:revision>
  <dcterms:created xsi:type="dcterms:W3CDTF">2018-11-06T06:49:17Z</dcterms:created>
  <dcterms:modified xsi:type="dcterms:W3CDTF">2018-11-06T07:40:59Z</dcterms:modified>
</cp:coreProperties>
</file>