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9" r:id="rId2"/>
    <p:sldId id="315" r:id="rId3"/>
    <p:sldId id="300" r:id="rId4"/>
    <p:sldId id="301" r:id="rId5"/>
    <p:sldId id="302" r:id="rId6"/>
    <p:sldId id="303" r:id="rId7"/>
    <p:sldId id="320" r:id="rId8"/>
    <p:sldId id="321" r:id="rId9"/>
    <p:sldId id="304" r:id="rId10"/>
    <p:sldId id="317" r:id="rId11"/>
    <p:sldId id="319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Pandas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75889"/>
            <a:ext cx="5636207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F9FAF-BB10-469C-889B-500A5EF73322}"/>
              </a:ext>
            </a:extLst>
          </p:cNvPr>
          <p:cNvSpPr/>
          <p:nvPr/>
        </p:nvSpPr>
        <p:spPr>
          <a:xfrm>
            <a:off x="822959" y="3158247"/>
            <a:ext cx="2319076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EAC8-DCB2-4FF6-A25E-50DB906D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5F8D3-3A2B-4CBB-8029-37C9E624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0" y="1403316"/>
            <a:ext cx="52387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208-D90D-44B3-A0B6-69804334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7AB89-1F94-4D53-AC6C-948A5CC9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1504950"/>
            <a:ext cx="5248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7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170BD-8517-40C7-8B9F-0DCEACBE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1" y="727345"/>
            <a:ext cx="52292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7727-395C-4F83-955D-C1124A5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AD51C-9C21-4DC3-A823-ABD4AD36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47" y="1490662"/>
            <a:ext cx="5257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5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1254-0B07-41C4-94B0-72AEACAF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5FE43-72A0-40CE-8717-78BCAB2A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6" y="1690688"/>
            <a:ext cx="8425002" cy="27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2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BE04-EA2E-4298-8FCA-551F1638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1C2EC-77FC-4F0A-94EF-00547983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5" y="1502011"/>
            <a:ext cx="5267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8C0C7-4E95-496A-A9DB-5B9BB3B0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5" y="1672550"/>
            <a:ext cx="5286375" cy="4057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B0CD52-86B3-44C2-B969-1E67DCCA9BCA}"/>
              </a:ext>
            </a:extLst>
          </p:cNvPr>
          <p:cNvSpPr/>
          <p:nvPr/>
        </p:nvSpPr>
        <p:spPr>
          <a:xfrm>
            <a:off x="875489" y="533109"/>
            <a:ext cx="7607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use c to color based off another column value Use </a:t>
            </a:r>
            <a:r>
              <a:rPr lang="en-US" dirty="0" err="1"/>
              <a:t>cmap</a:t>
            </a:r>
            <a:r>
              <a:rPr lang="en-US" dirty="0"/>
              <a:t> to indicate colormap to use. For all the colormaps, check out: http://matplotlib.org/users/colormaps.html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28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D5DD0-7AEB-464E-A959-AD320FBBFFA9}"/>
              </a:ext>
            </a:extLst>
          </p:cNvPr>
          <p:cNvSpPr/>
          <p:nvPr/>
        </p:nvSpPr>
        <p:spPr>
          <a:xfrm>
            <a:off x="651754" y="389505"/>
            <a:ext cx="7684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Or use s to indicate size based off another column. s parameter needs to be an array, not just the name of a column: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AFEB9-8C1C-4DA5-A4AD-68560FE9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8" y="1206939"/>
            <a:ext cx="52863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3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9437-CED7-4CC2-B690-77A541AC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BoxPlots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93B43-D38A-460F-907F-D3A6EDE3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03" y="1495425"/>
            <a:ext cx="53625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CAE-7C6E-4867-B2CF-0D52C42B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Bin Plot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D1A5C-A1DA-46A7-B187-4C8B01207B1C}"/>
              </a:ext>
            </a:extLst>
          </p:cNvPr>
          <p:cNvSpPr/>
          <p:nvPr/>
        </p:nvSpPr>
        <p:spPr>
          <a:xfrm>
            <a:off x="716199" y="1506023"/>
            <a:ext cx="5632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Helvetica Neue"/>
              </a:rPr>
              <a:t>Useful for Bivariate Data, alternative to scatterplot: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76CF1-A15C-4E37-B670-993E8733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9" y="1875355"/>
            <a:ext cx="5827577" cy="42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Visualization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D348-7FEB-4B82-BFD6-4A344BC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lecture we will learn about pandas built-in capabilities for data visualization! It's built-off of matplotlib, but it baked into pandas for easier usage!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C8D4-A808-440C-AA05-26858B1E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 Plot (KDE)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D1646-9673-4FBE-884C-D0A360E2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9" y="1485900"/>
            <a:ext cx="52482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526D1C-291D-4527-9B21-432BEEEB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28" y="989789"/>
            <a:ext cx="5257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20866-5815-4C4C-BE93-CC395DD2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8" y="1574360"/>
            <a:ext cx="1914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39C43-23F4-4143-BFDE-C9EBD3C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93" y="1423481"/>
            <a:ext cx="41148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D7297-03D7-4D1F-ABC9-B63A8655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8" y="4014281"/>
            <a:ext cx="3286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Sheets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77736-76F6-4C1F-9B7F-F432A8CD5942}"/>
              </a:ext>
            </a:extLst>
          </p:cNvPr>
          <p:cNvSpPr/>
          <p:nvPr/>
        </p:nvSpPr>
        <p:spPr>
          <a:xfrm>
            <a:off x="628650" y="1470712"/>
            <a:ext cx="8058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Matplotlib has style sheets you can use to make your plots look a little nicer. These style sheets include </a:t>
            </a:r>
            <a:r>
              <a:rPr lang="en-US" sz="1600" dirty="0" err="1"/>
              <a:t>plot_bmh</a:t>
            </a:r>
            <a:r>
              <a:rPr lang="en-US" sz="1600" dirty="0"/>
              <a:t>, </a:t>
            </a:r>
            <a:r>
              <a:rPr lang="en-US" sz="1600" dirty="0" err="1"/>
              <a:t>plot_fivethirtyeight</a:t>
            </a:r>
            <a:r>
              <a:rPr lang="en-US" sz="1600" dirty="0"/>
              <a:t>, </a:t>
            </a:r>
            <a:r>
              <a:rPr lang="en-US" sz="1600" dirty="0" err="1"/>
              <a:t>plot_ggplot</a:t>
            </a:r>
            <a:r>
              <a:rPr lang="en-US" sz="1600" dirty="0"/>
              <a:t> and more. </a:t>
            </a:r>
          </a:p>
          <a:p>
            <a:endParaRPr lang="en-US" sz="1600" dirty="0"/>
          </a:p>
          <a:p>
            <a:r>
              <a:rPr lang="en-US" sz="1600" dirty="0"/>
              <a:t>They basically create a set of style rules that your plots follow. They make all your plots have the same look and feel more professional. </a:t>
            </a:r>
          </a:p>
          <a:p>
            <a:endParaRPr lang="en-US" sz="1600" dirty="0"/>
          </a:p>
          <a:p>
            <a:r>
              <a:rPr lang="en-US" sz="1600" dirty="0"/>
              <a:t>Here is how to use them.</a:t>
            </a:r>
          </a:p>
          <a:p>
            <a:endParaRPr lang="en-US" sz="1600" dirty="0"/>
          </a:p>
          <a:p>
            <a:r>
              <a:rPr lang="en-US" sz="1600" dirty="0"/>
              <a:t>Before </a:t>
            </a:r>
            <a:r>
              <a:rPr lang="en-US" sz="1600" dirty="0" err="1"/>
              <a:t>plt.style.use</a:t>
            </a:r>
            <a:r>
              <a:rPr lang="en-US" sz="1600" dirty="0"/>
              <a:t>() your plots look like this:</a:t>
            </a:r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5D58C-5BEE-48B7-8E4D-3B803F90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15" y="3779036"/>
            <a:ext cx="4346773" cy="30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E38D37-E9B5-406A-87AD-3D054B4476C0}"/>
              </a:ext>
            </a:extLst>
          </p:cNvPr>
          <p:cNvSpPr/>
          <p:nvPr/>
        </p:nvSpPr>
        <p:spPr>
          <a:xfrm>
            <a:off x="645136" y="4038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Helvetica Neue"/>
              </a:rPr>
              <a:t>Call the style: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D26EF-F32B-4C6A-9CE4-6B2B710A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6" y="773190"/>
            <a:ext cx="3009900" cy="561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5FD785-43A8-421D-B852-58F8D432C707}"/>
              </a:ext>
            </a:extLst>
          </p:cNvPr>
          <p:cNvSpPr/>
          <p:nvPr/>
        </p:nvSpPr>
        <p:spPr>
          <a:xfrm>
            <a:off x="624027" y="1335165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Now your plots look like this: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96580-8CD9-4B9C-897B-B2A16A22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6" y="1741410"/>
            <a:ext cx="52101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0E206F-0036-4148-9DCB-3DC86D7D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35" y="269739"/>
            <a:ext cx="4422606" cy="325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BA0C06-3E18-43C9-8462-20B4C937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34" y="3540868"/>
            <a:ext cx="4342381" cy="32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7EE45-C1C0-410D-9ECD-DAED772D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56" y="317061"/>
            <a:ext cx="5229225" cy="420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F258BB-9F30-44F4-9714-C1ACD4F2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56" y="4517586"/>
            <a:ext cx="2314575" cy="36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9B9D05-4685-461E-B38D-8CBAFE0FCCBB}"/>
              </a:ext>
            </a:extLst>
          </p:cNvPr>
          <p:cNvSpPr/>
          <p:nvPr/>
        </p:nvSpPr>
        <p:spPr>
          <a:xfrm>
            <a:off x="887344" y="5068509"/>
            <a:ext cx="744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Let's stick with the </a:t>
            </a:r>
            <a:r>
              <a:rPr lang="en-US" dirty="0" err="1"/>
              <a:t>ggplot</a:t>
            </a:r>
            <a:r>
              <a:rPr lang="en-US" dirty="0"/>
              <a:t> style and actually show you how to utilize pandas built-in plotting capabilities!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600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Types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ED72C-3A0A-4A1C-A2F4-C7CE5428C5AB}"/>
              </a:ext>
            </a:extLst>
          </p:cNvPr>
          <p:cNvSpPr/>
          <p:nvPr/>
        </p:nvSpPr>
        <p:spPr>
          <a:xfrm>
            <a:off x="671208" y="1690689"/>
            <a:ext cx="78015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There are several plot types built-in to pandas, most of them statistical plots by nature: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df.plot.area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df.plot.barh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df.plot.density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df.plot.hist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df.plot.line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df.plot.scatter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df.plot.bar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df.plot.box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df.plot.hexbin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df.plot.kde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df.plot.pie</a:t>
            </a:r>
            <a:endParaRPr lang="en-ID" dirty="0"/>
          </a:p>
          <a:p>
            <a:r>
              <a:rPr lang="en-ID" dirty="0"/>
              <a:t>You can also just call </a:t>
            </a:r>
            <a:r>
              <a:rPr lang="en-ID" dirty="0" err="1"/>
              <a:t>df.plot</a:t>
            </a:r>
            <a:r>
              <a:rPr lang="en-ID" dirty="0"/>
              <a:t>(kind='</a:t>
            </a:r>
            <a:r>
              <a:rPr lang="en-ID" dirty="0" err="1"/>
              <a:t>hist</a:t>
            </a:r>
            <a:r>
              <a:rPr lang="en-ID" dirty="0"/>
              <a:t>') or replace that kind argument with any of the key terms shown in the list above (e.g. 'box','</a:t>
            </a:r>
            <a:r>
              <a:rPr lang="en-ID" dirty="0" err="1"/>
              <a:t>barh</a:t>
            </a:r>
            <a:r>
              <a:rPr lang="en-ID" dirty="0"/>
              <a:t>', etc..)</a:t>
            </a:r>
          </a:p>
        </p:txBody>
      </p:sp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6321</TotalTime>
  <Words>358</Words>
  <Application>Microsoft Office PowerPoint</Application>
  <PresentationFormat>On-screen Show (4:3)</PresentationFormat>
  <Paragraphs>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Gotham</vt:lpstr>
      <vt:lpstr>Gotham Bold</vt:lpstr>
      <vt:lpstr>Gotham ExtraLight</vt:lpstr>
      <vt:lpstr>Gotham Medium</vt:lpstr>
      <vt:lpstr>Helvetica Neue</vt:lpstr>
      <vt:lpstr>Roboto</vt:lpstr>
      <vt:lpstr>Office Theme</vt:lpstr>
      <vt:lpstr>Pandas Data Visualization</vt:lpstr>
      <vt:lpstr>Pandas Data Visualization</vt:lpstr>
      <vt:lpstr>Imports</vt:lpstr>
      <vt:lpstr>Data</vt:lpstr>
      <vt:lpstr>Style Sheets</vt:lpstr>
      <vt:lpstr>PowerPoint Presentation</vt:lpstr>
      <vt:lpstr>PowerPoint Presentation</vt:lpstr>
      <vt:lpstr>PowerPoint Presentation</vt:lpstr>
      <vt:lpstr>Plot Types</vt:lpstr>
      <vt:lpstr>Area</vt:lpstr>
      <vt:lpstr>Barplots</vt:lpstr>
      <vt:lpstr>PowerPoint Presentation</vt:lpstr>
      <vt:lpstr>Histograms</vt:lpstr>
      <vt:lpstr>Line Plots</vt:lpstr>
      <vt:lpstr>Scatter Plots</vt:lpstr>
      <vt:lpstr>PowerPoint Presentation</vt:lpstr>
      <vt:lpstr>PowerPoint Presentation</vt:lpstr>
      <vt:lpstr>BoxPlots</vt:lpstr>
      <vt:lpstr>Hexagonal Bin Plot</vt:lpstr>
      <vt:lpstr>Kernel Density Estimation Plot (KDE)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624</cp:revision>
  <dcterms:created xsi:type="dcterms:W3CDTF">2015-11-07T11:59:24Z</dcterms:created>
  <dcterms:modified xsi:type="dcterms:W3CDTF">2018-07-20T09:24:12Z</dcterms:modified>
</cp:coreProperties>
</file>