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99" r:id="rId2"/>
    <p:sldId id="315" r:id="rId3"/>
    <p:sldId id="320" r:id="rId4"/>
    <p:sldId id="300" r:id="rId5"/>
    <p:sldId id="301" r:id="rId6"/>
    <p:sldId id="302" r:id="rId7"/>
    <p:sldId id="304" r:id="rId8"/>
    <p:sldId id="321" r:id="rId9"/>
    <p:sldId id="306" r:id="rId10"/>
    <p:sldId id="317" r:id="rId11"/>
    <p:sldId id="319" r:id="rId12"/>
    <p:sldId id="322" r:id="rId13"/>
    <p:sldId id="323" r:id="rId14"/>
    <p:sldId id="324" r:id="rId15"/>
    <p:sldId id="325" r:id="rId1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79" d="100"/>
          <a:sy n="79" d="100"/>
        </p:scale>
        <p:origin x="15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22/07/2018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22/07/2018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22/07/2018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22/07/2018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22/07/2018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Plotly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/>
              <a:t>Cufflinks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Science Developer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7E704-F52E-453E-A237-46FC9F83A5F9}"/>
              </a:ext>
            </a:extLst>
          </p:cNvPr>
          <p:cNvSpPr/>
          <p:nvPr/>
        </p:nvSpPr>
        <p:spPr>
          <a:xfrm>
            <a:off x="822958" y="4075889"/>
            <a:ext cx="2727637" cy="143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81681-1928-4A7A-AA66-8FA4E1690ADB}"/>
              </a:ext>
            </a:extLst>
          </p:cNvPr>
          <p:cNvSpPr/>
          <p:nvPr/>
        </p:nvSpPr>
        <p:spPr>
          <a:xfrm>
            <a:off x="685800" y="651753"/>
            <a:ext cx="3059349" cy="470609"/>
          </a:xfrm>
          <a:prstGeom prst="rect">
            <a:avLst/>
          </a:prstGeom>
          <a:solidFill>
            <a:srgbClr val="00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02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1F9FAF-BB10-469C-889B-500A5EF73322}"/>
              </a:ext>
            </a:extLst>
          </p:cNvPr>
          <p:cNvSpPr/>
          <p:nvPr/>
        </p:nvSpPr>
        <p:spPr>
          <a:xfrm>
            <a:off x="822958" y="3158247"/>
            <a:ext cx="3145927" cy="143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EAC8-DCB2-4FF6-A25E-50DB906D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E7E24-CEDA-415E-A8F3-92DD25BA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06" y="1369974"/>
            <a:ext cx="8365787" cy="42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3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8208-D90D-44B3-A0B6-69804334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415AF8-8786-4501-9C46-79084FB46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72" y="1377398"/>
            <a:ext cx="8477655" cy="437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7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C000-D4D2-40D5-8104-7AE1FE04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7BF6D-E4B1-4F87-AF23-9014D6EA7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12" y="1439693"/>
            <a:ext cx="8605331" cy="430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59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99D0-4CD2-48F5-AE63-9C65EC58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D3DC9-1F0F-4C32-9F95-DD979558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342375"/>
            <a:ext cx="8515350" cy="463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58FC-8D82-450C-BF31-6672CC0D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F39B1-1E5A-42B4-867A-2E728F1FB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95" y="1293778"/>
            <a:ext cx="8303517" cy="475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42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E96F-FFE7-4A71-A52C-B24E09EF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scatter_matrix</a:t>
            </a:r>
            <a:r>
              <a:rPr lang="en-US" dirty="0"/>
              <a:t>()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B4BD4-B60C-4287-B103-159833DF4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03" y="1352144"/>
            <a:ext cx="8398614" cy="457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8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6A0A-A69D-44C0-A89C-4A47AB08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ED348-7FEB-4B82-BFD6-4A344BCFF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Plotly</a:t>
            </a:r>
            <a:r>
              <a:rPr lang="en-US" dirty="0"/>
              <a:t> is a library that allows you to create interactive plots that you can use in dashboards or websites (you can save them as html files or static images).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42643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5A00-A340-4EE2-B78C-F12DE83F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2D91-8FBA-461E-BE27-76D5EB040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order for this all to work, you'll need to install </a:t>
            </a:r>
            <a:r>
              <a:rPr lang="en-US" sz="2000" dirty="0" err="1"/>
              <a:t>plotly</a:t>
            </a:r>
            <a:r>
              <a:rPr lang="en-US" sz="2000" dirty="0"/>
              <a:t> and cufflinks to call plots directly off of a pandas </a:t>
            </a:r>
            <a:r>
              <a:rPr lang="en-US" sz="2000" dirty="0" err="1"/>
              <a:t>dataframe</a:t>
            </a:r>
            <a:r>
              <a:rPr lang="en-US" sz="2000" dirty="0"/>
              <a:t>. </a:t>
            </a:r>
          </a:p>
          <a:p>
            <a:r>
              <a:rPr lang="en-US" sz="2000" dirty="0"/>
              <a:t>These libraries are not currently available through </a:t>
            </a:r>
            <a:r>
              <a:rPr lang="en-US" sz="2000" dirty="0" err="1"/>
              <a:t>conda</a:t>
            </a:r>
            <a:r>
              <a:rPr lang="en-US" sz="2000" dirty="0"/>
              <a:t> but are available through pip. Install the libraries at your command line/terminal using: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/>
              <a:t>pip install cufflinks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021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4D84-BF75-48B4-AB6A-6CC0FF58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 and Set-up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A0587E-DDBF-4CD7-8363-B66A206B9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9" y="1402404"/>
            <a:ext cx="72199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833D-9F44-4908-86A2-72A32885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5DFE1-380A-4C74-A751-38E7F2697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7" y="1352145"/>
            <a:ext cx="557647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7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5B7C-20C9-4D24-A3FC-A2D86FAE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Cufflinks and </a:t>
            </a:r>
            <a:r>
              <a:rPr lang="en-US" dirty="0" err="1"/>
              <a:t>iplot</a:t>
            </a:r>
            <a:r>
              <a:rPr lang="en-US" dirty="0"/>
              <a:t>()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3F4C6C-E3D4-42AC-AFBF-0D9F1013C908}"/>
              </a:ext>
            </a:extLst>
          </p:cNvPr>
          <p:cNvSpPr/>
          <p:nvPr/>
        </p:nvSpPr>
        <p:spPr>
          <a:xfrm>
            <a:off x="1011677" y="169068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heatmap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histogram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bubble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64552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4F46-3AAE-4F75-AE03-2C2F7EB7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6E00C-161E-4694-B551-4B79AD5DD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61873"/>
            <a:ext cx="8153789" cy="466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6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CE36-6E6A-4596-B816-63E5FA43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720A9-5453-4361-A867-0C068CF1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38" y="1303506"/>
            <a:ext cx="8374132" cy="467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4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C9D087-5008-4C87-9BC2-A358F682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72" y="894944"/>
            <a:ext cx="8245642" cy="45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3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6304</TotalTime>
  <Words>128</Words>
  <Application>Microsoft Office PowerPoint</Application>
  <PresentationFormat>On-screen Show (4:3)</PresentationFormat>
  <Paragraphs>32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Gotham</vt:lpstr>
      <vt:lpstr>Gotham Bold</vt:lpstr>
      <vt:lpstr>Gotham ExtraLight</vt:lpstr>
      <vt:lpstr>Gotham Medium</vt:lpstr>
      <vt:lpstr>Roboto</vt:lpstr>
      <vt:lpstr>Office Theme</vt:lpstr>
      <vt:lpstr>Plotly and Cufflinks</vt:lpstr>
      <vt:lpstr>Plotly</vt:lpstr>
      <vt:lpstr>Installation</vt:lpstr>
      <vt:lpstr>Imports and Set-up</vt:lpstr>
      <vt:lpstr>Data</vt:lpstr>
      <vt:lpstr>Using Cufflinks and iplot()</vt:lpstr>
      <vt:lpstr>Scatter</vt:lpstr>
      <vt:lpstr>Bar Plots</vt:lpstr>
      <vt:lpstr>PowerPoint Presentation</vt:lpstr>
      <vt:lpstr>Boxplots</vt:lpstr>
      <vt:lpstr>3d Surface</vt:lpstr>
      <vt:lpstr>Spread</vt:lpstr>
      <vt:lpstr>Histogram</vt:lpstr>
      <vt:lpstr>Bubble</vt:lpstr>
      <vt:lpstr>scatter_matrix()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baronhartono@outlook.com</cp:lastModifiedBy>
  <cp:revision>596</cp:revision>
  <dcterms:created xsi:type="dcterms:W3CDTF">2015-11-07T11:59:24Z</dcterms:created>
  <dcterms:modified xsi:type="dcterms:W3CDTF">2018-07-22T07:08:07Z</dcterms:modified>
</cp:coreProperties>
</file>