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99" r:id="rId2"/>
    <p:sldId id="315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16" r:id="rId11"/>
    <p:sldId id="317" r:id="rId12"/>
    <p:sldId id="318" r:id="rId13"/>
    <p:sldId id="319" r:id="rId1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38" autoAdjust="0"/>
  </p:normalViewPr>
  <p:slideViewPr>
    <p:cSldViewPr snapToGrid="0">
      <p:cViewPr varScale="1">
        <p:scale>
          <a:sx n="79" d="100"/>
          <a:sy n="79" d="100"/>
        </p:scale>
        <p:origin x="1598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19/07/2018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19/07/2018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19/07/2018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19/07/2018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19/07/2018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Distribution</a:t>
            </a:r>
            <a:br>
              <a:rPr lang="en-US" dirty="0"/>
            </a:br>
            <a:r>
              <a:rPr lang="en-US" dirty="0"/>
              <a:t>Plots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Science Developer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7E704-F52E-453E-A237-46FC9F83A5F9}"/>
              </a:ext>
            </a:extLst>
          </p:cNvPr>
          <p:cNvSpPr/>
          <p:nvPr/>
        </p:nvSpPr>
        <p:spPr>
          <a:xfrm>
            <a:off x="822959" y="4075889"/>
            <a:ext cx="1589502" cy="143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81681-1928-4A7A-AA66-8FA4E1690ADB}"/>
              </a:ext>
            </a:extLst>
          </p:cNvPr>
          <p:cNvSpPr/>
          <p:nvPr/>
        </p:nvSpPr>
        <p:spPr>
          <a:xfrm>
            <a:off x="685800" y="651753"/>
            <a:ext cx="3059349" cy="470609"/>
          </a:xfrm>
          <a:prstGeom prst="rect">
            <a:avLst/>
          </a:prstGeom>
          <a:solidFill>
            <a:srgbClr val="00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02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1F9FAF-BB10-469C-889B-500A5EF73322}"/>
              </a:ext>
            </a:extLst>
          </p:cNvPr>
          <p:cNvSpPr/>
          <p:nvPr/>
        </p:nvSpPr>
        <p:spPr>
          <a:xfrm>
            <a:off x="822958" y="3158247"/>
            <a:ext cx="3749041" cy="143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9752EE-8822-4C7B-9AB4-59924F063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02" y="335604"/>
            <a:ext cx="4784053" cy="632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54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EAC8-DCB2-4FF6-A25E-50DB906D7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pairplot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0254EA-414A-4216-B6F3-6138A967E375}"/>
              </a:ext>
            </a:extLst>
          </p:cNvPr>
          <p:cNvSpPr/>
          <p:nvPr/>
        </p:nvSpPr>
        <p:spPr>
          <a:xfrm>
            <a:off x="817125" y="1398301"/>
            <a:ext cx="77821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pairplot</a:t>
            </a:r>
            <a:r>
              <a:rPr lang="en-US" sz="1600" dirty="0"/>
              <a:t> will plot pairwise relationships across an entire </a:t>
            </a:r>
            <a:r>
              <a:rPr lang="en-US" sz="1600" dirty="0" err="1"/>
              <a:t>dataframe</a:t>
            </a:r>
            <a:r>
              <a:rPr lang="en-US" sz="1600" dirty="0"/>
              <a:t> (for the numerical columns) and supports a color hue argument (for categorical columns).</a:t>
            </a:r>
            <a:endParaRPr lang="en-ID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A90788-C943-4C6D-93BC-BC6F14BB0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83" y="1983076"/>
            <a:ext cx="4298287" cy="487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32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B81411-B9F4-4476-AE4B-50AE5FB26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9" y="379378"/>
            <a:ext cx="5937119" cy="585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30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8208-D90D-44B3-A0B6-69804334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rugplot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E9EA68-D054-4E2F-80B1-04E39657A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85" y="2166026"/>
            <a:ext cx="5248275" cy="381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0A8EB97-DADB-4CD3-9A3E-4F04F6592EC5}"/>
              </a:ext>
            </a:extLst>
          </p:cNvPr>
          <p:cNvSpPr/>
          <p:nvPr/>
        </p:nvSpPr>
        <p:spPr>
          <a:xfrm>
            <a:off x="700391" y="1490671"/>
            <a:ext cx="75194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rugplots</a:t>
            </a:r>
            <a:r>
              <a:rPr lang="en-US" sz="1600" dirty="0"/>
              <a:t> are actually a very simple concept, they just draw a dash mark for every point on a univariate distribution. They are the building block of a KDE plot: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4088878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6A0A-A69D-44C0-A89C-4A47AB08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Plots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ED348-7FEB-4B82-BFD6-4A344BCFF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Let's discuss some plots that allow us to visualize the distribution of a data set. These plots are:</a:t>
            </a:r>
          </a:p>
          <a:p>
            <a:pPr lvl="1"/>
            <a:r>
              <a:rPr lang="en-US" sz="2400" dirty="0" err="1"/>
              <a:t>distplot</a:t>
            </a:r>
            <a:endParaRPr lang="en-US" sz="2400" dirty="0"/>
          </a:p>
          <a:p>
            <a:pPr lvl="1"/>
            <a:r>
              <a:rPr lang="en-US" sz="2400" dirty="0" err="1"/>
              <a:t>jointplot</a:t>
            </a:r>
            <a:endParaRPr lang="en-US" sz="2400" dirty="0"/>
          </a:p>
          <a:p>
            <a:pPr lvl="1"/>
            <a:r>
              <a:rPr lang="en-US" sz="2400" dirty="0" err="1"/>
              <a:t>pairplot</a:t>
            </a:r>
            <a:endParaRPr lang="en-US" sz="2400" dirty="0"/>
          </a:p>
          <a:p>
            <a:pPr lvl="1"/>
            <a:r>
              <a:rPr lang="en-US" sz="2400" dirty="0" err="1"/>
              <a:t>rugplot</a:t>
            </a:r>
            <a:endParaRPr lang="en-US" sz="2400" dirty="0"/>
          </a:p>
          <a:p>
            <a:pPr lvl="1"/>
            <a:r>
              <a:rPr lang="en-US" sz="2400" dirty="0" err="1"/>
              <a:t>kdeplot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342643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4D84-BF75-48B4-AB6A-6CC0FF58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6D143-90E8-49E4-A420-FDB26F4B0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44" y="1690689"/>
            <a:ext cx="21145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833D-9F44-4908-86A2-72A32885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D7FCE8-8DD1-4D33-AF4F-3A78E5E8EDDF}"/>
              </a:ext>
            </a:extLst>
          </p:cNvPr>
          <p:cNvSpPr/>
          <p:nvPr/>
        </p:nvSpPr>
        <p:spPr>
          <a:xfrm>
            <a:off x="788657" y="1506023"/>
            <a:ext cx="378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Seaborn comes with built-in data sets!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78E188-D72B-4DE9-B490-289296882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71" y="1990725"/>
            <a:ext cx="41814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7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5B7C-20C9-4D24-A3FC-A2D86FAE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distplot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EE86B7-DEEA-4426-9710-5F79E583B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75" y="1875355"/>
            <a:ext cx="5257800" cy="49244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6BA747-EDB3-4E7C-BABC-8FC98EE0F3A2}"/>
              </a:ext>
            </a:extLst>
          </p:cNvPr>
          <p:cNvSpPr/>
          <p:nvPr/>
        </p:nvSpPr>
        <p:spPr>
          <a:xfrm>
            <a:off x="735654" y="1506023"/>
            <a:ext cx="69941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distplot</a:t>
            </a:r>
            <a:r>
              <a:rPr lang="en-US" dirty="0"/>
              <a:t> shows the distribution of a univariate set of observations.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45522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BE422A1-9CB9-4284-B1B2-4BC6501A0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237" y="1310195"/>
            <a:ext cx="5286375" cy="47434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9E3F954-5229-46C5-A1AA-378900E74BE3}"/>
              </a:ext>
            </a:extLst>
          </p:cNvPr>
          <p:cNvSpPr/>
          <p:nvPr/>
        </p:nvSpPr>
        <p:spPr>
          <a:xfrm>
            <a:off x="894944" y="804355"/>
            <a:ext cx="5894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remove the </a:t>
            </a:r>
            <a:r>
              <a:rPr lang="en-US" dirty="0" err="1"/>
              <a:t>kde</a:t>
            </a:r>
            <a:r>
              <a:rPr lang="en-US" dirty="0"/>
              <a:t> layer and just have the histogram use: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9898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4F46-3AAE-4F75-AE03-2C2F7EB70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jointplot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FED72C-3A0A-4A1C-A2F4-C7CE5428C5AB}"/>
              </a:ext>
            </a:extLst>
          </p:cNvPr>
          <p:cNvSpPr/>
          <p:nvPr/>
        </p:nvSpPr>
        <p:spPr>
          <a:xfrm>
            <a:off x="671208" y="1690689"/>
            <a:ext cx="78015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jointplot</a:t>
            </a:r>
            <a:r>
              <a:rPr lang="en-US" dirty="0"/>
              <a:t>() allows you to basically match up two </a:t>
            </a:r>
            <a:r>
              <a:rPr lang="en-US" dirty="0" err="1"/>
              <a:t>distplots</a:t>
            </a:r>
            <a:r>
              <a:rPr lang="en-US" dirty="0"/>
              <a:t> for bivariate data. With your choice of what kind parameter to compare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“scatter”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“reg”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resid</a:t>
            </a:r>
            <a:r>
              <a:rPr lang="en-US" dirty="0"/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kde</a:t>
            </a:r>
            <a:r>
              <a:rPr lang="en-US" dirty="0"/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“hex”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06663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B9FD3D-D3E7-40D1-9C96-15F681271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93" y="197357"/>
            <a:ext cx="5242347" cy="646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77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C6C1A2-9092-4643-B97D-75A73255D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48" y="379021"/>
            <a:ext cx="4819880" cy="632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33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6284</TotalTime>
  <Words>169</Words>
  <Application>Microsoft Office PowerPoint</Application>
  <PresentationFormat>On-screen Show (4:3)</PresentationFormat>
  <Paragraphs>29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Gotham</vt:lpstr>
      <vt:lpstr>Gotham Bold</vt:lpstr>
      <vt:lpstr>Gotham ExtraLight</vt:lpstr>
      <vt:lpstr>Gotham Medium</vt:lpstr>
      <vt:lpstr>Roboto</vt:lpstr>
      <vt:lpstr>Office Theme</vt:lpstr>
      <vt:lpstr>Distribution Plots</vt:lpstr>
      <vt:lpstr>Distribution Plots</vt:lpstr>
      <vt:lpstr>Imports</vt:lpstr>
      <vt:lpstr>Data</vt:lpstr>
      <vt:lpstr>distplot</vt:lpstr>
      <vt:lpstr>PowerPoint Presentation</vt:lpstr>
      <vt:lpstr>jointplot</vt:lpstr>
      <vt:lpstr>PowerPoint Presentation</vt:lpstr>
      <vt:lpstr>PowerPoint Presentation</vt:lpstr>
      <vt:lpstr>PowerPoint Presentation</vt:lpstr>
      <vt:lpstr>pairplot</vt:lpstr>
      <vt:lpstr>PowerPoint Presentation</vt:lpstr>
      <vt:lpstr>rugplot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baronhartono@outlook.com</cp:lastModifiedBy>
  <cp:revision>559</cp:revision>
  <dcterms:created xsi:type="dcterms:W3CDTF">2015-11-07T11:59:24Z</dcterms:created>
  <dcterms:modified xsi:type="dcterms:W3CDTF">2018-07-19T07:15:14Z</dcterms:modified>
</cp:coreProperties>
</file>