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20" r:id="rId10"/>
    <p:sldId id="316" r:id="rId11"/>
    <p:sldId id="317" r:id="rId12"/>
    <p:sldId id="318" r:id="rId13"/>
    <p:sldId id="319" r:id="rId14"/>
    <p:sldId id="321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Grids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75889"/>
            <a:ext cx="1696505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A5DB4C-9404-4C4B-B2FD-7A7B4342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75" y="376744"/>
            <a:ext cx="50958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ACEF53-0901-433C-BC22-93CA8C8F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3" y="342393"/>
            <a:ext cx="51149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881132-8B96-4FDC-85B2-C8EB43A2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5" y="315642"/>
            <a:ext cx="5778186" cy="56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208-D90D-44B3-A0B6-6980433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JointGrid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8EB97-DADB-4CD3-9A3E-4F04F6592EC5}"/>
              </a:ext>
            </a:extLst>
          </p:cNvPr>
          <p:cNvSpPr/>
          <p:nvPr/>
        </p:nvSpPr>
        <p:spPr>
          <a:xfrm>
            <a:off x="700391" y="1321357"/>
            <a:ext cx="751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JointGrid</a:t>
            </a:r>
            <a:r>
              <a:rPr lang="en-US" dirty="0"/>
              <a:t> is the general version for </a:t>
            </a:r>
            <a:r>
              <a:rPr lang="en-US" dirty="0" err="1"/>
              <a:t>jointplot</a:t>
            </a:r>
            <a:r>
              <a:rPr lang="en-US" dirty="0"/>
              <a:t>() type grids, for a quick example: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A249D-8C8A-4FBE-AFCC-75C1B3AC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8" y="1690688"/>
            <a:ext cx="4556192" cy="5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2E34F-2CF5-4016-ACBB-B75F4BE2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3" y="365699"/>
            <a:ext cx="50292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D31CE-9F64-4E5C-B8F5-03CF4991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5" y="908624"/>
            <a:ext cx="4943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Grids are general types of plots that allow you to map plot types to rows and columns of a grid, this helps you create similar plots separated by features.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E25B-9B61-4469-AB55-5CCC4C3A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4" y="1414462"/>
            <a:ext cx="4933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PairGrid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35F27-DADD-4EA1-85C6-58F1956C8090}"/>
              </a:ext>
            </a:extLst>
          </p:cNvPr>
          <p:cNvSpPr/>
          <p:nvPr/>
        </p:nvSpPr>
        <p:spPr>
          <a:xfrm>
            <a:off x="787940" y="1398301"/>
            <a:ext cx="7101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Pairgrid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is a subplot grid for plotting pairwise relationships in a dataset.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4D17-6074-42E7-A2E1-741968F5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9" y="1736855"/>
            <a:ext cx="5717628" cy="50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060E7-CFEF-4F39-9536-8DF1D128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6" y="198460"/>
            <a:ext cx="6591813" cy="5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504A47-A6F6-48DA-8481-F212B843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1" y="246332"/>
            <a:ext cx="3238500" cy="1209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9EB330-F5B9-4299-8D76-A87D24D7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96" y="1592196"/>
            <a:ext cx="5538943" cy="50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97FF3-7977-4E57-BAD7-CBFB431E82B6}"/>
              </a:ext>
            </a:extLst>
          </p:cNvPr>
          <p:cNvSpPr/>
          <p:nvPr/>
        </p:nvSpPr>
        <p:spPr>
          <a:xfrm>
            <a:off x="914400" y="1321357"/>
            <a:ext cx="6342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pairplot</a:t>
            </a:r>
            <a:r>
              <a:rPr lang="en-US" dirty="0"/>
              <a:t> is a simpler version of </a:t>
            </a:r>
            <a:r>
              <a:rPr lang="en-US" dirty="0" err="1"/>
              <a:t>PairGrid</a:t>
            </a:r>
            <a:r>
              <a:rPr lang="en-US" dirty="0"/>
              <a:t> (you'll use quite often)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E7F7D-13F2-4BB2-B4A3-82F753B1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95677"/>
            <a:ext cx="1905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66E10-3314-4B16-B55D-F2661D68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0" y="2443565"/>
            <a:ext cx="5223753" cy="4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69673-DB96-454F-BA45-3DA8EBF2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233462"/>
            <a:ext cx="8083917" cy="57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5F2D-BE51-46DA-956B-38B1783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 Grid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69819-2660-406B-BFC8-1CDF94DF87CB}"/>
              </a:ext>
            </a:extLst>
          </p:cNvPr>
          <p:cNvSpPr/>
          <p:nvPr/>
        </p:nvSpPr>
        <p:spPr>
          <a:xfrm>
            <a:off x="768484" y="1422950"/>
            <a:ext cx="6605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FacetGrid</a:t>
            </a:r>
            <a:r>
              <a:rPr lang="en-US" sz="1600" dirty="0"/>
              <a:t> is the general way to create grids of plots based off of a feature: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B4B16-2997-4443-B5A6-72A9728E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4" y="1981200"/>
            <a:ext cx="41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6314</TotalTime>
  <Words>104</Words>
  <Application>Microsoft Office PowerPoint</Application>
  <PresentationFormat>On-screen Show (4:3)</PresentationFormat>
  <Paragraphs>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Gotham</vt:lpstr>
      <vt:lpstr>Gotham Bold</vt:lpstr>
      <vt:lpstr>Gotham ExtraLight</vt:lpstr>
      <vt:lpstr>Gotham Medium</vt:lpstr>
      <vt:lpstr>Helvetica Neue</vt:lpstr>
      <vt:lpstr>Roboto</vt:lpstr>
      <vt:lpstr>Office Theme</vt:lpstr>
      <vt:lpstr> Grids</vt:lpstr>
      <vt:lpstr>Grids</vt:lpstr>
      <vt:lpstr>Imports and Data</vt:lpstr>
      <vt:lpstr>PairGrid</vt:lpstr>
      <vt:lpstr>PowerPoint Presentation</vt:lpstr>
      <vt:lpstr>PowerPoint Presentation</vt:lpstr>
      <vt:lpstr>pairplot</vt:lpstr>
      <vt:lpstr>PowerPoint Presentation</vt:lpstr>
      <vt:lpstr>Facet Grid</vt:lpstr>
      <vt:lpstr>PowerPoint Presentation</vt:lpstr>
      <vt:lpstr>PowerPoint Presentation</vt:lpstr>
      <vt:lpstr>PowerPoint Presentation</vt:lpstr>
      <vt:lpstr>JointGrid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589</cp:revision>
  <dcterms:created xsi:type="dcterms:W3CDTF">2015-11-07T11:59:24Z</dcterms:created>
  <dcterms:modified xsi:type="dcterms:W3CDTF">2018-07-19T10:24:54Z</dcterms:modified>
</cp:coreProperties>
</file>