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2" r:id="rId4"/>
    <p:sldId id="303" r:id="rId5"/>
    <p:sldId id="320" r:id="rId6"/>
    <p:sldId id="304" r:id="rId7"/>
    <p:sldId id="305" r:id="rId8"/>
    <p:sldId id="317" r:id="rId9"/>
    <p:sldId id="318" r:id="rId10"/>
    <p:sldId id="319" r:id="rId11"/>
    <p:sldId id="321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20/07/2018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.edu/~mwaskom/software/seaborn/tutorial/aesthetic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Style and</a:t>
            </a:r>
            <a:br>
              <a:rPr lang="en-US" dirty="0"/>
            </a:br>
            <a:r>
              <a:rPr lang="en-US" dirty="0"/>
              <a:t>Color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75889"/>
            <a:ext cx="1735415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F9FAF-BB10-469C-889B-500A5EF73322}"/>
              </a:ext>
            </a:extLst>
          </p:cNvPr>
          <p:cNvSpPr/>
          <p:nvPr/>
        </p:nvSpPr>
        <p:spPr>
          <a:xfrm>
            <a:off x="822958" y="3158247"/>
            <a:ext cx="2922191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208-D90D-44B3-A0B6-6980433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Context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EB97-DADB-4CD3-9A3E-4F04F6592EC5}"/>
              </a:ext>
            </a:extLst>
          </p:cNvPr>
          <p:cNvSpPr/>
          <p:nvPr/>
        </p:nvSpPr>
        <p:spPr>
          <a:xfrm>
            <a:off x="700391" y="1490671"/>
            <a:ext cx="75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set_context</a:t>
            </a:r>
            <a:r>
              <a:rPr lang="en-US" sz="1600" dirty="0"/>
              <a:t>() allows you to override default parameters: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38F6C-35ED-4EEB-82DD-1674AC11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9" y="1829225"/>
            <a:ext cx="5377036" cy="43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2CC5-1E2B-4373-B37E-865FE96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3316-2C2B-4E37-9182-C96F68A5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documentation page for more info on these topics: </a:t>
            </a:r>
            <a:r>
              <a:rPr lang="en-US" u="sng" dirty="0">
                <a:hlinkClick r:id="rId2"/>
              </a:rPr>
              <a:t>https://stanford.edu/~mwaskom/software/seaborn/tutorial/aesthetics.html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18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and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C1483-65C7-4C21-BE42-F459349A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83" y="1595742"/>
            <a:ext cx="42100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BA747-EDB3-4E7C-BABC-8FC98EE0F3A2}"/>
              </a:ext>
            </a:extLst>
          </p:cNvPr>
          <p:cNvSpPr/>
          <p:nvPr/>
        </p:nvSpPr>
        <p:spPr>
          <a:xfrm>
            <a:off x="735654" y="1506023"/>
            <a:ext cx="699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set particular styles: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958E2-0EAB-4547-AB4C-C71F7572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77" y="1875355"/>
            <a:ext cx="5276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22D0B-D232-4B9C-A587-8B413757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69" y="840531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71F5D1-003A-41D8-85A9-9541D4B9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7" y="846712"/>
            <a:ext cx="52482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Spine Removal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3319E-AAE6-4F45-9575-7DA07E93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97" y="1596856"/>
            <a:ext cx="4695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50891-6272-47BF-8126-5A1C49E9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17" y="935578"/>
            <a:ext cx="471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EAC8-DCB2-4FF6-A25E-50DB906D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and Aspect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254EA-414A-4216-B6F3-6138A967E375}"/>
              </a:ext>
            </a:extLst>
          </p:cNvPr>
          <p:cNvSpPr/>
          <p:nvPr/>
        </p:nvSpPr>
        <p:spPr>
          <a:xfrm>
            <a:off x="817125" y="1398301"/>
            <a:ext cx="77821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You can use matplotlib's </a:t>
            </a:r>
            <a:r>
              <a:rPr lang="en-US" sz="1600" dirty="0" err="1"/>
              <a:t>plt.figure</a:t>
            </a:r>
            <a:r>
              <a:rPr lang="en-US" sz="1600" dirty="0"/>
              <a:t>(</a:t>
            </a:r>
            <a:r>
              <a:rPr lang="en-US" sz="1600" dirty="0" err="1"/>
              <a:t>figsize</a:t>
            </a:r>
            <a:r>
              <a:rPr lang="en-US" sz="1600" dirty="0"/>
              <a:t>=(</a:t>
            </a:r>
            <a:r>
              <a:rPr lang="en-US" sz="1600" dirty="0" err="1"/>
              <a:t>width,height</a:t>
            </a:r>
            <a:r>
              <a:rPr lang="en-US" sz="1600" dirty="0"/>
              <a:t>) to change the size of most seaborn plots.</a:t>
            </a:r>
          </a:p>
          <a:p>
            <a:endParaRPr lang="en-US" sz="1600" dirty="0"/>
          </a:p>
          <a:p>
            <a:r>
              <a:rPr lang="en-US" sz="1600" dirty="0"/>
              <a:t>You can control the size and aspect ratio of most seaborn grid plots by passing in parameters: size, and aspect. For example: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21795-DAEE-43CE-A4B9-B10C5560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5" y="2721740"/>
            <a:ext cx="7816390" cy="33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E90A72-8268-4F39-B00D-F9F9ADF9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67" y="1375045"/>
            <a:ext cx="6791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6314</TotalTime>
  <Words>102</Words>
  <Application>Microsoft Office PowerPoint</Application>
  <PresentationFormat>On-screen Show (4:3)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Style and Color</vt:lpstr>
      <vt:lpstr>Imports and Data</vt:lpstr>
      <vt:lpstr>Styles</vt:lpstr>
      <vt:lpstr>PowerPoint Presentation</vt:lpstr>
      <vt:lpstr>PowerPoint Presentation</vt:lpstr>
      <vt:lpstr>Spine Removal</vt:lpstr>
      <vt:lpstr>PowerPoint Presentation</vt:lpstr>
      <vt:lpstr>Size and Aspect</vt:lpstr>
      <vt:lpstr>PowerPoint Presentation</vt:lpstr>
      <vt:lpstr>Scale and Context</vt:lpstr>
      <vt:lpstr>For 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585</cp:revision>
  <dcterms:created xsi:type="dcterms:W3CDTF">2015-11-07T11:59:24Z</dcterms:created>
  <dcterms:modified xsi:type="dcterms:W3CDTF">2018-07-20T06:43:49Z</dcterms:modified>
</cp:coreProperties>
</file>