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99" r:id="rId2"/>
    <p:sldId id="300" r:id="rId3"/>
    <p:sldId id="301" r:id="rId4"/>
    <p:sldId id="302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Missing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Science Developer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E704-F52E-453E-A237-46FC9F83A5F9}"/>
              </a:ext>
            </a:extLst>
          </p:cNvPr>
          <p:cNvSpPr/>
          <p:nvPr/>
        </p:nvSpPr>
        <p:spPr>
          <a:xfrm>
            <a:off x="822959" y="4088945"/>
            <a:ext cx="1531136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81681-1928-4A7A-AA66-8FA4E1690ADB}"/>
              </a:ext>
            </a:extLst>
          </p:cNvPr>
          <p:cNvSpPr/>
          <p:nvPr/>
        </p:nvSpPr>
        <p:spPr>
          <a:xfrm>
            <a:off x="685800" y="651753"/>
            <a:ext cx="3059349" cy="470609"/>
          </a:xfrm>
          <a:prstGeom prst="rect">
            <a:avLst/>
          </a:prstGeom>
          <a:solidFill>
            <a:srgbClr val="00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02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C6A18F-A565-41FD-9259-E7DCEC55BFA0}"/>
              </a:ext>
            </a:extLst>
          </p:cNvPr>
          <p:cNvSpPr/>
          <p:nvPr/>
        </p:nvSpPr>
        <p:spPr>
          <a:xfrm>
            <a:off x="822958" y="3210213"/>
            <a:ext cx="2494174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4D84-BF75-48B4-AB6A-6CC0FF58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with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6F495-DE6A-4D47-AE8F-EF7F5F444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02" y="1681162"/>
            <a:ext cx="45624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833D-9F44-4908-86A2-72A3288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Dropna</a:t>
            </a:r>
            <a:r>
              <a:rPr lang="en-US" dirty="0"/>
              <a:t>() method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48E74B-7A21-4933-94E7-5DA5FAC3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" y="1690689"/>
            <a:ext cx="26479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7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5B7C-20C9-4D24-A3FC-A2D86FAE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Fillna</a:t>
            </a:r>
            <a:r>
              <a:rPr lang="en-US" dirty="0"/>
              <a:t>() method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477CEA-F77F-4E42-A999-53DF6751E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35" y="1374235"/>
            <a:ext cx="42862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6220</TotalTime>
  <Words>18</Words>
  <Application>Microsoft Office PowerPoint</Application>
  <PresentationFormat>On-screen Show (4:3)</PresentationFormat>
  <Paragraphs>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Gotham</vt:lpstr>
      <vt:lpstr>Gotham Bold</vt:lpstr>
      <vt:lpstr>Gotham ExtraLight</vt:lpstr>
      <vt:lpstr>Gotham Medium</vt:lpstr>
      <vt:lpstr>Roboto</vt:lpstr>
      <vt:lpstr>Office Theme</vt:lpstr>
      <vt:lpstr>Missing Data</vt:lpstr>
      <vt:lpstr>Create DataFrame with NaN Values</vt:lpstr>
      <vt:lpstr>Dropna() method</vt:lpstr>
      <vt:lpstr>Fillna()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baronhartono@outlook.com</cp:lastModifiedBy>
  <cp:revision>530</cp:revision>
  <dcterms:created xsi:type="dcterms:W3CDTF">2015-11-07T11:59:24Z</dcterms:created>
  <dcterms:modified xsi:type="dcterms:W3CDTF">2018-07-13T08:16:11Z</dcterms:modified>
</cp:coreProperties>
</file>