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99" r:id="rId2"/>
    <p:sldId id="300" r:id="rId3"/>
    <p:sldId id="301" r:id="rId4"/>
    <p:sldId id="302" r:id="rId5"/>
    <p:sldId id="303" r:id="rId6"/>
    <p:sldId id="304" r:id="rId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79" d="100"/>
          <a:sy n="79" d="100"/>
        </p:scale>
        <p:origin x="1598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/>
              <a:t>Groupby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Science Developer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7E704-F52E-453E-A237-46FC9F83A5F9}"/>
              </a:ext>
            </a:extLst>
          </p:cNvPr>
          <p:cNvSpPr/>
          <p:nvPr/>
        </p:nvSpPr>
        <p:spPr>
          <a:xfrm>
            <a:off x="822957" y="4095345"/>
            <a:ext cx="2834643" cy="124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81681-1928-4A7A-AA66-8FA4E1690ADB}"/>
              </a:ext>
            </a:extLst>
          </p:cNvPr>
          <p:cNvSpPr/>
          <p:nvPr/>
        </p:nvSpPr>
        <p:spPr>
          <a:xfrm>
            <a:off x="685800" y="651753"/>
            <a:ext cx="3059349" cy="470609"/>
          </a:xfrm>
          <a:prstGeom prst="rect">
            <a:avLst/>
          </a:prstGeom>
          <a:solidFill>
            <a:srgbClr val="00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02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4D84-BF75-48B4-AB6A-6CC0FF58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DataFrame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87AB8F-521A-4BA4-B66A-54B64B870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31" y="1399870"/>
            <a:ext cx="67913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8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833D-9F44-4908-86A2-72A32885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Groupby</a:t>
            </a:r>
            <a:r>
              <a:rPr lang="en-US" dirty="0"/>
              <a:t>() method</a:t>
            </a:r>
            <a:br>
              <a:rPr lang="en-US" dirty="0"/>
            </a:br>
            <a:r>
              <a:rPr lang="en-US" sz="2800" dirty="0">
                <a:solidFill>
                  <a:srgbClr val="0070C0"/>
                </a:solidFill>
              </a:rPr>
              <a:t>mean()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3E14A4-C27D-4AC0-8C60-E0A581187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78908"/>
            <a:ext cx="7753350" cy="4600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8EFFE8-E8C5-425A-8E4A-A6B2BDEAB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075" y="3928150"/>
            <a:ext cx="3343376" cy="203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76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5B7C-20C9-4D24-A3FC-A2D86FAE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Aggregate Methods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982DB7-B357-41A7-8391-2654E1C57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42417"/>
            <a:ext cx="2546878" cy="55155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811FD0-C7E4-4440-B6D2-253570DD3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162" y="1342417"/>
            <a:ext cx="29432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1A8F-8842-4A86-8DA3-6AEC7AB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Aggregate Methods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6D39DB-050B-4D01-B4D7-6F09D524A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58" y="1471900"/>
            <a:ext cx="5812174" cy="525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88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4F46-3AAE-4F75-AE03-2C2F7EB7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Aggregate Methods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94AAAB-7CB4-4014-9305-2D6D3A587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86" y="1690689"/>
            <a:ext cx="66865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6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6246</TotalTime>
  <Words>21</Words>
  <Application>Microsoft Office PowerPoint</Application>
  <PresentationFormat>On-screen Show (4:3)</PresentationFormat>
  <Paragraphs>10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Gotham</vt:lpstr>
      <vt:lpstr>Gotham Bold</vt:lpstr>
      <vt:lpstr>Gotham ExtraLight</vt:lpstr>
      <vt:lpstr>Gotham Medium</vt:lpstr>
      <vt:lpstr>Roboto</vt:lpstr>
      <vt:lpstr>Office Theme</vt:lpstr>
      <vt:lpstr>Groupby</vt:lpstr>
      <vt:lpstr>Create DataFrame</vt:lpstr>
      <vt:lpstr>Groupby() method mean()</vt:lpstr>
      <vt:lpstr>More Aggregate Methods</vt:lpstr>
      <vt:lpstr>More Aggregate Methods</vt:lpstr>
      <vt:lpstr>More Aggregate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baronhartono@outlook.com</cp:lastModifiedBy>
  <cp:revision>540</cp:revision>
  <dcterms:created xsi:type="dcterms:W3CDTF">2015-11-07T11:59:24Z</dcterms:created>
  <dcterms:modified xsi:type="dcterms:W3CDTF">2018-07-13T08:52:29Z</dcterms:modified>
</cp:coreProperties>
</file>