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</p:sldMasterIdLst>
  <p:notesMasterIdLst>
    <p:notesMasterId r:id="rId25"/>
  </p:notesMasterIdLst>
  <p:sldIdLst>
    <p:sldId id="256" r:id="rId2"/>
    <p:sldId id="257" r:id="rId3"/>
    <p:sldId id="259" r:id="rId4"/>
    <p:sldId id="276" r:id="rId5"/>
    <p:sldId id="262" r:id="rId6"/>
    <p:sldId id="258" r:id="rId7"/>
    <p:sldId id="277" r:id="rId8"/>
    <p:sldId id="273" r:id="rId9"/>
    <p:sldId id="274" r:id="rId10"/>
    <p:sldId id="272" r:id="rId11"/>
    <p:sldId id="271" r:id="rId12"/>
    <p:sldId id="269" r:id="rId13"/>
    <p:sldId id="263" r:id="rId14"/>
    <p:sldId id="264" r:id="rId15"/>
    <p:sldId id="265" r:id="rId16"/>
    <p:sldId id="268" r:id="rId17"/>
    <p:sldId id="266" r:id="rId18"/>
    <p:sldId id="267" r:id="rId19"/>
    <p:sldId id="280" r:id="rId20"/>
    <p:sldId id="279" r:id="rId21"/>
    <p:sldId id="278" r:id="rId22"/>
    <p:sldId id="281" r:id="rId23"/>
    <p:sldId id="275" r:id="rId2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Hind" panose="02000000000000000000" pitchFamily="2" charset="0"/>
      <p:regular r:id="rId30"/>
      <p:bold r:id="rId31"/>
    </p:embeddedFont>
    <p:embeddedFont>
      <p:font typeface="Merriweather Black" panose="00000A00000000000000" pitchFamily="2" charset="0"/>
      <p:bold r:id="rId32"/>
      <p:boldItalic r:id="rId33"/>
    </p:embeddedFont>
    <p:embeddedFont>
      <p:font typeface="Playfair Display" panose="00000500000000000000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F3DDFD-5A5D-4D4E-98F2-950ACC33444F}">
  <a:tblStyle styleId="{2AF3DDFD-5A5D-4D4E-98F2-950ACC3344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1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2635377fd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2635377fd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6478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2635377fd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2635377fd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5138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2635377fd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2635377fd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69728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2635377fd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2635377fd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00347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2635377fd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2635377fd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68598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2635377fd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2635377fd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48247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2635377fd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2635377fd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98732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2635377fd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2635377fd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03710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2635377fd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2635377fd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10207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2635377fd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2635377fd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0125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2635377fd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2635377fd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2635377fd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2635377fd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06377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2635377fd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2635377fd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55659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2635377fd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2635377fd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5935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2635377fd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2635377fd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8303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2635377fd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2635377fd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1587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2635377fd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2635377fd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4586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2635377fd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2635377fd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2369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2635377fd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2635377fd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3192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2635377fd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2635377fd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9540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2635377fd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2635377fd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8455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2635377fd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2635377fd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298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299161">
            <a:off x="26764" y="-2521630"/>
            <a:ext cx="9984049" cy="7934879"/>
          </a:xfrm>
          <a:custGeom>
            <a:avLst/>
            <a:gdLst/>
            <a:ahLst/>
            <a:cxnLst/>
            <a:rect l="l" t="t" r="r" b="b"/>
            <a:pathLst>
              <a:path w="67997" h="54041" extrusionOk="0">
                <a:moveTo>
                  <a:pt x="50677" y="1"/>
                </a:moveTo>
                <a:cubicBezTo>
                  <a:pt x="48942" y="1"/>
                  <a:pt x="47056" y="896"/>
                  <a:pt x="45175" y="2991"/>
                </a:cubicBezTo>
                <a:cubicBezTo>
                  <a:pt x="41850" y="6693"/>
                  <a:pt x="41080" y="11825"/>
                  <a:pt x="39774" y="16444"/>
                </a:cubicBezTo>
                <a:cubicBezTo>
                  <a:pt x="38870" y="19635"/>
                  <a:pt x="37615" y="22845"/>
                  <a:pt x="35270" y="25190"/>
                </a:cubicBezTo>
                <a:cubicBezTo>
                  <a:pt x="32078" y="28381"/>
                  <a:pt x="27368" y="29486"/>
                  <a:pt x="22875" y="29921"/>
                </a:cubicBezTo>
                <a:cubicBezTo>
                  <a:pt x="18383" y="30355"/>
                  <a:pt x="13775" y="30270"/>
                  <a:pt x="9482" y="31666"/>
                </a:cubicBezTo>
                <a:cubicBezTo>
                  <a:pt x="5190" y="33061"/>
                  <a:pt x="1131" y="36391"/>
                  <a:pt x="537" y="40865"/>
                </a:cubicBezTo>
                <a:cubicBezTo>
                  <a:pt x="1" y="44922"/>
                  <a:pt x="2495" y="48922"/>
                  <a:pt x="5866" y="51243"/>
                </a:cubicBezTo>
                <a:cubicBezTo>
                  <a:pt x="8537" y="53084"/>
                  <a:pt x="11784" y="54041"/>
                  <a:pt x="15026" y="54041"/>
                </a:cubicBezTo>
                <a:cubicBezTo>
                  <a:pt x="16883" y="54041"/>
                  <a:pt x="18737" y="53727"/>
                  <a:pt x="20480" y="53085"/>
                </a:cubicBezTo>
                <a:cubicBezTo>
                  <a:pt x="24250" y="51699"/>
                  <a:pt x="27357" y="48956"/>
                  <a:pt x="30941" y="47137"/>
                </a:cubicBezTo>
                <a:cubicBezTo>
                  <a:pt x="34194" y="45486"/>
                  <a:pt x="37842" y="44649"/>
                  <a:pt x="41489" y="44649"/>
                </a:cubicBezTo>
                <a:cubicBezTo>
                  <a:pt x="44177" y="44649"/>
                  <a:pt x="46865" y="45104"/>
                  <a:pt x="49392" y="46024"/>
                </a:cubicBezTo>
                <a:cubicBezTo>
                  <a:pt x="52327" y="47091"/>
                  <a:pt x="55201" y="48780"/>
                  <a:pt x="58289" y="48780"/>
                </a:cubicBezTo>
                <a:cubicBezTo>
                  <a:pt x="58483" y="48780"/>
                  <a:pt x="58678" y="48773"/>
                  <a:pt x="58874" y="48759"/>
                </a:cubicBezTo>
                <a:cubicBezTo>
                  <a:pt x="62874" y="48476"/>
                  <a:pt x="66178" y="44998"/>
                  <a:pt x="67087" y="41091"/>
                </a:cubicBezTo>
                <a:cubicBezTo>
                  <a:pt x="67996" y="37184"/>
                  <a:pt x="66861" y="33029"/>
                  <a:pt x="64857" y="29555"/>
                </a:cubicBezTo>
                <a:cubicBezTo>
                  <a:pt x="62878" y="26125"/>
                  <a:pt x="60014" y="23107"/>
                  <a:pt x="58986" y="19197"/>
                </a:cubicBezTo>
                <a:cubicBezTo>
                  <a:pt x="57980" y="15364"/>
                  <a:pt x="58856" y="11323"/>
                  <a:pt x="57806" y="7435"/>
                </a:cubicBezTo>
                <a:cubicBezTo>
                  <a:pt x="56648" y="3144"/>
                  <a:pt x="53928" y="1"/>
                  <a:pt x="50677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 rot="-546">
            <a:off x="2683643" y="3205988"/>
            <a:ext cx="37767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32375" y="1545575"/>
            <a:ext cx="7079400" cy="15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t="6627" r="12701" b="6619"/>
          <a:stretch/>
        </p:blipFill>
        <p:spPr>
          <a:xfrm rot="10387096" flipH="1">
            <a:off x="-1197238" y="-425454"/>
            <a:ext cx="5882977" cy="363088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13;p2"/>
          <p:cNvGrpSpPr/>
          <p:nvPr/>
        </p:nvGrpSpPr>
        <p:grpSpPr>
          <a:xfrm>
            <a:off x="-352912" y="3317477"/>
            <a:ext cx="4551991" cy="2379040"/>
            <a:chOff x="-352912" y="3317477"/>
            <a:chExt cx="4551991" cy="2379040"/>
          </a:xfrm>
        </p:grpSpPr>
        <p:sp>
          <p:nvSpPr>
            <p:cNvPr id="14" name="Google Shape;14;p2"/>
            <p:cNvSpPr/>
            <p:nvPr/>
          </p:nvSpPr>
          <p:spPr>
            <a:xfrm>
              <a:off x="-276712" y="3317477"/>
              <a:ext cx="4475791" cy="2311565"/>
            </a:xfrm>
            <a:custGeom>
              <a:avLst/>
              <a:gdLst/>
              <a:ahLst/>
              <a:cxnLst/>
              <a:rect l="l" t="t" r="r" b="b"/>
              <a:pathLst>
                <a:path w="55226" h="28522" extrusionOk="0">
                  <a:moveTo>
                    <a:pt x="11239" y="1"/>
                  </a:moveTo>
                  <a:cubicBezTo>
                    <a:pt x="8250" y="1"/>
                    <a:pt x="5013" y="578"/>
                    <a:pt x="3195" y="2297"/>
                  </a:cubicBezTo>
                  <a:cubicBezTo>
                    <a:pt x="808" y="4554"/>
                    <a:pt x="0" y="9032"/>
                    <a:pt x="1073" y="12023"/>
                  </a:cubicBezTo>
                  <a:cubicBezTo>
                    <a:pt x="2173" y="15093"/>
                    <a:pt x="5114" y="17418"/>
                    <a:pt x="8354" y="17785"/>
                  </a:cubicBezTo>
                  <a:cubicBezTo>
                    <a:pt x="8730" y="17827"/>
                    <a:pt x="9107" y="17845"/>
                    <a:pt x="9484" y="17845"/>
                  </a:cubicBezTo>
                  <a:cubicBezTo>
                    <a:pt x="11029" y="17845"/>
                    <a:pt x="12576" y="17544"/>
                    <a:pt x="14121" y="17389"/>
                  </a:cubicBezTo>
                  <a:cubicBezTo>
                    <a:pt x="14926" y="17309"/>
                    <a:pt x="15736" y="17269"/>
                    <a:pt x="16546" y="17269"/>
                  </a:cubicBezTo>
                  <a:cubicBezTo>
                    <a:pt x="20227" y="17269"/>
                    <a:pt x="23910" y="18097"/>
                    <a:pt x="27229" y="19690"/>
                  </a:cubicBezTo>
                  <a:cubicBezTo>
                    <a:pt x="29697" y="20874"/>
                    <a:pt x="31946" y="22458"/>
                    <a:pt x="34233" y="23961"/>
                  </a:cubicBezTo>
                  <a:cubicBezTo>
                    <a:pt x="36521" y="25465"/>
                    <a:pt x="38884" y="26909"/>
                    <a:pt x="41483" y="27764"/>
                  </a:cubicBezTo>
                  <a:cubicBezTo>
                    <a:pt x="42926" y="28239"/>
                    <a:pt x="44456" y="28521"/>
                    <a:pt x="45972" y="28521"/>
                  </a:cubicBezTo>
                  <a:cubicBezTo>
                    <a:pt x="47189" y="28521"/>
                    <a:pt x="48397" y="28339"/>
                    <a:pt x="49544" y="27929"/>
                  </a:cubicBezTo>
                  <a:cubicBezTo>
                    <a:pt x="52121" y="27005"/>
                    <a:pt x="54315" y="24796"/>
                    <a:pt x="54771" y="22097"/>
                  </a:cubicBezTo>
                  <a:cubicBezTo>
                    <a:pt x="55225" y="19399"/>
                    <a:pt x="53625" y="16370"/>
                    <a:pt x="50995" y="15614"/>
                  </a:cubicBezTo>
                  <a:cubicBezTo>
                    <a:pt x="50483" y="15467"/>
                    <a:pt x="49972" y="15405"/>
                    <a:pt x="49459" y="15405"/>
                  </a:cubicBezTo>
                  <a:cubicBezTo>
                    <a:pt x="47107" y="15405"/>
                    <a:pt x="44745" y="16727"/>
                    <a:pt x="42367" y="17283"/>
                  </a:cubicBezTo>
                  <a:cubicBezTo>
                    <a:pt x="41544" y="17475"/>
                    <a:pt x="40701" y="17568"/>
                    <a:pt x="39857" y="17568"/>
                  </a:cubicBezTo>
                  <a:cubicBezTo>
                    <a:pt x="36973" y="17568"/>
                    <a:pt x="34082" y="16475"/>
                    <a:pt x="31972" y="14501"/>
                  </a:cubicBezTo>
                  <a:cubicBezTo>
                    <a:pt x="29770" y="12441"/>
                    <a:pt x="28476" y="9607"/>
                    <a:pt x="26619" y="7232"/>
                  </a:cubicBezTo>
                  <a:cubicBezTo>
                    <a:pt x="23890" y="3744"/>
                    <a:pt x="19887" y="1276"/>
                    <a:pt x="15546" y="404"/>
                  </a:cubicBezTo>
                  <a:cubicBezTo>
                    <a:pt x="14346" y="164"/>
                    <a:pt x="12828" y="1"/>
                    <a:pt x="1123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1000">
                  <a:schemeClr val="accent2"/>
                </a:gs>
                <a:gs pos="32000">
                  <a:schemeClr val="lt2"/>
                </a:gs>
                <a:gs pos="52000">
                  <a:schemeClr val="accent1"/>
                </a:gs>
                <a:gs pos="69000">
                  <a:schemeClr val="accent2"/>
                </a:gs>
                <a:gs pos="84000">
                  <a:schemeClr val="lt2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352912" y="3384952"/>
              <a:ext cx="4475791" cy="2311565"/>
            </a:xfrm>
            <a:custGeom>
              <a:avLst/>
              <a:gdLst/>
              <a:ahLst/>
              <a:cxnLst/>
              <a:rect l="l" t="t" r="r" b="b"/>
              <a:pathLst>
                <a:path w="55226" h="28522" extrusionOk="0">
                  <a:moveTo>
                    <a:pt x="11239" y="1"/>
                  </a:moveTo>
                  <a:cubicBezTo>
                    <a:pt x="8250" y="1"/>
                    <a:pt x="5013" y="578"/>
                    <a:pt x="3195" y="2297"/>
                  </a:cubicBezTo>
                  <a:cubicBezTo>
                    <a:pt x="808" y="4554"/>
                    <a:pt x="0" y="9032"/>
                    <a:pt x="1073" y="12023"/>
                  </a:cubicBezTo>
                  <a:cubicBezTo>
                    <a:pt x="2173" y="15093"/>
                    <a:pt x="5114" y="17418"/>
                    <a:pt x="8354" y="17785"/>
                  </a:cubicBezTo>
                  <a:cubicBezTo>
                    <a:pt x="8730" y="17827"/>
                    <a:pt x="9107" y="17845"/>
                    <a:pt x="9484" y="17845"/>
                  </a:cubicBezTo>
                  <a:cubicBezTo>
                    <a:pt x="11029" y="17845"/>
                    <a:pt x="12576" y="17544"/>
                    <a:pt x="14121" y="17389"/>
                  </a:cubicBezTo>
                  <a:cubicBezTo>
                    <a:pt x="14926" y="17309"/>
                    <a:pt x="15736" y="17269"/>
                    <a:pt x="16546" y="17269"/>
                  </a:cubicBezTo>
                  <a:cubicBezTo>
                    <a:pt x="20227" y="17269"/>
                    <a:pt x="23910" y="18097"/>
                    <a:pt x="27229" y="19690"/>
                  </a:cubicBezTo>
                  <a:cubicBezTo>
                    <a:pt x="29697" y="20874"/>
                    <a:pt x="31946" y="22458"/>
                    <a:pt x="34233" y="23961"/>
                  </a:cubicBezTo>
                  <a:cubicBezTo>
                    <a:pt x="36521" y="25465"/>
                    <a:pt x="38884" y="26909"/>
                    <a:pt x="41483" y="27764"/>
                  </a:cubicBezTo>
                  <a:cubicBezTo>
                    <a:pt x="42926" y="28239"/>
                    <a:pt x="44456" y="28521"/>
                    <a:pt x="45972" y="28521"/>
                  </a:cubicBezTo>
                  <a:cubicBezTo>
                    <a:pt x="47189" y="28521"/>
                    <a:pt x="48397" y="28339"/>
                    <a:pt x="49544" y="27929"/>
                  </a:cubicBezTo>
                  <a:cubicBezTo>
                    <a:pt x="52121" y="27005"/>
                    <a:pt x="54315" y="24796"/>
                    <a:pt x="54771" y="22097"/>
                  </a:cubicBezTo>
                  <a:cubicBezTo>
                    <a:pt x="55225" y="19399"/>
                    <a:pt x="53625" y="16370"/>
                    <a:pt x="50995" y="15614"/>
                  </a:cubicBezTo>
                  <a:cubicBezTo>
                    <a:pt x="50483" y="15467"/>
                    <a:pt x="49972" y="15405"/>
                    <a:pt x="49459" y="15405"/>
                  </a:cubicBezTo>
                  <a:cubicBezTo>
                    <a:pt x="47107" y="15405"/>
                    <a:pt x="44745" y="16727"/>
                    <a:pt x="42367" y="17283"/>
                  </a:cubicBezTo>
                  <a:cubicBezTo>
                    <a:pt x="41544" y="17475"/>
                    <a:pt x="40701" y="17568"/>
                    <a:pt x="39857" y="17568"/>
                  </a:cubicBezTo>
                  <a:cubicBezTo>
                    <a:pt x="36973" y="17568"/>
                    <a:pt x="34082" y="16475"/>
                    <a:pt x="31972" y="14501"/>
                  </a:cubicBezTo>
                  <a:cubicBezTo>
                    <a:pt x="29770" y="12441"/>
                    <a:pt x="28476" y="9607"/>
                    <a:pt x="26619" y="7232"/>
                  </a:cubicBezTo>
                  <a:cubicBezTo>
                    <a:pt x="23890" y="3744"/>
                    <a:pt x="19887" y="1276"/>
                    <a:pt x="15546" y="404"/>
                  </a:cubicBezTo>
                  <a:cubicBezTo>
                    <a:pt x="14346" y="164"/>
                    <a:pt x="12828" y="1"/>
                    <a:pt x="1123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" name="Google Shape;1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47300" y="3744375"/>
            <a:ext cx="7326249" cy="406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/>
          <p:nvPr/>
        </p:nvSpPr>
        <p:spPr>
          <a:xfrm>
            <a:off x="7929194" y="4603500"/>
            <a:ext cx="133500" cy="133500"/>
          </a:xfrm>
          <a:prstGeom prst="ellipse">
            <a:avLst/>
          </a:prstGeom>
          <a:gradFill>
            <a:gsLst>
              <a:gs pos="0">
                <a:schemeClr val="lt2"/>
              </a:gs>
              <a:gs pos="78000">
                <a:schemeClr val="accent1"/>
              </a:gs>
              <a:gs pos="100000">
                <a:schemeClr val="accent2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719994" y="4737000"/>
            <a:ext cx="133500" cy="133500"/>
          </a:xfrm>
          <a:prstGeom prst="ellipse">
            <a:avLst/>
          </a:prstGeom>
          <a:gradFill>
            <a:gsLst>
              <a:gs pos="0">
                <a:schemeClr val="lt2"/>
              </a:gs>
              <a:gs pos="78000">
                <a:schemeClr val="accent1"/>
              </a:gs>
              <a:gs pos="100000">
                <a:schemeClr val="accent2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/>
          <p:nvPr/>
        </p:nvSpPr>
        <p:spPr>
          <a:xfrm rot="220252">
            <a:off x="100055" y="-1641805"/>
            <a:ext cx="8800780" cy="7878030"/>
          </a:xfrm>
          <a:custGeom>
            <a:avLst/>
            <a:gdLst/>
            <a:ahLst/>
            <a:cxnLst/>
            <a:rect l="l" t="t" r="r" b="b"/>
            <a:pathLst>
              <a:path w="33019" h="29557" extrusionOk="0">
                <a:moveTo>
                  <a:pt x="10707" y="1"/>
                </a:moveTo>
                <a:cubicBezTo>
                  <a:pt x="10157" y="1"/>
                  <a:pt x="9610" y="45"/>
                  <a:pt x="9071" y="146"/>
                </a:cubicBezTo>
                <a:cubicBezTo>
                  <a:pt x="6434" y="644"/>
                  <a:pt x="3984" y="2506"/>
                  <a:pt x="2379" y="4958"/>
                </a:cubicBezTo>
                <a:cubicBezTo>
                  <a:pt x="776" y="7410"/>
                  <a:pt x="1" y="10452"/>
                  <a:pt x="517" y="13180"/>
                </a:cubicBezTo>
                <a:cubicBezTo>
                  <a:pt x="1052" y="15927"/>
                  <a:pt x="2895" y="18360"/>
                  <a:pt x="4942" y="20057"/>
                </a:cubicBezTo>
                <a:cubicBezTo>
                  <a:pt x="6988" y="21734"/>
                  <a:pt x="9255" y="22674"/>
                  <a:pt x="11357" y="24444"/>
                </a:cubicBezTo>
                <a:cubicBezTo>
                  <a:pt x="13477" y="26213"/>
                  <a:pt x="15412" y="28831"/>
                  <a:pt x="17717" y="29421"/>
                </a:cubicBezTo>
                <a:cubicBezTo>
                  <a:pt x="18072" y="29513"/>
                  <a:pt x="18436" y="29556"/>
                  <a:pt x="18804" y="29556"/>
                </a:cubicBezTo>
                <a:cubicBezTo>
                  <a:pt x="20802" y="29556"/>
                  <a:pt x="22912" y="28285"/>
                  <a:pt x="24390" y="26619"/>
                </a:cubicBezTo>
                <a:cubicBezTo>
                  <a:pt x="26160" y="24646"/>
                  <a:pt x="27064" y="22120"/>
                  <a:pt x="28686" y="19853"/>
                </a:cubicBezTo>
                <a:cubicBezTo>
                  <a:pt x="30308" y="17568"/>
                  <a:pt x="32650" y="15539"/>
                  <a:pt x="32834" y="13382"/>
                </a:cubicBezTo>
                <a:cubicBezTo>
                  <a:pt x="33019" y="11226"/>
                  <a:pt x="31064" y="8977"/>
                  <a:pt x="29166" y="7189"/>
                </a:cubicBezTo>
                <a:cubicBezTo>
                  <a:pt x="27266" y="5382"/>
                  <a:pt x="25423" y="4054"/>
                  <a:pt x="23468" y="3169"/>
                </a:cubicBezTo>
                <a:cubicBezTo>
                  <a:pt x="21515" y="2285"/>
                  <a:pt x="19450" y="1842"/>
                  <a:pt x="16980" y="1179"/>
                </a:cubicBezTo>
                <a:cubicBezTo>
                  <a:pt x="15029" y="666"/>
                  <a:pt x="12845" y="1"/>
                  <a:pt x="10707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/>
          <p:nvPr/>
        </p:nvSpPr>
        <p:spPr>
          <a:xfrm>
            <a:off x="8486975" y="4536746"/>
            <a:ext cx="133500" cy="1335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6"/>
          <p:cNvSpPr/>
          <p:nvPr/>
        </p:nvSpPr>
        <p:spPr>
          <a:xfrm>
            <a:off x="227794" y="2822750"/>
            <a:ext cx="133500" cy="133500"/>
          </a:xfrm>
          <a:prstGeom prst="ellipse">
            <a:avLst/>
          </a:prstGeom>
          <a:gradFill>
            <a:gsLst>
              <a:gs pos="0">
                <a:schemeClr val="lt2"/>
              </a:gs>
              <a:gs pos="78000">
                <a:schemeClr val="accent1"/>
              </a:gs>
              <a:gs pos="100000">
                <a:schemeClr val="accent2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" name="Google Shape;58;p6"/>
          <p:cNvGrpSpPr/>
          <p:nvPr/>
        </p:nvGrpSpPr>
        <p:grpSpPr>
          <a:xfrm>
            <a:off x="5943940" y="-1273249"/>
            <a:ext cx="4960134" cy="3350892"/>
            <a:chOff x="5943940" y="-1273249"/>
            <a:chExt cx="4960134" cy="3350892"/>
          </a:xfrm>
        </p:grpSpPr>
        <p:sp>
          <p:nvSpPr>
            <p:cNvPr id="59" name="Google Shape;59;p6"/>
            <p:cNvSpPr/>
            <p:nvPr/>
          </p:nvSpPr>
          <p:spPr>
            <a:xfrm rot="747932">
              <a:off x="6143628" y="-731453"/>
              <a:ext cx="4543270" cy="2346415"/>
            </a:xfrm>
            <a:custGeom>
              <a:avLst/>
              <a:gdLst/>
              <a:ahLst/>
              <a:cxnLst/>
              <a:rect l="l" t="t" r="r" b="b"/>
              <a:pathLst>
                <a:path w="55226" h="28522" extrusionOk="0">
                  <a:moveTo>
                    <a:pt x="11239" y="1"/>
                  </a:moveTo>
                  <a:cubicBezTo>
                    <a:pt x="8250" y="1"/>
                    <a:pt x="5013" y="578"/>
                    <a:pt x="3195" y="2297"/>
                  </a:cubicBezTo>
                  <a:cubicBezTo>
                    <a:pt x="808" y="4554"/>
                    <a:pt x="0" y="9032"/>
                    <a:pt x="1073" y="12023"/>
                  </a:cubicBezTo>
                  <a:cubicBezTo>
                    <a:pt x="2173" y="15093"/>
                    <a:pt x="5114" y="17418"/>
                    <a:pt x="8354" y="17785"/>
                  </a:cubicBezTo>
                  <a:cubicBezTo>
                    <a:pt x="8730" y="17827"/>
                    <a:pt x="9107" y="17845"/>
                    <a:pt x="9484" y="17845"/>
                  </a:cubicBezTo>
                  <a:cubicBezTo>
                    <a:pt x="11029" y="17845"/>
                    <a:pt x="12576" y="17544"/>
                    <a:pt x="14121" y="17389"/>
                  </a:cubicBezTo>
                  <a:cubicBezTo>
                    <a:pt x="14926" y="17309"/>
                    <a:pt x="15736" y="17269"/>
                    <a:pt x="16546" y="17269"/>
                  </a:cubicBezTo>
                  <a:cubicBezTo>
                    <a:pt x="20227" y="17269"/>
                    <a:pt x="23910" y="18097"/>
                    <a:pt x="27229" y="19690"/>
                  </a:cubicBezTo>
                  <a:cubicBezTo>
                    <a:pt x="29697" y="20874"/>
                    <a:pt x="31946" y="22458"/>
                    <a:pt x="34233" y="23961"/>
                  </a:cubicBezTo>
                  <a:cubicBezTo>
                    <a:pt x="36521" y="25465"/>
                    <a:pt x="38884" y="26909"/>
                    <a:pt x="41483" y="27764"/>
                  </a:cubicBezTo>
                  <a:cubicBezTo>
                    <a:pt x="42926" y="28239"/>
                    <a:pt x="44456" y="28521"/>
                    <a:pt x="45972" y="28521"/>
                  </a:cubicBezTo>
                  <a:cubicBezTo>
                    <a:pt x="47189" y="28521"/>
                    <a:pt x="48397" y="28339"/>
                    <a:pt x="49544" y="27929"/>
                  </a:cubicBezTo>
                  <a:cubicBezTo>
                    <a:pt x="52121" y="27005"/>
                    <a:pt x="54315" y="24796"/>
                    <a:pt x="54771" y="22097"/>
                  </a:cubicBezTo>
                  <a:cubicBezTo>
                    <a:pt x="55225" y="19399"/>
                    <a:pt x="53625" y="16370"/>
                    <a:pt x="50995" y="15614"/>
                  </a:cubicBezTo>
                  <a:cubicBezTo>
                    <a:pt x="50483" y="15467"/>
                    <a:pt x="49972" y="15405"/>
                    <a:pt x="49459" y="15405"/>
                  </a:cubicBezTo>
                  <a:cubicBezTo>
                    <a:pt x="47107" y="15405"/>
                    <a:pt x="44745" y="16727"/>
                    <a:pt x="42367" y="17283"/>
                  </a:cubicBezTo>
                  <a:cubicBezTo>
                    <a:pt x="41544" y="17475"/>
                    <a:pt x="40701" y="17568"/>
                    <a:pt x="39857" y="17568"/>
                  </a:cubicBezTo>
                  <a:cubicBezTo>
                    <a:pt x="36973" y="17568"/>
                    <a:pt x="34082" y="16475"/>
                    <a:pt x="31972" y="14501"/>
                  </a:cubicBezTo>
                  <a:cubicBezTo>
                    <a:pt x="29770" y="12441"/>
                    <a:pt x="28476" y="9607"/>
                    <a:pt x="26619" y="7232"/>
                  </a:cubicBezTo>
                  <a:cubicBezTo>
                    <a:pt x="23890" y="3744"/>
                    <a:pt x="19887" y="1276"/>
                    <a:pt x="15546" y="404"/>
                  </a:cubicBezTo>
                  <a:cubicBezTo>
                    <a:pt x="14346" y="164"/>
                    <a:pt x="12828" y="1"/>
                    <a:pt x="1123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24000">
                  <a:schemeClr val="accent2"/>
                </a:gs>
                <a:gs pos="42000">
                  <a:schemeClr val="lt2"/>
                </a:gs>
                <a:gs pos="54000">
                  <a:schemeClr val="accent1"/>
                </a:gs>
                <a:gs pos="69000">
                  <a:schemeClr val="accent2"/>
                </a:gs>
                <a:gs pos="85000">
                  <a:schemeClr val="lt2"/>
                </a:gs>
                <a:gs pos="100000">
                  <a:srgbClr val="59341D">
                    <a:alpha val="40392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 rot="747932">
              <a:off x="6161116" y="-810568"/>
              <a:ext cx="4543270" cy="2346415"/>
            </a:xfrm>
            <a:custGeom>
              <a:avLst/>
              <a:gdLst/>
              <a:ahLst/>
              <a:cxnLst/>
              <a:rect l="l" t="t" r="r" b="b"/>
              <a:pathLst>
                <a:path w="55226" h="28522" extrusionOk="0">
                  <a:moveTo>
                    <a:pt x="11239" y="1"/>
                  </a:moveTo>
                  <a:cubicBezTo>
                    <a:pt x="8250" y="1"/>
                    <a:pt x="5013" y="578"/>
                    <a:pt x="3195" y="2297"/>
                  </a:cubicBezTo>
                  <a:cubicBezTo>
                    <a:pt x="808" y="4554"/>
                    <a:pt x="0" y="9032"/>
                    <a:pt x="1073" y="12023"/>
                  </a:cubicBezTo>
                  <a:cubicBezTo>
                    <a:pt x="2173" y="15093"/>
                    <a:pt x="5114" y="17418"/>
                    <a:pt x="8354" y="17785"/>
                  </a:cubicBezTo>
                  <a:cubicBezTo>
                    <a:pt x="8730" y="17827"/>
                    <a:pt x="9107" y="17845"/>
                    <a:pt x="9484" y="17845"/>
                  </a:cubicBezTo>
                  <a:cubicBezTo>
                    <a:pt x="11029" y="17845"/>
                    <a:pt x="12576" y="17544"/>
                    <a:pt x="14121" y="17389"/>
                  </a:cubicBezTo>
                  <a:cubicBezTo>
                    <a:pt x="14926" y="17309"/>
                    <a:pt x="15736" y="17269"/>
                    <a:pt x="16546" y="17269"/>
                  </a:cubicBezTo>
                  <a:cubicBezTo>
                    <a:pt x="20227" y="17269"/>
                    <a:pt x="23910" y="18097"/>
                    <a:pt x="27229" y="19690"/>
                  </a:cubicBezTo>
                  <a:cubicBezTo>
                    <a:pt x="29697" y="20874"/>
                    <a:pt x="31946" y="22458"/>
                    <a:pt x="34233" y="23961"/>
                  </a:cubicBezTo>
                  <a:cubicBezTo>
                    <a:pt x="36521" y="25465"/>
                    <a:pt x="38884" y="26909"/>
                    <a:pt x="41483" y="27764"/>
                  </a:cubicBezTo>
                  <a:cubicBezTo>
                    <a:pt x="42926" y="28239"/>
                    <a:pt x="44456" y="28521"/>
                    <a:pt x="45972" y="28521"/>
                  </a:cubicBezTo>
                  <a:cubicBezTo>
                    <a:pt x="47189" y="28521"/>
                    <a:pt x="48397" y="28339"/>
                    <a:pt x="49544" y="27929"/>
                  </a:cubicBezTo>
                  <a:cubicBezTo>
                    <a:pt x="52121" y="27005"/>
                    <a:pt x="54315" y="24796"/>
                    <a:pt x="54771" y="22097"/>
                  </a:cubicBezTo>
                  <a:cubicBezTo>
                    <a:pt x="55225" y="19399"/>
                    <a:pt x="53625" y="16370"/>
                    <a:pt x="50995" y="15614"/>
                  </a:cubicBezTo>
                  <a:cubicBezTo>
                    <a:pt x="50483" y="15467"/>
                    <a:pt x="49972" y="15405"/>
                    <a:pt x="49459" y="15405"/>
                  </a:cubicBezTo>
                  <a:cubicBezTo>
                    <a:pt x="47107" y="15405"/>
                    <a:pt x="44745" y="16727"/>
                    <a:pt x="42367" y="17283"/>
                  </a:cubicBezTo>
                  <a:cubicBezTo>
                    <a:pt x="41544" y="17475"/>
                    <a:pt x="40701" y="17568"/>
                    <a:pt x="39857" y="17568"/>
                  </a:cubicBezTo>
                  <a:cubicBezTo>
                    <a:pt x="36973" y="17568"/>
                    <a:pt x="34082" y="16475"/>
                    <a:pt x="31972" y="14501"/>
                  </a:cubicBezTo>
                  <a:cubicBezTo>
                    <a:pt x="29770" y="12441"/>
                    <a:pt x="28476" y="9607"/>
                    <a:pt x="26619" y="7232"/>
                  </a:cubicBezTo>
                  <a:cubicBezTo>
                    <a:pt x="23890" y="3744"/>
                    <a:pt x="19887" y="1276"/>
                    <a:pt x="15546" y="404"/>
                  </a:cubicBezTo>
                  <a:cubicBezTo>
                    <a:pt x="14346" y="164"/>
                    <a:pt x="12828" y="1"/>
                    <a:pt x="1123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1" name="Google Shape;6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86975" y="235203"/>
            <a:ext cx="479700" cy="47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9"/>
          <p:cNvSpPr/>
          <p:nvPr/>
        </p:nvSpPr>
        <p:spPr>
          <a:xfrm rot="5400000">
            <a:off x="1174227" y="-1924289"/>
            <a:ext cx="7744164" cy="10253279"/>
          </a:xfrm>
          <a:custGeom>
            <a:avLst/>
            <a:gdLst/>
            <a:ahLst/>
            <a:cxnLst/>
            <a:rect l="l" t="t" r="r" b="b"/>
            <a:pathLst>
              <a:path w="22216" h="29414" extrusionOk="0">
                <a:moveTo>
                  <a:pt x="12843" y="1"/>
                </a:moveTo>
                <a:cubicBezTo>
                  <a:pt x="12808" y="1"/>
                  <a:pt x="12774" y="1"/>
                  <a:pt x="12739" y="2"/>
                </a:cubicBezTo>
                <a:cubicBezTo>
                  <a:pt x="10638" y="19"/>
                  <a:pt x="8555" y="1199"/>
                  <a:pt x="6914" y="2638"/>
                </a:cubicBezTo>
                <a:cubicBezTo>
                  <a:pt x="5254" y="4076"/>
                  <a:pt x="4057" y="5772"/>
                  <a:pt x="2730" y="7578"/>
                </a:cubicBezTo>
                <a:cubicBezTo>
                  <a:pt x="1420" y="9385"/>
                  <a:pt x="0" y="11283"/>
                  <a:pt x="333" y="12980"/>
                </a:cubicBezTo>
                <a:cubicBezTo>
                  <a:pt x="683" y="14694"/>
                  <a:pt x="2785" y="16206"/>
                  <a:pt x="3725" y="18658"/>
                </a:cubicBezTo>
                <a:cubicBezTo>
                  <a:pt x="4664" y="21110"/>
                  <a:pt x="4443" y="24502"/>
                  <a:pt x="5753" y="26659"/>
                </a:cubicBezTo>
                <a:cubicBezTo>
                  <a:pt x="6854" y="28474"/>
                  <a:pt x="9026" y="29414"/>
                  <a:pt x="11235" y="29414"/>
                </a:cubicBezTo>
                <a:cubicBezTo>
                  <a:pt x="11652" y="29414"/>
                  <a:pt x="12069" y="29380"/>
                  <a:pt x="12481" y="29313"/>
                </a:cubicBezTo>
                <a:cubicBezTo>
                  <a:pt x="15062" y="28889"/>
                  <a:pt x="17404" y="27101"/>
                  <a:pt x="18436" y="24797"/>
                </a:cubicBezTo>
                <a:cubicBezTo>
                  <a:pt x="19469" y="22473"/>
                  <a:pt x="19192" y="19616"/>
                  <a:pt x="19395" y="17607"/>
                </a:cubicBezTo>
                <a:cubicBezTo>
                  <a:pt x="19597" y="15579"/>
                  <a:pt x="20280" y="14380"/>
                  <a:pt x="20925" y="12814"/>
                </a:cubicBezTo>
                <a:cubicBezTo>
                  <a:pt x="21571" y="11228"/>
                  <a:pt x="22215" y="9292"/>
                  <a:pt x="21902" y="7449"/>
                </a:cubicBezTo>
                <a:cubicBezTo>
                  <a:pt x="21588" y="5606"/>
                  <a:pt x="20335" y="3891"/>
                  <a:pt x="18657" y="2471"/>
                </a:cubicBezTo>
                <a:cubicBezTo>
                  <a:pt x="16989" y="1093"/>
                  <a:pt x="14911" y="1"/>
                  <a:pt x="12843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0" name="Google Shape;380;p39"/>
          <p:cNvGrpSpPr/>
          <p:nvPr/>
        </p:nvGrpSpPr>
        <p:grpSpPr>
          <a:xfrm>
            <a:off x="0" y="3276600"/>
            <a:ext cx="3544690" cy="1866896"/>
            <a:chOff x="0" y="3276600"/>
            <a:chExt cx="3544690" cy="1866896"/>
          </a:xfrm>
        </p:grpSpPr>
        <p:sp>
          <p:nvSpPr>
            <p:cNvPr id="381" name="Google Shape;381;p39"/>
            <p:cNvSpPr/>
            <p:nvPr/>
          </p:nvSpPr>
          <p:spPr>
            <a:xfrm>
              <a:off x="0" y="3276600"/>
              <a:ext cx="3544690" cy="1866896"/>
            </a:xfrm>
            <a:custGeom>
              <a:avLst/>
              <a:gdLst/>
              <a:ahLst/>
              <a:cxnLst/>
              <a:rect l="l" t="t" r="r" b="b"/>
              <a:pathLst>
                <a:path w="28492" h="15006" extrusionOk="0">
                  <a:moveTo>
                    <a:pt x="0" y="0"/>
                  </a:moveTo>
                  <a:lnTo>
                    <a:pt x="0" y="14911"/>
                  </a:lnTo>
                  <a:lnTo>
                    <a:pt x="28491" y="15005"/>
                  </a:lnTo>
                  <a:cubicBezTo>
                    <a:pt x="28491" y="15005"/>
                    <a:pt x="27590" y="12277"/>
                    <a:pt x="21478" y="12277"/>
                  </a:cubicBezTo>
                  <a:cubicBezTo>
                    <a:pt x="20500" y="12277"/>
                    <a:pt x="19389" y="12347"/>
                    <a:pt x="18127" y="12509"/>
                  </a:cubicBezTo>
                  <a:cubicBezTo>
                    <a:pt x="16892" y="12668"/>
                    <a:pt x="15834" y="12743"/>
                    <a:pt x="14922" y="12743"/>
                  </a:cubicBezTo>
                  <a:cubicBezTo>
                    <a:pt x="9075" y="12743"/>
                    <a:pt x="9200" y="9652"/>
                    <a:pt x="6863" y="5638"/>
                  </a:cubicBezTo>
                  <a:cubicBezTo>
                    <a:pt x="4305" y="1246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45000">
                  <a:schemeClr val="lt2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9"/>
            <p:cNvSpPr/>
            <p:nvPr/>
          </p:nvSpPr>
          <p:spPr>
            <a:xfrm>
              <a:off x="0" y="3412775"/>
              <a:ext cx="3286125" cy="1730717"/>
            </a:xfrm>
            <a:custGeom>
              <a:avLst/>
              <a:gdLst/>
              <a:ahLst/>
              <a:cxnLst/>
              <a:rect l="l" t="t" r="r" b="b"/>
              <a:pathLst>
                <a:path w="28492" h="15006" extrusionOk="0">
                  <a:moveTo>
                    <a:pt x="0" y="0"/>
                  </a:moveTo>
                  <a:lnTo>
                    <a:pt x="0" y="14911"/>
                  </a:lnTo>
                  <a:lnTo>
                    <a:pt x="28491" y="15005"/>
                  </a:lnTo>
                  <a:cubicBezTo>
                    <a:pt x="28491" y="15005"/>
                    <a:pt x="27590" y="12277"/>
                    <a:pt x="21478" y="12277"/>
                  </a:cubicBezTo>
                  <a:cubicBezTo>
                    <a:pt x="20500" y="12277"/>
                    <a:pt x="19389" y="12347"/>
                    <a:pt x="18127" y="12509"/>
                  </a:cubicBezTo>
                  <a:cubicBezTo>
                    <a:pt x="16892" y="12668"/>
                    <a:pt x="15834" y="12743"/>
                    <a:pt x="14922" y="12743"/>
                  </a:cubicBezTo>
                  <a:cubicBezTo>
                    <a:pt x="9075" y="12743"/>
                    <a:pt x="9200" y="9652"/>
                    <a:pt x="6863" y="5638"/>
                  </a:cubicBezTo>
                  <a:cubicBezTo>
                    <a:pt x="4305" y="1246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" name="Google Shape;383;p39"/>
          <p:cNvSpPr/>
          <p:nvPr/>
        </p:nvSpPr>
        <p:spPr>
          <a:xfrm>
            <a:off x="276169" y="406500"/>
            <a:ext cx="133500" cy="133500"/>
          </a:xfrm>
          <a:prstGeom prst="ellipse">
            <a:avLst/>
          </a:prstGeom>
          <a:gradFill>
            <a:gsLst>
              <a:gs pos="0">
                <a:schemeClr val="lt2"/>
              </a:gs>
              <a:gs pos="78000">
                <a:schemeClr val="accent1"/>
              </a:gs>
              <a:gs pos="100000">
                <a:schemeClr val="accent2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39"/>
          <p:cNvSpPr/>
          <p:nvPr/>
        </p:nvSpPr>
        <p:spPr>
          <a:xfrm>
            <a:off x="409775" y="4679621"/>
            <a:ext cx="133500" cy="1335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9"/>
          <p:cNvSpPr/>
          <p:nvPr/>
        </p:nvSpPr>
        <p:spPr>
          <a:xfrm>
            <a:off x="6753425" y="406501"/>
            <a:ext cx="133500" cy="1335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39"/>
          <p:cNvSpPr/>
          <p:nvPr/>
        </p:nvSpPr>
        <p:spPr>
          <a:xfrm>
            <a:off x="409675" y="2533948"/>
            <a:ext cx="75600" cy="756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39"/>
          <p:cNvSpPr/>
          <p:nvPr/>
        </p:nvSpPr>
        <p:spPr>
          <a:xfrm>
            <a:off x="8357244" y="4143300"/>
            <a:ext cx="133500" cy="133500"/>
          </a:xfrm>
          <a:prstGeom prst="ellipse">
            <a:avLst/>
          </a:prstGeom>
          <a:gradFill>
            <a:gsLst>
              <a:gs pos="0">
                <a:schemeClr val="lt2"/>
              </a:gs>
              <a:gs pos="78000">
                <a:schemeClr val="accent1"/>
              </a:gs>
              <a:gs pos="100000">
                <a:schemeClr val="accent2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9"/>
          <p:cNvSpPr/>
          <p:nvPr/>
        </p:nvSpPr>
        <p:spPr>
          <a:xfrm>
            <a:off x="5963200" y="4849073"/>
            <a:ext cx="75600" cy="756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0"/>
          <p:cNvSpPr txBox="1">
            <a:spLocks noGrp="1"/>
          </p:cNvSpPr>
          <p:nvPr>
            <p:ph type="title" hasCustomPrompt="1"/>
          </p:nvPr>
        </p:nvSpPr>
        <p:spPr>
          <a:xfrm rot="-255">
            <a:off x="2547154" y="3344708"/>
            <a:ext cx="4049700" cy="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91" name="Google Shape;391;p40"/>
          <p:cNvSpPr txBox="1">
            <a:spLocks noGrp="1"/>
          </p:cNvSpPr>
          <p:nvPr>
            <p:ph type="subTitle" idx="1"/>
          </p:nvPr>
        </p:nvSpPr>
        <p:spPr>
          <a:xfrm>
            <a:off x="2547188" y="4283388"/>
            <a:ext cx="40497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40"/>
          <p:cNvSpPr txBox="1">
            <a:spLocks noGrp="1"/>
          </p:cNvSpPr>
          <p:nvPr>
            <p:ph type="title" idx="2" hasCustomPrompt="1"/>
          </p:nvPr>
        </p:nvSpPr>
        <p:spPr>
          <a:xfrm>
            <a:off x="2547154" y="540003"/>
            <a:ext cx="4049700" cy="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93" name="Google Shape;393;p40"/>
          <p:cNvSpPr txBox="1">
            <a:spLocks noGrp="1"/>
          </p:cNvSpPr>
          <p:nvPr>
            <p:ph type="subTitle" idx="3"/>
          </p:nvPr>
        </p:nvSpPr>
        <p:spPr>
          <a:xfrm>
            <a:off x="2547225" y="1478275"/>
            <a:ext cx="4049700" cy="3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40"/>
          <p:cNvSpPr txBox="1">
            <a:spLocks noGrp="1"/>
          </p:cNvSpPr>
          <p:nvPr>
            <p:ph type="title" idx="4" hasCustomPrompt="1"/>
          </p:nvPr>
        </p:nvSpPr>
        <p:spPr>
          <a:xfrm rot="-255">
            <a:off x="2547129" y="1947758"/>
            <a:ext cx="4049700" cy="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95" name="Google Shape;395;p40"/>
          <p:cNvSpPr txBox="1">
            <a:spLocks noGrp="1"/>
          </p:cNvSpPr>
          <p:nvPr>
            <p:ph type="subTitle" idx="5"/>
          </p:nvPr>
        </p:nvSpPr>
        <p:spPr>
          <a:xfrm>
            <a:off x="2547163" y="2886438"/>
            <a:ext cx="40497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40"/>
          <p:cNvSpPr/>
          <p:nvPr/>
        </p:nvSpPr>
        <p:spPr>
          <a:xfrm rot="-674480">
            <a:off x="27416" y="-1447410"/>
            <a:ext cx="10350327" cy="7609801"/>
          </a:xfrm>
          <a:custGeom>
            <a:avLst/>
            <a:gdLst/>
            <a:ahLst/>
            <a:cxnLst/>
            <a:rect l="l" t="t" r="r" b="b"/>
            <a:pathLst>
              <a:path w="89309" h="69570" extrusionOk="0">
                <a:moveTo>
                  <a:pt x="51380" y="0"/>
                </a:moveTo>
                <a:lnTo>
                  <a:pt x="31738" y="654"/>
                </a:lnTo>
                <a:cubicBezTo>
                  <a:pt x="31578" y="609"/>
                  <a:pt x="31392" y="588"/>
                  <a:pt x="31183" y="588"/>
                </a:cubicBezTo>
                <a:cubicBezTo>
                  <a:pt x="27600" y="588"/>
                  <a:pt x="17314" y="6825"/>
                  <a:pt x="14880" y="8324"/>
                </a:cubicBezTo>
                <a:cubicBezTo>
                  <a:pt x="12306" y="9908"/>
                  <a:pt x="10265" y="12225"/>
                  <a:pt x="8448" y="14643"/>
                </a:cubicBezTo>
                <a:cubicBezTo>
                  <a:pt x="5288" y="18849"/>
                  <a:pt x="2663" y="23529"/>
                  <a:pt x="1332" y="28620"/>
                </a:cubicBezTo>
                <a:cubicBezTo>
                  <a:pt x="1" y="33710"/>
                  <a:pt x="28" y="39243"/>
                  <a:pt x="2000" y="44121"/>
                </a:cubicBezTo>
                <a:cubicBezTo>
                  <a:pt x="3402" y="47591"/>
                  <a:pt x="5724" y="50619"/>
                  <a:pt x="8305" y="53328"/>
                </a:cubicBezTo>
                <a:cubicBezTo>
                  <a:pt x="13268" y="58540"/>
                  <a:pt x="19282" y="62733"/>
                  <a:pt x="25842" y="65689"/>
                </a:cubicBezTo>
                <a:cubicBezTo>
                  <a:pt x="30273" y="67687"/>
                  <a:pt x="34994" y="69134"/>
                  <a:pt x="39842" y="69483"/>
                </a:cubicBezTo>
                <a:cubicBezTo>
                  <a:pt x="40667" y="69543"/>
                  <a:pt x="41492" y="69570"/>
                  <a:pt x="42318" y="69570"/>
                </a:cubicBezTo>
                <a:cubicBezTo>
                  <a:pt x="46036" y="69570"/>
                  <a:pt x="49752" y="69015"/>
                  <a:pt x="53414" y="68329"/>
                </a:cubicBezTo>
                <a:cubicBezTo>
                  <a:pt x="60135" y="67068"/>
                  <a:pt x="66841" y="65330"/>
                  <a:pt x="72896" y="62151"/>
                </a:cubicBezTo>
                <a:cubicBezTo>
                  <a:pt x="78951" y="58973"/>
                  <a:pt x="84355" y="54242"/>
                  <a:pt x="87397" y="48118"/>
                </a:cubicBezTo>
                <a:cubicBezTo>
                  <a:pt x="88512" y="45875"/>
                  <a:pt x="89309" y="43388"/>
                  <a:pt x="89068" y="40895"/>
                </a:cubicBezTo>
                <a:cubicBezTo>
                  <a:pt x="88828" y="38402"/>
                  <a:pt x="87374" y="35921"/>
                  <a:pt x="85050" y="34990"/>
                </a:cubicBezTo>
                <a:cubicBezTo>
                  <a:pt x="83337" y="34304"/>
                  <a:pt x="81089" y="34337"/>
                  <a:pt x="80126" y="32761"/>
                </a:cubicBezTo>
                <a:cubicBezTo>
                  <a:pt x="78410" y="29956"/>
                  <a:pt x="83108" y="26379"/>
                  <a:pt x="81617" y="23449"/>
                </a:cubicBezTo>
                <a:cubicBezTo>
                  <a:pt x="81056" y="22345"/>
                  <a:pt x="79887" y="21915"/>
                  <a:pt x="78619" y="21915"/>
                </a:cubicBezTo>
                <a:cubicBezTo>
                  <a:pt x="77665" y="21915"/>
                  <a:pt x="76654" y="22158"/>
                  <a:pt x="75804" y="22540"/>
                </a:cubicBezTo>
                <a:cubicBezTo>
                  <a:pt x="74381" y="23180"/>
                  <a:pt x="73063" y="24059"/>
                  <a:pt x="71926" y="25126"/>
                </a:cubicBezTo>
                <a:cubicBezTo>
                  <a:pt x="70288" y="26664"/>
                  <a:pt x="69037" y="28572"/>
                  <a:pt x="67405" y="30116"/>
                </a:cubicBezTo>
                <a:cubicBezTo>
                  <a:pt x="65997" y="31447"/>
                  <a:pt x="64151" y="32518"/>
                  <a:pt x="62254" y="32518"/>
                </a:cubicBezTo>
                <a:cubicBezTo>
                  <a:pt x="61953" y="32518"/>
                  <a:pt x="61650" y="32491"/>
                  <a:pt x="61348" y="32434"/>
                </a:cubicBezTo>
                <a:cubicBezTo>
                  <a:pt x="59492" y="32084"/>
                  <a:pt x="57985" y="30630"/>
                  <a:pt x="57146" y="28937"/>
                </a:cubicBezTo>
                <a:cubicBezTo>
                  <a:pt x="56305" y="27245"/>
                  <a:pt x="56041" y="25329"/>
                  <a:pt x="55894" y="23446"/>
                </a:cubicBezTo>
                <a:cubicBezTo>
                  <a:pt x="55638" y="20178"/>
                  <a:pt x="55706" y="16886"/>
                  <a:pt x="56092" y="13631"/>
                </a:cubicBezTo>
                <a:cubicBezTo>
                  <a:pt x="56408" y="10962"/>
                  <a:pt x="56941" y="8250"/>
                  <a:pt x="56432" y="5610"/>
                </a:cubicBezTo>
                <a:cubicBezTo>
                  <a:pt x="55924" y="2970"/>
                  <a:pt x="54044" y="359"/>
                  <a:pt x="51380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7" name="Google Shape;397;p40"/>
          <p:cNvPicPr preferRelativeResize="0"/>
          <p:nvPr/>
        </p:nvPicPr>
        <p:blipFill rotWithShape="1">
          <a:blip r:embed="rId2">
            <a:alphaModFix/>
          </a:blip>
          <a:srcRect l="27572" t="49018" r="19054"/>
          <a:stretch/>
        </p:blipFill>
        <p:spPr>
          <a:xfrm rot="880372">
            <a:off x="-477368" y="3292389"/>
            <a:ext cx="4419938" cy="2622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050" y="3277871"/>
            <a:ext cx="310950" cy="310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9" name="Google Shape;399;p40"/>
          <p:cNvGrpSpPr/>
          <p:nvPr/>
        </p:nvGrpSpPr>
        <p:grpSpPr>
          <a:xfrm>
            <a:off x="5678464" y="1610451"/>
            <a:ext cx="4387105" cy="4302944"/>
            <a:chOff x="5678464" y="1610451"/>
            <a:chExt cx="4387105" cy="4302944"/>
          </a:xfrm>
        </p:grpSpPr>
        <p:sp>
          <p:nvSpPr>
            <p:cNvPr id="400" name="Google Shape;400;p40"/>
            <p:cNvSpPr/>
            <p:nvPr/>
          </p:nvSpPr>
          <p:spPr>
            <a:xfrm rot="-1887586" flipH="1">
              <a:off x="6229562" y="2272151"/>
              <a:ext cx="3227758" cy="3020993"/>
            </a:xfrm>
            <a:custGeom>
              <a:avLst/>
              <a:gdLst/>
              <a:ahLst/>
              <a:cxnLst/>
              <a:rect l="l" t="t" r="r" b="b"/>
              <a:pathLst>
                <a:path w="49002" h="45863" extrusionOk="0">
                  <a:moveTo>
                    <a:pt x="7884" y="1"/>
                  </a:moveTo>
                  <a:cubicBezTo>
                    <a:pt x="5460" y="1"/>
                    <a:pt x="3475" y="1698"/>
                    <a:pt x="2862" y="5020"/>
                  </a:cubicBezTo>
                  <a:cubicBezTo>
                    <a:pt x="1583" y="11968"/>
                    <a:pt x="1441" y="19302"/>
                    <a:pt x="776" y="26337"/>
                  </a:cubicBezTo>
                  <a:cubicBezTo>
                    <a:pt x="324" y="31109"/>
                    <a:pt x="0" y="36376"/>
                    <a:pt x="2861" y="40224"/>
                  </a:cubicBezTo>
                  <a:cubicBezTo>
                    <a:pt x="6166" y="44670"/>
                    <a:pt x="12399" y="45504"/>
                    <a:pt x="17935" y="45732"/>
                  </a:cubicBezTo>
                  <a:cubicBezTo>
                    <a:pt x="19860" y="45812"/>
                    <a:pt x="21790" y="45863"/>
                    <a:pt x="23719" y="45863"/>
                  </a:cubicBezTo>
                  <a:cubicBezTo>
                    <a:pt x="28198" y="45863"/>
                    <a:pt x="32671" y="45589"/>
                    <a:pt x="37068" y="44767"/>
                  </a:cubicBezTo>
                  <a:cubicBezTo>
                    <a:pt x="39553" y="44301"/>
                    <a:pt x="42051" y="43644"/>
                    <a:pt x="44189" y="42292"/>
                  </a:cubicBezTo>
                  <a:cubicBezTo>
                    <a:pt x="46326" y="40942"/>
                    <a:pt x="48077" y="38803"/>
                    <a:pt x="48455" y="36304"/>
                  </a:cubicBezTo>
                  <a:cubicBezTo>
                    <a:pt x="49002" y="32695"/>
                    <a:pt x="46570" y="29177"/>
                    <a:pt x="43475" y="27243"/>
                  </a:cubicBezTo>
                  <a:cubicBezTo>
                    <a:pt x="40379" y="25308"/>
                    <a:pt x="36704" y="24595"/>
                    <a:pt x="33154" y="23745"/>
                  </a:cubicBezTo>
                  <a:cubicBezTo>
                    <a:pt x="29603" y="22894"/>
                    <a:pt x="25951" y="21793"/>
                    <a:pt x="23282" y="19303"/>
                  </a:cubicBezTo>
                  <a:cubicBezTo>
                    <a:pt x="20820" y="17005"/>
                    <a:pt x="19476" y="13785"/>
                    <a:pt x="18171" y="10680"/>
                  </a:cubicBezTo>
                  <a:cubicBezTo>
                    <a:pt x="16866" y="7576"/>
                    <a:pt x="15452" y="4371"/>
                    <a:pt x="12905" y="2168"/>
                  </a:cubicBezTo>
                  <a:cubicBezTo>
                    <a:pt x="11217" y="716"/>
                    <a:pt x="9458" y="1"/>
                    <a:pt x="788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1000">
                  <a:schemeClr val="accent2"/>
                </a:gs>
                <a:gs pos="32000">
                  <a:schemeClr val="lt2"/>
                </a:gs>
                <a:gs pos="52000">
                  <a:schemeClr val="accent1"/>
                </a:gs>
                <a:gs pos="69000">
                  <a:schemeClr val="accent2"/>
                </a:gs>
                <a:gs pos="84000">
                  <a:schemeClr val="lt2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40"/>
            <p:cNvSpPr/>
            <p:nvPr/>
          </p:nvSpPr>
          <p:spPr>
            <a:xfrm rot="-1887586" flipH="1">
              <a:off x="6286712" y="2230701"/>
              <a:ext cx="3227758" cy="3020993"/>
            </a:xfrm>
            <a:custGeom>
              <a:avLst/>
              <a:gdLst/>
              <a:ahLst/>
              <a:cxnLst/>
              <a:rect l="l" t="t" r="r" b="b"/>
              <a:pathLst>
                <a:path w="49002" h="45863" extrusionOk="0">
                  <a:moveTo>
                    <a:pt x="7884" y="1"/>
                  </a:moveTo>
                  <a:cubicBezTo>
                    <a:pt x="5460" y="1"/>
                    <a:pt x="3475" y="1698"/>
                    <a:pt x="2862" y="5020"/>
                  </a:cubicBezTo>
                  <a:cubicBezTo>
                    <a:pt x="1583" y="11968"/>
                    <a:pt x="1441" y="19302"/>
                    <a:pt x="776" y="26337"/>
                  </a:cubicBezTo>
                  <a:cubicBezTo>
                    <a:pt x="324" y="31109"/>
                    <a:pt x="0" y="36376"/>
                    <a:pt x="2861" y="40224"/>
                  </a:cubicBezTo>
                  <a:cubicBezTo>
                    <a:pt x="6166" y="44670"/>
                    <a:pt x="12399" y="45504"/>
                    <a:pt x="17935" y="45732"/>
                  </a:cubicBezTo>
                  <a:cubicBezTo>
                    <a:pt x="19860" y="45812"/>
                    <a:pt x="21790" y="45863"/>
                    <a:pt x="23719" y="45863"/>
                  </a:cubicBezTo>
                  <a:cubicBezTo>
                    <a:pt x="28198" y="45863"/>
                    <a:pt x="32671" y="45589"/>
                    <a:pt x="37068" y="44767"/>
                  </a:cubicBezTo>
                  <a:cubicBezTo>
                    <a:pt x="39553" y="44301"/>
                    <a:pt x="42051" y="43644"/>
                    <a:pt x="44189" y="42292"/>
                  </a:cubicBezTo>
                  <a:cubicBezTo>
                    <a:pt x="46326" y="40942"/>
                    <a:pt x="48077" y="38803"/>
                    <a:pt x="48455" y="36304"/>
                  </a:cubicBezTo>
                  <a:cubicBezTo>
                    <a:pt x="49002" y="32695"/>
                    <a:pt x="46570" y="29177"/>
                    <a:pt x="43475" y="27243"/>
                  </a:cubicBezTo>
                  <a:cubicBezTo>
                    <a:pt x="40379" y="25308"/>
                    <a:pt x="36704" y="24595"/>
                    <a:pt x="33154" y="23745"/>
                  </a:cubicBezTo>
                  <a:cubicBezTo>
                    <a:pt x="29603" y="22894"/>
                    <a:pt x="25951" y="21793"/>
                    <a:pt x="23282" y="19303"/>
                  </a:cubicBezTo>
                  <a:cubicBezTo>
                    <a:pt x="20820" y="17005"/>
                    <a:pt x="19476" y="13785"/>
                    <a:pt x="18171" y="10680"/>
                  </a:cubicBezTo>
                  <a:cubicBezTo>
                    <a:pt x="16866" y="7576"/>
                    <a:pt x="15452" y="4371"/>
                    <a:pt x="12905" y="2168"/>
                  </a:cubicBezTo>
                  <a:cubicBezTo>
                    <a:pt x="11217" y="716"/>
                    <a:pt x="9458" y="1"/>
                    <a:pt x="7884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2" name="Google Shape;402;p40"/>
          <p:cNvSpPr/>
          <p:nvPr/>
        </p:nvSpPr>
        <p:spPr>
          <a:xfrm>
            <a:off x="8763200" y="2438251"/>
            <a:ext cx="133500" cy="1335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layfair Display"/>
              <a:buNone/>
              <a:defRPr sz="3000">
                <a:solidFill>
                  <a:schemeClr val="accent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100"/>
              <a:buFont typeface="Merriweather Black"/>
              <a:buNone/>
              <a:defRPr sz="3100">
                <a:solidFill>
                  <a:schemeClr val="accent2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100"/>
              <a:buFont typeface="Merriweather Black"/>
              <a:buNone/>
              <a:defRPr sz="3100">
                <a:solidFill>
                  <a:schemeClr val="accent2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100"/>
              <a:buFont typeface="Merriweather Black"/>
              <a:buNone/>
              <a:defRPr sz="3100">
                <a:solidFill>
                  <a:schemeClr val="accent2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100"/>
              <a:buFont typeface="Merriweather Black"/>
              <a:buNone/>
              <a:defRPr sz="3100">
                <a:solidFill>
                  <a:schemeClr val="accent2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100"/>
              <a:buFont typeface="Merriweather Black"/>
              <a:buNone/>
              <a:defRPr sz="3100">
                <a:solidFill>
                  <a:schemeClr val="accent2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100"/>
              <a:buFont typeface="Merriweather Black"/>
              <a:buNone/>
              <a:defRPr sz="3100">
                <a:solidFill>
                  <a:schemeClr val="accent2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100"/>
              <a:buFont typeface="Merriweather Black"/>
              <a:buNone/>
              <a:defRPr sz="3100">
                <a:solidFill>
                  <a:schemeClr val="accent2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100"/>
              <a:buFont typeface="Merriweather Black"/>
              <a:buNone/>
              <a:defRPr sz="3100">
                <a:solidFill>
                  <a:schemeClr val="accent2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85" r:id="rId4"/>
    <p:sldLayoutId id="2147483686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54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4"/>
          <p:cNvSpPr txBox="1">
            <a:spLocks noGrp="1"/>
          </p:cNvSpPr>
          <p:nvPr>
            <p:ph type="subTitle" idx="1"/>
          </p:nvPr>
        </p:nvSpPr>
        <p:spPr>
          <a:xfrm rot="-546">
            <a:off x="2683642" y="2104133"/>
            <a:ext cx="3776700" cy="13975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Name: C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Nahian Raisa                             ID: 201014076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Farjahan Akter Boby                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ID: 201014007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Iqbal Hoshen Saif                      ID: 201014040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4" name="Google Shape;414;p44"/>
          <p:cNvSpPr txBox="1">
            <a:spLocks noGrp="1"/>
          </p:cNvSpPr>
          <p:nvPr>
            <p:ph type="ctrTitle"/>
          </p:nvPr>
        </p:nvSpPr>
        <p:spPr>
          <a:xfrm>
            <a:off x="1032293" y="1172009"/>
            <a:ext cx="7079400" cy="8699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CSE-412 JAVA Theory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15" name="Google Shape;415;p44"/>
          <p:cNvGrpSpPr/>
          <p:nvPr/>
        </p:nvGrpSpPr>
        <p:grpSpPr>
          <a:xfrm>
            <a:off x="5465324" y="-1983244"/>
            <a:ext cx="5061280" cy="5528034"/>
            <a:chOff x="5465324" y="-1983244"/>
            <a:chExt cx="5061280" cy="5528034"/>
          </a:xfrm>
        </p:grpSpPr>
        <p:sp>
          <p:nvSpPr>
            <p:cNvPr id="416" name="Google Shape;416;p44"/>
            <p:cNvSpPr/>
            <p:nvPr/>
          </p:nvSpPr>
          <p:spPr>
            <a:xfrm rot="-1776311">
              <a:off x="6323927" y="-1356093"/>
              <a:ext cx="3344076" cy="4359457"/>
            </a:xfrm>
            <a:custGeom>
              <a:avLst/>
              <a:gdLst/>
              <a:ahLst/>
              <a:cxnLst/>
              <a:rect l="l" t="t" r="r" b="b"/>
              <a:pathLst>
                <a:path w="45492" h="59304" extrusionOk="0">
                  <a:moveTo>
                    <a:pt x="13110" y="1"/>
                  </a:moveTo>
                  <a:cubicBezTo>
                    <a:pt x="6371" y="1"/>
                    <a:pt x="0" y="2057"/>
                    <a:pt x="1655" y="9874"/>
                  </a:cubicBezTo>
                  <a:cubicBezTo>
                    <a:pt x="2342" y="13111"/>
                    <a:pt x="4695" y="15755"/>
                    <a:pt x="7316" y="17776"/>
                  </a:cubicBezTo>
                  <a:cubicBezTo>
                    <a:pt x="9936" y="19797"/>
                    <a:pt x="12892" y="21354"/>
                    <a:pt x="15486" y="23409"/>
                  </a:cubicBezTo>
                  <a:cubicBezTo>
                    <a:pt x="18079" y="25465"/>
                    <a:pt x="20368" y="28183"/>
                    <a:pt x="20923" y="31445"/>
                  </a:cubicBezTo>
                  <a:cubicBezTo>
                    <a:pt x="21437" y="34469"/>
                    <a:pt x="20409" y="37512"/>
                    <a:pt x="20012" y="40553"/>
                  </a:cubicBezTo>
                  <a:cubicBezTo>
                    <a:pt x="19363" y="45524"/>
                    <a:pt x="20543" y="50856"/>
                    <a:pt x="23836" y="54637"/>
                  </a:cubicBezTo>
                  <a:cubicBezTo>
                    <a:pt x="26334" y="57506"/>
                    <a:pt x="30123" y="59304"/>
                    <a:pt x="33881" y="59304"/>
                  </a:cubicBezTo>
                  <a:cubicBezTo>
                    <a:pt x="35075" y="59304"/>
                    <a:pt x="36266" y="59122"/>
                    <a:pt x="37412" y="58736"/>
                  </a:cubicBezTo>
                  <a:cubicBezTo>
                    <a:pt x="42163" y="57134"/>
                    <a:pt x="45492" y="51714"/>
                    <a:pt x="44165" y="46879"/>
                  </a:cubicBezTo>
                  <a:cubicBezTo>
                    <a:pt x="43152" y="43193"/>
                    <a:pt x="39969" y="40597"/>
                    <a:pt x="37587" y="37607"/>
                  </a:cubicBezTo>
                  <a:cubicBezTo>
                    <a:pt x="33587" y="32586"/>
                    <a:pt x="31701" y="25930"/>
                    <a:pt x="32473" y="19556"/>
                  </a:cubicBezTo>
                  <a:cubicBezTo>
                    <a:pt x="33000" y="15209"/>
                    <a:pt x="34635" y="10505"/>
                    <a:pt x="32492" y="6688"/>
                  </a:cubicBezTo>
                  <a:cubicBezTo>
                    <a:pt x="30890" y="3837"/>
                    <a:pt x="27604" y="2402"/>
                    <a:pt x="24450" y="1544"/>
                  </a:cubicBezTo>
                  <a:cubicBezTo>
                    <a:pt x="21837" y="834"/>
                    <a:pt x="17399" y="1"/>
                    <a:pt x="1311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24000">
                  <a:schemeClr val="accent2"/>
                </a:gs>
                <a:gs pos="42000">
                  <a:schemeClr val="lt2"/>
                </a:gs>
                <a:gs pos="54000">
                  <a:schemeClr val="accent1"/>
                </a:gs>
                <a:gs pos="69000">
                  <a:schemeClr val="accent2"/>
                </a:gs>
                <a:gs pos="85000">
                  <a:schemeClr val="lt2"/>
                </a:gs>
                <a:gs pos="100000">
                  <a:srgbClr val="59341D">
                    <a:alpha val="40392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44"/>
            <p:cNvSpPr/>
            <p:nvPr/>
          </p:nvSpPr>
          <p:spPr>
            <a:xfrm rot="-1776311">
              <a:off x="6323927" y="-1441818"/>
              <a:ext cx="3344076" cy="4359457"/>
            </a:xfrm>
            <a:custGeom>
              <a:avLst/>
              <a:gdLst/>
              <a:ahLst/>
              <a:cxnLst/>
              <a:rect l="l" t="t" r="r" b="b"/>
              <a:pathLst>
                <a:path w="45492" h="59304" extrusionOk="0">
                  <a:moveTo>
                    <a:pt x="13110" y="1"/>
                  </a:moveTo>
                  <a:cubicBezTo>
                    <a:pt x="6371" y="1"/>
                    <a:pt x="0" y="2057"/>
                    <a:pt x="1655" y="9874"/>
                  </a:cubicBezTo>
                  <a:cubicBezTo>
                    <a:pt x="2342" y="13111"/>
                    <a:pt x="4695" y="15755"/>
                    <a:pt x="7316" y="17776"/>
                  </a:cubicBezTo>
                  <a:cubicBezTo>
                    <a:pt x="9936" y="19797"/>
                    <a:pt x="12892" y="21354"/>
                    <a:pt x="15486" y="23409"/>
                  </a:cubicBezTo>
                  <a:cubicBezTo>
                    <a:pt x="18079" y="25465"/>
                    <a:pt x="20368" y="28183"/>
                    <a:pt x="20923" y="31445"/>
                  </a:cubicBezTo>
                  <a:cubicBezTo>
                    <a:pt x="21437" y="34469"/>
                    <a:pt x="20409" y="37512"/>
                    <a:pt x="20012" y="40553"/>
                  </a:cubicBezTo>
                  <a:cubicBezTo>
                    <a:pt x="19363" y="45524"/>
                    <a:pt x="20543" y="50856"/>
                    <a:pt x="23836" y="54637"/>
                  </a:cubicBezTo>
                  <a:cubicBezTo>
                    <a:pt x="26334" y="57506"/>
                    <a:pt x="30123" y="59304"/>
                    <a:pt x="33881" y="59304"/>
                  </a:cubicBezTo>
                  <a:cubicBezTo>
                    <a:pt x="35075" y="59304"/>
                    <a:pt x="36266" y="59122"/>
                    <a:pt x="37412" y="58736"/>
                  </a:cubicBezTo>
                  <a:cubicBezTo>
                    <a:pt x="42163" y="57134"/>
                    <a:pt x="45492" y="51714"/>
                    <a:pt x="44165" y="46879"/>
                  </a:cubicBezTo>
                  <a:cubicBezTo>
                    <a:pt x="43152" y="43193"/>
                    <a:pt x="39969" y="40597"/>
                    <a:pt x="37587" y="37607"/>
                  </a:cubicBezTo>
                  <a:cubicBezTo>
                    <a:pt x="33587" y="32586"/>
                    <a:pt x="31701" y="25930"/>
                    <a:pt x="32473" y="19556"/>
                  </a:cubicBezTo>
                  <a:cubicBezTo>
                    <a:pt x="33000" y="15209"/>
                    <a:pt x="34635" y="10505"/>
                    <a:pt x="32492" y="6688"/>
                  </a:cubicBezTo>
                  <a:cubicBezTo>
                    <a:pt x="30890" y="3837"/>
                    <a:pt x="27604" y="2402"/>
                    <a:pt x="24450" y="1544"/>
                  </a:cubicBezTo>
                  <a:cubicBezTo>
                    <a:pt x="21837" y="834"/>
                    <a:pt x="17399" y="1"/>
                    <a:pt x="13110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8" name="Google Shape;418;p44"/>
          <p:cNvSpPr/>
          <p:nvPr/>
        </p:nvSpPr>
        <p:spPr>
          <a:xfrm>
            <a:off x="2381250" y="4327225"/>
            <a:ext cx="685800" cy="6861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44"/>
          <p:cNvSpPr/>
          <p:nvPr/>
        </p:nvSpPr>
        <p:spPr>
          <a:xfrm>
            <a:off x="2747594" y="993525"/>
            <a:ext cx="133500" cy="133500"/>
          </a:xfrm>
          <a:prstGeom prst="ellipse">
            <a:avLst/>
          </a:prstGeom>
          <a:gradFill>
            <a:gsLst>
              <a:gs pos="0">
                <a:schemeClr val="lt2"/>
              </a:gs>
              <a:gs pos="78000">
                <a:schemeClr val="accent1"/>
              </a:gs>
              <a:gs pos="100000">
                <a:schemeClr val="accent2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0" name="Google Shape;42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1800" y="4238625"/>
            <a:ext cx="364875" cy="364875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44"/>
          <p:cNvSpPr/>
          <p:nvPr/>
        </p:nvSpPr>
        <p:spPr>
          <a:xfrm>
            <a:off x="7509600" y="1075046"/>
            <a:ext cx="133500" cy="1335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2" name="Google Shape;42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2875" y="539996"/>
            <a:ext cx="310950" cy="31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5"/>
          <p:cNvSpPr txBox="1">
            <a:spLocks noGrp="1"/>
          </p:cNvSpPr>
          <p:nvPr>
            <p:ph type="title"/>
          </p:nvPr>
        </p:nvSpPr>
        <p:spPr>
          <a:xfrm>
            <a:off x="3069351" y="1818281"/>
            <a:ext cx="2516976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Abstraction</a:t>
            </a:r>
            <a:endParaRPr lang="en-US" sz="36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2" name="Google Shape;432;p45"/>
          <p:cNvSpPr/>
          <p:nvPr/>
        </p:nvSpPr>
        <p:spPr>
          <a:xfrm>
            <a:off x="6839150" y="1212526"/>
            <a:ext cx="133500" cy="1335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D8050F-E78C-9191-D7AF-D851FF9DF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30" y="1818281"/>
            <a:ext cx="3694070" cy="12002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C8BA15-6EEB-13C6-E257-962FD2F377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157" y="2904429"/>
            <a:ext cx="3496191" cy="149914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AE8E0F-8DF1-0C67-3025-98F634A79E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7493" y="1104061"/>
            <a:ext cx="3433520" cy="142844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B021D1A-6D0A-F925-6DA9-CFEC45E4827F}"/>
              </a:ext>
            </a:extLst>
          </p:cNvPr>
          <p:cNvSpPr/>
          <p:nvPr/>
        </p:nvSpPr>
        <p:spPr>
          <a:xfrm>
            <a:off x="1122350" y="3223113"/>
            <a:ext cx="2287134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Abstract Class</a:t>
            </a:r>
            <a:endParaRPr lang="en-US" sz="2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20359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5"/>
          <p:cNvSpPr txBox="1">
            <a:spLocks noGrp="1"/>
          </p:cNvSpPr>
          <p:nvPr>
            <p:ph type="title"/>
          </p:nvPr>
        </p:nvSpPr>
        <p:spPr>
          <a:xfrm>
            <a:off x="3619338" y="2162863"/>
            <a:ext cx="1541616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2" name="Google Shape;432;p45"/>
          <p:cNvSpPr/>
          <p:nvPr/>
        </p:nvSpPr>
        <p:spPr>
          <a:xfrm>
            <a:off x="6839150" y="1212526"/>
            <a:ext cx="133500" cy="1335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BB974A-7F5C-6185-7894-15D0560C6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005" y="1907104"/>
            <a:ext cx="3637480" cy="13292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2717866-68DB-E9D3-81A6-62DB52219D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576" y="3527801"/>
            <a:ext cx="3273771" cy="132929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EE37C4-2A3D-86EA-FA3D-549F252567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575" y="1836316"/>
            <a:ext cx="3273771" cy="136510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8A17EA9-2A4F-9E8A-7AFF-3BEB92858560}"/>
              </a:ext>
            </a:extLst>
          </p:cNvPr>
          <p:cNvSpPr/>
          <p:nvPr/>
        </p:nvSpPr>
        <p:spPr>
          <a:xfrm>
            <a:off x="5340107" y="3500087"/>
            <a:ext cx="2287134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Interface Class</a:t>
            </a:r>
            <a:endParaRPr lang="en-US" sz="2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B1E475-D77A-A75F-50BD-CE47DBB3D1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575" y="286408"/>
            <a:ext cx="3273771" cy="120023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077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5"/>
          <p:cNvSpPr txBox="1">
            <a:spLocks noGrp="1"/>
          </p:cNvSpPr>
          <p:nvPr>
            <p:ph type="title"/>
          </p:nvPr>
        </p:nvSpPr>
        <p:spPr>
          <a:xfrm>
            <a:off x="579406" y="342107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Output </a:t>
            </a:r>
            <a:r>
              <a:rPr 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(Welcome Page)</a:t>
            </a:r>
          </a:p>
        </p:txBody>
      </p:sp>
      <p:sp>
        <p:nvSpPr>
          <p:cNvPr id="432" name="Google Shape;432;p45"/>
          <p:cNvSpPr/>
          <p:nvPr/>
        </p:nvSpPr>
        <p:spPr>
          <a:xfrm>
            <a:off x="6839150" y="1212526"/>
            <a:ext cx="133500" cy="1335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C4362-534D-735D-6463-FE8552AD6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06" y="1279276"/>
            <a:ext cx="4062126" cy="17626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804E30-4798-DAE9-354C-C32E1BA32E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6739" y="2571750"/>
            <a:ext cx="3647855" cy="203175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0519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5"/>
          <p:cNvSpPr txBox="1">
            <a:spLocks noGrp="1"/>
          </p:cNvSpPr>
          <p:nvPr>
            <p:ph type="title"/>
          </p:nvPr>
        </p:nvSpPr>
        <p:spPr>
          <a:xfrm>
            <a:off x="351510" y="416502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Output </a:t>
            </a:r>
            <a:r>
              <a:rPr 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(Savings Account)</a:t>
            </a:r>
          </a:p>
        </p:txBody>
      </p:sp>
      <p:sp>
        <p:nvSpPr>
          <p:cNvPr id="432" name="Google Shape;432;p45"/>
          <p:cNvSpPr/>
          <p:nvPr/>
        </p:nvSpPr>
        <p:spPr>
          <a:xfrm>
            <a:off x="6839150" y="1212526"/>
            <a:ext cx="133500" cy="1335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2147BE-8A31-2A4C-0781-2B7CB90C3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478" y="1373118"/>
            <a:ext cx="4583779" cy="13592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34E847-93F9-6A97-C003-CBBBC36975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4262" y="3090770"/>
            <a:ext cx="4133702" cy="153175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9138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5"/>
          <p:cNvSpPr txBox="1">
            <a:spLocks noGrp="1"/>
          </p:cNvSpPr>
          <p:nvPr>
            <p:ph type="title"/>
          </p:nvPr>
        </p:nvSpPr>
        <p:spPr>
          <a:xfrm>
            <a:off x="473167" y="266538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Output </a:t>
            </a:r>
            <a:r>
              <a:rPr 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(Current Account)</a:t>
            </a:r>
          </a:p>
        </p:txBody>
      </p:sp>
      <p:sp>
        <p:nvSpPr>
          <p:cNvPr id="432" name="Google Shape;432;p45"/>
          <p:cNvSpPr/>
          <p:nvPr/>
        </p:nvSpPr>
        <p:spPr>
          <a:xfrm>
            <a:off x="6839150" y="1212526"/>
            <a:ext cx="133500" cy="1335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71E489-41DF-0660-2398-12C06A655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167" y="1279277"/>
            <a:ext cx="4296726" cy="16004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A7DB6C-5F0F-97BB-D77B-0F14533F8C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9893" y="3036967"/>
            <a:ext cx="3763289" cy="172226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5496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5"/>
          <p:cNvSpPr txBox="1">
            <a:spLocks noGrp="1"/>
          </p:cNvSpPr>
          <p:nvPr>
            <p:ph type="title"/>
          </p:nvPr>
        </p:nvSpPr>
        <p:spPr>
          <a:xfrm>
            <a:off x="716433" y="479351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Output </a:t>
            </a:r>
            <a:r>
              <a:rPr 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(Show Account Info)</a:t>
            </a:r>
          </a:p>
        </p:txBody>
      </p:sp>
      <p:sp>
        <p:nvSpPr>
          <p:cNvPr id="432" name="Google Shape;432;p45"/>
          <p:cNvSpPr/>
          <p:nvPr/>
        </p:nvSpPr>
        <p:spPr>
          <a:xfrm>
            <a:off x="6839150" y="1212526"/>
            <a:ext cx="133500" cy="1335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66A232-11C4-9DD1-3024-BDEA7E320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560" y="2293323"/>
            <a:ext cx="3586474" cy="15317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F3199A-EED9-B9D3-6443-EEA99454CC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514901"/>
            <a:ext cx="3848433" cy="308859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676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5"/>
          <p:cNvSpPr txBox="1">
            <a:spLocks noGrp="1"/>
          </p:cNvSpPr>
          <p:nvPr>
            <p:ph type="title"/>
          </p:nvPr>
        </p:nvSpPr>
        <p:spPr>
          <a:xfrm>
            <a:off x="534941" y="275783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Output </a:t>
            </a:r>
            <a:r>
              <a:rPr 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(Delete Account)</a:t>
            </a:r>
          </a:p>
        </p:txBody>
      </p:sp>
      <p:sp>
        <p:nvSpPr>
          <p:cNvPr id="432" name="Google Shape;432;p45"/>
          <p:cNvSpPr/>
          <p:nvPr/>
        </p:nvSpPr>
        <p:spPr>
          <a:xfrm>
            <a:off x="6839150" y="1212526"/>
            <a:ext cx="133500" cy="1335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9E8D33-DAB5-90D5-7CE5-1E2F96622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50" y="1212526"/>
            <a:ext cx="3666941" cy="15393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455413-9F98-924B-8912-D185DE4F1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450" y="2976129"/>
            <a:ext cx="3711262" cy="15317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F84CC97-A09E-122D-CBCD-CE09CBF887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6599" y="1464307"/>
            <a:ext cx="3883539" cy="82851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8FFDDA-38AD-DD27-F9AB-014D501E0A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2738" y="3138984"/>
            <a:ext cx="3711262" cy="132155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5130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5"/>
          <p:cNvSpPr txBox="1">
            <a:spLocks noGrp="1"/>
          </p:cNvSpPr>
          <p:nvPr>
            <p:ph type="title"/>
          </p:nvPr>
        </p:nvSpPr>
        <p:spPr>
          <a:xfrm>
            <a:off x="720000" y="393323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Output </a:t>
            </a:r>
            <a:r>
              <a:rPr 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(Exit from Employee Interface)</a:t>
            </a:r>
          </a:p>
        </p:txBody>
      </p:sp>
      <p:sp>
        <p:nvSpPr>
          <p:cNvPr id="432" name="Google Shape;432;p45"/>
          <p:cNvSpPr/>
          <p:nvPr/>
        </p:nvSpPr>
        <p:spPr>
          <a:xfrm>
            <a:off x="6839150" y="1212526"/>
            <a:ext cx="133500" cy="1335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FA4C0C-D27A-5E73-1045-ACF085262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359" y="1617817"/>
            <a:ext cx="3125812" cy="15393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B7B880-1D86-307E-A11E-B220944654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440" y="3027537"/>
            <a:ext cx="4206605" cy="115834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5049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Output </a:t>
            </a:r>
            <a:r>
              <a:rPr 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(Deposit money)</a:t>
            </a:r>
          </a:p>
        </p:txBody>
      </p:sp>
      <p:sp>
        <p:nvSpPr>
          <p:cNvPr id="432" name="Google Shape;432;p45"/>
          <p:cNvSpPr/>
          <p:nvPr/>
        </p:nvSpPr>
        <p:spPr>
          <a:xfrm>
            <a:off x="6839150" y="1212526"/>
            <a:ext cx="133500" cy="1335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CFD3FB-3AED-4684-4FFB-397B79B79D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244"/>
          <a:stretch/>
        </p:blipFill>
        <p:spPr>
          <a:xfrm>
            <a:off x="981627" y="1762293"/>
            <a:ext cx="2379445" cy="11373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6EDE88-EC5B-794A-7943-78DBCD23FC4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65" r="10387"/>
          <a:stretch/>
        </p:blipFill>
        <p:spPr>
          <a:xfrm>
            <a:off x="4742596" y="1728918"/>
            <a:ext cx="3098042" cy="12040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71F71A-FDCF-CF31-7778-102AC7FE1EE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9025"/>
          <a:stretch/>
        </p:blipFill>
        <p:spPr>
          <a:xfrm>
            <a:off x="4742597" y="3242172"/>
            <a:ext cx="3098041" cy="12040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00F173-CDC3-BA41-8FEB-8ACCE9E33E8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796" t="2814" r="8139" b="-8161"/>
          <a:stretch/>
        </p:blipFill>
        <p:spPr>
          <a:xfrm>
            <a:off x="981627" y="3557601"/>
            <a:ext cx="2958424" cy="40943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7911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Output </a:t>
            </a:r>
            <a:r>
              <a:rPr 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(Withdraw money)</a:t>
            </a:r>
          </a:p>
        </p:txBody>
      </p:sp>
      <p:sp>
        <p:nvSpPr>
          <p:cNvPr id="432" name="Google Shape;432;p45"/>
          <p:cNvSpPr/>
          <p:nvPr/>
        </p:nvSpPr>
        <p:spPr>
          <a:xfrm>
            <a:off x="6839150" y="1212526"/>
            <a:ext cx="133500" cy="1335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180534-5F3E-2A81-603E-9A5D37F12A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112"/>
          <a:stretch/>
        </p:blipFill>
        <p:spPr>
          <a:xfrm>
            <a:off x="4878624" y="1906723"/>
            <a:ext cx="3014097" cy="9678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1C4D27-58E5-EE1C-3378-1B27DFF9A7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575" b="9775"/>
          <a:stretch/>
        </p:blipFill>
        <p:spPr>
          <a:xfrm>
            <a:off x="2758327" y="3662767"/>
            <a:ext cx="3627346" cy="22002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70835A-11CB-E8CE-8377-4C6B1527E2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831" y="1712915"/>
            <a:ext cx="3684050" cy="13412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9358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5"/>
          <p:cNvSpPr txBox="1">
            <a:spLocks noGrp="1"/>
          </p:cNvSpPr>
          <p:nvPr>
            <p:ph type="title"/>
          </p:nvPr>
        </p:nvSpPr>
        <p:spPr>
          <a:xfrm>
            <a:off x="672233" y="1063876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Problem Statement</a:t>
            </a:r>
            <a:br>
              <a:rPr lang="en-SG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SG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SG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br>
              <a:rPr lang="en-SG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SG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Demonstrate Bank </a:t>
            </a:r>
            <a:r>
              <a:rPr lang="en-SG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SG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anagement </a:t>
            </a:r>
            <a:r>
              <a:rPr lang="en-SG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SG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oftware using object-oriented programming concepts of the JAVA programming language</a:t>
            </a:r>
            <a:endParaRPr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2" name="Google Shape;432;p45"/>
          <p:cNvSpPr/>
          <p:nvPr/>
        </p:nvSpPr>
        <p:spPr>
          <a:xfrm>
            <a:off x="6839150" y="1212526"/>
            <a:ext cx="133500" cy="1335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5"/>
          <p:cNvSpPr txBox="1">
            <a:spLocks noGrp="1"/>
          </p:cNvSpPr>
          <p:nvPr>
            <p:ph type="title"/>
          </p:nvPr>
        </p:nvSpPr>
        <p:spPr>
          <a:xfrm>
            <a:off x="665409" y="353362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Output </a:t>
            </a:r>
            <a:r>
              <a:rPr 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(Transfer Money)</a:t>
            </a:r>
          </a:p>
        </p:txBody>
      </p:sp>
      <p:sp>
        <p:nvSpPr>
          <p:cNvPr id="432" name="Google Shape;432;p45"/>
          <p:cNvSpPr/>
          <p:nvPr/>
        </p:nvSpPr>
        <p:spPr>
          <a:xfrm>
            <a:off x="6839150" y="1212526"/>
            <a:ext cx="133500" cy="1335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654394-0D95-DBC9-521A-12EAB77A3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09" y="1743784"/>
            <a:ext cx="3659876" cy="13488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17DC9E-9442-AF25-C3A1-8CBFF3902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8717" y="1743784"/>
            <a:ext cx="3177815" cy="1398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FD8EAA-325E-F31D-3E64-36EE535C74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1950" y="3732126"/>
            <a:ext cx="4305673" cy="46486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5707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5"/>
          <p:cNvSpPr txBox="1">
            <a:spLocks noGrp="1"/>
          </p:cNvSpPr>
          <p:nvPr>
            <p:ph type="title"/>
          </p:nvPr>
        </p:nvSpPr>
        <p:spPr>
          <a:xfrm>
            <a:off x="720000" y="4065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Output </a:t>
            </a:r>
            <a:r>
              <a:rPr 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(Exit from Customer Interface)</a:t>
            </a:r>
          </a:p>
        </p:txBody>
      </p:sp>
      <p:sp>
        <p:nvSpPr>
          <p:cNvPr id="432" name="Google Shape;432;p45"/>
          <p:cNvSpPr/>
          <p:nvPr/>
        </p:nvSpPr>
        <p:spPr>
          <a:xfrm>
            <a:off x="6839150" y="1212526"/>
            <a:ext cx="133500" cy="1335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B46BC3-8F91-5572-EA6C-A7EBF9376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919" y="1582253"/>
            <a:ext cx="3986866" cy="13336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1BFCC4-7003-773C-5412-9A361D1BB4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7161" y="3152096"/>
            <a:ext cx="3917974" cy="119644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3266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5"/>
          <p:cNvSpPr txBox="1">
            <a:spLocks noGrp="1"/>
          </p:cNvSpPr>
          <p:nvPr>
            <p:ph type="title"/>
          </p:nvPr>
        </p:nvSpPr>
        <p:spPr>
          <a:xfrm>
            <a:off x="720000" y="4065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Output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(User Input Error</a:t>
            </a:r>
            <a:r>
              <a:rPr 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32" name="Google Shape;432;p45"/>
          <p:cNvSpPr/>
          <p:nvPr/>
        </p:nvSpPr>
        <p:spPr>
          <a:xfrm>
            <a:off x="6839150" y="1212526"/>
            <a:ext cx="133500" cy="1335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F72653-2CC7-0EA5-BEC8-F30A96106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784243"/>
            <a:ext cx="3123288" cy="19585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E40CCD-03D1-EB0C-E807-479B37FD84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102" y="1784243"/>
            <a:ext cx="3123288" cy="19432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1D3644-BB5E-8E01-202E-97007202A9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0972" y="1982380"/>
            <a:ext cx="4359018" cy="15469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1331C40-AE90-5328-4D3A-C7401F98D9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0973" y="1982380"/>
            <a:ext cx="4359017" cy="15469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2222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5"/>
          <p:cNvSpPr/>
          <p:nvPr/>
        </p:nvSpPr>
        <p:spPr>
          <a:xfrm>
            <a:off x="6839150" y="1212526"/>
            <a:ext cx="133500" cy="1335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DEFDBC-BBE3-DDEC-CC93-9E428DB7D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659" y="1212526"/>
            <a:ext cx="3720681" cy="265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707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5"/>
          <p:cNvSpPr/>
          <p:nvPr/>
        </p:nvSpPr>
        <p:spPr>
          <a:xfrm>
            <a:off x="6839150" y="1212526"/>
            <a:ext cx="133500" cy="1335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FD33AB-0792-7D09-5E8B-D00B0E9703E7}"/>
              </a:ext>
            </a:extLst>
          </p:cNvPr>
          <p:cNvSpPr txBox="1"/>
          <p:nvPr/>
        </p:nvSpPr>
        <p:spPr>
          <a:xfrm>
            <a:off x="1528826" y="330363"/>
            <a:ext cx="58952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Objectives</a:t>
            </a:r>
            <a:br>
              <a:rPr lang="en-US" sz="30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US" sz="30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381012-3E09-021D-C269-88232349D161}"/>
              </a:ext>
            </a:extLst>
          </p:cNvPr>
          <p:cNvSpPr txBox="1"/>
          <p:nvPr/>
        </p:nvSpPr>
        <p:spPr>
          <a:xfrm flipH="1">
            <a:off x="1333499" y="1346026"/>
            <a:ext cx="6769609" cy="2678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SG" sz="180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create two systems for employee and customer</a:t>
            </a:r>
            <a:endParaRPr lang="en-US" sz="1800" dirty="0">
              <a:solidFill>
                <a:schemeClr val="accent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SG" sz="180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 system will allow employees to operate operations such as add account, delete account and show account information</a:t>
            </a:r>
            <a:endParaRPr lang="en-US" sz="1800" dirty="0">
              <a:solidFill>
                <a:schemeClr val="accent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SG" sz="180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account type can be current or savings as per customer choice</a:t>
            </a:r>
            <a:endParaRPr lang="en-US" sz="1800" dirty="0">
              <a:solidFill>
                <a:schemeClr val="accent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SG" sz="180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 system will allow customers to deposit money, transfer money or withdraw money</a:t>
            </a:r>
            <a:endParaRPr lang="en-US" sz="1800" dirty="0">
              <a:solidFill>
                <a:schemeClr val="accent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SG" sz="180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this operations needs to be fulfilled using OOP concepts of JAVA</a:t>
            </a:r>
            <a:endParaRPr lang="en-US" sz="1800" dirty="0">
              <a:solidFill>
                <a:schemeClr val="accent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137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5"/>
          <p:cNvSpPr/>
          <p:nvPr/>
        </p:nvSpPr>
        <p:spPr>
          <a:xfrm>
            <a:off x="6839150" y="1212526"/>
            <a:ext cx="133500" cy="1335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FD33AB-0792-7D09-5E8B-D00B0E9703E7}"/>
              </a:ext>
            </a:extLst>
          </p:cNvPr>
          <p:cNvSpPr txBox="1"/>
          <p:nvPr/>
        </p:nvSpPr>
        <p:spPr>
          <a:xfrm>
            <a:off x="1542473" y="267591"/>
            <a:ext cx="58952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accent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Design of our Software</a:t>
            </a:r>
            <a:br>
              <a:rPr lang="en-US" sz="30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US" sz="3000" dirty="0">
              <a:solidFill>
                <a:schemeClr val="accent2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51DDE2-D449-A0EF-A3AD-EE291435F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703" y="1091046"/>
            <a:ext cx="5506593" cy="383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437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5"/>
          <p:cNvSpPr/>
          <p:nvPr/>
        </p:nvSpPr>
        <p:spPr>
          <a:xfrm>
            <a:off x="6839150" y="1212526"/>
            <a:ext cx="133500" cy="1335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FD33AB-0792-7D09-5E8B-D00B0E9703E7}"/>
              </a:ext>
            </a:extLst>
          </p:cNvPr>
          <p:cNvSpPr txBox="1"/>
          <p:nvPr/>
        </p:nvSpPr>
        <p:spPr>
          <a:xfrm>
            <a:off x="1399173" y="1242930"/>
            <a:ext cx="5895278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Object Oriented Concepts</a:t>
            </a:r>
          </a:p>
          <a:p>
            <a:pPr marL="457200" indent="-457200">
              <a:buAutoNum type="arabicPeriod"/>
            </a:pPr>
            <a:endParaRPr lang="en-US" sz="2000" dirty="0">
              <a:solidFill>
                <a:schemeClr val="accent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Encapsulation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Inheritance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Polymorphism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Abstraction</a:t>
            </a:r>
            <a:br>
              <a:rPr lang="en-US" sz="20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US" sz="2000" dirty="0">
              <a:solidFill>
                <a:schemeClr val="accent2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D44F4A-5120-C9D5-FFD6-463845DC7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635" y="2185378"/>
            <a:ext cx="3043028" cy="224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949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5"/>
          <p:cNvSpPr txBox="1">
            <a:spLocks noGrp="1"/>
          </p:cNvSpPr>
          <p:nvPr>
            <p:ph type="title"/>
          </p:nvPr>
        </p:nvSpPr>
        <p:spPr>
          <a:xfrm>
            <a:off x="375136" y="1830669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</a:t>
            </a:r>
          </a:p>
        </p:txBody>
      </p:sp>
      <p:sp>
        <p:nvSpPr>
          <p:cNvPr id="432" name="Google Shape;432;p45"/>
          <p:cNvSpPr/>
          <p:nvPr/>
        </p:nvSpPr>
        <p:spPr>
          <a:xfrm>
            <a:off x="6839150" y="1212526"/>
            <a:ext cx="133500" cy="1335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B6416D-6484-F409-D6E7-FE7C844E40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2489" t="15532" r="21190" b="699"/>
          <a:stretch/>
        </p:blipFill>
        <p:spPr>
          <a:xfrm>
            <a:off x="4163056" y="1615222"/>
            <a:ext cx="3916080" cy="10683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4C8E92-8139-9B8F-E35E-4171A17198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897" t="18746" r="-9897" b="-1897"/>
          <a:stretch/>
        </p:blipFill>
        <p:spPr>
          <a:xfrm>
            <a:off x="2947972" y="3037385"/>
            <a:ext cx="3554615" cy="1247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159280-A019-D946-A5F4-4812C48EEC0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554" t="39639" r="-327" b="-39639"/>
          <a:stretch/>
        </p:blipFill>
        <p:spPr>
          <a:xfrm>
            <a:off x="655976" y="1615222"/>
            <a:ext cx="3916080" cy="17071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6026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5"/>
          <p:cNvSpPr txBox="1">
            <a:spLocks noGrp="1"/>
          </p:cNvSpPr>
          <p:nvPr>
            <p:ph type="title"/>
          </p:nvPr>
        </p:nvSpPr>
        <p:spPr>
          <a:xfrm>
            <a:off x="476575" y="1690584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</a:t>
            </a:r>
          </a:p>
        </p:txBody>
      </p:sp>
      <p:sp>
        <p:nvSpPr>
          <p:cNvPr id="432" name="Google Shape;432;p45"/>
          <p:cNvSpPr/>
          <p:nvPr/>
        </p:nvSpPr>
        <p:spPr>
          <a:xfrm>
            <a:off x="6839150" y="1212526"/>
            <a:ext cx="133500" cy="1335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5428B9-B3D7-32EE-3B19-AB8072FB7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572" y="1558385"/>
            <a:ext cx="3209197" cy="11319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88B8C4C-FFBF-DD21-0413-5BACAAF889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4414" y="3221498"/>
            <a:ext cx="4220261" cy="9348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34D832B-38EF-AEFC-A53C-11A7F5A1A6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108" y="1558385"/>
            <a:ext cx="3664611" cy="11319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411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5"/>
          <p:cNvSpPr txBox="1">
            <a:spLocks noGrp="1"/>
          </p:cNvSpPr>
          <p:nvPr>
            <p:ph type="title"/>
          </p:nvPr>
        </p:nvSpPr>
        <p:spPr>
          <a:xfrm>
            <a:off x="563051" y="1857991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</p:txBody>
      </p:sp>
      <p:sp>
        <p:nvSpPr>
          <p:cNvPr id="432" name="Google Shape;432;p45"/>
          <p:cNvSpPr/>
          <p:nvPr/>
        </p:nvSpPr>
        <p:spPr>
          <a:xfrm>
            <a:off x="6839150" y="1212526"/>
            <a:ext cx="133500" cy="1335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266006-1E6E-1358-07CB-20370DE3FC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766"/>
          <a:stretch/>
        </p:blipFill>
        <p:spPr>
          <a:xfrm>
            <a:off x="949842" y="1212526"/>
            <a:ext cx="3000366" cy="18552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334D76-3168-A455-39F7-60D1F2F29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3421" y="2684100"/>
            <a:ext cx="3233443" cy="113256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6811B7-EEA1-3E0B-983E-C351D2AFC6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4129" y="1090124"/>
            <a:ext cx="3172029" cy="120745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709BB31-D7C8-ADAF-8407-7BA9C8BBB756}"/>
              </a:ext>
            </a:extLst>
          </p:cNvPr>
          <p:cNvSpPr/>
          <p:nvPr/>
        </p:nvSpPr>
        <p:spPr>
          <a:xfrm>
            <a:off x="1306458" y="3154046"/>
            <a:ext cx="2287134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Parent Class</a:t>
            </a:r>
            <a:endParaRPr lang="en-US" sz="2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F3F5FC-E425-A637-2A56-D60881074B2D}"/>
              </a:ext>
            </a:extLst>
          </p:cNvPr>
          <p:cNvSpPr/>
          <p:nvPr/>
        </p:nvSpPr>
        <p:spPr>
          <a:xfrm>
            <a:off x="5397690" y="4099914"/>
            <a:ext cx="2287134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Child Class</a:t>
            </a:r>
            <a:endParaRPr lang="en-US" sz="2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2913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5"/>
          <p:cNvSpPr txBox="1">
            <a:spLocks noGrp="1"/>
          </p:cNvSpPr>
          <p:nvPr>
            <p:ph type="title"/>
          </p:nvPr>
        </p:nvSpPr>
        <p:spPr>
          <a:xfrm>
            <a:off x="3046680" y="1650578"/>
            <a:ext cx="3547872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Polymorphism</a:t>
            </a:r>
            <a:endParaRPr lang="en-US" sz="36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2" name="Google Shape;432;p45"/>
          <p:cNvSpPr/>
          <p:nvPr/>
        </p:nvSpPr>
        <p:spPr>
          <a:xfrm>
            <a:off x="6839150" y="1212526"/>
            <a:ext cx="133500" cy="133500"/>
          </a:xfrm>
          <a:prstGeom prst="ellipse">
            <a:avLst/>
          </a:prstGeom>
          <a:gradFill>
            <a:gsLst>
              <a:gs pos="0">
                <a:schemeClr val="accent1"/>
              </a:gs>
              <a:gs pos="51000">
                <a:schemeClr val="lt2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C9AC79-0482-6EEC-6EB1-E750CD6AA6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48"/>
          <a:stretch/>
        </p:blipFill>
        <p:spPr>
          <a:xfrm>
            <a:off x="597580" y="1212526"/>
            <a:ext cx="3547873" cy="14404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DBFEB6-4391-AA19-1AF9-9E2979649E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9387"/>
          <a:stretch/>
        </p:blipFill>
        <p:spPr>
          <a:xfrm>
            <a:off x="2663009" y="3041500"/>
            <a:ext cx="3817982" cy="12966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28508D-34B6-42A6-E357-5AC65197A8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6556" y="1234161"/>
            <a:ext cx="3511946" cy="14404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697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" grpId="0"/>
    </p:bldLst>
  </p:timing>
</p:sld>
</file>

<file path=ppt/theme/theme1.xml><?xml version="1.0" encoding="utf-8"?>
<a:theme xmlns:a="http://schemas.openxmlformats.org/drawingml/2006/main" name="Luxury Jewelry Brand Social Media Strategy by Slidesgo">
  <a:themeElements>
    <a:clrScheme name="Simple Light">
      <a:dk1>
        <a:srgbClr val="000000"/>
      </a:dk1>
      <a:lt1>
        <a:srgbClr val="FFFFFF"/>
      </a:lt1>
      <a:dk2>
        <a:srgbClr val="F5F5F5"/>
      </a:dk2>
      <a:lt2>
        <a:srgbClr val="FFEC95"/>
      </a:lt2>
      <a:accent1>
        <a:srgbClr val="AF9150"/>
      </a:accent1>
      <a:accent2>
        <a:srgbClr val="916513"/>
      </a:accent2>
      <a:accent3>
        <a:srgbClr val="59341D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214</Words>
  <Application>Microsoft Office PowerPoint</Application>
  <PresentationFormat>On-screen Show (16:9)</PresentationFormat>
  <Paragraphs>42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Calibri</vt:lpstr>
      <vt:lpstr>Merriweather Black</vt:lpstr>
      <vt:lpstr>Hind</vt:lpstr>
      <vt:lpstr>Playfair Display</vt:lpstr>
      <vt:lpstr>Times New Roman</vt:lpstr>
      <vt:lpstr>Arial</vt:lpstr>
      <vt:lpstr>Luxury Jewelry Brand Social Media Strategy by Slidesgo</vt:lpstr>
      <vt:lpstr>CSE-412 JAVA Theory</vt:lpstr>
      <vt:lpstr>Problem Statement    Demonstrate Bank Management Software using object-oriented programming concepts of the JAVA programming language</vt:lpstr>
      <vt:lpstr>PowerPoint Presentation</vt:lpstr>
      <vt:lpstr>PowerPoint Presentation</vt:lpstr>
      <vt:lpstr>PowerPoint Presentation</vt:lpstr>
      <vt:lpstr>Encapsulation</vt:lpstr>
      <vt:lpstr>Encapsulation</vt:lpstr>
      <vt:lpstr>Inheritance</vt:lpstr>
      <vt:lpstr>Polymorphism</vt:lpstr>
      <vt:lpstr>Abstraction</vt:lpstr>
      <vt:lpstr>Interface</vt:lpstr>
      <vt:lpstr>Code Output (Welcome Page)</vt:lpstr>
      <vt:lpstr>Code Output (Savings Account)</vt:lpstr>
      <vt:lpstr>Code Output (Current Account)</vt:lpstr>
      <vt:lpstr>Code Output (Show Account Info)</vt:lpstr>
      <vt:lpstr>Code Output (Delete Account)</vt:lpstr>
      <vt:lpstr>Code Output (Exit from Employee Interface)</vt:lpstr>
      <vt:lpstr>Code Output (Deposit money)</vt:lpstr>
      <vt:lpstr>Code Output (Withdraw money)</vt:lpstr>
      <vt:lpstr>Code Output (Transfer Money)</vt:lpstr>
      <vt:lpstr>Code Output (Exit from Customer Interface)</vt:lpstr>
      <vt:lpstr>Code Output (User Input Error)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Luxury Jewelry Brand Social Media Strategy</dc:title>
  <dc:creator>Boby</dc:creator>
  <cp:lastModifiedBy>Farjahan Akter Boby</cp:lastModifiedBy>
  <cp:revision>9</cp:revision>
  <dcterms:modified xsi:type="dcterms:W3CDTF">2022-12-27T08:20:16Z</dcterms:modified>
</cp:coreProperties>
</file>