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8" r:id="rId12"/>
    <p:sldId id="264" r:id="rId13"/>
    <p:sldId id="269" r:id="rId14"/>
    <p:sldId id="265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80BD1-F543-4ACE-B6C2-4230261B2201}" v="736" dt="2021-01-11T15:31:51.354"/>
    <p1510:client id="{99DF8B29-C8DE-4D3F-8787-89B857A8D166}" v="164" dt="2021-01-11T17:35:36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AAA06-4329-4215-897A-4F5EF80B264E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48B8E4-9B11-4A0A-B7BC-8EAAA621B68A}">
      <dgm:prSet phldrT="[Text]"/>
      <dgm:spPr/>
      <dgm:t>
        <a:bodyPr/>
        <a:lstStyle/>
        <a:p>
          <a:pPr>
            <a:buNone/>
          </a:pPr>
          <a:r>
            <a:rPr lang="en-US" dirty="0">
              <a:ea typeface="+mn-lt"/>
              <a:cs typeface="+mn-lt"/>
            </a:rPr>
            <a:t>Sadia Ahmed Bushra (201014005)</a:t>
          </a:r>
          <a:endParaRPr lang="en-US" dirty="0"/>
        </a:p>
      </dgm:t>
    </dgm:pt>
    <dgm:pt modelId="{02BFC186-C71D-48D8-822B-86A530F716F1}" type="parTrans" cxnId="{5656D90C-7A41-46A1-9B56-E046993013EB}">
      <dgm:prSet/>
      <dgm:spPr/>
      <dgm:t>
        <a:bodyPr/>
        <a:lstStyle/>
        <a:p>
          <a:endParaRPr lang="en-US"/>
        </a:p>
      </dgm:t>
    </dgm:pt>
    <dgm:pt modelId="{DE2EAB25-A176-4AE4-B20E-94D697ADD0A1}" type="sibTrans" cxnId="{5656D90C-7A41-46A1-9B56-E046993013EB}">
      <dgm:prSet/>
      <dgm:spPr/>
      <dgm:t>
        <a:bodyPr/>
        <a:lstStyle/>
        <a:p>
          <a:endParaRPr lang="en-US"/>
        </a:p>
      </dgm:t>
    </dgm:pt>
    <dgm:pt modelId="{D5A15915-0AF6-4EA8-8669-843928F3D909}">
      <dgm:prSet phldrT="[Text]"/>
      <dgm:spPr/>
      <dgm:t>
        <a:bodyPr/>
        <a:lstStyle/>
        <a:p>
          <a:pPr>
            <a:buNone/>
          </a:pPr>
          <a:r>
            <a:rPr lang="en-US" dirty="0">
              <a:ea typeface="+mn-lt"/>
              <a:cs typeface="+mn-lt"/>
            </a:rPr>
            <a:t>Md. Mehedi Hasan (201014082)</a:t>
          </a:r>
          <a:endParaRPr lang="en-US" dirty="0"/>
        </a:p>
      </dgm:t>
    </dgm:pt>
    <dgm:pt modelId="{CFF1EE2D-1128-429C-9D8D-743E43F14102}" type="parTrans" cxnId="{DBABBAF0-839C-45EC-8E35-B34960C9C0CD}">
      <dgm:prSet/>
      <dgm:spPr/>
      <dgm:t>
        <a:bodyPr/>
        <a:lstStyle/>
        <a:p>
          <a:endParaRPr lang="en-US"/>
        </a:p>
      </dgm:t>
    </dgm:pt>
    <dgm:pt modelId="{B9433DB1-6844-43C2-81FA-CD1D5D97C54E}" type="sibTrans" cxnId="{DBABBAF0-839C-45EC-8E35-B34960C9C0CD}">
      <dgm:prSet/>
      <dgm:spPr/>
      <dgm:t>
        <a:bodyPr/>
        <a:lstStyle/>
        <a:p>
          <a:endParaRPr lang="en-US"/>
        </a:p>
      </dgm:t>
    </dgm:pt>
    <dgm:pt modelId="{9272FB8D-3BC4-4FA0-AF01-BF7AECF68E1E}">
      <dgm:prSet phldrT="[Text]"/>
      <dgm:spPr/>
      <dgm:t>
        <a:bodyPr/>
        <a:lstStyle/>
        <a:p>
          <a:pPr>
            <a:buNone/>
          </a:pPr>
          <a:r>
            <a:rPr lang="en-US" dirty="0" err="1">
              <a:ea typeface="+mn-lt"/>
              <a:cs typeface="+mn-lt"/>
            </a:rPr>
            <a:t>Farjahan</a:t>
          </a:r>
          <a:r>
            <a:rPr lang="en-US" dirty="0">
              <a:ea typeface="+mn-lt"/>
              <a:cs typeface="+mn-lt"/>
            </a:rPr>
            <a:t> </a:t>
          </a:r>
          <a:r>
            <a:rPr lang="en-US" dirty="0" err="1">
              <a:ea typeface="+mn-lt"/>
              <a:cs typeface="+mn-lt"/>
            </a:rPr>
            <a:t>Akter</a:t>
          </a:r>
          <a:r>
            <a:rPr lang="en-US" dirty="0">
              <a:ea typeface="+mn-lt"/>
              <a:cs typeface="+mn-lt"/>
            </a:rPr>
            <a:t> </a:t>
          </a:r>
          <a:r>
            <a:rPr lang="en-US" dirty="0" err="1">
              <a:ea typeface="+mn-lt"/>
              <a:cs typeface="+mn-lt"/>
            </a:rPr>
            <a:t>Boby</a:t>
          </a:r>
          <a:r>
            <a:rPr lang="en-US" dirty="0">
              <a:ea typeface="+mn-lt"/>
              <a:cs typeface="+mn-lt"/>
            </a:rPr>
            <a:t> (201014007)</a:t>
          </a:r>
          <a:endParaRPr lang="en-US" dirty="0"/>
        </a:p>
      </dgm:t>
    </dgm:pt>
    <dgm:pt modelId="{EF2E4978-0168-46B2-8DD4-6F5BA39368C3}" type="parTrans" cxnId="{4BB697D2-845D-4B57-B6E5-FDB01E4FA10A}">
      <dgm:prSet/>
      <dgm:spPr/>
      <dgm:t>
        <a:bodyPr/>
        <a:lstStyle/>
        <a:p>
          <a:endParaRPr lang="en-US"/>
        </a:p>
      </dgm:t>
    </dgm:pt>
    <dgm:pt modelId="{6D630C8B-3C95-43A3-96A9-021EF0E42C3D}" type="sibTrans" cxnId="{4BB697D2-845D-4B57-B6E5-FDB01E4FA10A}">
      <dgm:prSet/>
      <dgm:spPr/>
      <dgm:t>
        <a:bodyPr/>
        <a:lstStyle/>
        <a:p>
          <a:endParaRPr lang="en-US"/>
        </a:p>
      </dgm:t>
    </dgm:pt>
    <dgm:pt modelId="{D14E8977-4980-4FE7-AD60-60F94C680E41}">
      <dgm:prSet/>
      <dgm:spPr/>
      <dgm:t>
        <a:bodyPr/>
        <a:lstStyle/>
        <a:p>
          <a:r>
            <a:rPr lang="en-US" dirty="0" err="1">
              <a:ea typeface="+mn-lt"/>
              <a:cs typeface="+mn-lt"/>
            </a:rPr>
            <a:t>Apon</a:t>
          </a:r>
          <a:r>
            <a:rPr lang="en-US" dirty="0">
              <a:ea typeface="+mn-lt"/>
              <a:cs typeface="+mn-lt"/>
            </a:rPr>
            <a:t> Ghosh (201014069)</a:t>
          </a:r>
          <a:endParaRPr lang="en-US" dirty="0"/>
        </a:p>
      </dgm:t>
    </dgm:pt>
    <dgm:pt modelId="{7568D515-C111-47B1-B429-2F9F4419394A}" type="parTrans" cxnId="{AE7B42EC-FC20-484C-AB34-9BD177C461C9}">
      <dgm:prSet/>
      <dgm:spPr/>
      <dgm:t>
        <a:bodyPr/>
        <a:lstStyle/>
        <a:p>
          <a:endParaRPr lang="en-US"/>
        </a:p>
      </dgm:t>
    </dgm:pt>
    <dgm:pt modelId="{DB09568C-D08F-4CFB-A328-9E0243803933}" type="sibTrans" cxnId="{AE7B42EC-FC20-484C-AB34-9BD177C461C9}">
      <dgm:prSet/>
      <dgm:spPr/>
      <dgm:t>
        <a:bodyPr/>
        <a:lstStyle/>
        <a:p>
          <a:endParaRPr lang="en-US"/>
        </a:p>
      </dgm:t>
    </dgm:pt>
    <dgm:pt modelId="{014CEFB0-1734-475D-9F57-4BAA869B7F69}">
      <dgm:prSet/>
      <dgm:spPr/>
      <dgm:t>
        <a:bodyPr/>
        <a:lstStyle/>
        <a:p>
          <a:r>
            <a:rPr lang="en-US">
              <a:ea typeface="+mn-lt"/>
              <a:cs typeface="+mn-lt"/>
            </a:rPr>
            <a:t>Razaan Reza (201014045)</a:t>
          </a:r>
          <a:endParaRPr lang="en-US" dirty="0"/>
        </a:p>
      </dgm:t>
    </dgm:pt>
    <dgm:pt modelId="{095A8A84-A080-4BEA-9767-63CCE26B8AEA}" type="parTrans" cxnId="{5C541B5A-5596-4988-A524-CA3545077489}">
      <dgm:prSet/>
      <dgm:spPr/>
      <dgm:t>
        <a:bodyPr/>
        <a:lstStyle/>
        <a:p>
          <a:endParaRPr lang="en-US"/>
        </a:p>
      </dgm:t>
    </dgm:pt>
    <dgm:pt modelId="{403B5676-1172-4932-9360-C95808B2EB00}" type="sibTrans" cxnId="{5C541B5A-5596-4988-A524-CA3545077489}">
      <dgm:prSet/>
      <dgm:spPr/>
      <dgm:t>
        <a:bodyPr/>
        <a:lstStyle/>
        <a:p>
          <a:endParaRPr lang="en-US"/>
        </a:p>
      </dgm:t>
    </dgm:pt>
    <dgm:pt modelId="{031AB563-7A36-457E-88A3-7485D3E66E1E}" type="pres">
      <dgm:prSet presAssocID="{F79AAA06-4329-4215-897A-4F5EF80B264E}" presName="linear" presStyleCnt="0">
        <dgm:presLayoutVars>
          <dgm:dir/>
          <dgm:animLvl val="lvl"/>
          <dgm:resizeHandles val="exact"/>
        </dgm:presLayoutVars>
      </dgm:prSet>
      <dgm:spPr/>
    </dgm:pt>
    <dgm:pt modelId="{2C5DDD3A-9A3B-492D-B9AC-300BDA79FF26}" type="pres">
      <dgm:prSet presAssocID="{0D48B8E4-9B11-4A0A-B7BC-8EAAA621B68A}" presName="parentLin" presStyleCnt="0"/>
      <dgm:spPr/>
    </dgm:pt>
    <dgm:pt modelId="{A4B2EDAA-B777-4BD8-8B1D-254042BFF7A3}" type="pres">
      <dgm:prSet presAssocID="{0D48B8E4-9B11-4A0A-B7BC-8EAAA621B68A}" presName="parentLeftMargin" presStyleLbl="node1" presStyleIdx="0" presStyleCnt="5"/>
      <dgm:spPr/>
    </dgm:pt>
    <dgm:pt modelId="{7E3399AE-3C1B-4ED5-8D61-30711A1FBD9B}" type="pres">
      <dgm:prSet presAssocID="{0D48B8E4-9B11-4A0A-B7BC-8EAAA621B6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0D7AC2-25CF-43DC-8264-069C9D829B9E}" type="pres">
      <dgm:prSet presAssocID="{0D48B8E4-9B11-4A0A-B7BC-8EAAA621B68A}" presName="negativeSpace" presStyleCnt="0"/>
      <dgm:spPr/>
    </dgm:pt>
    <dgm:pt modelId="{3AF58F6C-98BB-45D7-91CE-ECA88AF8943C}" type="pres">
      <dgm:prSet presAssocID="{0D48B8E4-9B11-4A0A-B7BC-8EAAA621B68A}" presName="childText" presStyleLbl="conFgAcc1" presStyleIdx="0" presStyleCnt="5">
        <dgm:presLayoutVars>
          <dgm:bulletEnabled val="1"/>
        </dgm:presLayoutVars>
      </dgm:prSet>
      <dgm:spPr/>
    </dgm:pt>
    <dgm:pt modelId="{CF164A15-F01E-4CEF-B05D-818D0ACF0128}" type="pres">
      <dgm:prSet presAssocID="{DE2EAB25-A176-4AE4-B20E-94D697ADD0A1}" presName="spaceBetweenRectangles" presStyleCnt="0"/>
      <dgm:spPr/>
    </dgm:pt>
    <dgm:pt modelId="{52FD71CD-3489-44DD-A0BE-C0555DEB3B5C}" type="pres">
      <dgm:prSet presAssocID="{D5A15915-0AF6-4EA8-8669-843928F3D909}" presName="parentLin" presStyleCnt="0"/>
      <dgm:spPr/>
    </dgm:pt>
    <dgm:pt modelId="{D0A50750-3837-4698-8F46-0AEA8C442FEA}" type="pres">
      <dgm:prSet presAssocID="{D5A15915-0AF6-4EA8-8669-843928F3D909}" presName="parentLeftMargin" presStyleLbl="node1" presStyleIdx="0" presStyleCnt="5"/>
      <dgm:spPr/>
    </dgm:pt>
    <dgm:pt modelId="{A369C8BC-DBD2-4E91-A4CA-A55579ADFF92}" type="pres">
      <dgm:prSet presAssocID="{D5A15915-0AF6-4EA8-8669-843928F3D9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459F242-88AB-4F7D-BF73-B38B04B0B741}" type="pres">
      <dgm:prSet presAssocID="{D5A15915-0AF6-4EA8-8669-843928F3D909}" presName="negativeSpace" presStyleCnt="0"/>
      <dgm:spPr/>
    </dgm:pt>
    <dgm:pt modelId="{A8615FF9-7CF8-4C02-92BF-98286F7DA8E4}" type="pres">
      <dgm:prSet presAssocID="{D5A15915-0AF6-4EA8-8669-843928F3D909}" presName="childText" presStyleLbl="conFgAcc1" presStyleIdx="1" presStyleCnt="5">
        <dgm:presLayoutVars>
          <dgm:bulletEnabled val="1"/>
        </dgm:presLayoutVars>
      </dgm:prSet>
      <dgm:spPr/>
    </dgm:pt>
    <dgm:pt modelId="{F5DD66E4-9EE7-48E1-922E-10FE0E6D8F05}" type="pres">
      <dgm:prSet presAssocID="{B9433DB1-6844-43C2-81FA-CD1D5D97C54E}" presName="spaceBetweenRectangles" presStyleCnt="0"/>
      <dgm:spPr/>
    </dgm:pt>
    <dgm:pt modelId="{3DCF0DBE-4799-44C7-9912-0CE08759277E}" type="pres">
      <dgm:prSet presAssocID="{9272FB8D-3BC4-4FA0-AF01-BF7AECF68E1E}" presName="parentLin" presStyleCnt="0"/>
      <dgm:spPr/>
    </dgm:pt>
    <dgm:pt modelId="{4593D5E9-BFEF-41C2-A700-D7E9619379A2}" type="pres">
      <dgm:prSet presAssocID="{9272FB8D-3BC4-4FA0-AF01-BF7AECF68E1E}" presName="parentLeftMargin" presStyleLbl="node1" presStyleIdx="1" presStyleCnt="5"/>
      <dgm:spPr/>
    </dgm:pt>
    <dgm:pt modelId="{D29FA3C5-38D8-450C-A201-BC8FBEEC7588}" type="pres">
      <dgm:prSet presAssocID="{9272FB8D-3BC4-4FA0-AF01-BF7AECF68E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0DAC4D-48C2-4092-8FB9-62589E5883D0}" type="pres">
      <dgm:prSet presAssocID="{9272FB8D-3BC4-4FA0-AF01-BF7AECF68E1E}" presName="negativeSpace" presStyleCnt="0"/>
      <dgm:spPr/>
    </dgm:pt>
    <dgm:pt modelId="{C58A2949-115D-4A4A-ADCB-CF33E337B4CC}" type="pres">
      <dgm:prSet presAssocID="{9272FB8D-3BC4-4FA0-AF01-BF7AECF68E1E}" presName="childText" presStyleLbl="conFgAcc1" presStyleIdx="2" presStyleCnt="5">
        <dgm:presLayoutVars>
          <dgm:bulletEnabled val="1"/>
        </dgm:presLayoutVars>
      </dgm:prSet>
      <dgm:spPr/>
    </dgm:pt>
    <dgm:pt modelId="{0623D816-80C3-49CB-99B7-473C7626A447}" type="pres">
      <dgm:prSet presAssocID="{6D630C8B-3C95-43A3-96A9-021EF0E42C3D}" presName="spaceBetweenRectangles" presStyleCnt="0"/>
      <dgm:spPr/>
    </dgm:pt>
    <dgm:pt modelId="{D29A8B2F-C7CA-403E-8FE4-C9C320F79EC7}" type="pres">
      <dgm:prSet presAssocID="{D14E8977-4980-4FE7-AD60-60F94C680E41}" presName="parentLin" presStyleCnt="0"/>
      <dgm:spPr/>
    </dgm:pt>
    <dgm:pt modelId="{E4EE2ACE-151A-4712-AB58-A0FFC682529E}" type="pres">
      <dgm:prSet presAssocID="{D14E8977-4980-4FE7-AD60-60F94C680E41}" presName="parentLeftMargin" presStyleLbl="node1" presStyleIdx="2" presStyleCnt="5"/>
      <dgm:spPr/>
    </dgm:pt>
    <dgm:pt modelId="{C3138EDB-DDD1-49C4-A040-F585618D303F}" type="pres">
      <dgm:prSet presAssocID="{D14E8977-4980-4FE7-AD60-60F94C680E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F4D431-5F3D-42C8-8704-E38305B944E2}" type="pres">
      <dgm:prSet presAssocID="{D14E8977-4980-4FE7-AD60-60F94C680E41}" presName="negativeSpace" presStyleCnt="0"/>
      <dgm:spPr/>
    </dgm:pt>
    <dgm:pt modelId="{2C40D749-F75D-41A9-8CB8-C34A2E961C37}" type="pres">
      <dgm:prSet presAssocID="{D14E8977-4980-4FE7-AD60-60F94C680E41}" presName="childText" presStyleLbl="conFgAcc1" presStyleIdx="3" presStyleCnt="5">
        <dgm:presLayoutVars>
          <dgm:bulletEnabled val="1"/>
        </dgm:presLayoutVars>
      </dgm:prSet>
      <dgm:spPr/>
    </dgm:pt>
    <dgm:pt modelId="{45462493-7527-4677-AEBA-3D371C77BB60}" type="pres">
      <dgm:prSet presAssocID="{DB09568C-D08F-4CFB-A328-9E0243803933}" presName="spaceBetweenRectangles" presStyleCnt="0"/>
      <dgm:spPr/>
    </dgm:pt>
    <dgm:pt modelId="{3295CC58-D49A-4FC6-8EB9-817F67683B54}" type="pres">
      <dgm:prSet presAssocID="{014CEFB0-1734-475D-9F57-4BAA869B7F69}" presName="parentLin" presStyleCnt="0"/>
      <dgm:spPr/>
    </dgm:pt>
    <dgm:pt modelId="{AFD8055A-7E6E-48F0-9600-1F5834CC8335}" type="pres">
      <dgm:prSet presAssocID="{014CEFB0-1734-475D-9F57-4BAA869B7F69}" presName="parentLeftMargin" presStyleLbl="node1" presStyleIdx="3" presStyleCnt="5"/>
      <dgm:spPr/>
    </dgm:pt>
    <dgm:pt modelId="{7AB9FA2E-DD76-4438-98D1-DF4E9D87C276}" type="pres">
      <dgm:prSet presAssocID="{014CEFB0-1734-475D-9F57-4BAA869B7F6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04D32F9-0D84-4BD3-9C15-6951515278E4}" type="pres">
      <dgm:prSet presAssocID="{014CEFB0-1734-475D-9F57-4BAA869B7F69}" presName="negativeSpace" presStyleCnt="0"/>
      <dgm:spPr/>
    </dgm:pt>
    <dgm:pt modelId="{957FBC90-212C-4905-B127-C84037E221D9}" type="pres">
      <dgm:prSet presAssocID="{014CEFB0-1734-475D-9F57-4BAA869B7F6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656D90C-7A41-46A1-9B56-E046993013EB}" srcId="{F79AAA06-4329-4215-897A-4F5EF80B264E}" destId="{0D48B8E4-9B11-4A0A-B7BC-8EAAA621B68A}" srcOrd="0" destOrd="0" parTransId="{02BFC186-C71D-48D8-822B-86A530F716F1}" sibTransId="{DE2EAB25-A176-4AE4-B20E-94D697ADD0A1}"/>
    <dgm:cxn modelId="{E5F73524-D798-45A6-A2F9-CF6D2E3664D5}" type="presOf" srcId="{D14E8977-4980-4FE7-AD60-60F94C680E41}" destId="{C3138EDB-DDD1-49C4-A040-F585618D303F}" srcOrd="1" destOrd="0" presId="urn:microsoft.com/office/officeart/2005/8/layout/list1"/>
    <dgm:cxn modelId="{BA6E342E-9938-4B1C-A932-D1A95D489FF3}" type="presOf" srcId="{9272FB8D-3BC4-4FA0-AF01-BF7AECF68E1E}" destId="{4593D5E9-BFEF-41C2-A700-D7E9619379A2}" srcOrd="0" destOrd="0" presId="urn:microsoft.com/office/officeart/2005/8/layout/list1"/>
    <dgm:cxn modelId="{39491A34-FF99-4815-93FF-22B5D65B6CC4}" type="presOf" srcId="{D5A15915-0AF6-4EA8-8669-843928F3D909}" destId="{A369C8BC-DBD2-4E91-A4CA-A55579ADFF92}" srcOrd="1" destOrd="0" presId="urn:microsoft.com/office/officeart/2005/8/layout/list1"/>
    <dgm:cxn modelId="{FF2CCC3B-2816-4B30-9A31-93D811285281}" type="presOf" srcId="{014CEFB0-1734-475D-9F57-4BAA869B7F69}" destId="{AFD8055A-7E6E-48F0-9600-1F5834CC8335}" srcOrd="0" destOrd="0" presId="urn:microsoft.com/office/officeart/2005/8/layout/list1"/>
    <dgm:cxn modelId="{7B350140-A1F5-4E55-8454-C47150FB29E5}" type="presOf" srcId="{014CEFB0-1734-475D-9F57-4BAA869B7F69}" destId="{7AB9FA2E-DD76-4438-98D1-DF4E9D87C276}" srcOrd="1" destOrd="0" presId="urn:microsoft.com/office/officeart/2005/8/layout/list1"/>
    <dgm:cxn modelId="{2C29F074-EA88-40AF-91E6-0FD67AA6B80C}" type="presOf" srcId="{9272FB8D-3BC4-4FA0-AF01-BF7AECF68E1E}" destId="{D29FA3C5-38D8-450C-A201-BC8FBEEC7588}" srcOrd="1" destOrd="0" presId="urn:microsoft.com/office/officeart/2005/8/layout/list1"/>
    <dgm:cxn modelId="{CA2AE676-B189-4EF2-BA3A-2DD632D211DB}" type="presOf" srcId="{0D48B8E4-9B11-4A0A-B7BC-8EAAA621B68A}" destId="{A4B2EDAA-B777-4BD8-8B1D-254042BFF7A3}" srcOrd="0" destOrd="0" presId="urn:microsoft.com/office/officeart/2005/8/layout/list1"/>
    <dgm:cxn modelId="{5C541B5A-5596-4988-A524-CA3545077489}" srcId="{F79AAA06-4329-4215-897A-4F5EF80B264E}" destId="{014CEFB0-1734-475D-9F57-4BAA869B7F69}" srcOrd="4" destOrd="0" parTransId="{095A8A84-A080-4BEA-9767-63CCE26B8AEA}" sibTransId="{403B5676-1172-4932-9360-C95808B2EB00}"/>
    <dgm:cxn modelId="{3AEF097C-7B8E-40CF-A386-5BBE850FE4FB}" type="presOf" srcId="{D14E8977-4980-4FE7-AD60-60F94C680E41}" destId="{E4EE2ACE-151A-4712-AB58-A0FFC682529E}" srcOrd="0" destOrd="0" presId="urn:microsoft.com/office/officeart/2005/8/layout/list1"/>
    <dgm:cxn modelId="{80FE38B0-1D44-4FDF-9FE0-C347968DEE56}" type="presOf" srcId="{0D48B8E4-9B11-4A0A-B7BC-8EAAA621B68A}" destId="{7E3399AE-3C1B-4ED5-8D61-30711A1FBD9B}" srcOrd="1" destOrd="0" presId="urn:microsoft.com/office/officeart/2005/8/layout/list1"/>
    <dgm:cxn modelId="{4BB697D2-845D-4B57-B6E5-FDB01E4FA10A}" srcId="{F79AAA06-4329-4215-897A-4F5EF80B264E}" destId="{9272FB8D-3BC4-4FA0-AF01-BF7AECF68E1E}" srcOrd="2" destOrd="0" parTransId="{EF2E4978-0168-46B2-8DD4-6F5BA39368C3}" sibTransId="{6D630C8B-3C95-43A3-96A9-021EF0E42C3D}"/>
    <dgm:cxn modelId="{AE7B42EC-FC20-484C-AB34-9BD177C461C9}" srcId="{F79AAA06-4329-4215-897A-4F5EF80B264E}" destId="{D14E8977-4980-4FE7-AD60-60F94C680E41}" srcOrd="3" destOrd="0" parTransId="{7568D515-C111-47B1-B429-2F9F4419394A}" sibTransId="{DB09568C-D08F-4CFB-A328-9E0243803933}"/>
    <dgm:cxn modelId="{BE502EF0-0B64-45CF-856F-4CF84CD932AB}" type="presOf" srcId="{F79AAA06-4329-4215-897A-4F5EF80B264E}" destId="{031AB563-7A36-457E-88A3-7485D3E66E1E}" srcOrd="0" destOrd="0" presId="urn:microsoft.com/office/officeart/2005/8/layout/list1"/>
    <dgm:cxn modelId="{290154F0-B3F6-4EC5-8820-4C05674F88EF}" type="presOf" srcId="{D5A15915-0AF6-4EA8-8669-843928F3D909}" destId="{D0A50750-3837-4698-8F46-0AEA8C442FEA}" srcOrd="0" destOrd="0" presId="urn:microsoft.com/office/officeart/2005/8/layout/list1"/>
    <dgm:cxn modelId="{DBABBAF0-839C-45EC-8E35-B34960C9C0CD}" srcId="{F79AAA06-4329-4215-897A-4F5EF80B264E}" destId="{D5A15915-0AF6-4EA8-8669-843928F3D909}" srcOrd="1" destOrd="0" parTransId="{CFF1EE2D-1128-429C-9D8D-743E43F14102}" sibTransId="{B9433DB1-6844-43C2-81FA-CD1D5D97C54E}"/>
    <dgm:cxn modelId="{AE5C8B0B-6065-43E4-AD18-6229741AF6D9}" type="presParOf" srcId="{031AB563-7A36-457E-88A3-7485D3E66E1E}" destId="{2C5DDD3A-9A3B-492D-B9AC-300BDA79FF26}" srcOrd="0" destOrd="0" presId="urn:microsoft.com/office/officeart/2005/8/layout/list1"/>
    <dgm:cxn modelId="{CD58591B-C84F-4E7F-9DA4-DD389D9EDC6F}" type="presParOf" srcId="{2C5DDD3A-9A3B-492D-B9AC-300BDA79FF26}" destId="{A4B2EDAA-B777-4BD8-8B1D-254042BFF7A3}" srcOrd="0" destOrd="0" presId="urn:microsoft.com/office/officeart/2005/8/layout/list1"/>
    <dgm:cxn modelId="{5D084DD8-FF63-4831-B3FC-6178767DFE4F}" type="presParOf" srcId="{2C5DDD3A-9A3B-492D-B9AC-300BDA79FF26}" destId="{7E3399AE-3C1B-4ED5-8D61-30711A1FBD9B}" srcOrd="1" destOrd="0" presId="urn:microsoft.com/office/officeart/2005/8/layout/list1"/>
    <dgm:cxn modelId="{D8492119-BE7C-4AB9-A700-EB42E7736A1C}" type="presParOf" srcId="{031AB563-7A36-457E-88A3-7485D3E66E1E}" destId="{100D7AC2-25CF-43DC-8264-069C9D829B9E}" srcOrd="1" destOrd="0" presId="urn:microsoft.com/office/officeart/2005/8/layout/list1"/>
    <dgm:cxn modelId="{0E2A982F-FEE5-4089-AB1E-6EE30233F457}" type="presParOf" srcId="{031AB563-7A36-457E-88A3-7485D3E66E1E}" destId="{3AF58F6C-98BB-45D7-91CE-ECA88AF8943C}" srcOrd="2" destOrd="0" presId="urn:microsoft.com/office/officeart/2005/8/layout/list1"/>
    <dgm:cxn modelId="{3D5A197E-5F86-4806-B0A2-071628161184}" type="presParOf" srcId="{031AB563-7A36-457E-88A3-7485D3E66E1E}" destId="{CF164A15-F01E-4CEF-B05D-818D0ACF0128}" srcOrd="3" destOrd="0" presId="urn:microsoft.com/office/officeart/2005/8/layout/list1"/>
    <dgm:cxn modelId="{68B3F0E7-E051-4D26-BC81-F64D038E243F}" type="presParOf" srcId="{031AB563-7A36-457E-88A3-7485D3E66E1E}" destId="{52FD71CD-3489-44DD-A0BE-C0555DEB3B5C}" srcOrd="4" destOrd="0" presId="urn:microsoft.com/office/officeart/2005/8/layout/list1"/>
    <dgm:cxn modelId="{585AC506-16B8-4173-A277-E47AF50425E5}" type="presParOf" srcId="{52FD71CD-3489-44DD-A0BE-C0555DEB3B5C}" destId="{D0A50750-3837-4698-8F46-0AEA8C442FEA}" srcOrd="0" destOrd="0" presId="urn:microsoft.com/office/officeart/2005/8/layout/list1"/>
    <dgm:cxn modelId="{C1F73209-4091-400D-B41A-74A2BAF004C5}" type="presParOf" srcId="{52FD71CD-3489-44DD-A0BE-C0555DEB3B5C}" destId="{A369C8BC-DBD2-4E91-A4CA-A55579ADFF92}" srcOrd="1" destOrd="0" presId="urn:microsoft.com/office/officeart/2005/8/layout/list1"/>
    <dgm:cxn modelId="{73D41D21-2C6F-47B0-8808-8F87E36A1B34}" type="presParOf" srcId="{031AB563-7A36-457E-88A3-7485D3E66E1E}" destId="{0459F242-88AB-4F7D-BF73-B38B04B0B741}" srcOrd="5" destOrd="0" presId="urn:microsoft.com/office/officeart/2005/8/layout/list1"/>
    <dgm:cxn modelId="{753B43C8-D8AA-4597-83DB-959D319A84AD}" type="presParOf" srcId="{031AB563-7A36-457E-88A3-7485D3E66E1E}" destId="{A8615FF9-7CF8-4C02-92BF-98286F7DA8E4}" srcOrd="6" destOrd="0" presId="urn:microsoft.com/office/officeart/2005/8/layout/list1"/>
    <dgm:cxn modelId="{1FC8C7B6-2C8E-475E-8E28-36C59C2E7ECA}" type="presParOf" srcId="{031AB563-7A36-457E-88A3-7485D3E66E1E}" destId="{F5DD66E4-9EE7-48E1-922E-10FE0E6D8F05}" srcOrd="7" destOrd="0" presId="urn:microsoft.com/office/officeart/2005/8/layout/list1"/>
    <dgm:cxn modelId="{C1507A30-779F-4598-96AF-ED1846A12718}" type="presParOf" srcId="{031AB563-7A36-457E-88A3-7485D3E66E1E}" destId="{3DCF0DBE-4799-44C7-9912-0CE08759277E}" srcOrd="8" destOrd="0" presId="urn:microsoft.com/office/officeart/2005/8/layout/list1"/>
    <dgm:cxn modelId="{F4787379-24E4-463C-AA26-E91CABBED1BE}" type="presParOf" srcId="{3DCF0DBE-4799-44C7-9912-0CE08759277E}" destId="{4593D5E9-BFEF-41C2-A700-D7E9619379A2}" srcOrd="0" destOrd="0" presId="urn:microsoft.com/office/officeart/2005/8/layout/list1"/>
    <dgm:cxn modelId="{24A7C597-173C-4234-8829-3A9CB543A778}" type="presParOf" srcId="{3DCF0DBE-4799-44C7-9912-0CE08759277E}" destId="{D29FA3C5-38D8-450C-A201-BC8FBEEC7588}" srcOrd="1" destOrd="0" presId="urn:microsoft.com/office/officeart/2005/8/layout/list1"/>
    <dgm:cxn modelId="{ADC91BBA-695A-4C98-ABE3-EA590E88BD3F}" type="presParOf" srcId="{031AB563-7A36-457E-88A3-7485D3E66E1E}" destId="{170DAC4D-48C2-4092-8FB9-62589E5883D0}" srcOrd="9" destOrd="0" presId="urn:microsoft.com/office/officeart/2005/8/layout/list1"/>
    <dgm:cxn modelId="{A085A1DA-C176-4BA6-880E-65933FA27315}" type="presParOf" srcId="{031AB563-7A36-457E-88A3-7485D3E66E1E}" destId="{C58A2949-115D-4A4A-ADCB-CF33E337B4CC}" srcOrd="10" destOrd="0" presId="urn:microsoft.com/office/officeart/2005/8/layout/list1"/>
    <dgm:cxn modelId="{6FE9A4D2-29F2-4754-A439-8EC413437F9F}" type="presParOf" srcId="{031AB563-7A36-457E-88A3-7485D3E66E1E}" destId="{0623D816-80C3-49CB-99B7-473C7626A447}" srcOrd="11" destOrd="0" presId="urn:microsoft.com/office/officeart/2005/8/layout/list1"/>
    <dgm:cxn modelId="{C9745398-F996-43DF-AF72-FF68AD41608C}" type="presParOf" srcId="{031AB563-7A36-457E-88A3-7485D3E66E1E}" destId="{D29A8B2F-C7CA-403E-8FE4-C9C320F79EC7}" srcOrd="12" destOrd="0" presId="urn:microsoft.com/office/officeart/2005/8/layout/list1"/>
    <dgm:cxn modelId="{BA3C60B7-559A-4800-9687-BE9CC30E850A}" type="presParOf" srcId="{D29A8B2F-C7CA-403E-8FE4-C9C320F79EC7}" destId="{E4EE2ACE-151A-4712-AB58-A0FFC682529E}" srcOrd="0" destOrd="0" presId="urn:microsoft.com/office/officeart/2005/8/layout/list1"/>
    <dgm:cxn modelId="{544E7D1C-B56C-4B00-A493-6F036C938285}" type="presParOf" srcId="{D29A8B2F-C7CA-403E-8FE4-C9C320F79EC7}" destId="{C3138EDB-DDD1-49C4-A040-F585618D303F}" srcOrd="1" destOrd="0" presId="urn:microsoft.com/office/officeart/2005/8/layout/list1"/>
    <dgm:cxn modelId="{081165C2-0FE7-48C4-9441-BB177CA5BC20}" type="presParOf" srcId="{031AB563-7A36-457E-88A3-7485D3E66E1E}" destId="{5DF4D431-5F3D-42C8-8704-E38305B944E2}" srcOrd="13" destOrd="0" presId="urn:microsoft.com/office/officeart/2005/8/layout/list1"/>
    <dgm:cxn modelId="{E428841C-948C-4B3D-B3DC-78763450851D}" type="presParOf" srcId="{031AB563-7A36-457E-88A3-7485D3E66E1E}" destId="{2C40D749-F75D-41A9-8CB8-C34A2E961C37}" srcOrd="14" destOrd="0" presId="urn:microsoft.com/office/officeart/2005/8/layout/list1"/>
    <dgm:cxn modelId="{236BD9C8-5F03-4B41-8BE3-6DC0FCD324CA}" type="presParOf" srcId="{031AB563-7A36-457E-88A3-7485D3E66E1E}" destId="{45462493-7527-4677-AEBA-3D371C77BB60}" srcOrd="15" destOrd="0" presId="urn:microsoft.com/office/officeart/2005/8/layout/list1"/>
    <dgm:cxn modelId="{4EAAA027-0769-487B-B2F7-CE1E35AB1120}" type="presParOf" srcId="{031AB563-7A36-457E-88A3-7485D3E66E1E}" destId="{3295CC58-D49A-4FC6-8EB9-817F67683B54}" srcOrd="16" destOrd="0" presId="urn:microsoft.com/office/officeart/2005/8/layout/list1"/>
    <dgm:cxn modelId="{CF9B6DDA-9462-410D-BA37-695CF6B6ED27}" type="presParOf" srcId="{3295CC58-D49A-4FC6-8EB9-817F67683B54}" destId="{AFD8055A-7E6E-48F0-9600-1F5834CC8335}" srcOrd="0" destOrd="0" presId="urn:microsoft.com/office/officeart/2005/8/layout/list1"/>
    <dgm:cxn modelId="{9601EF78-A810-4B8E-9D7A-0E6BB00E653C}" type="presParOf" srcId="{3295CC58-D49A-4FC6-8EB9-817F67683B54}" destId="{7AB9FA2E-DD76-4438-98D1-DF4E9D87C276}" srcOrd="1" destOrd="0" presId="urn:microsoft.com/office/officeart/2005/8/layout/list1"/>
    <dgm:cxn modelId="{9836BA15-7B89-4E88-82A9-21138F94DDE4}" type="presParOf" srcId="{031AB563-7A36-457E-88A3-7485D3E66E1E}" destId="{004D32F9-0D84-4BD3-9C15-6951515278E4}" srcOrd="17" destOrd="0" presId="urn:microsoft.com/office/officeart/2005/8/layout/list1"/>
    <dgm:cxn modelId="{3F853313-3530-4662-B263-E8619CD3279B}" type="presParOf" srcId="{031AB563-7A36-457E-88A3-7485D3E66E1E}" destId="{957FBC90-212C-4905-B127-C84037E221D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DFC0EB-8A89-4DC8-A92B-C485567B30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A90636-511C-441F-8B8B-71D2D51B21C9}">
      <dgm:prSet phldrT="[Text]" phldr="0" custT="1"/>
      <dgm:spPr/>
      <dgm:t>
        <a:bodyPr/>
        <a:lstStyle/>
        <a:p>
          <a:pPr rtl="0"/>
          <a:r>
            <a:rPr lang="en-US" sz="1800" dirty="0">
              <a:latin typeface="+mn-lt"/>
            </a:rPr>
            <a:t>kl zy aee</a:t>
          </a:r>
        </a:p>
      </dgm:t>
    </dgm:pt>
    <dgm:pt modelId="{C97E7684-AD5D-46BA-95DC-883DF140BE37}" type="parTrans" cxnId="{471AEAB5-C865-4F71-AA4F-FA58AFCDC489}">
      <dgm:prSet/>
      <dgm:spPr/>
      <dgm:t>
        <a:bodyPr/>
        <a:lstStyle/>
        <a:p>
          <a:endParaRPr lang="en-US"/>
        </a:p>
      </dgm:t>
    </dgm:pt>
    <dgm:pt modelId="{03E6350E-B1F5-4995-9C92-9E670E23449A}" type="sibTrans" cxnId="{471AEAB5-C865-4F71-AA4F-FA58AFCDC489}">
      <dgm:prSet/>
      <dgm:spPr/>
      <dgm:t>
        <a:bodyPr/>
        <a:lstStyle/>
        <a:p>
          <a:endParaRPr lang="en-US"/>
        </a:p>
      </dgm:t>
    </dgm:pt>
    <dgm:pt modelId="{6DE9E16C-0730-49F9-853B-798AAF4A7A94}">
      <dgm:prSet phldrT="[Text]" phldr="0" custT="1"/>
      <dgm:spPr/>
      <dgm:t>
        <a:bodyPr/>
        <a:lstStyle/>
        <a:p>
          <a:r>
            <a:rPr lang="en-US" sz="1800" dirty="0" err="1">
              <a:latin typeface="+mn-lt"/>
            </a:rPr>
            <a:t>qwertyuiopasdfghjklzxcvbnm</a:t>
          </a:r>
          <a:endParaRPr lang="en-US" sz="1800" dirty="0">
            <a:latin typeface="+mn-lt"/>
          </a:endParaRPr>
        </a:p>
      </dgm:t>
    </dgm:pt>
    <dgm:pt modelId="{30C85FF1-6BD9-4633-8BFD-9EE2F360ECD2}" type="parTrans" cxnId="{2D872E95-ED30-4906-A565-3865C1FB8F7B}">
      <dgm:prSet/>
      <dgm:spPr/>
      <dgm:t>
        <a:bodyPr/>
        <a:lstStyle/>
        <a:p>
          <a:endParaRPr lang="en-US"/>
        </a:p>
      </dgm:t>
    </dgm:pt>
    <dgm:pt modelId="{52D5090F-98BF-4FF6-B97F-9596CA626428}" type="sibTrans" cxnId="{2D872E95-ED30-4906-A565-3865C1FB8F7B}">
      <dgm:prSet/>
      <dgm:spPr/>
      <dgm:t>
        <a:bodyPr/>
        <a:lstStyle/>
        <a:p>
          <a:endParaRPr lang="en-US"/>
        </a:p>
      </dgm:t>
    </dgm:pt>
    <dgm:pt modelId="{0BF429F2-DB11-4F10-8616-2EC183344BCE}">
      <dgm:prSet phldrT="[Text]" phldr="0" custT="1"/>
      <dgm:spPr/>
      <dgm:t>
        <a:bodyPr/>
        <a:lstStyle/>
        <a:p>
          <a:pPr rtl="0"/>
          <a:r>
            <a:rPr lang="en-US" sz="1800" dirty="0">
              <a:latin typeface="+mn-lt"/>
            </a:rPr>
            <a:t>hi to all</a:t>
          </a:r>
        </a:p>
      </dgm:t>
    </dgm:pt>
    <dgm:pt modelId="{EEB8A984-896E-4F59-B48E-EEBDE7F23B73}" type="parTrans" cxnId="{4C1603BE-E69F-48DB-AFD7-6F4D7E997B77}">
      <dgm:prSet/>
      <dgm:spPr/>
      <dgm:t>
        <a:bodyPr/>
        <a:lstStyle/>
        <a:p>
          <a:endParaRPr lang="en-US"/>
        </a:p>
      </dgm:t>
    </dgm:pt>
    <dgm:pt modelId="{2EE8ED63-C6BD-4F4A-A092-DB5D6A5E0388}" type="sibTrans" cxnId="{4C1603BE-E69F-48DB-AFD7-6F4D7E997B77}">
      <dgm:prSet/>
      <dgm:spPr/>
      <dgm:t>
        <a:bodyPr/>
        <a:lstStyle/>
        <a:p>
          <a:endParaRPr lang="en-US"/>
        </a:p>
      </dgm:t>
    </dgm:pt>
    <dgm:pt modelId="{68A0B168-BA95-4527-BA92-049757EC50AC}" type="pres">
      <dgm:prSet presAssocID="{BFDFC0EB-8A89-4DC8-A92B-C485567B3046}" presName="Name0" presStyleCnt="0">
        <dgm:presLayoutVars>
          <dgm:dir/>
          <dgm:resizeHandles val="exact"/>
        </dgm:presLayoutVars>
      </dgm:prSet>
      <dgm:spPr/>
    </dgm:pt>
    <dgm:pt modelId="{C4A0C930-0E7D-48A8-A982-A4FEB8B42382}" type="pres">
      <dgm:prSet presAssocID="{37A90636-511C-441F-8B8B-71D2D51B21C9}" presName="node" presStyleLbl="node1" presStyleIdx="0" presStyleCnt="3">
        <dgm:presLayoutVars>
          <dgm:bulletEnabled val="1"/>
        </dgm:presLayoutVars>
      </dgm:prSet>
      <dgm:spPr/>
    </dgm:pt>
    <dgm:pt modelId="{81209500-A4D2-418E-8A6F-DFAE5CF43E9E}" type="pres">
      <dgm:prSet presAssocID="{03E6350E-B1F5-4995-9C92-9E670E23449A}" presName="sibTrans" presStyleLbl="sibTrans2D1" presStyleIdx="0" presStyleCnt="2"/>
      <dgm:spPr/>
    </dgm:pt>
    <dgm:pt modelId="{13713D97-D986-43B3-9B63-0E3D6A9BE39C}" type="pres">
      <dgm:prSet presAssocID="{03E6350E-B1F5-4995-9C92-9E670E23449A}" presName="connectorText" presStyleLbl="sibTrans2D1" presStyleIdx="0" presStyleCnt="2"/>
      <dgm:spPr/>
    </dgm:pt>
    <dgm:pt modelId="{07C466DF-8C3D-4866-8D38-49B4C5CA56EC}" type="pres">
      <dgm:prSet presAssocID="{6DE9E16C-0730-49F9-853B-798AAF4A7A94}" presName="node" presStyleLbl="node1" presStyleIdx="1" presStyleCnt="3">
        <dgm:presLayoutVars>
          <dgm:bulletEnabled val="1"/>
        </dgm:presLayoutVars>
      </dgm:prSet>
      <dgm:spPr/>
    </dgm:pt>
    <dgm:pt modelId="{EF24FDF2-6ACD-4FC9-A5BF-A6515D5AFC85}" type="pres">
      <dgm:prSet presAssocID="{52D5090F-98BF-4FF6-B97F-9596CA626428}" presName="sibTrans" presStyleLbl="sibTrans2D1" presStyleIdx="1" presStyleCnt="2"/>
      <dgm:spPr/>
    </dgm:pt>
    <dgm:pt modelId="{51BBEBE4-2484-4369-AC47-2E1B6208097F}" type="pres">
      <dgm:prSet presAssocID="{52D5090F-98BF-4FF6-B97F-9596CA626428}" presName="connectorText" presStyleLbl="sibTrans2D1" presStyleIdx="1" presStyleCnt="2"/>
      <dgm:spPr/>
    </dgm:pt>
    <dgm:pt modelId="{EE81FE68-6C1C-48BC-96B4-84DD4C71CA33}" type="pres">
      <dgm:prSet presAssocID="{0BF429F2-DB11-4F10-8616-2EC183344BCE}" presName="node" presStyleLbl="node1" presStyleIdx="2" presStyleCnt="3">
        <dgm:presLayoutVars>
          <dgm:bulletEnabled val="1"/>
        </dgm:presLayoutVars>
      </dgm:prSet>
      <dgm:spPr/>
    </dgm:pt>
  </dgm:ptLst>
  <dgm:cxnLst>
    <dgm:cxn modelId="{029CD61B-78DB-4E48-8CBE-C2CDF987A270}" type="presOf" srcId="{37A90636-511C-441F-8B8B-71D2D51B21C9}" destId="{C4A0C930-0E7D-48A8-A982-A4FEB8B42382}" srcOrd="0" destOrd="0" presId="urn:microsoft.com/office/officeart/2005/8/layout/process1"/>
    <dgm:cxn modelId="{92BA8323-8738-45CF-AFC5-D97265C52F36}" type="presOf" srcId="{0BF429F2-DB11-4F10-8616-2EC183344BCE}" destId="{EE81FE68-6C1C-48BC-96B4-84DD4C71CA33}" srcOrd="0" destOrd="0" presId="urn:microsoft.com/office/officeart/2005/8/layout/process1"/>
    <dgm:cxn modelId="{4342462F-8335-426E-B33C-8AACF201B7B7}" type="presOf" srcId="{BFDFC0EB-8A89-4DC8-A92B-C485567B3046}" destId="{68A0B168-BA95-4527-BA92-049757EC50AC}" srcOrd="0" destOrd="0" presId="urn:microsoft.com/office/officeart/2005/8/layout/process1"/>
    <dgm:cxn modelId="{3EFCF439-2CF8-4C6A-AEC4-6D25ED164F0F}" type="presOf" srcId="{03E6350E-B1F5-4995-9C92-9E670E23449A}" destId="{13713D97-D986-43B3-9B63-0E3D6A9BE39C}" srcOrd="1" destOrd="0" presId="urn:microsoft.com/office/officeart/2005/8/layout/process1"/>
    <dgm:cxn modelId="{61916A3F-7476-41ED-B913-5860874C7D41}" type="presOf" srcId="{52D5090F-98BF-4FF6-B97F-9596CA626428}" destId="{EF24FDF2-6ACD-4FC9-A5BF-A6515D5AFC85}" srcOrd="0" destOrd="0" presId="urn:microsoft.com/office/officeart/2005/8/layout/process1"/>
    <dgm:cxn modelId="{60850789-BDD9-4886-9BA0-7564007E9782}" type="presOf" srcId="{52D5090F-98BF-4FF6-B97F-9596CA626428}" destId="{51BBEBE4-2484-4369-AC47-2E1B6208097F}" srcOrd="1" destOrd="0" presId="urn:microsoft.com/office/officeart/2005/8/layout/process1"/>
    <dgm:cxn modelId="{2D872E95-ED30-4906-A565-3865C1FB8F7B}" srcId="{BFDFC0EB-8A89-4DC8-A92B-C485567B3046}" destId="{6DE9E16C-0730-49F9-853B-798AAF4A7A94}" srcOrd="1" destOrd="0" parTransId="{30C85FF1-6BD9-4633-8BFD-9EE2F360ECD2}" sibTransId="{52D5090F-98BF-4FF6-B97F-9596CA626428}"/>
    <dgm:cxn modelId="{2E5A81B1-6C26-4EF6-9F43-E1E6C1B1CFC4}" type="presOf" srcId="{03E6350E-B1F5-4995-9C92-9E670E23449A}" destId="{81209500-A4D2-418E-8A6F-DFAE5CF43E9E}" srcOrd="0" destOrd="0" presId="urn:microsoft.com/office/officeart/2005/8/layout/process1"/>
    <dgm:cxn modelId="{471AEAB5-C865-4F71-AA4F-FA58AFCDC489}" srcId="{BFDFC0EB-8A89-4DC8-A92B-C485567B3046}" destId="{37A90636-511C-441F-8B8B-71D2D51B21C9}" srcOrd="0" destOrd="0" parTransId="{C97E7684-AD5D-46BA-95DC-883DF140BE37}" sibTransId="{03E6350E-B1F5-4995-9C92-9E670E23449A}"/>
    <dgm:cxn modelId="{4C1603BE-E69F-48DB-AFD7-6F4D7E997B77}" srcId="{BFDFC0EB-8A89-4DC8-A92B-C485567B3046}" destId="{0BF429F2-DB11-4F10-8616-2EC183344BCE}" srcOrd="2" destOrd="0" parTransId="{EEB8A984-896E-4F59-B48E-EEBDE7F23B73}" sibTransId="{2EE8ED63-C6BD-4F4A-A092-DB5D6A5E0388}"/>
    <dgm:cxn modelId="{FC7E34BF-6E43-4679-87D0-1BD17D168D34}" type="presOf" srcId="{6DE9E16C-0730-49F9-853B-798AAF4A7A94}" destId="{07C466DF-8C3D-4866-8D38-49B4C5CA56EC}" srcOrd="0" destOrd="0" presId="urn:microsoft.com/office/officeart/2005/8/layout/process1"/>
    <dgm:cxn modelId="{6C566304-EB96-4D5B-915D-75D22340653B}" type="presParOf" srcId="{68A0B168-BA95-4527-BA92-049757EC50AC}" destId="{C4A0C930-0E7D-48A8-A982-A4FEB8B42382}" srcOrd="0" destOrd="0" presId="urn:microsoft.com/office/officeart/2005/8/layout/process1"/>
    <dgm:cxn modelId="{7AD3A9A3-2D32-4353-B9C8-50CB52BBC7E9}" type="presParOf" srcId="{68A0B168-BA95-4527-BA92-049757EC50AC}" destId="{81209500-A4D2-418E-8A6F-DFAE5CF43E9E}" srcOrd="1" destOrd="0" presId="urn:microsoft.com/office/officeart/2005/8/layout/process1"/>
    <dgm:cxn modelId="{040D3F30-073A-41FE-B018-2D038A1F0F15}" type="presParOf" srcId="{81209500-A4D2-418E-8A6F-DFAE5CF43E9E}" destId="{13713D97-D986-43B3-9B63-0E3D6A9BE39C}" srcOrd="0" destOrd="0" presId="urn:microsoft.com/office/officeart/2005/8/layout/process1"/>
    <dgm:cxn modelId="{19584FE8-F36B-447B-9AB3-ADB9564F852E}" type="presParOf" srcId="{68A0B168-BA95-4527-BA92-049757EC50AC}" destId="{07C466DF-8C3D-4866-8D38-49B4C5CA56EC}" srcOrd="2" destOrd="0" presId="urn:microsoft.com/office/officeart/2005/8/layout/process1"/>
    <dgm:cxn modelId="{2A4A88E6-BA4C-49A4-A50A-44E1F9BA002A}" type="presParOf" srcId="{68A0B168-BA95-4527-BA92-049757EC50AC}" destId="{EF24FDF2-6ACD-4FC9-A5BF-A6515D5AFC85}" srcOrd="3" destOrd="0" presId="urn:microsoft.com/office/officeart/2005/8/layout/process1"/>
    <dgm:cxn modelId="{C5BA4942-BD81-4AA7-904D-EC81D3FF02B1}" type="presParOf" srcId="{EF24FDF2-6ACD-4FC9-A5BF-A6515D5AFC85}" destId="{51BBEBE4-2484-4369-AC47-2E1B6208097F}" srcOrd="0" destOrd="0" presId="urn:microsoft.com/office/officeart/2005/8/layout/process1"/>
    <dgm:cxn modelId="{341B6A34-73E6-4B44-9CE8-34541B7D9B56}" type="presParOf" srcId="{68A0B168-BA95-4527-BA92-049757EC50AC}" destId="{EE81FE68-6C1C-48BC-96B4-84DD4C71CA3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B1E4FA-8BEF-4430-A6F5-9091D83DF5E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9AE3B3-169C-4710-9D2B-6F172FECA9CE}">
      <dgm:prSet phldrT="[Text]"/>
      <dgm:spPr/>
      <dgm:t>
        <a:bodyPr/>
        <a:lstStyle/>
        <a:p>
          <a:r>
            <a:rPr lang="en-US" b="0" i="0" u="none" dirty="0"/>
            <a:t>Key: permutations of the letters in the English alphabet</a:t>
          </a:r>
          <a:endParaRPr lang="en-US" dirty="0"/>
        </a:p>
      </dgm:t>
    </dgm:pt>
    <dgm:pt modelId="{CDDA08DD-C67C-498A-B83D-4ED23A4DBDCE}" type="parTrans" cxnId="{AA86B165-A1AC-4CF5-B9B1-B9636D20C5DD}">
      <dgm:prSet/>
      <dgm:spPr/>
      <dgm:t>
        <a:bodyPr/>
        <a:lstStyle/>
        <a:p>
          <a:endParaRPr lang="en-US"/>
        </a:p>
      </dgm:t>
    </dgm:pt>
    <dgm:pt modelId="{3E1A895D-E68D-4876-81AE-4221F4C1B510}" type="sibTrans" cxnId="{AA86B165-A1AC-4CF5-B9B1-B9636D20C5DD}">
      <dgm:prSet/>
      <dgm:spPr/>
      <dgm:t>
        <a:bodyPr/>
        <a:lstStyle/>
        <a:p>
          <a:endParaRPr lang="en-US"/>
        </a:p>
      </dgm:t>
    </dgm:pt>
    <dgm:pt modelId="{08C64858-5D11-4D9F-93CC-43EAA4C8F149}">
      <dgm:prSet phldrT="[Text]"/>
      <dgm:spPr/>
      <dgm:t>
        <a:bodyPr/>
        <a:lstStyle/>
        <a:p>
          <a:r>
            <a:rPr lang="en-US" b="0" i="0" u="none" dirty="0"/>
            <a:t>replaces each encrypted text’s letter by the letter in the permutation </a:t>
          </a:r>
          <a:endParaRPr lang="en-US" dirty="0"/>
        </a:p>
      </dgm:t>
    </dgm:pt>
    <dgm:pt modelId="{7E00643E-808B-42AE-9E2E-5789956514BE}" type="parTrans" cxnId="{6149649D-99D3-4184-ABAC-44910E696AAB}">
      <dgm:prSet/>
      <dgm:spPr/>
      <dgm:t>
        <a:bodyPr/>
        <a:lstStyle/>
        <a:p>
          <a:endParaRPr lang="en-US"/>
        </a:p>
      </dgm:t>
    </dgm:pt>
    <dgm:pt modelId="{962D9390-2CDC-4F02-B793-489BEE6D86D3}" type="sibTrans" cxnId="{6149649D-99D3-4184-ABAC-44910E696AAB}">
      <dgm:prSet/>
      <dgm:spPr/>
      <dgm:t>
        <a:bodyPr/>
        <a:lstStyle/>
        <a:p>
          <a:endParaRPr lang="en-US"/>
        </a:p>
      </dgm:t>
    </dgm:pt>
    <dgm:pt modelId="{011A546C-D8AE-4C4E-B765-A1F58E5C2773}">
      <dgm:prSet/>
      <dgm:spPr/>
      <dgm:t>
        <a:bodyPr/>
        <a:lstStyle/>
        <a:p>
          <a:r>
            <a:rPr lang="en-US" b="0" i="0" u="none" dirty="0"/>
            <a:t>English alphabets and key are valued from 0 to 25 using array</a:t>
          </a:r>
          <a:endParaRPr lang="en-US" dirty="0"/>
        </a:p>
      </dgm:t>
    </dgm:pt>
    <dgm:pt modelId="{06E87683-C68C-419D-A9B7-14D1793DBF47}" type="parTrans" cxnId="{2B492A81-3D00-4B7C-BC09-91770DD730A4}">
      <dgm:prSet/>
      <dgm:spPr/>
      <dgm:t>
        <a:bodyPr/>
        <a:lstStyle/>
        <a:p>
          <a:endParaRPr lang="en-US"/>
        </a:p>
      </dgm:t>
    </dgm:pt>
    <dgm:pt modelId="{5411BC74-1B22-4565-AB16-FB95468A34E4}" type="sibTrans" cxnId="{2B492A81-3D00-4B7C-BC09-91770DD730A4}">
      <dgm:prSet/>
      <dgm:spPr/>
      <dgm:t>
        <a:bodyPr/>
        <a:lstStyle/>
        <a:p>
          <a:endParaRPr lang="en-US"/>
        </a:p>
      </dgm:t>
    </dgm:pt>
    <dgm:pt modelId="{EB41B90C-F313-448A-B4F7-097B7199C24B}">
      <dgm:prSet phldrT="[Text]"/>
      <dgm:spPr/>
      <dgm:t>
        <a:bodyPr/>
        <a:lstStyle/>
        <a:p>
          <a:r>
            <a:rPr lang="en-US" dirty="0"/>
            <a:t>Prints decrypted text</a:t>
          </a:r>
        </a:p>
      </dgm:t>
    </dgm:pt>
    <dgm:pt modelId="{03EEF666-4A09-417B-A068-0B881D58AA0A}" type="parTrans" cxnId="{FC7ED230-0729-4A68-A5FB-983A3316D8A2}">
      <dgm:prSet/>
      <dgm:spPr/>
      <dgm:t>
        <a:bodyPr/>
        <a:lstStyle/>
        <a:p>
          <a:endParaRPr lang="en-US"/>
        </a:p>
      </dgm:t>
    </dgm:pt>
    <dgm:pt modelId="{A67B5C95-675A-4276-BF01-F3A3B4115666}" type="sibTrans" cxnId="{FC7ED230-0729-4A68-A5FB-983A3316D8A2}">
      <dgm:prSet/>
      <dgm:spPr/>
      <dgm:t>
        <a:bodyPr/>
        <a:lstStyle/>
        <a:p>
          <a:endParaRPr lang="en-US"/>
        </a:p>
      </dgm:t>
    </dgm:pt>
    <dgm:pt modelId="{FD9B3084-30B5-4149-99E6-E3F4A2DFD081}" type="pres">
      <dgm:prSet presAssocID="{23B1E4FA-8BEF-4430-A6F5-9091D83DF5EA}" presName="rootnode" presStyleCnt="0">
        <dgm:presLayoutVars>
          <dgm:chMax/>
          <dgm:chPref/>
          <dgm:dir/>
          <dgm:animLvl val="lvl"/>
        </dgm:presLayoutVars>
      </dgm:prSet>
      <dgm:spPr/>
    </dgm:pt>
    <dgm:pt modelId="{47AFC4F5-B0F6-40B4-8578-40DAA24565D3}" type="pres">
      <dgm:prSet presAssocID="{C79AE3B3-169C-4710-9D2B-6F172FECA9CE}" presName="composite" presStyleCnt="0"/>
      <dgm:spPr/>
    </dgm:pt>
    <dgm:pt modelId="{E33C8AAA-F012-4462-92B0-5356C9E3B79B}" type="pres">
      <dgm:prSet presAssocID="{C79AE3B3-169C-4710-9D2B-6F172FECA9CE}" presName="bentUpArrow1" presStyleLbl="alignImgPlace1" presStyleIdx="0" presStyleCnt="3"/>
      <dgm:spPr/>
    </dgm:pt>
    <dgm:pt modelId="{1A0D971E-8251-41FF-BC08-A7D61805DCED}" type="pres">
      <dgm:prSet presAssocID="{C79AE3B3-169C-4710-9D2B-6F172FECA9C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1A1FBC2-CBBE-462B-834F-64C64B45CA3D}" type="pres">
      <dgm:prSet presAssocID="{C79AE3B3-169C-4710-9D2B-6F172FECA9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2EBB2A9-8DA3-4391-89E2-54E267101AD5}" type="pres">
      <dgm:prSet presAssocID="{3E1A895D-E68D-4876-81AE-4221F4C1B510}" presName="sibTrans" presStyleCnt="0"/>
      <dgm:spPr/>
    </dgm:pt>
    <dgm:pt modelId="{9B4348B7-8E41-4AAF-A540-2E930EBB85C9}" type="pres">
      <dgm:prSet presAssocID="{011A546C-D8AE-4C4E-B765-A1F58E5C2773}" presName="composite" presStyleCnt="0"/>
      <dgm:spPr/>
    </dgm:pt>
    <dgm:pt modelId="{D843B076-91F3-43D3-B227-5B713192269F}" type="pres">
      <dgm:prSet presAssocID="{011A546C-D8AE-4C4E-B765-A1F58E5C2773}" presName="bentUpArrow1" presStyleLbl="alignImgPlace1" presStyleIdx="1" presStyleCnt="3"/>
      <dgm:spPr/>
    </dgm:pt>
    <dgm:pt modelId="{3AE4A568-4C16-4955-9CC3-126319065276}" type="pres">
      <dgm:prSet presAssocID="{011A546C-D8AE-4C4E-B765-A1F58E5C277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35B09C67-906A-4221-B73C-F5F730BD018D}" type="pres">
      <dgm:prSet presAssocID="{011A546C-D8AE-4C4E-B765-A1F58E5C277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A867D1E-9141-4282-A571-06C22A738097}" type="pres">
      <dgm:prSet presAssocID="{5411BC74-1B22-4565-AB16-FB95468A34E4}" presName="sibTrans" presStyleCnt="0"/>
      <dgm:spPr/>
    </dgm:pt>
    <dgm:pt modelId="{03029B2C-C88D-45C8-89C5-F6E6DFACA7B4}" type="pres">
      <dgm:prSet presAssocID="{08C64858-5D11-4D9F-93CC-43EAA4C8F149}" presName="composite" presStyleCnt="0"/>
      <dgm:spPr/>
    </dgm:pt>
    <dgm:pt modelId="{40D60374-24D7-436C-A9F1-19A4AFB2E3CB}" type="pres">
      <dgm:prSet presAssocID="{08C64858-5D11-4D9F-93CC-43EAA4C8F149}" presName="bentUpArrow1" presStyleLbl="alignImgPlace1" presStyleIdx="2" presStyleCnt="3"/>
      <dgm:spPr/>
    </dgm:pt>
    <dgm:pt modelId="{5FE4D136-AC37-4DEE-8E59-CA7C53F71C63}" type="pres">
      <dgm:prSet presAssocID="{08C64858-5D11-4D9F-93CC-43EAA4C8F14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B5368DB-41D9-400D-A40E-AA3EE66236C6}" type="pres">
      <dgm:prSet presAssocID="{08C64858-5D11-4D9F-93CC-43EAA4C8F14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3347154-6008-43D8-A52A-A9797042751B}" type="pres">
      <dgm:prSet presAssocID="{962D9390-2CDC-4F02-B793-489BEE6D86D3}" presName="sibTrans" presStyleCnt="0"/>
      <dgm:spPr/>
    </dgm:pt>
    <dgm:pt modelId="{97FF55DB-7039-4BC8-9C49-9136ED81EF10}" type="pres">
      <dgm:prSet presAssocID="{EB41B90C-F313-448A-B4F7-097B7199C24B}" presName="composite" presStyleCnt="0"/>
      <dgm:spPr/>
    </dgm:pt>
    <dgm:pt modelId="{91B5B648-87AA-4281-B6A0-FAF45EF3ACF3}" type="pres">
      <dgm:prSet presAssocID="{EB41B90C-F313-448A-B4F7-097B7199C24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C7ED230-0729-4A68-A5FB-983A3316D8A2}" srcId="{23B1E4FA-8BEF-4430-A6F5-9091D83DF5EA}" destId="{EB41B90C-F313-448A-B4F7-097B7199C24B}" srcOrd="3" destOrd="0" parTransId="{03EEF666-4A09-417B-A068-0B881D58AA0A}" sibTransId="{A67B5C95-675A-4276-BF01-F3A3B4115666}"/>
    <dgm:cxn modelId="{621FB734-B3BD-465F-B298-D6837FA6C4C2}" type="presOf" srcId="{23B1E4FA-8BEF-4430-A6F5-9091D83DF5EA}" destId="{FD9B3084-30B5-4149-99E6-E3F4A2DFD081}" srcOrd="0" destOrd="0" presId="urn:microsoft.com/office/officeart/2005/8/layout/StepDownProcess"/>
    <dgm:cxn modelId="{AA86B165-A1AC-4CF5-B9B1-B9636D20C5DD}" srcId="{23B1E4FA-8BEF-4430-A6F5-9091D83DF5EA}" destId="{C79AE3B3-169C-4710-9D2B-6F172FECA9CE}" srcOrd="0" destOrd="0" parTransId="{CDDA08DD-C67C-498A-B83D-4ED23A4DBDCE}" sibTransId="{3E1A895D-E68D-4876-81AE-4221F4C1B510}"/>
    <dgm:cxn modelId="{E26CFC50-C13E-44CF-BA4E-2786942F8DDC}" type="presOf" srcId="{EB41B90C-F313-448A-B4F7-097B7199C24B}" destId="{91B5B648-87AA-4281-B6A0-FAF45EF3ACF3}" srcOrd="0" destOrd="0" presId="urn:microsoft.com/office/officeart/2005/8/layout/StepDownProcess"/>
    <dgm:cxn modelId="{2B492A81-3D00-4B7C-BC09-91770DD730A4}" srcId="{23B1E4FA-8BEF-4430-A6F5-9091D83DF5EA}" destId="{011A546C-D8AE-4C4E-B765-A1F58E5C2773}" srcOrd="1" destOrd="0" parTransId="{06E87683-C68C-419D-A9B7-14D1793DBF47}" sibTransId="{5411BC74-1B22-4565-AB16-FB95468A34E4}"/>
    <dgm:cxn modelId="{6149649D-99D3-4184-ABAC-44910E696AAB}" srcId="{23B1E4FA-8BEF-4430-A6F5-9091D83DF5EA}" destId="{08C64858-5D11-4D9F-93CC-43EAA4C8F149}" srcOrd="2" destOrd="0" parTransId="{7E00643E-808B-42AE-9E2E-5789956514BE}" sibTransId="{962D9390-2CDC-4F02-B793-489BEE6D86D3}"/>
    <dgm:cxn modelId="{E7D8C4D4-7281-4784-9907-992F19977D2C}" type="presOf" srcId="{011A546C-D8AE-4C4E-B765-A1F58E5C2773}" destId="{3AE4A568-4C16-4955-9CC3-126319065276}" srcOrd="0" destOrd="0" presId="urn:microsoft.com/office/officeart/2005/8/layout/StepDownProcess"/>
    <dgm:cxn modelId="{D4E018D8-C65C-477A-9AEB-DE816622435F}" type="presOf" srcId="{08C64858-5D11-4D9F-93CC-43EAA4C8F149}" destId="{5FE4D136-AC37-4DEE-8E59-CA7C53F71C63}" srcOrd="0" destOrd="0" presId="urn:microsoft.com/office/officeart/2005/8/layout/StepDownProcess"/>
    <dgm:cxn modelId="{DC525BF0-2411-4285-9E09-1409A70C78C6}" type="presOf" srcId="{C79AE3B3-169C-4710-9D2B-6F172FECA9CE}" destId="{1A0D971E-8251-41FF-BC08-A7D61805DCED}" srcOrd="0" destOrd="0" presId="urn:microsoft.com/office/officeart/2005/8/layout/StepDownProcess"/>
    <dgm:cxn modelId="{E7A30A0B-68B2-4697-B7D7-07383C32E2E5}" type="presParOf" srcId="{FD9B3084-30B5-4149-99E6-E3F4A2DFD081}" destId="{47AFC4F5-B0F6-40B4-8578-40DAA24565D3}" srcOrd="0" destOrd="0" presId="urn:microsoft.com/office/officeart/2005/8/layout/StepDownProcess"/>
    <dgm:cxn modelId="{8D61A1DD-8428-4769-9BEF-98D1BA0D4BD4}" type="presParOf" srcId="{47AFC4F5-B0F6-40B4-8578-40DAA24565D3}" destId="{E33C8AAA-F012-4462-92B0-5356C9E3B79B}" srcOrd="0" destOrd="0" presId="urn:microsoft.com/office/officeart/2005/8/layout/StepDownProcess"/>
    <dgm:cxn modelId="{4C6EE555-F3B5-4952-9F9B-C95FB296D40C}" type="presParOf" srcId="{47AFC4F5-B0F6-40B4-8578-40DAA24565D3}" destId="{1A0D971E-8251-41FF-BC08-A7D61805DCED}" srcOrd="1" destOrd="0" presId="urn:microsoft.com/office/officeart/2005/8/layout/StepDownProcess"/>
    <dgm:cxn modelId="{E1199875-0056-470A-A426-4558FE8ADC1A}" type="presParOf" srcId="{47AFC4F5-B0F6-40B4-8578-40DAA24565D3}" destId="{11A1FBC2-CBBE-462B-834F-64C64B45CA3D}" srcOrd="2" destOrd="0" presId="urn:microsoft.com/office/officeart/2005/8/layout/StepDownProcess"/>
    <dgm:cxn modelId="{E5C9A92F-EDE6-44EA-A515-50652EC80B67}" type="presParOf" srcId="{FD9B3084-30B5-4149-99E6-E3F4A2DFD081}" destId="{B2EBB2A9-8DA3-4391-89E2-54E267101AD5}" srcOrd="1" destOrd="0" presId="urn:microsoft.com/office/officeart/2005/8/layout/StepDownProcess"/>
    <dgm:cxn modelId="{75734928-1B0F-4602-8B41-134B0E3EE42F}" type="presParOf" srcId="{FD9B3084-30B5-4149-99E6-E3F4A2DFD081}" destId="{9B4348B7-8E41-4AAF-A540-2E930EBB85C9}" srcOrd="2" destOrd="0" presId="urn:microsoft.com/office/officeart/2005/8/layout/StepDownProcess"/>
    <dgm:cxn modelId="{3C12B3D6-D479-4E22-96BC-BD617A9E8886}" type="presParOf" srcId="{9B4348B7-8E41-4AAF-A540-2E930EBB85C9}" destId="{D843B076-91F3-43D3-B227-5B713192269F}" srcOrd="0" destOrd="0" presId="urn:microsoft.com/office/officeart/2005/8/layout/StepDownProcess"/>
    <dgm:cxn modelId="{9D1440E2-728D-4468-960B-DAB393A0418C}" type="presParOf" srcId="{9B4348B7-8E41-4AAF-A540-2E930EBB85C9}" destId="{3AE4A568-4C16-4955-9CC3-126319065276}" srcOrd="1" destOrd="0" presId="urn:microsoft.com/office/officeart/2005/8/layout/StepDownProcess"/>
    <dgm:cxn modelId="{57651D58-4C9F-4788-97E4-D04E05C03C90}" type="presParOf" srcId="{9B4348B7-8E41-4AAF-A540-2E930EBB85C9}" destId="{35B09C67-906A-4221-B73C-F5F730BD018D}" srcOrd="2" destOrd="0" presId="urn:microsoft.com/office/officeart/2005/8/layout/StepDownProcess"/>
    <dgm:cxn modelId="{384C22EE-F313-487E-9615-03CCE3BA3AB4}" type="presParOf" srcId="{FD9B3084-30B5-4149-99E6-E3F4A2DFD081}" destId="{0A867D1E-9141-4282-A571-06C22A738097}" srcOrd="3" destOrd="0" presId="urn:microsoft.com/office/officeart/2005/8/layout/StepDownProcess"/>
    <dgm:cxn modelId="{BC8E5BB5-54D2-40BA-ADA4-88EFD0203380}" type="presParOf" srcId="{FD9B3084-30B5-4149-99E6-E3F4A2DFD081}" destId="{03029B2C-C88D-45C8-89C5-F6E6DFACA7B4}" srcOrd="4" destOrd="0" presId="urn:microsoft.com/office/officeart/2005/8/layout/StepDownProcess"/>
    <dgm:cxn modelId="{003D95EF-D2A6-49CC-877E-94C482F10BF9}" type="presParOf" srcId="{03029B2C-C88D-45C8-89C5-F6E6DFACA7B4}" destId="{40D60374-24D7-436C-A9F1-19A4AFB2E3CB}" srcOrd="0" destOrd="0" presId="urn:microsoft.com/office/officeart/2005/8/layout/StepDownProcess"/>
    <dgm:cxn modelId="{33FCF002-F569-413D-9232-DCF7E212121E}" type="presParOf" srcId="{03029B2C-C88D-45C8-89C5-F6E6DFACA7B4}" destId="{5FE4D136-AC37-4DEE-8E59-CA7C53F71C63}" srcOrd="1" destOrd="0" presId="urn:microsoft.com/office/officeart/2005/8/layout/StepDownProcess"/>
    <dgm:cxn modelId="{F08AEFB2-8C2E-4505-96B6-933B85909F58}" type="presParOf" srcId="{03029B2C-C88D-45C8-89C5-F6E6DFACA7B4}" destId="{5B5368DB-41D9-400D-A40E-AA3EE66236C6}" srcOrd="2" destOrd="0" presId="urn:microsoft.com/office/officeart/2005/8/layout/StepDownProcess"/>
    <dgm:cxn modelId="{DD44120B-F956-48C7-9C4B-E5CBA6DDBD5F}" type="presParOf" srcId="{FD9B3084-30B5-4149-99E6-E3F4A2DFD081}" destId="{53347154-6008-43D8-A52A-A9797042751B}" srcOrd="5" destOrd="0" presId="urn:microsoft.com/office/officeart/2005/8/layout/StepDownProcess"/>
    <dgm:cxn modelId="{4D133C85-CD3D-4AF2-A6B0-2F8D2E44E319}" type="presParOf" srcId="{FD9B3084-30B5-4149-99E6-E3F4A2DFD081}" destId="{97FF55DB-7039-4BC8-9C49-9136ED81EF10}" srcOrd="6" destOrd="0" presId="urn:microsoft.com/office/officeart/2005/8/layout/StepDownProcess"/>
    <dgm:cxn modelId="{9EA635F3-58BF-45FE-A0FE-0F10AB9D2A23}" type="presParOf" srcId="{97FF55DB-7039-4BC8-9C49-9136ED81EF10}" destId="{91B5B648-87AA-4281-B6A0-FAF45EF3ACF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DFC0EB-8A89-4DC8-A92B-C485567B30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A90636-511C-441F-8B8B-71D2D51B21C9}">
      <dgm:prSet phldrT="[Text]" phldr="0" custT="1"/>
      <dgm:spPr/>
      <dgm:t>
        <a:bodyPr/>
        <a:lstStyle/>
        <a:p>
          <a:pPr rtl="0"/>
          <a:r>
            <a:rPr lang="en-US" sz="1800" dirty="0">
              <a:latin typeface="+mn-lt"/>
            </a:rPr>
            <a:t>hi to all</a:t>
          </a:r>
        </a:p>
      </dgm:t>
    </dgm:pt>
    <dgm:pt modelId="{C97E7684-AD5D-46BA-95DC-883DF140BE37}" type="parTrans" cxnId="{471AEAB5-C865-4F71-AA4F-FA58AFCDC489}">
      <dgm:prSet/>
      <dgm:spPr/>
      <dgm:t>
        <a:bodyPr/>
        <a:lstStyle/>
        <a:p>
          <a:endParaRPr lang="en-US"/>
        </a:p>
      </dgm:t>
    </dgm:pt>
    <dgm:pt modelId="{03E6350E-B1F5-4995-9C92-9E670E23449A}" type="sibTrans" cxnId="{471AEAB5-C865-4F71-AA4F-FA58AFCDC489}">
      <dgm:prSet/>
      <dgm:spPr/>
      <dgm:t>
        <a:bodyPr/>
        <a:lstStyle/>
        <a:p>
          <a:endParaRPr lang="en-US"/>
        </a:p>
      </dgm:t>
    </dgm:pt>
    <dgm:pt modelId="{6DE9E16C-0730-49F9-853B-798AAF4A7A94}">
      <dgm:prSet phldrT="[Text]" phldr="0" custT="1"/>
      <dgm:spPr/>
      <dgm:t>
        <a:bodyPr/>
        <a:lstStyle/>
        <a:p>
          <a:r>
            <a:rPr lang="en-US" sz="1800" dirty="0" err="1">
              <a:latin typeface="+mn-lt"/>
            </a:rPr>
            <a:t>qwertyuiopasdfghjklzxcvbnm</a:t>
          </a:r>
          <a:endParaRPr lang="en-US" sz="1800" dirty="0">
            <a:latin typeface="+mn-lt"/>
          </a:endParaRPr>
        </a:p>
      </dgm:t>
    </dgm:pt>
    <dgm:pt modelId="{30C85FF1-6BD9-4633-8BFD-9EE2F360ECD2}" type="parTrans" cxnId="{2D872E95-ED30-4906-A565-3865C1FB8F7B}">
      <dgm:prSet/>
      <dgm:spPr/>
      <dgm:t>
        <a:bodyPr/>
        <a:lstStyle/>
        <a:p>
          <a:endParaRPr lang="en-US"/>
        </a:p>
      </dgm:t>
    </dgm:pt>
    <dgm:pt modelId="{52D5090F-98BF-4FF6-B97F-9596CA626428}" type="sibTrans" cxnId="{2D872E95-ED30-4906-A565-3865C1FB8F7B}">
      <dgm:prSet/>
      <dgm:spPr/>
      <dgm:t>
        <a:bodyPr/>
        <a:lstStyle/>
        <a:p>
          <a:endParaRPr lang="en-US"/>
        </a:p>
      </dgm:t>
    </dgm:pt>
    <dgm:pt modelId="{0BF429F2-DB11-4F10-8616-2EC183344BCE}">
      <dgm:prSet phldrT="[Text]" phldr="0" custT="1"/>
      <dgm:spPr/>
      <dgm:t>
        <a:bodyPr/>
        <a:lstStyle/>
        <a:p>
          <a:pPr rtl="0"/>
          <a:r>
            <a:rPr lang="en-US" sz="1800" dirty="0">
              <a:latin typeface="+mn-lt"/>
            </a:rPr>
            <a:t>kl </a:t>
          </a:r>
          <a:r>
            <a:rPr lang="en-US" sz="1800" dirty="0" err="1">
              <a:latin typeface="+mn-lt"/>
            </a:rPr>
            <a:t>zy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aee</a:t>
          </a:r>
          <a:endParaRPr lang="en-US" sz="1800" dirty="0">
            <a:latin typeface="+mn-lt"/>
          </a:endParaRPr>
        </a:p>
      </dgm:t>
    </dgm:pt>
    <dgm:pt modelId="{EEB8A984-896E-4F59-B48E-EEBDE7F23B73}" type="parTrans" cxnId="{4C1603BE-E69F-48DB-AFD7-6F4D7E997B77}">
      <dgm:prSet/>
      <dgm:spPr/>
      <dgm:t>
        <a:bodyPr/>
        <a:lstStyle/>
        <a:p>
          <a:endParaRPr lang="en-US"/>
        </a:p>
      </dgm:t>
    </dgm:pt>
    <dgm:pt modelId="{2EE8ED63-C6BD-4F4A-A092-DB5D6A5E0388}" type="sibTrans" cxnId="{4C1603BE-E69F-48DB-AFD7-6F4D7E997B77}">
      <dgm:prSet/>
      <dgm:spPr/>
      <dgm:t>
        <a:bodyPr/>
        <a:lstStyle/>
        <a:p>
          <a:endParaRPr lang="en-US"/>
        </a:p>
      </dgm:t>
    </dgm:pt>
    <dgm:pt modelId="{68A0B168-BA95-4527-BA92-049757EC50AC}" type="pres">
      <dgm:prSet presAssocID="{BFDFC0EB-8A89-4DC8-A92B-C485567B3046}" presName="Name0" presStyleCnt="0">
        <dgm:presLayoutVars>
          <dgm:dir/>
          <dgm:resizeHandles val="exact"/>
        </dgm:presLayoutVars>
      </dgm:prSet>
      <dgm:spPr/>
    </dgm:pt>
    <dgm:pt modelId="{C4A0C930-0E7D-48A8-A982-A4FEB8B42382}" type="pres">
      <dgm:prSet presAssocID="{37A90636-511C-441F-8B8B-71D2D51B21C9}" presName="node" presStyleLbl="node1" presStyleIdx="0" presStyleCnt="3">
        <dgm:presLayoutVars>
          <dgm:bulletEnabled val="1"/>
        </dgm:presLayoutVars>
      </dgm:prSet>
      <dgm:spPr/>
    </dgm:pt>
    <dgm:pt modelId="{81209500-A4D2-418E-8A6F-DFAE5CF43E9E}" type="pres">
      <dgm:prSet presAssocID="{03E6350E-B1F5-4995-9C92-9E670E23449A}" presName="sibTrans" presStyleLbl="sibTrans2D1" presStyleIdx="0" presStyleCnt="2"/>
      <dgm:spPr/>
    </dgm:pt>
    <dgm:pt modelId="{13713D97-D986-43B3-9B63-0E3D6A9BE39C}" type="pres">
      <dgm:prSet presAssocID="{03E6350E-B1F5-4995-9C92-9E670E23449A}" presName="connectorText" presStyleLbl="sibTrans2D1" presStyleIdx="0" presStyleCnt="2"/>
      <dgm:spPr/>
    </dgm:pt>
    <dgm:pt modelId="{07C466DF-8C3D-4866-8D38-49B4C5CA56EC}" type="pres">
      <dgm:prSet presAssocID="{6DE9E16C-0730-49F9-853B-798AAF4A7A94}" presName="node" presStyleLbl="node1" presStyleIdx="1" presStyleCnt="3">
        <dgm:presLayoutVars>
          <dgm:bulletEnabled val="1"/>
        </dgm:presLayoutVars>
      </dgm:prSet>
      <dgm:spPr/>
    </dgm:pt>
    <dgm:pt modelId="{EF24FDF2-6ACD-4FC9-A5BF-A6515D5AFC85}" type="pres">
      <dgm:prSet presAssocID="{52D5090F-98BF-4FF6-B97F-9596CA626428}" presName="sibTrans" presStyleLbl="sibTrans2D1" presStyleIdx="1" presStyleCnt="2"/>
      <dgm:spPr/>
    </dgm:pt>
    <dgm:pt modelId="{51BBEBE4-2484-4369-AC47-2E1B6208097F}" type="pres">
      <dgm:prSet presAssocID="{52D5090F-98BF-4FF6-B97F-9596CA626428}" presName="connectorText" presStyleLbl="sibTrans2D1" presStyleIdx="1" presStyleCnt="2"/>
      <dgm:spPr/>
    </dgm:pt>
    <dgm:pt modelId="{EE81FE68-6C1C-48BC-96B4-84DD4C71CA33}" type="pres">
      <dgm:prSet presAssocID="{0BF429F2-DB11-4F10-8616-2EC183344BCE}" presName="node" presStyleLbl="node1" presStyleIdx="2" presStyleCnt="3">
        <dgm:presLayoutVars>
          <dgm:bulletEnabled val="1"/>
        </dgm:presLayoutVars>
      </dgm:prSet>
      <dgm:spPr/>
    </dgm:pt>
  </dgm:ptLst>
  <dgm:cxnLst>
    <dgm:cxn modelId="{029CD61B-78DB-4E48-8CBE-C2CDF987A270}" type="presOf" srcId="{37A90636-511C-441F-8B8B-71D2D51B21C9}" destId="{C4A0C930-0E7D-48A8-A982-A4FEB8B42382}" srcOrd="0" destOrd="0" presId="urn:microsoft.com/office/officeart/2005/8/layout/process1"/>
    <dgm:cxn modelId="{92BA8323-8738-45CF-AFC5-D97265C52F36}" type="presOf" srcId="{0BF429F2-DB11-4F10-8616-2EC183344BCE}" destId="{EE81FE68-6C1C-48BC-96B4-84DD4C71CA33}" srcOrd="0" destOrd="0" presId="urn:microsoft.com/office/officeart/2005/8/layout/process1"/>
    <dgm:cxn modelId="{4342462F-8335-426E-B33C-8AACF201B7B7}" type="presOf" srcId="{BFDFC0EB-8A89-4DC8-A92B-C485567B3046}" destId="{68A0B168-BA95-4527-BA92-049757EC50AC}" srcOrd="0" destOrd="0" presId="urn:microsoft.com/office/officeart/2005/8/layout/process1"/>
    <dgm:cxn modelId="{3EFCF439-2CF8-4C6A-AEC4-6D25ED164F0F}" type="presOf" srcId="{03E6350E-B1F5-4995-9C92-9E670E23449A}" destId="{13713D97-D986-43B3-9B63-0E3D6A9BE39C}" srcOrd="1" destOrd="0" presId="urn:microsoft.com/office/officeart/2005/8/layout/process1"/>
    <dgm:cxn modelId="{61916A3F-7476-41ED-B913-5860874C7D41}" type="presOf" srcId="{52D5090F-98BF-4FF6-B97F-9596CA626428}" destId="{EF24FDF2-6ACD-4FC9-A5BF-A6515D5AFC85}" srcOrd="0" destOrd="0" presId="urn:microsoft.com/office/officeart/2005/8/layout/process1"/>
    <dgm:cxn modelId="{60850789-BDD9-4886-9BA0-7564007E9782}" type="presOf" srcId="{52D5090F-98BF-4FF6-B97F-9596CA626428}" destId="{51BBEBE4-2484-4369-AC47-2E1B6208097F}" srcOrd="1" destOrd="0" presId="urn:microsoft.com/office/officeart/2005/8/layout/process1"/>
    <dgm:cxn modelId="{2D872E95-ED30-4906-A565-3865C1FB8F7B}" srcId="{BFDFC0EB-8A89-4DC8-A92B-C485567B3046}" destId="{6DE9E16C-0730-49F9-853B-798AAF4A7A94}" srcOrd="1" destOrd="0" parTransId="{30C85FF1-6BD9-4633-8BFD-9EE2F360ECD2}" sibTransId="{52D5090F-98BF-4FF6-B97F-9596CA626428}"/>
    <dgm:cxn modelId="{2E5A81B1-6C26-4EF6-9F43-E1E6C1B1CFC4}" type="presOf" srcId="{03E6350E-B1F5-4995-9C92-9E670E23449A}" destId="{81209500-A4D2-418E-8A6F-DFAE5CF43E9E}" srcOrd="0" destOrd="0" presId="urn:microsoft.com/office/officeart/2005/8/layout/process1"/>
    <dgm:cxn modelId="{471AEAB5-C865-4F71-AA4F-FA58AFCDC489}" srcId="{BFDFC0EB-8A89-4DC8-A92B-C485567B3046}" destId="{37A90636-511C-441F-8B8B-71D2D51B21C9}" srcOrd="0" destOrd="0" parTransId="{C97E7684-AD5D-46BA-95DC-883DF140BE37}" sibTransId="{03E6350E-B1F5-4995-9C92-9E670E23449A}"/>
    <dgm:cxn modelId="{4C1603BE-E69F-48DB-AFD7-6F4D7E997B77}" srcId="{BFDFC0EB-8A89-4DC8-A92B-C485567B3046}" destId="{0BF429F2-DB11-4F10-8616-2EC183344BCE}" srcOrd="2" destOrd="0" parTransId="{EEB8A984-896E-4F59-B48E-EEBDE7F23B73}" sibTransId="{2EE8ED63-C6BD-4F4A-A092-DB5D6A5E0388}"/>
    <dgm:cxn modelId="{FC7E34BF-6E43-4679-87D0-1BD17D168D34}" type="presOf" srcId="{6DE9E16C-0730-49F9-853B-798AAF4A7A94}" destId="{07C466DF-8C3D-4866-8D38-49B4C5CA56EC}" srcOrd="0" destOrd="0" presId="urn:microsoft.com/office/officeart/2005/8/layout/process1"/>
    <dgm:cxn modelId="{6C566304-EB96-4D5B-915D-75D22340653B}" type="presParOf" srcId="{68A0B168-BA95-4527-BA92-049757EC50AC}" destId="{C4A0C930-0E7D-48A8-A982-A4FEB8B42382}" srcOrd="0" destOrd="0" presId="urn:microsoft.com/office/officeart/2005/8/layout/process1"/>
    <dgm:cxn modelId="{7AD3A9A3-2D32-4353-B9C8-50CB52BBC7E9}" type="presParOf" srcId="{68A0B168-BA95-4527-BA92-049757EC50AC}" destId="{81209500-A4D2-418E-8A6F-DFAE5CF43E9E}" srcOrd="1" destOrd="0" presId="urn:microsoft.com/office/officeart/2005/8/layout/process1"/>
    <dgm:cxn modelId="{040D3F30-073A-41FE-B018-2D038A1F0F15}" type="presParOf" srcId="{81209500-A4D2-418E-8A6F-DFAE5CF43E9E}" destId="{13713D97-D986-43B3-9B63-0E3D6A9BE39C}" srcOrd="0" destOrd="0" presId="urn:microsoft.com/office/officeart/2005/8/layout/process1"/>
    <dgm:cxn modelId="{19584FE8-F36B-447B-9AB3-ADB9564F852E}" type="presParOf" srcId="{68A0B168-BA95-4527-BA92-049757EC50AC}" destId="{07C466DF-8C3D-4866-8D38-49B4C5CA56EC}" srcOrd="2" destOrd="0" presId="urn:microsoft.com/office/officeart/2005/8/layout/process1"/>
    <dgm:cxn modelId="{2A4A88E6-BA4C-49A4-A50A-44E1F9BA002A}" type="presParOf" srcId="{68A0B168-BA95-4527-BA92-049757EC50AC}" destId="{EF24FDF2-6ACD-4FC9-A5BF-A6515D5AFC85}" srcOrd="3" destOrd="0" presId="urn:microsoft.com/office/officeart/2005/8/layout/process1"/>
    <dgm:cxn modelId="{C5BA4942-BD81-4AA7-904D-EC81D3FF02B1}" type="presParOf" srcId="{EF24FDF2-6ACD-4FC9-A5BF-A6515D5AFC85}" destId="{51BBEBE4-2484-4369-AC47-2E1B6208097F}" srcOrd="0" destOrd="0" presId="urn:microsoft.com/office/officeart/2005/8/layout/process1"/>
    <dgm:cxn modelId="{341B6A34-73E6-4B44-9CE8-34541B7D9B56}" type="presParOf" srcId="{68A0B168-BA95-4527-BA92-049757EC50AC}" destId="{EE81FE68-6C1C-48BC-96B4-84DD4C71CA3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A5FF2D-CFD7-45C0-B333-A459752664C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C0126B-3DD1-4BFC-81ED-63DDA3D542AA}">
      <dgm:prSet phldrT="[Text]"/>
      <dgm:spPr/>
      <dgm:t>
        <a:bodyPr/>
        <a:lstStyle/>
        <a:p>
          <a:r>
            <a:rPr lang="en-US" dirty="0"/>
            <a:t>Header Files</a:t>
          </a:r>
        </a:p>
      </dgm:t>
    </dgm:pt>
    <dgm:pt modelId="{A0C26437-C76A-4BCA-B97E-8D8C3F1A57E2}" type="parTrans" cxnId="{AE03835F-C133-43E5-8E21-33C0EE970D96}">
      <dgm:prSet/>
      <dgm:spPr/>
      <dgm:t>
        <a:bodyPr/>
        <a:lstStyle/>
        <a:p>
          <a:endParaRPr lang="en-US"/>
        </a:p>
      </dgm:t>
    </dgm:pt>
    <dgm:pt modelId="{1F241C06-86BC-4FF5-8BA5-CC8AB60597F5}" type="sibTrans" cxnId="{AE03835F-C133-43E5-8E21-33C0EE970D96}">
      <dgm:prSet/>
      <dgm:spPr/>
      <dgm:t>
        <a:bodyPr/>
        <a:lstStyle/>
        <a:p>
          <a:endParaRPr lang="en-US"/>
        </a:p>
      </dgm:t>
    </dgm:pt>
    <dgm:pt modelId="{62764F8B-9DE8-4D03-9C59-8D14AB52A858}">
      <dgm:prSet phldrT="[Text]"/>
      <dgm:spPr/>
      <dgm:t>
        <a:bodyPr/>
        <a:lstStyle/>
        <a:p>
          <a:r>
            <a:rPr lang="en-US" dirty="0" err="1"/>
            <a:t>stdio.h</a:t>
          </a:r>
          <a:endParaRPr lang="en-US" dirty="0"/>
        </a:p>
      </dgm:t>
    </dgm:pt>
    <dgm:pt modelId="{C0D0FAB2-817E-4F3B-88EF-7547280AF118}" type="parTrans" cxnId="{AD2C26BE-E804-44EA-8948-188B7F49B4DA}">
      <dgm:prSet/>
      <dgm:spPr/>
      <dgm:t>
        <a:bodyPr/>
        <a:lstStyle/>
        <a:p>
          <a:endParaRPr lang="en-US"/>
        </a:p>
      </dgm:t>
    </dgm:pt>
    <dgm:pt modelId="{71B9C06C-318C-4338-BC87-17CDA5238F63}" type="sibTrans" cxnId="{AD2C26BE-E804-44EA-8948-188B7F49B4DA}">
      <dgm:prSet/>
      <dgm:spPr/>
      <dgm:t>
        <a:bodyPr/>
        <a:lstStyle/>
        <a:p>
          <a:endParaRPr lang="en-US"/>
        </a:p>
      </dgm:t>
    </dgm:pt>
    <dgm:pt modelId="{727C7B2D-2606-4326-8148-2D0D6AC62F1F}">
      <dgm:prSet phldrT="[Text]"/>
      <dgm:spPr/>
      <dgm:t>
        <a:bodyPr/>
        <a:lstStyle/>
        <a:p>
          <a:r>
            <a:rPr lang="en-US" dirty="0" err="1"/>
            <a:t>conio.h</a:t>
          </a:r>
          <a:endParaRPr lang="en-US" dirty="0"/>
        </a:p>
      </dgm:t>
    </dgm:pt>
    <dgm:pt modelId="{FF72147A-65E6-46DC-9F8F-D3C26762BB70}" type="parTrans" cxnId="{448CDAA2-52F6-4CA8-9915-C4CFD889FD11}">
      <dgm:prSet/>
      <dgm:spPr/>
      <dgm:t>
        <a:bodyPr/>
        <a:lstStyle/>
        <a:p>
          <a:endParaRPr lang="en-US"/>
        </a:p>
      </dgm:t>
    </dgm:pt>
    <dgm:pt modelId="{92385FA2-751B-4F6C-87C3-B85B3C10E58B}" type="sibTrans" cxnId="{448CDAA2-52F6-4CA8-9915-C4CFD889FD11}">
      <dgm:prSet/>
      <dgm:spPr/>
      <dgm:t>
        <a:bodyPr/>
        <a:lstStyle/>
        <a:p>
          <a:endParaRPr lang="en-US"/>
        </a:p>
      </dgm:t>
    </dgm:pt>
    <dgm:pt modelId="{AC68F2E2-DEA7-4421-A7C8-40EBA7D30585}">
      <dgm:prSet phldrT="[Text]"/>
      <dgm:spPr/>
      <dgm:t>
        <a:bodyPr/>
        <a:lstStyle/>
        <a:p>
          <a:r>
            <a:rPr lang="en-US" dirty="0" err="1"/>
            <a:t>ctype.h</a:t>
          </a:r>
          <a:endParaRPr lang="en-US" dirty="0"/>
        </a:p>
      </dgm:t>
    </dgm:pt>
    <dgm:pt modelId="{1EE042FA-53F1-4A64-93AE-D9CC7F18D9AA}" type="parTrans" cxnId="{860A4152-36AD-49B4-B8A7-2615D6A64882}">
      <dgm:prSet/>
      <dgm:spPr/>
      <dgm:t>
        <a:bodyPr/>
        <a:lstStyle/>
        <a:p>
          <a:endParaRPr lang="en-US"/>
        </a:p>
      </dgm:t>
    </dgm:pt>
    <dgm:pt modelId="{0E4AAB7D-0CA5-4CB9-81BB-598E4F0494CB}" type="sibTrans" cxnId="{860A4152-36AD-49B4-B8A7-2615D6A64882}">
      <dgm:prSet/>
      <dgm:spPr/>
      <dgm:t>
        <a:bodyPr/>
        <a:lstStyle/>
        <a:p>
          <a:endParaRPr lang="en-US"/>
        </a:p>
      </dgm:t>
    </dgm:pt>
    <dgm:pt modelId="{12F9595B-1936-4DC1-BEC2-B3CE16295A3E}">
      <dgm:prSet/>
      <dgm:spPr/>
      <dgm:t>
        <a:bodyPr/>
        <a:lstStyle/>
        <a:p>
          <a:r>
            <a:rPr lang="en-US" dirty="0" err="1"/>
            <a:t>string.h</a:t>
          </a:r>
          <a:endParaRPr lang="en-US" dirty="0"/>
        </a:p>
      </dgm:t>
    </dgm:pt>
    <dgm:pt modelId="{8BDC4975-A5FF-49D0-B9EA-70D510ED1407}" type="parTrans" cxnId="{107F8111-54DD-4161-A06C-8D38499758D9}">
      <dgm:prSet/>
      <dgm:spPr/>
      <dgm:t>
        <a:bodyPr/>
        <a:lstStyle/>
        <a:p>
          <a:endParaRPr lang="en-US"/>
        </a:p>
      </dgm:t>
    </dgm:pt>
    <dgm:pt modelId="{F918CE0E-96F0-4E44-9B79-6EF074802DF2}" type="sibTrans" cxnId="{107F8111-54DD-4161-A06C-8D38499758D9}">
      <dgm:prSet/>
      <dgm:spPr/>
      <dgm:t>
        <a:bodyPr/>
        <a:lstStyle/>
        <a:p>
          <a:endParaRPr lang="en-US"/>
        </a:p>
      </dgm:t>
    </dgm:pt>
    <dgm:pt modelId="{F87254F8-511C-4196-B88D-08533320ED33}">
      <dgm:prSet/>
      <dgm:spPr/>
      <dgm:t>
        <a:bodyPr/>
        <a:lstStyle/>
        <a:p>
          <a:r>
            <a:rPr lang="en-US" dirty="0" err="1"/>
            <a:t>fprintf,fscanf</a:t>
          </a:r>
          <a:endParaRPr lang="en-US" dirty="0"/>
        </a:p>
      </dgm:t>
    </dgm:pt>
    <dgm:pt modelId="{81EE1075-54CC-4C8F-BADA-A96F3FA76DA6}" type="parTrans" cxnId="{7B643146-AA9F-47B9-8B61-CA4CB22E9BEA}">
      <dgm:prSet/>
      <dgm:spPr/>
      <dgm:t>
        <a:bodyPr/>
        <a:lstStyle/>
        <a:p>
          <a:endParaRPr lang="en-US"/>
        </a:p>
      </dgm:t>
    </dgm:pt>
    <dgm:pt modelId="{D647A917-884D-4B02-896C-5FFAAD9B4887}" type="sibTrans" cxnId="{7B643146-AA9F-47B9-8B61-CA4CB22E9BEA}">
      <dgm:prSet/>
      <dgm:spPr/>
      <dgm:t>
        <a:bodyPr/>
        <a:lstStyle/>
        <a:p>
          <a:endParaRPr lang="en-US"/>
        </a:p>
      </dgm:t>
    </dgm:pt>
    <dgm:pt modelId="{2D2F30CE-70E6-4A9F-8E91-10C9356115B3}">
      <dgm:prSet/>
      <dgm:spPr/>
      <dgm:t>
        <a:bodyPr/>
        <a:lstStyle/>
        <a:p>
          <a:r>
            <a:rPr lang="en-US" dirty="0" err="1"/>
            <a:t>gets,puts</a:t>
          </a:r>
          <a:endParaRPr lang="en-US" dirty="0"/>
        </a:p>
      </dgm:t>
    </dgm:pt>
    <dgm:pt modelId="{0F94B8A4-4D41-4024-9550-0C6A080EEA36}" type="parTrans" cxnId="{A1E37B72-4BB9-4063-A5BA-26C4B6D5B357}">
      <dgm:prSet/>
      <dgm:spPr/>
      <dgm:t>
        <a:bodyPr/>
        <a:lstStyle/>
        <a:p>
          <a:endParaRPr lang="en-US"/>
        </a:p>
      </dgm:t>
    </dgm:pt>
    <dgm:pt modelId="{4E522D5F-13DD-4B81-AB9C-5E9C1F0FE5EA}" type="sibTrans" cxnId="{A1E37B72-4BB9-4063-A5BA-26C4B6D5B357}">
      <dgm:prSet/>
      <dgm:spPr/>
      <dgm:t>
        <a:bodyPr/>
        <a:lstStyle/>
        <a:p>
          <a:endParaRPr lang="en-US"/>
        </a:p>
      </dgm:t>
    </dgm:pt>
    <dgm:pt modelId="{C320FAA4-DC4C-4E9A-8D58-3533F6926ADA}">
      <dgm:prSet/>
      <dgm:spPr/>
      <dgm:t>
        <a:bodyPr/>
        <a:lstStyle/>
        <a:p>
          <a:r>
            <a:rPr lang="en-US" dirty="0" err="1"/>
            <a:t>getch</a:t>
          </a:r>
          <a:endParaRPr lang="en-US" dirty="0"/>
        </a:p>
      </dgm:t>
    </dgm:pt>
    <dgm:pt modelId="{F576656A-DC93-4E46-B168-5A363EFBF2EC}" type="parTrans" cxnId="{2E0DCFE7-BF9E-4754-95F3-25A840900982}">
      <dgm:prSet/>
      <dgm:spPr/>
      <dgm:t>
        <a:bodyPr/>
        <a:lstStyle/>
        <a:p>
          <a:endParaRPr lang="en-US"/>
        </a:p>
      </dgm:t>
    </dgm:pt>
    <dgm:pt modelId="{994C1CEC-8AE4-4FA4-8250-E0EE62708A03}" type="sibTrans" cxnId="{2E0DCFE7-BF9E-4754-95F3-25A840900982}">
      <dgm:prSet/>
      <dgm:spPr/>
      <dgm:t>
        <a:bodyPr/>
        <a:lstStyle/>
        <a:p>
          <a:endParaRPr lang="en-US"/>
        </a:p>
      </dgm:t>
    </dgm:pt>
    <dgm:pt modelId="{30384F81-349F-4BD9-A9D2-DE4A0376E0D4}">
      <dgm:prSet/>
      <dgm:spPr/>
      <dgm:t>
        <a:bodyPr/>
        <a:lstStyle/>
        <a:p>
          <a:r>
            <a:rPr lang="en-US" dirty="0" err="1"/>
            <a:t>toupper</a:t>
          </a:r>
          <a:endParaRPr lang="en-US" dirty="0"/>
        </a:p>
      </dgm:t>
    </dgm:pt>
    <dgm:pt modelId="{1BA9CC78-9496-4870-8FBB-3EC643B1B39D}" type="parTrans" cxnId="{6C9420BE-B784-4C52-8D07-CEAE9EDA381C}">
      <dgm:prSet/>
      <dgm:spPr/>
      <dgm:t>
        <a:bodyPr/>
        <a:lstStyle/>
        <a:p>
          <a:endParaRPr lang="en-US"/>
        </a:p>
      </dgm:t>
    </dgm:pt>
    <dgm:pt modelId="{E9892441-E6CD-40D9-BB84-C7309E0A4386}" type="sibTrans" cxnId="{6C9420BE-B784-4C52-8D07-CEAE9EDA381C}">
      <dgm:prSet/>
      <dgm:spPr/>
      <dgm:t>
        <a:bodyPr/>
        <a:lstStyle/>
        <a:p>
          <a:endParaRPr lang="en-US"/>
        </a:p>
      </dgm:t>
    </dgm:pt>
    <dgm:pt modelId="{5BD11EE2-CE60-4AF0-9257-FAE96B273B15}">
      <dgm:prSet/>
      <dgm:spPr/>
      <dgm:t>
        <a:bodyPr/>
        <a:lstStyle/>
        <a:p>
          <a:r>
            <a:rPr lang="en-US" dirty="0" err="1"/>
            <a:t>strlen</a:t>
          </a:r>
          <a:endParaRPr lang="en-US" dirty="0"/>
        </a:p>
      </dgm:t>
    </dgm:pt>
    <dgm:pt modelId="{35CE9034-BD5F-4562-804A-CBF87792D005}" type="parTrans" cxnId="{79A4DBB0-0658-408B-AA2C-948FDB8D4352}">
      <dgm:prSet/>
      <dgm:spPr/>
      <dgm:t>
        <a:bodyPr/>
        <a:lstStyle/>
        <a:p>
          <a:endParaRPr lang="en-US"/>
        </a:p>
      </dgm:t>
    </dgm:pt>
    <dgm:pt modelId="{1077A8F7-8376-4FD7-B86C-7D0E812703E9}" type="sibTrans" cxnId="{79A4DBB0-0658-408B-AA2C-948FDB8D4352}">
      <dgm:prSet/>
      <dgm:spPr/>
      <dgm:t>
        <a:bodyPr/>
        <a:lstStyle/>
        <a:p>
          <a:endParaRPr lang="en-US"/>
        </a:p>
      </dgm:t>
    </dgm:pt>
    <dgm:pt modelId="{A821A318-F0C7-4F4B-87A0-30A73A57464D}">
      <dgm:prSet/>
      <dgm:spPr/>
      <dgm:t>
        <a:bodyPr/>
        <a:lstStyle/>
        <a:p>
          <a:r>
            <a:rPr lang="en-US" dirty="0" err="1"/>
            <a:t>strcmp</a:t>
          </a:r>
          <a:endParaRPr lang="en-US" dirty="0"/>
        </a:p>
      </dgm:t>
    </dgm:pt>
    <dgm:pt modelId="{138B20F4-732E-412C-A351-32F38B058AB0}" type="parTrans" cxnId="{60922A55-97AE-46B6-879A-BC4A81F0F93A}">
      <dgm:prSet/>
      <dgm:spPr/>
      <dgm:t>
        <a:bodyPr/>
        <a:lstStyle/>
        <a:p>
          <a:endParaRPr lang="en-US"/>
        </a:p>
      </dgm:t>
    </dgm:pt>
    <dgm:pt modelId="{898DA242-EDF7-4BCD-BD65-469208184725}" type="sibTrans" cxnId="{60922A55-97AE-46B6-879A-BC4A81F0F93A}">
      <dgm:prSet/>
      <dgm:spPr/>
      <dgm:t>
        <a:bodyPr/>
        <a:lstStyle/>
        <a:p>
          <a:endParaRPr lang="en-US"/>
        </a:p>
      </dgm:t>
    </dgm:pt>
    <dgm:pt modelId="{A00EEC94-7E9A-4136-A3A1-FB46E5B3EBC4}">
      <dgm:prSet/>
      <dgm:spPr/>
      <dgm:t>
        <a:bodyPr/>
        <a:lstStyle/>
        <a:p>
          <a:r>
            <a:rPr lang="en-US"/>
            <a:t>printf,scanf</a:t>
          </a:r>
          <a:endParaRPr lang="en-US" dirty="0"/>
        </a:p>
      </dgm:t>
    </dgm:pt>
    <dgm:pt modelId="{D8BA26A3-2A88-4BB8-AAB9-574EBD312979}" type="parTrans" cxnId="{136A6160-A211-439F-B491-B9737F35E3C4}">
      <dgm:prSet/>
      <dgm:spPr/>
      <dgm:t>
        <a:bodyPr/>
        <a:lstStyle/>
        <a:p>
          <a:endParaRPr lang="en-US"/>
        </a:p>
      </dgm:t>
    </dgm:pt>
    <dgm:pt modelId="{561E4258-C8B3-4422-8E69-53AF42686F27}" type="sibTrans" cxnId="{136A6160-A211-439F-B491-B9737F35E3C4}">
      <dgm:prSet/>
      <dgm:spPr/>
      <dgm:t>
        <a:bodyPr/>
        <a:lstStyle/>
        <a:p>
          <a:endParaRPr lang="en-US"/>
        </a:p>
      </dgm:t>
    </dgm:pt>
    <dgm:pt modelId="{705B4BC1-B8DC-4442-907B-8B7019C15CE8}" type="pres">
      <dgm:prSet presAssocID="{2BA5FF2D-CFD7-45C0-B333-A459752664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D51D6F-4853-4EF7-B8C7-C0F93C06D8C2}" type="pres">
      <dgm:prSet presAssocID="{86C0126B-3DD1-4BFC-81ED-63DDA3D542AA}" presName="hierRoot1" presStyleCnt="0">
        <dgm:presLayoutVars>
          <dgm:hierBranch val="init"/>
        </dgm:presLayoutVars>
      </dgm:prSet>
      <dgm:spPr/>
    </dgm:pt>
    <dgm:pt modelId="{0E15DE99-C04E-44EE-BD4C-15EDBBD1FA30}" type="pres">
      <dgm:prSet presAssocID="{86C0126B-3DD1-4BFC-81ED-63DDA3D542AA}" presName="rootComposite1" presStyleCnt="0"/>
      <dgm:spPr/>
    </dgm:pt>
    <dgm:pt modelId="{A0AD7483-4A10-4F07-990D-A2616A7E26DD}" type="pres">
      <dgm:prSet presAssocID="{86C0126B-3DD1-4BFC-81ED-63DDA3D542AA}" presName="rootText1" presStyleLbl="alignAcc1" presStyleIdx="0" presStyleCnt="0">
        <dgm:presLayoutVars>
          <dgm:chPref val="3"/>
        </dgm:presLayoutVars>
      </dgm:prSet>
      <dgm:spPr/>
    </dgm:pt>
    <dgm:pt modelId="{73B82DB3-0390-417E-BD4A-BB4D2D1BA7F5}" type="pres">
      <dgm:prSet presAssocID="{86C0126B-3DD1-4BFC-81ED-63DDA3D542AA}" presName="topArc1" presStyleLbl="parChTrans1D1" presStyleIdx="0" presStyleCnt="24"/>
      <dgm:spPr/>
    </dgm:pt>
    <dgm:pt modelId="{91883E48-E01A-4A59-AB58-5C6BCB8BB360}" type="pres">
      <dgm:prSet presAssocID="{86C0126B-3DD1-4BFC-81ED-63DDA3D542AA}" presName="bottomArc1" presStyleLbl="parChTrans1D1" presStyleIdx="1" presStyleCnt="24"/>
      <dgm:spPr/>
    </dgm:pt>
    <dgm:pt modelId="{BF4F2AEF-D505-4C53-9F9E-68FCDF6948D2}" type="pres">
      <dgm:prSet presAssocID="{86C0126B-3DD1-4BFC-81ED-63DDA3D542AA}" presName="topConnNode1" presStyleLbl="node1" presStyleIdx="0" presStyleCnt="0"/>
      <dgm:spPr/>
    </dgm:pt>
    <dgm:pt modelId="{37C287C6-1025-47E3-97C9-440A87BACDFB}" type="pres">
      <dgm:prSet presAssocID="{86C0126B-3DD1-4BFC-81ED-63DDA3D542AA}" presName="hierChild2" presStyleCnt="0"/>
      <dgm:spPr/>
    </dgm:pt>
    <dgm:pt modelId="{5DDD214C-E584-4C1E-9A15-B8073EA9EC2B}" type="pres">
      <dgm:prSet presAssocID="{C0D0FAB2-817E-4F3B-88EF-7547280AF118}" presName="Name28" presStyleLbl="parChTrans1D2" presStyleIdx="0" presStyleCnt="4"/>
      <dgm:spPr/>
    </dgm:pt>
    <dgm:pt modelId="{AEB96B3C-BFEE-4F51-8195-FFF7F32AC02B}" type="pres">
      <dgm:prSet presAssocID="{62764F8B-9DE8-4D03-9C59-8D14AB52A858}" presName="hierRoot2" presStyleCnt="0">
        <dgm:presLayoutVars>
          <dgm:hierBranch val="init"/>
        </dgm:presLayoutVars>
      </dgm:prSet>
      <dgm:spPr/>
    </dgm:pt>
    <dgm:pt modelId="{07E92DD1-DCB7-4FAE-B273-CDAFDFEA0338}" type="pres">
      <dgm:prSet presAssocID="{62764F8B-9DE8-4D03-9C59-8D14AB52A858}" presName="rootComposite2" presStyleCnt="0"/>
      <dgm:spPr/>
    </dgm:pt>
    <dgm:pt modelId="{DF251913-A386-4BA3-A92A-6B03263AB022}" type="pres">
      <dgm:prSet presAssocID="{62764F8B-9DE8-4D03-9C59-8D14AB52A858}" presName="rootText2" presStyleLbl="alignAcc1" presStyleIdx="0" presStyleCnt="0">
        <dgm:presLayoutVars>
          <dgm:chPref val="3"/>
        </dgm:presLayoutVars>
      </dgm:prSet>
      <dgm:spPr/>
    </dgm:pt>
    <dgm:pt modelId="{DF7CD8D8-A1E7-44D2-BC14-E40F1C3C8D29}" type="pres">
      <dgm:prSet presAssocID="{62764F8B-9DE8-4D03-9C59-8D14AB52A858}" presName="topArc2" presStyleLbl="parChTrans1D1" presStyleIdx="2" presStyleCnt="24"/>
      <dgm:spPr/>
    </dgm:pt>
    <dgm:pt modelId="{9BC34D4D-1BA0-44E6-A111-3AC729541471}" type="pres">
      <dgm:prSet presAssocID="{62764F8B-9DE8-4D03-9C59-8D14AB52A858}" presName="bottomArc2" presStyleLbl="parChTrans1D1" presStyleIdx="3" presStyleCnt="24"/>
      <dgm:spPr/>
    </dgm:pt>
    <dgm:pt modelId="{1D1A4456-53EA-498A-80E7-66EFE2C5763F}" type="pres">
      <dgm:prSet presAssocID="{62764F8B-9DE8-4D03-9C59-8D14AB52A858}" presName="topConnNode2" presStyleLbl="node2" presStyleIdx="0" presStyleCnt="0"/>
      <dgm:spPr/>
    </dgm:pt>
    <dgm:pt modelId="{F6108AD7-0472-4DC0-87C9-DDB5739A935B}" type="pres">
      <dgm:prSet presAssocID="{62764F8B-9DE8-4D03-9C59-8D14AB52A858}" presName="hierChild4" presStyleCnt="0"/>
      <dgm:spPr/>
    </dgm:pt>
    <dgm:pt modelId="{F0879BBD-F8BE-4DEA-948D-3EFE77BB4D11}" type="pres">
      <dgm:prSet presAssocID="{81EE1075-54CC-4C8F-BADA-A96F3FA76DA6}" presName="Name28" presStyleLbl="parChTrans1D3" presStyleIdx="0" presStyleCnt="7"/>
      <dgm:spPr/>
    </dgm:pt>
    <dgm:pt modelId="{97393AFB-C431-41C4-9916-E4D157E16AB9}" type="pres">
      <dgm:prSet presAssocID="{F87254F8-511C-4196-B88D-08533320ED33}" presName="hierRoot2" presStyleCnt="0">
        <dgm:presLayoutVars>
          <dgm:hierBranch val="init"/>
        </dgm:presLayoutVars>
      </dgm:prSet>
      <dgm:spPr/>
    </dgm:pt>
    <dgm:pt modelId="{A8FE3494-19F8-4636-9F0C-2D69CEBD2F76}" type="pres">
      <dgm:prSet presAssocID="{F87254F8-511C-4196-B88D-08533320ED33}" presName="rootComposite2" presStyleCnt="0"/>
      <dgm:spPr/>
    </dgm:pt>
    <dgm:pt modelId="{C88B3485-408A-4710-8173-13569D3AD2C5}" type="pres">
      <dgm:prSet presAssocID="{F87254F8-511C-4196-B88D-08533320ED33}" presName="rootText2" presStyleLbl="alignAcc1" presStyleIdx="0" presStyleCnt="0">
        <dgm:presLayoutVars>
          <dgm:chPref val="3"/>
        </dgm:presLayoutVars>
      </dgm:prSet>
      <dgm:spPr/>
    </dgm:pt>
    <dgm:pt modelId="{3DE73D73-8432-4A60-A3B0-0D029E1ED6BA}" type="pres">
      <dgm:prSet presAssocID="{F87254F8-511C-4196-B88D-08533320ED33}" presName="topArc2" presStyleLbl="parChTrans1D1" presStyleIdx="4" presStyleCnt="24"/>
      <dgm:spPr/>
    </dgm:pt>
    <dgm:pt modelId="{F25FB6FF-B59F-451D-9CDC-532D7A333551}" type="pres">
      <dgm:prSet presAssocID="{F87254F8-511C-4196-B88D-08533320ED33}" presName="bottomArc2" presStyleLbl="parChTrans1D1" presStyleIdx="5" presStyleCnt="24"/>
      <dgm:spPr/>
    </dgm:pt>
    <dgm:pt modelId="{20354EEC-4F02-4C93-B528-3B4E036EE9FE}" type="pres">
      <dgm:prSet presAssocID="{F87254F8-511C-4196-B88D-08533320ED33}" presName="topConnNode2" presStyleLbl="node3" presStyleIdx="0" presStyleCnt="0"/>
      <dgm:spPr/>
    </dgm:pt>
    <dgm:pt modelId="{396D749E-AEB6-4651-930B-E6A82B4177B4}" type="pres">
      <dgm:prSet presAssocID="{F87254F8-511C-4196-B88D-08533320ED33}" presName="hierChild4" presStyleCnt="0"/>
      <dgm:spPr/>
    </dgm:pt>
    <dgm:pt modelId="{876CF912-5E0C-4C1B-B01C-BD7482DDAFD1}" type="pres">
      <dgm:prSet presAssocID="{F87254F8-511C-4196-B88D-08533320ED33}" presName="hierChild5" presStyleCnt="0"/>
      <dgm:spPr/>
    </dgm:pt>
    <dgm:pt modelId="{CE79CD5F-A3B1-4D69-9817-4E540CE6FAA0}" type="pres">
      <dgm:prSet presAssocID="{D8BA26A3-2A88-4BB8-AAB9-574EBD312979}" presName="Name28" presStyleLbl="parChTrans1D3" presStyleIdx="1" presStyleCnt="7"/>
      <dgm:spPr/>
    </dgm:pt>
    <dgm:pt modelId="{10200A44-0514-44FB-A86D-F2394E3C6921}" type="pres">
      <dgm:prSet presAssocID="{A00EEC94-7E9A-4136-A3A1-FB46E5B3EBC4}" presName="hierRoot2" presStyleCnt="0">
        <dgm:presLayoutVars>
          <dgm:hierBranch val="init"/>
        </dgm:presLayoutVars>
      </dgm:prSet>
      <dgm:spPr/>
    </dgm:pt>
    <dgm:pt modelId="{54310918-2705-44D1-8CE8-79568CEA0B82}" type="pres">
      <dgm:prSet presAssocID="{A00EEC94-7E9A-4136-A3A1-FB46E5B3EBC4}" presName="rootComposite2" presStyleCnt="0"/>
      <dgm:spPr/>
    </dgm:pt>
    <dgm:pt modelId="{835959B4-44A7-4B34-B68A-97641346C9A7}" type="pres">
      <dgm:prSet presAssocID="{A00EEC94-7E9A-4136-A3A1-FB46E5B3EBC4}" presName="rootText2" presStyleLbl="alignAcc1" presStyleIdx="0" presStyleCnt="0">
        <dgm:presLayoutVars>
          <dgm:chPref val="3"/>
        </dgm:presLayoutVars>
      </dgm:prSet>
      <dgm:spPr/>
    </dgm:pt>
    <dgm:pt modelId="{A1333411-7933-4C2D-B7A1-A8328053C560}" type="pres">
      <dgm:prSet presAssocID="{A00EEC94-7E9A-4136-A3A1-FB46E5B3EBC4}" presName="topArc2" presStyleLbl="parChTrans1D1" presStyleIdx="6" presStyleCnt="24"/>
      <dgm:spPr/>
    </dgm:pt>
    <dgm:pt modelId="{753E56A1-869D-4719-869D-11FF382AEFDD}" type="pres">
      <dgm:prSet presAssocID="{A00EEC94-7E9A-4136-A3A1-FB46E5B3EBC4}" presName="bottomArc2" presStyleLbl="parChTrans1D1" presStyleIdx="7" presStyleCnt="24"/>
      <dgm:spPr/>
    </dgm:pt>
    <dgm:pt modelId="{E0DAF16C-7E05-498D-AC3E-022EB14961C2}" type="pres">
      <dgm:prSet presAssocID="{A00EEC94-7E9A-4136-A3A1-FB46E5B3EBC4}" presName="topConnNode2" presStyleLbl="node3" presStyleIdx="0" presStyleCnt="0"/>
      <dgm:spPr/>
    </dgm:pt>
    <dgm:pt modelId="{417A9C33-66A3-4057-B8BF-95E60A93815D}" type="pres">
      <dgm:prSet presAssocID="{A00EEC94-7E9A-4136-A3A1-FB46E5B3EBC4}" presName="hierChild4" presStyleCnt="0"/>
      <dgm:spPr/>
    </dgm:pt>
    <dgm:pt modelId="{C742DC76-4336-4865-91E3-C5BCFA946790}" type="pres">
      <dgm:prSet presAssocID="{A00EEC94-7E9A-4136-A3A1-FB46E5B3EBC4}" presName="hierChild5" presStyleCnt="0"/>
      <dgm:spPr/>
    </dgm:pt>
    <dgm:pt modelId="{C9DD8B10-C5E3-492D-876E-E2EBC7CC6089}" type="pres">
      <dgm:prSet presAssocID="{0F94B8A4-4D41-4024-9550-0C6A080EEA36}" presName="Name28" presStyleLbl="parChTrans1D3" presStyleIdx="2" presStyleCnt="7"/>
      <dgm:spPr/>
    </dgm:pt>
    <dgm:pt modelId="{3F30EB67-A018-4150-AC4B-54A3FAA9934C}" type="pres">
      <dgm:prSet presAssocID="{2D2F30CE-70E6-4A9F-8E91-10C9356115B3}" presName="hierRoot2" presStyleCnt="0">
        <dgm:presLayoutVars>
          <dgm:hierBranch val="init"/>
        </dgm:presLayoutVars>
      </dgm:prSet>
      <dgm:spPr/>
    </dgm:pt>
    <dgm:pt modelId="{5289A198-97D8-4BF9-B39A-60396BCB0A07}" type="pres">
      <dgm:prSet presAssocID="{2D2F30CE-70E6-4A9F-8E91-10C9356115B3}" presName="rootComposite2" presStyleCnt="0"/>
      <dgm:spPr/>
    </dgm:pt>
    <dgm:pt modelId="{E04D8593-EB1B-4573-8F5E-520163E67169}" type="pres">
      <dgm:prSet presAssocID="{2D2F30CE-70E6-4A9F-8E91-10C9356115B3}" presName="rootText2" presStyleLbl="alignAcc1" presStyleIdx="0" presStyleCnt="0">
        <dgm:presLayoutVars>
          <dgm:chPref val="3"/>
        </dgm:presLayoutVars>
      </dgm:prSet>
      <dgm:spPr/>
    </dgm:pt>
    <dgm:pt modelId="{4BF0DBD3-0729-411C-B79E-4225851A98E0}" type="pres">
      <dgm:prSet presAssocID="{2D2F30CE-70E6-4A9F-8E91-10C9356115B3}" presName="topArc2" presStyleLbl="parChTrans1D1" presStyleIdx="8" presStyleCnt="24"/>
      <dgm:spPr/>
    </dgm:pt>
    <dgm:pt modelId="{14D2DAB2-73FC-4F05-A2E3-D746B71D64D6}" type="pres">
      <dgm:prSet presAssocID="{2D2F30CE-70E6-4A9F-8E91-10C9356115B3}" presName="bottomArc2" presStyleLbl="parChTrans1D1" presStyleIdx="9" presStyleCnt="24"/>
      <dgm:spPr/>
    </dgm:pt>
    <dgm:pt modelId="{D50DA11A-EFDA-4BD4-BF09-EC61A4C42CE1}" type="pres">
      <dgm:prSet presAssocID="{2D2F30CE-70E6-4A9F-8E91-10C9356115B3}" presName="topConnNode2" presStyleLbl="node3" presStyleIdx="0" presStyleCnt="0"/>
      <dgm:spPr/>
    </dgm:pt>
    <dgm:pt modelId="{8A2F89B4-8099-48C6-813E-0A9535C2B927}" type="pres">
      <dgm:prSet presAssocID="{2D2F30CE-70E6-4A9F-8E91-10C9356115B3}" presName="hierChild4" presStyleCnt="0"/>
      <dgm:spPr/>
    </dgm:pt>
    <dgm:pt modelId="{F01CCA60-481D-46AF-A59A-637540A8B05E}" type="pres">
      <dgm:prSet presAssocID="{2D2F30CE-70E6-4A9F-8E91-10C9356115B3}" presName="hierChild5" presStyleCnt="0"/>
      <dgm:spPr/>
    </dgm:pt>
    <dgm:pt modelId="{DB82BE18-7AFC-4746-92DE-697B8B90E054}" type="pres">
      <dgm:prSet presAssocID="{62764F8B-9DE8-4D03-9C59-8D14AB52A858}" presName="hierChild5" presStyleCnt="0"/>
      <dgm:spPr/>
    </dgm:pt>
    <dgm:pt modelId="{C98996C8-5548-43A6-A2E6-5D1FE213092C}" type="pres">
      <dgm:prSet presAssocID="{FF72147A-65E6-46DC-9F8F-D3C26762BB70}" presName="Name28" presStyleLbl="parChTrans1D2" presStyleIdx="1" presStyleCnt="4"/>
      <dgm:spPr/>
    </dgm:pt>
    <dgm:pt modelId="{7317FB23-C65D-41EF-A570-1C8ABA6848A3}" type="pres">
      <dgm:prSet presAssocID="{727C7B2D-2606-4326-8148-2D0D6AC62F1F}" presName="hierRoot2" presStyleCnt="0">
        <dgm:presLayoutVars>
          <dgm:hierBranch val="init"/>
        </dgm:presLayoutVars>
      </dgm:prSet>
      <dgm:spPr/>
    </dgm:pt>
    <dgm:pt modelId="{D84E984C-0FDD-4574-B293-2229916118A1}" type="pres">
      <dgm:prSet presAssocID="{727C7B2D-2606-4326-8148-2D0D6AC62F1F}" presName="rootComposite2" presStyleCnt="0"/>
      <dgm:spPr/>
    </dgm:pt>
    <dgm:pt modelId="{3ED8CAA5-27E5-47B7-AA61-AD77AA81162A}" type="pres">
      <dgm:prSet presAssocID="{727C7B2D-2606-4326-8148-2D0D6AC62F1F}" presName="rootText2" presStyleLbl="alignAcc1" presStyleIdx="0" presStyleCnt="0">
        <dgm:presLayoutVars>
          <dgm:chPref val="3"/>
        </dgm:presLayoutVars>
      </dgm:prSet>
      <dgm:spPr/>
    </dgm:pt>
    <dgm:pt modelId="{DD019ED1-6E8E-447A-B3D2-612C1259B527}" type="pres">
      <dgm:prSet presAssocID="{727C7B2D-2606-4326-8148-2D0D6AC62F1F}" presName="topArc2" presStyleLbl="parChTrans1D1" presStyleIdx="10" presStyleCnt="24"/>
      <dgm:spPr/>
    </dgm:pt>
    <dgm:pt modelId="{B4C5DC9E-C432-4242-857C-09E29DCE35DD}" type="pres">
      <dgm:prSet presAssocID="{727C7B2D-2606-4326-8148-2D0D6AC62F1F}" presName="bottomArc2" presStyleLbl="parChTrans1D1" presStyleIdx="11" presStyleCnt="24"/>
      <dgm:spPr/>
    </dgm:pt>
    <dgm:pt modelId="{665567CA-8FDD-4FDF-8611-C42BE8DE163F}" type="pres">
      <dgm:prSet presAssocID="{727C7B2D-2606-4326-8148-2D0D6AC62F1F}" presName="topConnNode2" presStyleLbl="node2" presStyleIdx="0" presStyleCnt="0"/>
      <dgm:spPr/>
    </dgm:pt>
    <dgm:pt modelId="{F6DDF4EB-C28E-4F05-BCA7-4D6E293FA03E}" type="pres">
      <dgm:prSet presAssocID="{727C7B2D-2606-4326-8148-2D0D6AC62F1F}" presName="hierChild4" presStyleCnt="0"/>
      <dgm:spPr/>
    </dgm:pt>
    <dgm:pt modelId="{E355134F-815D-47FF-864C-2A82C6381520}" type="pres">
      <dgm:prSet presAssocID="{F576656A-DC93-4E46-B168-5A363EFBF2EC}" presName="Name28" presStyleLbl="parChTrans1D3" presStyleIdx="3" presStyleCnt="7"/>
      <dgm:spPr/>
    </dgm:pt>
    <dgm:pt modelId="{7B62A35B-1A5D-4300-9E30-83D45A0067DD}" type="pres">
      <dgm:prSet presAssocID="{C320FAA4-DC4C-4E9A-8D58-3533F6926ADA}" presName="hierRoot2" presStyleCnt="0">
        <dgm:presLayoutVars>
          <dgm:hierBranch val="init"/>
        </dgm:presLayoutVars>
      </dgm:prSet>
      <dgm:spPr/>
    </dgm:pt>
    <dgm:pt modelId="{3DB450D9-B732-46B6-8461-335D143DAB63}" type="pres">
      <dgm:prSet presAssocID="{C320FAA4-DC4C-4E9A-8D58-3533F6926ADA}" presName="rootComposite2" presStyleCnt="0"/>
      <dgm:spPr/>
    </dgm:pt>
    <dgm:pt modelId="{07520041-0A27-4D35-A6AC-89C745DA1C6C}" type="pres">
      <dgm:prSet presAssocID="{C320FAA4-DC4C-4E9A-8D58-3533F6926ADA}" presName="rootText2" presStyleLbl="alignAcc1" presStyleIdx="0" presStyleCnt="0">
        <dgm:presLayoutVars>
          <dgm:chPref val="3"/>
        </dgm:presLayoutVars>
      </dgm:prSet>
      <dgm:spPr/>
    </dgm:pt>
    <dgm:pt modelId="{610F1B19-34A1-4E88-874B-D046216635F7}" type="pres">
      <dgm:prSet presAssocID="{C320FAA4-DC4C-4E9A-8D58-3533F6926ADA}" presName="topArc2" presStyleLbl="parChTrans1D1" presStyleIdx="12" presStyleCnt="24"/>
      <dgm:spPr/>
    </dgm:pt>
    <dgm:pt modelId="{1F727F08-5EFF-4199-AAAF-149C2274318E}" type="pres">
      <dgm:prSet presAssocID="{C320FAA4-DC4C-4E9A-8D58-3533F6926ADA}" presName="bottomArc2" presStyleLbl="parChTrans1D1" presStyleIdx="13" presStyleCnt="24"/>
      <dgm:spPr/>
    </dgm:pt>
    <dgm:pt modelId="{8C7F1211-D762-4FC9-9EF7-53D32C5A1E3D}" type="pres">
      <dgm:prSet presAssocID="{C320FAA4-DC4C-4E9A-8D58-3533F6926ADA}" presName="topConnNode2" presStyleLbl="node3" presStyleIdx="0" presStyleCnt="0"/>
      <dgm:spPr/>
    </dgm:pt>
    <dgm:pt modelId="{EBF91E22-4401-4E25-A491-A8C6E6AAEE89}" type="pres">
      <dgm:prSet presAssocID="{C320FAA4-DC4C-4E9A-8D58-3533F6926ADA}" presName="hierChild4" presStyleCnt="0"/>
      <dgm:spPr/>
    </dgm:pt>
    <dgm:pt modelId="{4254D8B2-EFEE-4C86-B130-880FEA1D305C}" type="pres">
      <dgm:prSet presAssocID="{C320FAA4-DC4C-4E9A-8D58-3533F6926ADA}" presName="hierChild5" presStyleCnt="0"/>
      <dgm:spPr/>
    </dgm:pt>
    <dgm:pt modelId="{C573A7CA-45BF-4FFB-A336-839708EFAE14}" type="pres">
      <dgm:prSet presAssocID="{727C7B2D-2606-4326-8148-2D0D6AC62F1F}" presName="hierChild5" presStyleCnt="0"/>
      <dgm:spPr/>
    </dgm:pt>
    <dgm:pt modelId="{79E101D2-D48D-4345-B4B0-F2755A355E59}" type="pres">
      <dgm:prSet presAssocID="{1EE042FA-53F1-4A64-93AE-D9CC7F18D9AA}" presName="Name28" presStyleLbl="parChTrans1D2" presStyleIdx="2" presStyleCnt="4"/>
      <dgm:spPr/>
    </dgm:pt>
    <dgm:pt modelId="{ED40892C-73A9-4DA3-919B-43723273026A}" type="pres">
      <dgm:prSet presAssocID="{AC68F2E2-DEA7-4421-A7C8-40EBA7D30585}" presName="hierRoot2" presStyleCnt="0">
        <dgm:presLayoutVars>
          <dgm:hierBranch val="init"/>
        </dgm:presLayoutVars>
      </dgm:prSet>
      <dgm:spPr/>
    </dgm:pt>
    <dgm:pt modelId="{3BBB1BFF-8EDB-412E-8D46-2C9C25C58A37}" type="pres">
      <dgm:prSet presAssocID="{AC68F2E2-DEA7-4421-A7C8-40EBA7D30585}" presName="rootComposite2" presStyleCnt="0"/>
      <dgm:spPr/>
    </dgm:pt>
    <dgm:pt modelId="{C332D269-BFBD-4615-82A7-FBC6C23D1051}" type="pres">
      <dgm:prSet presAssocID="{AC68F2E2-DEA7-4421-A7C8-40EBA7D30585}" presName="rootText2" presStyleLbl="alignAcc1" presStyleIdx="0" presStyleCnt="0">
        <dgm:presLayoutVars>
          <dgm:chPref val="3"/>
        </dgm:presLayoutVars>
      </dgm:prSet>
      <dgm:spPr/>
    </dgm:pt>
    <dgm:pt modelId="{A58364DF-4EAB-461D-BF07-6C88073F32AE}" type="pres">
      <dgm:prSet presAssocID="{AC68F2E2-DEA7-4421-A7C8-40EBA7D30585}" presName="topArc2" presStyleLbl="parChTrans1D1" presStyleIdx="14" presStyleCnt="24"/>
      <dgm:spPr/>
    </dgm:pt>
    <dgm:pt modelId="{5D38F66A-CB79-4167-9F37-0B55F49F8308}" type="pres">
      <dgm:prSet presAssocID="{AC68F2E2-DEA7-4421-A7C8-40EBA7D30585}" presName="bottomArc2" presStyleLbl="parChTrans1D1" presStyleIdx="15" presStyleCnt="24"/>
      <dgm:spPr/>
    </dgm:pt>
    <dgm:pt modelId="{D745EF47-15E3-40F8-A351-A9937075E124}" type="pres">
      <dgm:prSet presAssocID="{AC68F2E2-DEA7-4421-A7C8-40EBA7D30585}" presName="topConnNode2" presStyleLbl="node2" presStyleIdx="0" presStyleCnt="0"/>
      <dgm:spPr/>
    </dgm:pt>
    <dgm:pt modelId="{0EF63B37-429D-4217-87EC-3EC063D4B4EE}" type="pres">
      <dgm:prSet presAssocID="{AC68F2E2-DEA7-4421-A7C8-40EBA7D30585}" presName="hierChild4" presStyleCnt="0"/>
      <dgm:spPr/>
    </dgm:pt>
    <dgm:pt modelId="{8FC7F378-7F64-4F8A-B06F-FC679CD45FFE}" type="pres">
      <dgm:prSet presAssocID="{1BA9CC78-9496-4870-8FBB-3EC643B1B39D}" presName="Name28" presStyleLbl="parChTrans1D3" presStyleIdx="4" presStyleCnt="7"/>
      <dgm:spPr/>
    </dgm:pt>
    <dgm:pt modelId="{3CC4CBC3-742A-4DD6-8B6A-8B76D07EDF12}" type="pres">
      <dgm:prSet presAssocID="{30384F81-349F-4BD9-A9D2-DE4A0376E0D4}" presName="hierRoot2" presStyleCnt="0">
        <dgm:presLayoutVars>
          <dgm:hierBranch val="init"/>
        </dgm:presLayoutVars>
      </dgm:prSet>
      <dgm:spPr/>
    </dgm:pt>
    <dgm:pt modelId="{F67BD834-F8F7-4E46-A933-9A25E2D71498}" type="pres">
      <dgm:prSet presAssocID="{30384F81-349F-4BD9-A9D2-DE4A0376E0D4}" presName="rootComposite2" presStyleCnt="0"/>
      <dgm:spPr/>
    </dgm:pt>
    <dgm:pt modelId="{5EF59B0C-FD69-4A56-9B32-6F3CEC98B66A}" type="pres">
      <dgm:prSet presAssocID="{30384F81-349F-4BD9-A9D2-DE4A0376E0D4}" presName="rootText2" presStyleLbl="alignAcc1" presStyleIdx="0" presStyleCnt="0">
        <dgm:presLayoutVars>
          <dgm:chPref val="3"/>
        </dgm:presLayoutVars>
      </dgm:prSet>
      <dgm:spPr/>
    </dgm:pt>
    <dgm:pt modelId="{2D9EC844-F44E-40B7-B605-12EA23D2DE7A}" type="pres">
      <dgm:prSet presAssocID="{30384F81-349F-4BD9-A9D2-DE4A0376E0D4}" presName="topArc2" presStyleLbl="parChTrans1D1" presStyleIdx="16" presStyleCnt="24"/>
      <dgm:spPr/>
    </dgm:pt>
    <dgm:pt modelId="{78BBE439-B3DC-4175-9B45-A8C0102EC3EF}" type="pres">
      <dgm:prSet presAssocID="{30384F81-349F-4BD9-A9D2-DE4A0376E0D4}" presName="bottomArc2" presStyleLbl="parChTrans1D1" presStyleIdx="17" presStyleCnt="24"/>
      <dgm:spPr/>
    </dgm:pt>
    <dgm:pt modelId="{9BCDA795-7485-4DA9-9A3E-6357AA7036A4}" type="pres">
      <dgm:prSet presAssocID="{30384F81-349F-4BD9-A9D2-DE4A0376E0D4}" presName="topConnNode2" presStyleLbl="node3" presStyleIdx="0" presStyleCnt="0"/>
      <dgm:spPr/>
    </dgm:pt>
    <dgm:pt modelId="{000972B1-4902-450F-BA81-F3B621B4A6FE}" type="pres">
      <dgm:prSet presAssocID="{30384F81-349F-4BD9-A9D2-DE4A0376E0D4}" presName="hierChild4" presStyleCnt="0"/>
      <dgm:spPr/>
    </dgm:pt>
    <dgm:pt modelId="{68E9E60E-33EA-4EE0-89E2-933DCB30D2DA}" type="pres">
      <dgm:prSet presAssocID="{30384F81-349F-4BD9-A9D2-DE4A0376E0D4}" presName="hierChild5" presStyleCnt="0"/>
      <dgm:spPr/>
    </dgm:pt>
    <dgm:pt modelId="{FDB4B367-00B5-4E02-8648-30AFF161F7A6}" type="pres">
      <dgm:prSet presAssocID="{AC68F2E2-DEA7-4421-A7C8-40EBA7D30585}" presName="hierChild5" presStyleCnt="0"/>
      <dgm:spPr/>
    </dgm:pt>
    <dgm:pt modelId="{B6652041-4BED-4A32-B519-671AD8D1140D}" type="pres">
      <dgm:prSet presAssocID="{8BDC4975-A5FF-49D0-B9EA-70D510ED1407}" presName="Name28" presStyleLbl="parChTrans1D2" presStyleIdx="3" presStyleCnt="4"/>
      <dgm:spPr/>
    </dgm:pt>
    <dgm:pt modelId="{830834BF-FC93-4995-8C73-FA5D50EB469F}" type="pres">
      <dgm:prSet presAssocID="{12F9595B-1936-4DC1-BEC2-B3CE16295A3E}" presName="hierRoot2" presStyleCnt="0">
        <dgm:presLayoutVars>
          <dgm:hierBranch val="init"/>
        </dgm:presLayoutVars>
      </dgm:prSet>
      <dgm:spPr/>
    </dgm:pt>
    <dgm:pt modelId="{C2EDBF28-3ECC-403F-907F-F8B619788DF6}" type="pres">
      <dgm:prSet presAssocID="{12F9595B-1936-4DC1-BEC2-B3CE16295A3E}" presName="rootComposite2" presStyleCnt="0"/>
      <dgm:spPr/>
    </dgm:pt>
    <dgm:pt modelId="{1816C951-C34A-49D0-A233-63CF2DC3BD01}" type="pres">
      <dgm:prSet presAssocID="{12F9595B-1936-4DC1-BEC2-B3CE16295A3E}" presName="rootText2" presStyleLbl="alignAcc1" presStyleIdx="0" presStyleCnt="0">
        <dgm:presLayoutVars>
          <dgm:chPref val="3"/>
        </dgm:presLayoutVars>
      </dgm:prSet>
      <dgm:spPr/>
    </dgm:pt>
    <dgm:pt modelId="{CA33440E-0169-4CE2-A415-2E424F37BB20}" type="pres">
      <dgm:prSet presAssocID="{12F9595B-1936-4DC1-BEC2-B3CE16295A3E}" presName="topArc2" presStyleLbl="parChTrans1D1" presStyleIdx="18" presStyleCnt="24"/>
      <dgm:spPr/>
    </dgm:pt>
    <dgm:pt modelId="{354AB8A7-1D7D-44D4-84B6-42C59AAD7802}" type="pres">
      <dgm:prSet presAssocID="{12F9595B-1936-4DC1-BEC2-B3CE16295A3E}" presName="bottomArc2" presStyleLbl="parChTrans1D1" presStyleIdx="19" presStyleCnt="24"/>
      <dgm:spPr/>
    </dgm:pt>
    <dgm:pt modelId="{8F4FF6F7-FADC-4E50-9D3C-F059EFEEB0B0}" type="pres">
      <dgm:prSet presAssocID="{12F9595B-1936-4DC1-BEC2-B3CE16295A3E}" presName="topConnNode2" presStyleLbl="node2" presStyleIdx="0" presStyleCnt="0"/>
      <dgm:spPr/>
    </dgm:pt>
    <dgm:pt modelId="{67C81831-ED67-48E2-9419-BA7221AD8F1D}" type="pres">
      <dgm:prSet presAssocID="{12F9595B-1936-4DC1-BEC2-B3CE16295A3E}" presName="hierChild4" presStyleCnt="0"/>
      <dgm:spPr/>
    </dgm:pt>
    <dgm:pt modelId="{C03557A7-81C7-4A99-AC4C-C126F6D29E1E}" type="pres">
      <dgm:prSet presAssocID="{35CE9034-BD5F-4562-804A-CBF87792D005}" presName="Name28" presStyleLbl="parChTrans1D3" presStyleIdx="5" presStyleCnt="7"/>
      <dgm:spPr/>
    </dgm:pt>
    <dgm:pt modelId="{2D0EDB7C-1793-42A4-A336-852B6DD545D3}" type="pres">
      <dgm:prSet presAssocID="{5BD11EE2-CE60-4AF0-9257-FAE96B273B15}" presName="hierRoot2" presStyleCnt="0">
        <dgm:presLayoutVars>
          <dgm:hierBranch val="init"/>
        </dgm:presLayoutVars>
      </dgm:prSet>
      <dgm:spPr/>
    </dgm:pt>
    <dgm:pt modelId="{22614CD3-1C0A-412D-8648-64D2596934F8}" type="pres">
      <dgm:prSet presAssocID="{5BD11EE2-CE60-4AF0-9257-FAE96B273B15}" presName="rootComposite2" presStyleCnt="0"/>
      <dgm:spPr/>
    </dgm:pt>
    <dgm:pt modelId="{CC4BD587-1280-47F4-8E9C-B6F18E7FBC44}" type="pres">
      <dgm:prSet presAssocID="{5BD11EE2-CE60-4AF0-9257-FAE96B273B15}" presName="rootText2" presStyleLbl="alignAcc1" presStyleIdx="0" presStyleCnt="0">
        <dgm:presLayoutVars>
          <dgm:chPref val="3"/>
        </dgm:presLayoutVars>
      </dgm:prSet>
      <dgm:spPr/>
    </dgm:pt>
    <dgm:pt modelId="{8B21EA78-FA78-4BB4-BFC4-2D2BA09A4908}" type="pres">
      <dgm:prSet presAssocID="{5BD11EE2-CE60-4AF0-9257-FAE96B273B15}" presName="topArc2" presStyleLbl="parChTrans1D1" presStyleIdx="20" presStyleCnt="24"/>
      <dgm:spPr/>
    </dgm:pt>
    <dgm:pt modelId="{5E2618C1-D46E-49F6-8CD6-7010D472CD21}" type="pres">
      <dgm:prSet presAssocID="{5BD11EE2-CE60-4AF0-9257-FAE96B273B15}" presName="bottomArc2" presStyleLbl="parChTrans1D1" presStyleIdx="21" presStyleCnt="24"/>
      <dgm:spPr/>
    </dgm:pt>
    <dgm:pt modelId="{750EDF3F-0E25-43BF-8258-95054EB7E99A}" type="pres">
      <dgm:prSet presAssocID="{5BD11EE2-CE60-4AF0-9257-FAE96B273B15}" presName="topConnNode2" presStyleLbl="node3" presStyleIdx="0" presStyleCnt="0"/>
      <dgm:spPr/>
    </dgm:pt>
    <dgm:pt modelId="{6B9014F0-6AA3-4064-B9F5-4FD90BF60261}" type="pres">
      <dgm:prSet presAssocID="{5BD11EE2-CE60-4AF0-9257-FAE96B273B15}" presName="hierChild4" presStyleCnt="0"/>
      <dgm:spPr/>
    </dgm:pt>
    <dgm:pt modelId="{74D0457D-E8EB-4BB2-A0ED-DA416571F5A6}" type="pres">
      <dgm:prSet presAssocID="{5BD11EE2-CE60-4AF0-9257-FAE96B273B15}" presName="hierChild5" presStyleCnt="0"/>
      <dgm:spPr/>
    </dgm:pt>
    <dgm:pt modelId="{F9AF86C2-9895-4B92-9A34-46E3B20B26B5}" type="pres">
      <dgm:prSet presAssocID="{138B20F4-732E-412C-A351-32F38B058AB0}" presName="Name28" presStyleLbl="parChTrans1D3" presStyleIdx="6" presStyleCnt="7"/>
      <dgm:spPr/>
    </dgm:pt>
    <dgm:pt modelId="{69E478B8-6308-4FA0-BF8F-282F205E10A5}" type="pres">
      <dgm:prSet presAssocID="{A821A318-F0C7-4F4B-87A0-30A73A57464D}" presName="hierRoot2" presStyleCnt="0">
        <dgm:presLayoutVars>
          <dgm:hierBranch val="init"/>
        </dgm:presLayoutVars>
      </dgm:prSet>
      <dgm:spPr/>
    </dgm:pt>
    <dgm:pt modelId="{05E18181-1062-406C-9AB3-C58366D5ABD0}" type="pres">
      <dgm:prSet presAssocID="{A821A318-F0C7-4F4B-87A0-30A73A57464D}" presName="rootComposite2" presStyleCnt="0"/>
      <dgm:spPr/>
    </dgm:pt>
    <dgm:pt modelId="{27C5E8F9-8273-46C9-8A09-0166D2857AE2}" type="pres">
      <dgm:prSet presAssocID="{A821A318-F0C7-4F4B-87A0-30A73A57464D}" presName="rootText2" presStyleLbl="alignAcc1" presStyleIdx="0" presStyleCnt="0">
        <dgm:presLayoutVars>
          <dgm:chPref val="3"/>
        </dgm:presLayoutVars>
      </dgm:prSet>
      <dgm:spPr/>
    </dgm:pt>
    <dgm:pt modelId="{ED798FDE-B780-40E9-96B6-4DC86F083580}" type="pres">
      <dgm:prSet presAssocID="{A821A318-F0C7-4F4B-87A0-30A73A57464D}" presName="topArc2" presStyleLbl="parChTrans1D1" presStyleIdx="22" presStyleCnt="24"/>
      <dgm:spPr/>
    </dgm:pt>
    <dgm:pt modelId="{E90A69E7-DBDE-4265-8D96-E97BD61A56A2}" type="pres">
      <dgm:prSet presAssocID="{A821A318-F0C7-4F4B-87A0-30A73A57464D}" presName="bottomArc2" presStyleLbl="parChTrans1D1" presStyleIdx="23" presStyleCnt="24"/>
      <dgm:spPr/>
    </dgm:pt>
    <dgm:pt modelId="{DF58ABB2-7D16-42E5-96DB-499CB1B5CC4A}" type="pres">
      <dgm:prSet presAssocID="{A821A318-F0C7-4F4B-87A0-30A73A57464D}" presName="topConnNode2" presStyleLbl="node3" presStyleIdx="0" presStyleCnt="0"/>
      <dgm:spPr/>
    </dgm:pt>
    <dgm:pt modelId="{50D82D4F-DCAB-4F23-983E-95B3B9A551B3}" type="pres">
      <dgm:prSet presAssocID="{A821A318-F0C7-4F4B-87A0-30A73A57464D}" presName="hierChild4" presStyleCnt="0"/>
      <dgm:spPr/>
    </dgm:pt>
    <dgm:pt modelId="{E63735BD-CAF1-428D-8F06-39494C2B73D5}" type="pres">
      <dgm:prSet presAssocID="{A821A318-F0C7-4F4B-87A0-30A73A57464D}" presName="hierChild5" presStyleCnt="0"/>
      <dgm:spPr/>
    </dgm:pt>
    <dgm:pt modelId="{2EBE401C-AB65-4B2C-A757-53F272E9DE15}" type="pres">
      <dgm:prSet presAssocID="{12F9595B-1936-4DC1-BEC2-B3CE16295A3E}" presName="hierChild5" presStyleCnt="0"/>
      <dgm:spPr/>
    </dgm:pt>
    <dgm:pt modelId="{28D516DA-3E45-4CA0-866C-E00D9F6D462F}" type="pres">
      <dgm:prSet presAssocID="{86C0126B-3DD1-4BFC-81ED-63DDA3D542AA}" presName="hierChild3" presStyleCnt="0"/>
      <dgm:spPr/>
    </dgm:pt>
  </dgm:ptLst>
  <dgm:cxnLst>
    <dgm:cxn modelId="{0E5C4501-CC3B-4E10-9853-0C1902472C84}" type="presOf" srcId="{81EE1075-54CC-4C8F-BADA-A96F3FA76DA6}" destId="{F0879BBD-F8BE-4DEA-948D-3EFE77BB4D11}" srcOrd="0" destOrd="0" presId="urn:microsoft.com/office/officeart/2008/layout/HalfCircleOrganizationChart"/>
    <dgm:cxn modelId="{0B225A05-F53D-43A2-A19C-691606B47156}" type="presOf" srcId="{35CE9034-BD5F-4562-804A-CBF87792D005}" destId="{C03557A7-81C7-4A99-AC4C-C126F6D29E1E}" srcOrd="0" destOrd="0" presId="urn:microsoft.com/office/officeart/2008/layout/HalfCircleOrganizationChart"/>
    <dgm:cxn modelId="{A0DCED0A-3997-458B-B830-E8AE08D3EC7F}" type="presOf" srcId="{86C0126B-3DD1-4BFC-81ED-63DDA3D542AA}" destId="{BF4F2AEF-D505-4C53-9F9E-68FCDF6948D2}" srcOrd="1" destOrd="0" presId="urn:microsoft.com/office/officeart/2008/layout/HalfCircleOrganizationChart"/>
    <dgm:cxn modelId="{AB2E180C-D91F-42F4-A267-9D01E7EC4934}" type="presOf" srcId="{30384F81-349F-4BD9-A9D2-DE4A0376E0D4}" destId="{5EF59B0C-FD69-4A56-9B32-6F3CEC98B66A}" srcOrd="0" destOrd="0" presId="urn:microsoft.com/office/officeart/2008/layout/HalfCircleOrganizationChart"/>
    <dgm:cxn modelId="{107F8111-54DD-4161-A06C-8D38499758D9}" srcId="{86C0126B-3DD1-4BFC-81ED-63DDA3D542AA}" destId="{12F9595B-1936-4DC1-BEC2-B3CE16295A3E}" srcOrd="3" destOrd="0" parTransId="{8BDC4975-A5FF-49D0-B9EA-70D510ED1407}" sibTransId="{F918CE0E-96F0-4E44-9B79-6EF074802DF2}"/>
    <dgm:cxn modelId="{A2522722-9C5F-428A-9999-A4FE24220CC7}" type="presOf" srcId="{A821A318-F0C7-4F4B-87A0-30A73A57464D}" destId="{27C5E8F9-8273-46C9-8A09-0166D2857AE2}" srcOrd="0" destOrd="0" presId="urn:microsoft.com/office/officeart/2008/layout/HalfCircleOrganizationChart"/>
    <dgm:cxn modelId="{5A870024-C54A-4B67-8312-1D5303DD0ED0}" type="presOf" srcId="{62764F8B-9DE8-4D03-9C59-8D14AB52A858}" destId="{DF251913-A386-4BA3-A92A-6B03263AB022}" srcOrd="0" destOrd="0" presId="urn:microsoft.com/office/officeart/2008/layout/HalfCircleOrganizationChart"/>
    <dgm:cxn modelId="{6167E429-23CE-4035-8988-35BB74D5D132}" type="presOf" srcId="{62764F8B-9DE8-4D03-9C59-8D14AB52A858}" destId="{1D1A4456-53EA-498A-80E7-66EFE2C5763F}" srcOrd="1" destOrd="0" presId="urn:microsoft.com/office/officeart/2008/layout/HalfCircleOrganizationChart"/>
    <dgm:cxn modelId="{725D383B-E7A6-4D3A-AA13-5250588DC368}" type="presOf" srcId="{5BD11EE2-CE60-4AF0-9257-FAE96B273B15}" destId="{750EDF3F-0E25-43BF-8258-95054EB7E99A}" srcOrd="1" destOrd="0" presId="urn:microsoft.com/office/officeart/2008/layout/HalfCircleOrganizationChart"/>
    <dgm:cxn modelId="{6499263D-D47B-4C16-8662-E01417E43D39}" type="presOf" srcId="{2D2F30CE-70E6-4A9F-8E91-10C9356115B3}" destId="{D50DA11A-EFDA-4BD4-BF09-EC61A4C42CE1}" srcOrd="1" destOrd="0" presId="urn:microsoft.com/office/officeart/2008/layout/HalfCircleOrganizationChart"/>
    <dgm:cxn modelId="{AE03835F-C133-43E5-8E21-33C0EE970D96}" srcId="{2BA5FF2D-CFD7-45C0-B333-A459752664C3}" destId="{86C0126B-3DD1-4BFC-81ED-63DDA3D542AA}" srcOrd="0" destOrd="0" parTransId="{A0C26437-C76A-4BCA-B97E-8D8C3F1A57E2}" sibTransId="{1F241C06-86BC-4FF5-8BA5-CC8AB60597F5}"/>
    <dgm:cxn modelId="{136A6160-A211-439F-B491-B9737F35E3C4}" srcId="{62764F8B-9DE8-4D03-9C59-8D14AB52A858}" destId="{A00EEC94-7E9A-4136-A3A1-FB46E5B3EBC4}" srcOrd="1" destOrd="0" parTransId="{D8BA26A3-2A88-4BB8-AAB9-574EBD312979}" sibTransId="{561E4258-C8B3-4422-8E69-53AF42686F27}"/>
    <dgm:cxn modelId="{C4C75663-731A-4A51-8487-D5C82EEA0E68}" type="presOf" srcId="{8BDC4975-A5FF-49D0-B9EA-70D510ED1407}" destId="{B6652041-4BED-4A32-B519-671AD8D1140D}" srcOrd="0" destOrd="0" presId="urn:microsoft.com/office/officeart/2008/layout/HalfCircleOrganizationChart"/>
    <dgm:cxn modelId="{7B643146-AA9F-47B9-8B61-CA4CB22E9BEA}" srcId="{62764F8B-9DE8-4D03-9C59-8D14AB52A858}" destId="{F87254F8-511C-4196-B88D-08533320ED33}" srcOrd="0" destOrd="0" parTransId="{81EE1075-54CC-4C8F-BADA-A96F3FA76DA6}" sibTransId="{D647A917-884D-4B02-896C-5FFAAD9B4887}"/>
    <dgm:cxn modelId="{79D03446-F6BF-40E9-AE1C-C5EDD4B01D29}" type="presOf" srcId="{C320FAA4-DC4C-4E9A-8D58-3533F6926ADA}" destId="{8C7F1211-D762-4FC9-9EF7-53D32C5A1E3D}" srcOrd="1" destOrd="0" presId="urn:microsoft.com/office/officeart/2008/layout/HalfCircleOrganizationChart"/>
    <dgm:cxn modelId="{ED592650-E9B0-4179-A6E9-708BCFAEA2ED}" type="presOf" srcId="{86C0126B-3DD1-4BFC-81ED-63DDA3D542AA}" destId="{A0AD7483-4A10-4F07-990D-A2616A7E26DD}" srcOrd="0" destOrd="0" presId="urn:microsoft.com/office/officeart/2008/layout/HalfCircleOrganizationChart"/>
    <dgm:cxn modelId="{860A4152-36AD-49B4-B8A7-2615D6A64882}" srcId="{86C0126B-3DD1-4BFC-81ED-63DDA3D542AA}" destId="{AC68F2E2-DEA7-4421-A7C8-40EBA7D30585}" srcOrd="2" destOrd="0" parTransId="{1EE042FA-53F1-4A64-93AE-D9CC7F18D9AA}" sibTransId="{0E4AAB7D-0CA5-4CB9-81BB-598E4F0494CB}"/>
    <dgm:cxn modelId="{A1E37B72-4BB9-4063-A5BA-26C4B6D5B357}" srcId="{62764F8B-9DE8-4D03-9C59-8D14AB52A858}" destId="{2D2F30CE-70E6-4A9F-8E91-10C9356115B3}" srcOrd="2" destOrd="0" parTransId="{0F94B8A4-4D41-4024-9550-0C6A080EEA36}" sibTransId="{4E522D5F-13DD-4B81-AB9C-5E9C1F0FE5EA}"/>
    <dgm:cxn modelId="{1AA41E53-0185-440C-8327-3EC5A1EFBFC8}" type="presOf" srcId="{FF72147A-65E6-46DC-9F8F-D3C26762BB70}" destId="{C98996C8-5548-43A6-A2E6-5D1FE213092C}" srcOrd="0" destOrd="0" presId="urn:microsoft.com/office/officeart/2008/layout/HalfCircleOrganizationChart"/>
    <dgm:cxn modelId="{60922A55-97AE-46B6-879A-BC4A81F0F93A}" srcId="{12F9595B-1936-4DC1-BEC2-B3CE16295A3E}" destId="{A821A318-F0C7-4F4B-87A0-30A73A57464D}" srcOrd="1" destOrd="0" parTransId="{138B20F4-732E-412C-A351-32F38B058AB0}" sibTransId="{898DA242-EDF7-4BCD-BD65-469208184725}"/>
    <dgm:cxn modelId="{04262D56-899F-4F27-968F-4FB8F283057C}" type="presOf" srcId="{0F94B8A4-4D41-4024-9550-0C6A080EEA36}" destId="{C9DD8B10-C5E3-492D-876E-E2EBC7CC6089}" srcOrd="0" destOrd="0" presId="urn:microsoft.com/office/officeart/2008/layout/HalfCircleOrganizationChart"/>
    <dgm:cxn modelId="{3945877E-AA30-44C8-BF72-E8D947A9C7EF}" type="presOf" srcId="{12F9595B-1936-4DC1-BEC2-B3CE16295A3E}" destId="{1816C951-C34A-49D0-A233-63CF2DC3BD01}" srcOrd="0" destOrd="0" presId="urn:microsoft.com/office/officeart/2008/layout/HalfCircleOrganizationChart"/>
    <dgm:cxn modelId="{00C60588-2E45-4F66-A032-29F0E37F2C57}" type="presOf" srcId="{F87254F8-511C-4196-B88D-08533320ED33}" destId="{20354EEC-4F02-4C93-B528-3B4E036EE9FE}" srcOrd="1" destOrd="0" presId="urn:microsoft.com/office/officeart/2008/layout/HalfCircleOrganizationChart"/>
    <dgm:cxn modelId="{7DAE5391-8C0B-48EB-ACB7-043CFD976C76}" type="presOf" srcId="{2D2F30CE-70E6-4A9F-8E91-10C9356115B3}" destId="{E04D8593-EB1B-4573-8F5E-520163E67169}" srcOrd="0" destOrd="0" presId="urn:microsoft.com/office/officeart/2008/layout/HalfCircleOrganizationChart"/>
    <dgm:cxn modelId="{982130A1-3E76-49A4-B2F7-0C3EA18C6452}" type="presOf" srcId="{AC68F2E2-DEA7-4421-A7C8-40EBA7D30585}" destId="{C332D269-BFBD-4615-82A7-FBC6C23D1051}" srcOrd="0" destOrd="0" presId="urn:microsoft.com/office/officeart/2008/layout/HalfCircleOrganizationChart"/>
    <dgm:cxn modelId="{448CDAA2-52F6-4CA8-9915-C4CFD889FD11}" srcId="{86C0126B-3DD1-4BFC-81ED-63DDA3D542AA}" destId="{727C7B2D-2606-4326-8148-2D0D6AC62F1F}" srcOrd="1" destOrd="0" parTransId="{FF72147A-65E6-46DC-9F8F-D3C26762BB70}" sibTransId="{92385FA2-751B-4F6C-87C3-B85B3C10E58B}"/>
    <dgm:cxn modelId="{EE1BC0A3-CEE3-4109-B6A1-EA459EB338B3}" type="presOf" srcId="{D8BA26A3-2A88-4BB8-AAB9-574EBD312979}" destId="{CE79CD5F-A3B1-4D69-9817-4E540CE6FAA0}" srcOrd="0" destOrd="0" presId="urn:microsoft.com/office/officeart/2008/layout/HalfCircleOrganizationChart"/>
    <dgm:cxn modelId="{3AB07BA9-99A9-475B-BF46-96E5D2E31B72}" type="presOf" srcId="{1BA9CC78-9496-4870-8FBB-3EC643B1B39D}" destId="{8FC7F378-7F64-4F8A-B06F-FC679CD45FFE}" srcOrd="0" destOrd="0" presId="urn:microsoft.com/office/officeart/2008/layout/HalfCircleOrganizationChart"/>
    <dgm:cxn modelId="{79A4DBB0-0658-408B-AA2C-948FDB8D4352}" srcId="{12F9595B-1936-4DC1-BEC2-B3CE16295A3E}" destId="{5BD11EE2-CE60-4AF0-9257-FAE96B273B15}" srcOrd="0" destOrd="0" parTransId="{35CE9034-BD5F-4562-804A-CBF87792D005}" sibTransId="{1077A8F7-8376-4FD7-B86C-7D0E812703E9}"/>
    <dgm:cxn modelId="{21D570B1-7BDE-4533-9FFE-3718B9451A42}" type="presOf" srcId="{12F9595B-1936-4DC1-BEC2-B3CE16295A3E}" destId="{8F4FF6F7-FADC-4E50-9D3C-F059EFEEB0B0}" srcOrd="1" destOrd="0" presId="urn:microsoft.com/office/officeart/2008/layout/HalfCircleOrganizationChart"/>
    <dgm:cxn modelId="{096F37B4-564B-464D-AADE-0C2465E4A72D}" type="presOf" srcId="{F576656A-DC93-4E46-B168-5A363EFBF2EC}" destId="{E355134F-815D-47FF-864C-2A82C6381520}" srcOrd="0" destOrd="0" presId="urn:microsoft.com/office/officeart/2008/layout/HalfCircleOrganizationChart"/>
    <dgm:cxn modelId="{6C6A0DB6-D46F-4444-9F0B-556FBACC1C58}" type="presOf" srcId="{A821A318-F0C7-4F4B-87A0-30A73A57464D}" destId="{DF58ABB2-7D16-42E5-96DB-499CB1B5CC4A}" srcOrd="1" destOrd="0" presId="urn:microsoft.com/office/officeart/2008/layout/HalfCircleOrganizationChart"/>
    <dgm:cxn modelId="{6C9420BE-B784-4C52-8D07-CEAE9EDA381C}" srcId="{AC68F2E2-DEA7-4421-A7C8-40EBA7D30585}" destId="{30384F81-349F-4BD9-A9D2-DE4A0376E0D4}" srcOrd="0" destOrd="0" parTransId="{1BA9CC78-9496-4870-8FBB-3EC643B1B39D}" sibTransId="{E9892441-E6CD-40D9-BB84-C7309E0A4386}"/>
    <dgm:cxn modelId="{AD2C26BE-E804-44EA-8948-188B7F49B4DA}" srcId="{86C0126B-3DD1-4BFC-81ED-63DDA3D542AA}" destId="{62764F8B-9DE8-4D03-9C59-8D14AB52A858}" srcOrd="0" destOrd="0" parTransId="{C0D0FAB2-817E-4F3B-88EF-7547280AF118}" sibTransId="{71B9C06C-318C-4338-BC87-17CDA5238F63}"/>
    <dgm:cxn modelId="{D22A80C6-3832-4090-A249-E4F233BBCB4D}" type="presOf" srcId="{138B20F4-732E-412C-A351-32F38B058AB0}" destId="{F9AF86C2-9895-4B92-9A34-46E3B20B26B5}" srcOrd="0" destOrd="0" presId="urn:microsoft.com/office/officeart/2008/layout/HalfCircleOrganizationChart"/>
    <dgm:cxn modelId="{471005C7-9114-4AC1-A14E-8E0ECACCE8E9}" type="presOf" srcId="{727C7B2D-2606-4326-8148-2D0D6AC62F1F}" destId="{3ED8CAA5-27E5-47B7-AA61-AD77AA81162A}" srcOrd="0" destOrd="0" presId="urn:microsoft.com/office/officeart/2008/layout/HalfCircleOrganizationChart"/>
    <dgm:cxn modelId="{8A4C97C7-5E9C-4262-B8CA-E18E49EB4FF9}" type="presOf" srcId="{5BD11EE2-CE60-4AF0-9257-FAE96B273B15}" destId="{CC4BD587-1280-47F4-8E9C-B6F18E7FBC44}" srcOrd="0" destOrd="0" presId="urn:microsoft.com/office/officeart/2008/layout/HalfCircleOrganizationChart"/>
    <dgm:cxn modelId="{F5DE1CCA-235C-47ED-8BCC-440A229A5027}" type="presOf" srcId="{C0D0FAB2-817E-4F3B-88EF-7547280AF118}" destId="{5DDD214C-E584-4C1E-9A15-B8073EA9EC2B}" srcOrd="0" destOrd="0" presId="urn:microsoft.com/office/officeart/2008/layout/HalfCircleOrganizationChart"/>
    <dgm:cxn modelId="{038FEACF-9844-461E-A29F-2FC07DF041CA}" type="presOf" srcId="{C320FAA4-DC4C-4E9A-8D58-3533F6926ADA}" destId="{07520041-0A27-4D35-A6AC-89C745DA1C6C}" srcOrd="0" destOrd="0" presId="urn:microsoft.com/office/officeart/2008/layout/HalfCircleOrganizationChart"/>
    <dgm:cxn modelId="{A0739BD4-C642-4792-8FA1-35A1310787B5}" type="presOf" srcId="{F87254F8-511C-4196-B88D-08533320ED33}" destId="{C88B3485-408A-4710-8173-13569D3AD2C5}" srcOrd="0" destOrd="0" presId="urn:microsoft.com/office/officeart/2008/layout/HalfCircleOrganizationChart"/>
    <dgm:cxn modelId="{550634D8-4949-442B-98FA-9C9D119E5184}" type="presOf" srcId="{A00EEC94-7E9A-4136-A3A1-FB46E5B3EBC4}" destId="{E0DAF16C-7E05-498D-AC3E-022EB14961C2}" srcOrd="1" destOrd="0" presId="urn:microsoft.com/office/officeart/2008/layout/HalfCircleOrganizationChart"/>
    <dgm:cxn modelId="{74030EDA-00CF-4B52-97A5-2A8A1F27A2F1}" type="presOf" srcId="{727C7B2D-2606-4326-8148-2D0D6AC62F1F}" destId="{665567CA-8FDD-4FDF-8611-C42BE8DE163F}" srcOrd="1" destOrd="0" presId="urn:microsoft.com/office/officeart/2008/layout/HalfCircleOrganizationChart"/>
    <dgm:cxn modelId="{1752C7DD-C2B1-450D-9F04-CB376A79DCA9}" type="presOf" srcId="{1EE042FA-53F1-4A64-93AE-D9CC7F18D9AA}" destId="{79E101D2-D48D-4345-B4B0-F2755A355E59}" srcOrd="0" destOrd="0" presId="urn:microsoft.com/office/officeart/2008/layout/HalfCircleOrganizationChart"/>
    <dgm:cxn modelId="{E8D0BDE1-6BCC-457B-B733-4A4E53A4FF0E}" type="presOf" srcId="{A00EEC94-7E9A-4136-A3A1-FB46E5B3EBC4}" destId="{835959B4-44A7-4B34-B68A-97641346C9A7}" srcOrd="0" destOrd="0" presId="urn:microsoft.com/office/officeart/2008/layout/HalfCircleOrganizationChart"/>
    <dgm:cxn modelId="{2E0DCFE7-BF9E-4754-95F3-25A840900982}" srcId="{727C7B2D-2606-4326-8148-2D0D6AC62F1F}" destId="{C320FAA4-DC4C-4E9A-8D58-3533F6926ADA}" srcOrd="0" destOrd="0" parTransId="{F576656A-DC93-4E46-B168-5A363EFBF2EC}" sibTransId="{994C1CEC-8AE4-4FA4-8250-E0EE62708A03}"/>
    <dgm:cxn modelId="{C013AFFA-15D0-478A-A43E-7093D528B3C3}" type="presOf" srcId="{AC68F2E2-DEA7-4421-A7C8-40EBA7D30585}" destId="{D745EF47-15E3-40F8-A351-A9937075E124}" srcOrd="1" destOrd="0" presId="urn:microsoft.com/office/officeart/2008/layout/HalfCircleOrganizationChart"/>
    <dgm:cxn modelId="{1CC207FD-A0ED-49FF-92D1-F98D46BAE6D0}" type="presOf" srcId="{2BA5FF2D-CFD7-45C0-B333-A459752664C3}" destId="{705B4BC1-B8DC-4442-907B-8B7019C15CE8}" srcOrd="0" destOrd="0" presId="urn:microsoft.com/office/officeart/2008/layout/HalfCircleOrganizationChart"/>
    <dgm:cxn modelId="{CD6CB2FE-C937-4120-A1EB-A20E5B623B2D}" type="presOf" srcId="{30384F81-349F-4BD9-A9D2-DE4A0376E0D4}" destId="{9BCDA795-7485-4DA9-9A3E-6357AA7036A4}" srcOrd="1" destOrd="0" presId="urn:microsoft.com/office/officeart/2008/layout/HalfCircleOrganizationChart"/>
    <dgm:cxn modelId="{317173D8-A2FF-443F-9FC8-974F85037D46}" type="presParOf" srcId="{705B4BC1-B8DC-4442-907B-8B7019C15CE8}" destId="{49D51D6F-4853-4EF7-B8C7-C0F93C06D8C2}" srcOrd="0" destOrd="0" presId="urn:microsoft.com/office/officeart/2008/layout/HalfCircleOrganizationChart"/>
    <dgm:cxn modelId="{993DDFD8-8DE7-47E4-AAD8-DEE1052F37DD}" type="presParOf" srcId="{49D51D6F-4853-4EF7-B8C7-C0F93C06D8C2}" destId="{0E15DE99-C04E-44EE-BD4C-15EDBBD1FA30}" srcOrd="0" destOrd="0" presId="urn:microsoft.com/office/officeart/2008/layout/HalfCircleOrganizationChart"/>
    <dgm:cxn modelId="{1E49538D-91E6-4013-B7EA-4CA8E031AB9C}" type="presParOf" srcId="{0E15DE99-C04E-44EE-BD4C-15EDBBD1FA30}" destId="{A0AD7483-4A10-4F07-990D-A2616A7E26DD}" srcOrd="0" destOrd="0" presId="urn:microsoft.com/office/officeart/2008/layout/HalfCircleOrganizationChart"/>
    <dgm:cxn modelId="{5ED814CD-92F8-4B5C-8D8D-1735E4A3D1F2}" type="presParOf" srcId="{0E15DE99-C04E-44EE-BD4C-15EDBBD1FA30}" destId="{73B82DB3-0390-417E-BD4A-BB4D2D1BA7F5}" srcOrd="1" destOrd="0" presId="urn:microsoft.com/office/officeart/2008/layout/HalfCircleOrganizationChart"/>
    <dgm:cxn modelId="{40B061E3-1133-4D5C-9975-891665CAB322}" type="presParOf" srcId="{0E15DE99-C04E-44EE-BD4C-15EDBBD1FA30}" destId="{91883E48-E01A-4A59-AB58-5C6BCB8BB360}" srcOrd="2" destOrd="0" presId="urn:microsoft.com/office/officeart/2008/layout/HalfCircleOrganizationChart"/>
    <dgm:cxn modelId="{5E3353CA-2547-4805-8C53-543CFD8906DB}" type="presParOf" srcId="{0E15DE99-C04E-44EE-BD4C-15EDBBD1FA30}" destId="{BF4F2AEF-D505-4C53-9F9E-68FCDF6948D2}" srcOrd="3" destOrd="0" presId="urn:microsoft.com/office/officeart/2008/layout/HalfCircleOrganizationChart"/>
    <dgm:cxn modelId="{77524898-6ECE-4B51-8E80-86DC8764A11A}" type="presParOf" srcId="{49D51D6F-4853-4EF7-B8C7-C0F93C06D8C2}" destId="{37C287C6-1025-47E3-97C9-440A87BACDFB}" srcOrd="1" destOrd="0" presId="urn:microsoft.com/office/officeart/2008/layout/HalfCircleOrganizationChart"/>
    <dgm:cxn modelId="{22FA27AA-7233-4611-BB46-35F6757035F5}" type="presParOf" srcId="{37C287C6-1025-47E3-97C9-440A87BACDFB}" destId="{5DDD214C-E584-4C1E-9A15-B8073EA9EC2B}" srcOrd="0" destOrd="0" presId="urn:microsoft.com/office/officeart/2008/layout/HalfCircleOrganizationChart"/>
    <dgm:cxn modelId="{EDDBD7AC-E950-48AC-94F5-4E726E2B6EB0}" type="presParOf" srcId="{37C287C6-1025-47E3-97C9-440A87BACDFB}" destId="{AEB96B3C-BFEE-4F51-8195-FFF7F32AC02B}" srcOrd="1" destOrd="0" presId="urn:microsoft.com/office/officeart/2008/layout/HalfCircleOrganizationChart"/>
    <dgm:cxn modelId="{66D01572-6333-47E5-A292-122C4A9FD07E}" type="presParOf" srcId="{AEB96B3C-BFEE-4F51-8195-FFF7F32AC02B}" destId="{07E92DD1-DCB7-4FAE-B273-CDAFDFEA0338}" srcOrd="0" destOrd="0" presId="urn:microsoft.com/office/officeart/2008/layout/HalfCircleOrganizationChart"/>
    <dgm:cxn modelId="{9DB4DAEC-514F-41E4-A82E-8208837A3331}" type="presParOf" srcId="{07E92DD1-DCB7-4FAE-B273-CDAFDFEA0338}" destId="{DF251913-A386-4BA3-A92A-6B03263AB022}" srcOrd="0" destOrd="0" presId="urn:microsoft.com/office/officeart/2008/layout/HalfCircleOrganizationChart"/>
    <dgm:cxn modelId="{1829B114-38DC-4146-8811-19BB4772F4B1}" type="presParOf" srcId="{07E92DD1-DCB7-4FAE-B273-CDAFDFEA0338}" destId="{DF7CD8D8-A1E7-44D2-BC14-E40F1C3C8D29}" srcOrd="1" destOrd="0" presId="urn:microsoft.com/office/officeart/2008/layout/HalfCircleOrganizationChart"/>
    <dgm:cxn modelId="{3B834366-8A6E-4D79-962B-FD007629E9CD}" type="presParOf" srcId="{07E92DD1-DCB7-4FAE-B273-CDAFDFEA0338}" destId="{9BC34D4D-1BA0-44E6-A111-3AC729541471}" srcOrd="2" destOrd="0" presId="urn:microsoft.com/office/officeart/2008/layout/HalfCircleOrganizationChart"/>
    <dgm:cxn modelId="{0D33A0AF-00D2-4A17-B330-2124773824A9}" type="presParOf" srcId="{07E92DD1-DCB7-4FAE-B273-CDAFDFEA0338}" destId="{1D1A4456-53EA-498A-80E7-66EFE2C5763F}" srcOrd="3" destOrd="0" presId="urn:microsoft.com/office/officeart/2008/layout/HalfCircleOrganizationChart"/>
    <dgm:cxn modelId="{876080EF-6708-4186-B6AD-0050BC7B1F3D}" type="presParOf" srcId="{AEB96B3C-BFEE-4F51-8195-FFF7F32AC02B}" destId="{F6108AD7-0472-4DC0-87C9-DDB5739A935B}" srcOrd="1" destOrd="0" presId="urn:microsoft.com/office/officeart/2008/layout/HalfCircleOrganizationChart"/>
    <dgm:cxn modelId="{BCE1E494-0842-46DB-843F-0DB2F5C7A9F1}" type="presParOf" srcId="{F6108AD7-0472-4DC0-87C9-DDB5739A935B}" destId="{F0879BBD-F8BE-4DEA-948D-3EFE77BB4D11}" srcOrd="0" destOrd="0" presId="urn:microsoft.com/office/officeart/2008/layout/HalfCircleOrganizationChart"/>
    <dgm:cxn modelId="{B58A4516-30D1-4D6F-B570-E1BA9F911528}" type="presParOf" srcId="{F6108AD7-0472-4DC0-87C9-DDB5739A935B}" destId="{97393AFB-C431-41C4-9916-E4D157E16AB9}" srcOrd="1" destOrd="0" presId="urn:microsoft.com/office/officeart/2008/layout/HalfCircleOrganizationChart"/>
    <dgm:cxn modelId="{D73D62C1-8C41-4929-AA74-468D4DF25F03}" type="presParOf" srcId="{97393AFB-C431-41C4-9916-E4D157E16AB9}" destId="{A8FE3494-19F8-4636-9F0C-2D69CEBD2F76}" srcOrd="0" destOrd="0" presId="urn:microsoft.com/office/officeart/2008/layout/HalfCircleOrganizationChart"/>
    <dgm:cxn modelId="{1D05C560-1262-41F8-925D-662F6AA17DC2}" type="presParOf" srcId="{A8FE3494-19F8-4636-9F0C-2D69CEBD2F76}" destId="{C88B3485-408A-4710-8173-13569D3AD2C5}" srcOrd="0" destOrd="0" presId="urn:microsoft.com/office/officeart/2008/layout/HalfCircleOrganizationChart"/>
    <dgm:cxn modelId="{77EE7652-075C-4588-ABFB-3A7F9C91A742}" type="presParOf" srcId="{A8FE3494-19F8-4636-9F0C-2D69CEBD2F76}" destId="{3DE73D73-8432-4A60-A3B0-0D029E1ED6BA}" srcOrd="1" destOrd="0" presId="urn:microsoft.com/office/officeart/2008/layout/HalfCircleOrganizationChart"/>
    <dgm:cxn modelId="{B95124CD-CDC4-4BBA-8077-D77B929394EF}" type="presParOf" srcId="{A8FE3494-19F8-4636-9F0C-2D69CEBD2F76}" destId="{F25FB6FF-B59F-451D-9CDC-532D7A333551}" srcOrd="2" destOrd="0" presId="urn:microsoft.com/office/officeart/2008/layout/HalfCircleOrganizationChart"/>
    <dgm:cxn modelId="{1919F1B3-6370-4629-943E-E8B3F3315BDC}" type="presParOf" srcId="{A8FE3494-19F8-4636-9F0C-2D69CEBD2F76}" destId="{20354EEC-4F02-4C93-B528-3B4E036EE9FE}" srcOrd="3" destOrd="0" presId="urn:microsoft.com/office/officeart/2008/layout/HalfCircleOrganizationChart"/>
    <dgm:cxn modelId="{EE522039-E0F7-4599-A025-47CBBDF8CD10}" type="presParOf" srcId="{97393AFB-C431-41C4-9916-E4D157E16AB9}" destId="{396D749E-AEB6-4651-930B-E6A82B4177B4}" srcOrd="1" destOrd="0" presId="urn:microsoft.com/office/officeart/2008/layout/HalfCircleOrganizationChart"/>
    <dgm:cxn modelId="{F4DA4124-91FE-4EE6-B3A8-4AE79EEB590A}" type="presParOf" srcId="{97393AFB-C431-41C4-9916-E4D157E16AB9}" destId="{876CF912-5E0C-4C1B-B01C-BD7482DDAFD1}" srcOrd="2" destOrd="0" presId="urn:microsoft.com/office/officeart/2008/layout/HalfCircleOrganizationChart"/>
    <dgm:cxn modelId="{C08AB910-A1CF-4353-89E9-4C48DE01B53B}" type="presParOf" srcId="{F6108AD7-0472-4DC0-87C9-DDB5739A935B}" destId="{CE79CD5F-A3B1-4D69-9817-4E540CE6FAA0}" srcOrd="2" destOrd="0" presId="urn:microsoft.com/office/officeart/2008/layout/HalfCircleOrganizationChart"/>
    <dgm:cxn modelId="{CAE4A6BF-1FDA-4A03-8EDD-632A9A231BE4}" type="presParOf" srcId="{F6108AD7-0472-4DC0-87C9-DDB5739A935B}" destId="{10200A44-0514-44FB-A86D-F2394E3C6921}" srcOrd="3" destOrd="0" presId="urn:microsoft.com/office/officeart/2008/layout/HalfCircleOrganizationChart"/>
    <dgm:cxn modelId="{5AA39521-5830-4599-BDAA-1FE2FF61E747}" type="presParOf" srcId="{10200A44-0514-44FB-A86D-F2394E3C6921}" destId="{54310918-2705-44D1-8CE8-79568CEA0B82}" srcOrd="0" destOrd="0" presId="urn:microsoft.com/office/officeart/2008/layout/HalfCircleOrganizationChart"/>
    <dgm:cxn modelId="{09DC5BA4-C52C-423D-B4CF-134CE81530C5}" type="presParOf" srcId="{54310918-2705-44D1-8CE8-79568CEA0B82}" destId="{835959B4-44A7-4B34-B68A-97641346C9A7}" srcOrd="0" destOrd="0" presId="urn:microsoft.com/office/officeart/2008/layout/HalfCircleOrganizationChart"/>
    <dgm:cxn modelId="{5CFB44E3-FFE6-4951-918E-33FAA6D3F00B}" type="presParOf" srcId="{54310918-2705-44D1-8CE8-79568CEA0B82}" destId="{A1333411-7933-4C2D-B7A1-A8328053C560}" srcOrd="1" destOrd="0" presId="urn:microsoft.com/office/officeart/2008/layout/HalfCircleOrganizationChart"/>
    <dgm:cxn modelId="{A10EADFE-6504-438D-9BF5-39C65438F847}" type="presParOf" srcId="{54310918-2705-44D1-8CE8-79568CEA0B82}" destId="{753E56A1-869D-4719-869D-11FF382AEFDD}" srcOrd="2" destOrd="0" presId="urn:microsoft.com/office/officeart/2008/layout/HalfCircleOrganizationChart"/>
    <dgm:cxn modelId="{A535101E-ABED-45D4-9C25-1A989F081EC1}" type="presParOf" srcId="{54310918-2705-44D1-8CE8-79568CEA0B82}" destId="{E0DAF16C-7E05-498D-AC3E-022EB14961C2}" srcOrd="3" destOrd="0" presId="urn:microsoft.com/office/officeart/2008/layout/HalfCircleOrganizationChart"/>
    <dgm:cxn modelId="{43E4BB86-8920-4AA7-9C16-36B3E825F4B1}" type="presParOf" srcId="{10200A44-0514-44FB-A86D-F2394E3C6921}" destId="{417A9C33-66A3-4057-B8BF-95E60A93815D}" srcOrd="1" destOrd="0" presId="urn:microsoft.com/office/officeart/2008/layout/HalfCircleOrganizationChart"/>
    <dgm:cxn modelId="{0DC3006E-27DB-4D55-A0A6-2040320FCB94}" type="presParOf" srcId="{10200A44-0514-44FB-A86D-F2394E3C6921}" destId="{C742DC76-4336-4865-91E3-C5BCFA946790}" srcOrd="2" destOrd="0" presId="urn:microsoft.com/office/officeart/2008/layout/HalfCircleOrganizationChart"/>
    <dgm:cxn modelId="{6EF7E417-56D3-42F1-826F-C88EED8AB257}" type="presParOf" srcId="{F6108AD7-0472-4DC0-87C9-DDB5739A935B}" destId="{C9DD8B10-C5E3-492D-876E-E2EBC7CC6089}" srcOrd="4" destOrd="0" presId="urn:microsoft.com/office/officeart/2008/layout/HalfCircleOrganizationChart"/>
    <dgm:cxn modelId="{B310DB1C-6C39-4E92-A12B-0CEE516FF227}" type="presParOf" srcId="{F6108AD7-0472-4DC0-87C9-DDB5739A935B}" destId="{3F30EB67-A018-4150-AC4B-54A3FAA9934C}" srcOrd="5" destOrd="0" presId="urn:microsoft.com/office/officeart/2008/layout/HalfCircleOrganizationChart"/>
    <dgm:cxn modelId="{63088255-21EC-4A76-A857-D40D663485DB}" type="presParOf" srcId="{3F30EB67-A018-4150-AC4B-54A3FAA9934C}" destId="{5289A198-97D8-4BF9-B39A-60396BCB0A07}" srcOrd="0" destOrd="0" presId="urn:microsoft.com/office/officeart/2008/layout/HalfCircleOrganizationChart"/>
    <dgm:cxn modelId="{98454C99-5E16-4247-B120-E33565B5F2AD}" type="presParOf" srcId="{5289A198-97D8-4BF9-B39A-60396BCB0A07}" destId="{E04D8593-EB1B-4573-8F5E-520163E67169}" srcOrd="0" destOrd="0" presId="urn:microsoft.com/office/officeart/2008/layout/HalfCircleOrganizationChart"/>
    <dgm:cxn modelId="{B76879AF-4461-4ACE-B4FB-138660A9BC49}" type="presParOf" srcId="{5289A198-97D8-4BF9-B39A-60396BCB0A07}" destId="{4BF0DBD3-0729-411C-B79E-4225851A98E0}" srcOrd="1" destOrd="0" presId="urn:microsoft.com/office/officeart/2008/layout/HalfCircleOrganizationChart"/>
    <dgm:cxn modelId="{D02B1F23-9D8C-4AE1-8312-4E7B83E19CDB}" type="presParOf" srcId="{5289A198-97D8-4BF9-B39A-60396BCB0A07}" destId="{14D2DAB2-73FC-4F05-A2E3-D746B71D64D6}" srcOrd="2" destOrd="0" presId="urn:microsoft.com/office/officeart/2008/layout/HalfCircleOrganizationChart"/>
    <dgm:cxn modelId="{9BAFB49E-ED9F-46DB-9A9F-6E472D9830F2}" type="presParOf" srcId="{5289A198-97D8-4BF9-B39A-60396BCB0A07}" destId="{D50DA11A-EFDA-4BD4-BF09-EC61A4C42CE1}" srcOrd="3" destOrd="0" presId="urn:microsoft.com/office/officeart/2008/layout/HalfCircleOrganizationChart"/>
    <dgm:cxn modelId="{C952E479-1E93-4E83-AEF4-3EB3867A421B}" type="presParOf" srcId="{3F30EB67-A018-4150-AC4B-54A3FAA9934C}" destId="{8A2F89B4-8099-48C6-813E-0A9535C2B927}" srcOrd="1" destOrd="0" presId="urn:microsoft.com/office/officeart/2008/layout/HalfCircleOrganizationChart"/>
    <dgm:cxn modelId="{8C253947-4F4B-4379-8F29-F66B367CC486}" type="presParOf" srcId="{3F30EB67-A018-4150-AC4B-54A3FAA9934C}" destId="{F01CCA60-481D-46AF-A59A-637540A8B05E}" srcOrd="2" destOrd="0" presId="urn:microsoft.com/office/officeart/2008/layout/HalfCircleOrganizationChart"/>
    <dgm:cxn modelId="{D876C306-8AE0-4F7A-8AC0-4EF52B65B9C8}" type="presParOf" srcId="{AEB96B3C-BFEE-4F51-8195-FFF7F32AC02B}" destId="{DB82BE18-7AFC-4746-92DE-697B8B90E054}" srcOrd="2" destOrd="0" presId="urn:microsoft.com/office/officeart/2008/layout/HalfCircleOrganizationChart"/>
    <dgm:cxn modelId="{F51BB457-C2EC-4B65-BE05-2BF1606C02AA}" type="presParOf" srcId="{37C287C6-1025-47E3-97C9-440A87BACDFB}" destId="{C98996C8-5548-43A6-A2E6-5D1FE213092C}" srcOrd="2" destOrd="0" presId="urn:microsoft.com/office/officeart/2008/layout/HalfCircleOrganizationChart"/>
    <dgm:cxn modelId="{FA0CF152-1A44-4B30-A8AB-93F80E45C8DB}" type="presParOf" srcId="{37C287C6-1025-47E3-97C9-440A87BACDFB}" destId="{7317FB23-C65D-41EF-A570-1C8ABA6848A3}" srcOrd="3" destOrd="0" presId="urn:microsoft.com/office/officeart/2008/layout/HalfCircleOrganizationChart"/>
    <dgm:cxn modelId="{1FE9623B-97C1-4AFE-9233-13BB54784A10}" type="presParOf" srcId="{7317FB23-C65D-41EF-A570-1C8ABA6848A3}" destId="{D84E984C-0FDD-4574-B293-2229916118A1}" srcOrd="0" destOrd="0" presId="urn:microsoft.com/office/officeart/2008/layout/HalfCircleOrganizationChart"/>
    <dgm:cxn modelId="{0B7D4621-0195-4C5E-8975-D20D29E14804}" type="presParOf" srcId="{D84E984C-0FDD-4574-B293-2229916118A1}" destId="{3ED8CAA5-27E5-47B7-AA61-AD77AA81162A}" srcOrd="0" destOrd="0" presId="urn:microsoft.com/office/officeart/2008/layout/HalfCircleOrganizationChart"/>
    <dgm:cxn modelId="{50EB791B-BA99-4554-B47F-9139BE2BE8BB}" type="presParOf" srcId="{D84E984C-0FDD-4574-B293-2229916118A1}" destId="{DD019ED1-6E8E-447A-B3D2-612C1259B527}" srcOrd="1" destOrd="0" presId="urn:microsoft.com/office/officeart/2008/layout/HalfCircleOrganizationChart"/>
    <dgm:cxn modelId="{4BC36A3E-9B0C-46CB-8D3C-805E0C10121A}" type="presParOf" srcId="{D84E984C-0FDD-4574-B293-2229916118A1}" destId="{B4C5DC9E-C432-4242-857C-09E29DCE35DD}" srcOrd="2" destOrd="0" presId="urn:microsoft.com/office/officeart/2008/layout/HalfCircleOrganizationChart"/>
    <dgm:cxn modelId="{D7EE0A35-8772-4246-9E29-D4DEA42B106C}" type="presParOf" srcId="{D84E984C-0FDD-4574-B293-2229916118A1}" destId="{665567CA-8FDD-4FDF-8611-C42BE8DE163F}" srcOrd="3" destOrd="0" presId="urn:microsoft.com/office/officeart/2008/layout/HalfCircleOrganizationChart"/>
    <dgm:cxn modelId="{44E5ED85-94CC-42E7-AF35-1D6D2E755855}" type="presParOf" srcId="{7317FB23-C65D-41EF-A570-1C8ABA6848A3}" destId="{F6DDF4EB-C28E-4F05-BCA7-4D6E293FA03E}" srcOrd="1" destOrd="0" presId="urn:microsoft.com/office/officeart/2008/layout/HalfCircleOrganizationChart"/>
    <dgm:cxn modelId="{F7E9B23E-B18C-4BBE-A2E0-F3BE3CEF766E}" type="presParOf" srcId="{F6DDF4EB-C28E-4F05-BCA7-4D6E293FA03E}" destId="{E355134F-815D-47FF-864C-2A82C6381520}" srcOrd="0" destOrd="0" presId="urn:microsoft.com/office/officeart/2008/layout/HalfCircleOrganizationChart"/>
    <dgm:cxn modelId="{C28F08C9-E1D9-4CF5-8703-8009C50D6900}" type="presParOf" srcId="{F6DDF4EB-C28E-4F05-BCA7-4D6E293FA03E}" destId="{7B62A35B-1A5D-4300-9E30-83D45A0067DD}" srcOrd="1" destOrd="0" presId="urn:microsoft.com/office/officeart/2008/layout/HalfCircleOrganizationChart"/>
    <dgm:cxn modelId="{C2EBB639-C18B-4903-B791-6D2B6CF6B097}" type="presParOf" srcId="{7B62A35B-1A5D-4300-9E30-83D45A0067DD}" destId="{3DB450D9-B732-46B6-8461-335D143DAB63}" srcOrd="0" destOrd="0" presId="urn:microsoft.com/office/officeart/2008/layout/HalfCircleOrganizationChart"/>
    <dgm:cxn modelId="{6003D73F-3133-48EF-BA1C-ABC622BF65B3}" type="presParOf" srcId="{3DB450D9-B732-46B6-8461-335D143DAB63}" destId="{07520041-0A27-4D35-A6AC-89C745DA1C6C}" srcOrd="0" destOrd="0" presId="urn:microsoft.com/office/officeart/2008/layout/HalfCircleOrganizationChart"/>
    <dgm:cxn modelId="{B94F3535-95E4-4C1E-A210-10212913F74D}" type="presParOf" srcId="{3DB450D9-B732-46B6-8461-335D143DAB63}" destId="{610F1B19-34A1-4E88-874B-D046216635F7}" srcOrd="1" destOrd="0" presId="urn:microsoft.com/office/officeart/2008/layout/HalfCircleOrganizationChart"/>
    <dgm:cxn modelId="{4E799504-1F1F-4C9C-8E80-7D84A588E338}" type="presParOf" srcId="{3DB450D9-B732-46B6-8461-335D143DAB63}" destId="{1F727F08-5EFF-4199-AAAF-149C2274318E}" srcOrd="2" destOrd="0" presId="urn:microsoft.com/office/officeart/2008/layout/HalfCircleOrganizationChart"/>
    <dgm:cxn modelId="{97F0B7ED-E388-45F8-B440-D7201FD6BF88}" type="presParOf" srcId="{3DB450D9-B732-46B6-8461-335D143DAB63}" destId="{8C7F1211-D762-4FC9-9EF7-53D32C5A1E3D}" srcOrd="3" destOrd="0" presId="urn:microsoft.com/office/officeart/2008/layout/HalfCircleOrganizationChart"/>
    <dgm:cxn modelId="{63798477-4ACF-4F84-817C-3E4D4A1CA366}" type="presParOf" srcId="{7B62A35B-1A5D-4300-9E30-83D45A0067DD}" destId="{EBF91E22-4401-4E25-A491-A8C6E6AAEE89}" srcOrd="1" destOrd="0" presId="urn:microsoft.com/office/officeart/2008/layout/HalfCircleOrganizationChart"/>
    <dgm:cxn modelId="{81E7C95B-DB11-4D70-B3E4-CA0ED5ECDDB6}" type="presParOf" srcId="{7B62A35B-1A5D-4300-9E30-83D45A0067DD}" destId="{4254D8B2-EFEE-4C86-B130-880FEA1D305C}" srcOrd="2" destOrd="0" presId="urn:microsoft.com/office/officeart/2008/layout/HalfCircleOrganizationChart"/>
    <dgm:cxn modelId="{D3953986-5864-4F6B-8A1B-9E18AEE35297}" type="presParOf" srcId="{7317FB23-C65D-41EF-A570-1C8ABA6848A3}" destId="{C573A7CA-45BF-4FFB-A336-839708EFAE14}" srcOrd="2" destOrd="0" presId="urn:microsoft.com/office/officeart/2008/layout/HalfCircleOrganizationChart"/>
    <dgm:cxn modelId="{BB31A9DF-4EFB-444B-A36D-AACC6B31695D}" type="presParOf" srcId="{37C287C6-1025-47E3-97C9-440A87BACDFB}" destId="{79E101D2-D48D-4345-B4B0-F2755A355E59}" srcOrd="4" destOrd="0" presId="urn:microsoft.com/office/officeart/2008/layout/HalfCircleOrganizationChart"/>
    <dgm:cxn modelId="{72A4B054-52F9-4E33-B495-BDBDD4275E7C}" type="presParOf" srcId="{37C287C6-1025-47E3-97C9-440A87BACDFB}" destId="{ED40892C-73A9-4DA3-919B-43723273026A}" srcOrd="5" destOrd="0" presId="urn:microsoft.com/office/officeart/2008/layout/HalfCircleOrganizationChart"/>
    <dgm:cxn modelId="{BBFE1335-4142-4FB3-BFFE-8AC21CCB9911}" type="presParOf" srcId="{ED40892C-73A9-4DA3-919B-43723273026A}" destId="{3BBB1BFF-8EDB-412E-8D46-2C9C25C58A37}" srcOrd="0" destOrd="0" presId="urn:microsoft.com/office/officeart/2008/layout/HalfCircleOrganizationChart"/>
    <dgm:cxn modelId="{7235D726-9C6A-4CF4-B98D-83EE45AF7AA0}" type="presParOf" srcId="{3BBB1BFF-8EDB-412E-8D46-2C9C25C58A37}" destId="{C332D269-BFBD-4615-82A7-FBC6C23D1051}" srcOrd="0" destOrd="0" presId="urn:microsoft.com/office/officeart/2008/layout/HalfCircleOrganizationChart"/>
    <dgm:cxn modelId="{6DD07B23-22F6-4CFE-8FA3-791CE73F666E}" type="presParOf" srcId="{3BBB1BFF-8EDB-412E-8D46-2C9C25C58A37}" destId="{A58364DF-4EAB-461D-BF07-6C88073F32AE}" srcOrd="1" destOrd="0" presId="urn:microsoft.com/office/officeart/2008/layout/HalfCircleOrganizationChart"/>
    <dgm:cxn modelId="{CAABD156-84C3-4826-B11E-0CCB334F5344}" type="presParOf" srcId="{3BBB1BFF-8EDB-412E-8D46-2C9C25C58A37}" destId="{5D38F66A-CB79-4167-9F37-0B55F49F8308}" srcOrd="2" destOrd="0" presId="urn:microsoft.com/office/officeart/2008/layout/HalfCircleOrganizationChart"/>
    <dgm:cxn modelId="{F118EE67-68D7-4CEB-9A7D-08217D4E7593}" type="presParOf" srcId="{3BBB1BFF-8EDB-412E-8D46-2C9C25C58A37}" destId="{D745EF47-15E3-40F8-A351-A9937075E124}" srcOrd="3" destOrd="0" presId="urn:microsoft.com/office/officeart/2008/layout/HalfCircleOrganizationChart"/>
    <dgm:cxn modelId="{E40AF2DC-3E9E-45B1-8A16-CBB2BD155F55}" type="presParOf" srcId="{ED40892C-73A9-4DA3-919B-43723273026A}" destId="{0EF63B37-429D-4217-87EC-3EC063D4B4EE}" srcOrd="1" destOrd="0" presId="urn:microsoft.com/office/officeart/2008/layout/HalfCircleOrganizationChart"/>
    <dgm:cxn modelId="{9C9C6039-1156-4252-AEB9-550833FF4073}" type="presParOf" srcId="{0EF63B37-429D-4217-87EC-3EC063D4B4EE}" destId="{8FC7F378-7F64-4F8A-B06F-FC679CD45FFE}" srcOrd="0" destOrd="0" presId="urn:microsoft.com/office/officeart/2008/layout/HalfCircleOrganizationChart"/>
    <dgm:cxn modelId="{3BF99637-72E1-4D0B-A28B-40B33772C281}" type="presParOf" srcId="{0EF63B37-429D-4217-87EC-3EC063D4B4EE}" destId="{3CC4CBC3-742A-4DD6-8B6A-8B76D07EDF12}" srcOrd="1" destOrd="0" presId="urn:microsoft.com/office/officeart/2008/layout/HalfCircleOrganizationChart"/>
    <dgm:cxn modelId="{C07B8C08-E874-4C19-88A8-ABBD52D5C50D}" type="presParOf" srcId="{3CC4CBC3-742A-4DD6-8B6A-8B76D07EDF12}" destId="{F67BD834-F8F7-4E46-A933-9A25E2D71498}" srcOrd="0" destOrd="0" presId="urn:microsoft.com/office/officeart/2008/layout/HalfCircleOrganizationChart"/>
    <dgm:cxn modelId="{DA97E077-F741-4836-9C0A-B5722053E85E}" type="presParOf" srcId="{F67BD834-F8F7-4E46-A933-9A25E2D71498}" destId="{5EF59B0C-FD69-4A56-9B32-6F3CEC98B66A}" srcOrd="0" destOrd="0" presId="urn:microsoft.com/office/officeart/2008/layout/HalfCircleOrganizationChart"/>
    <dgm:cxn modelId="{A8F71D1A-0F57-44BE-92F2-642C77C1BD94}" type="presParOf" srcId="{F67BD834-F8F7-4E46-A933-9A25E2D71498}" destId="{2D9EC844-F44E-40B7-B605-12EA23D2DE7A}" srcOrd="1" destOrd="0" presId="urn:microsoft.com/office/officeart/2008/layout/HalfCircleOrganizationChart"/>
    <dgm:cxn modelId="{8470A488-B51C-46E9-B403-278A682EF353}" type="presParOf" srcId="{F67BD834-F8F7-4E46-A933-9A25E2D71498}" destId="{78BBE439-B3DC-4175-9B45-A8C0102EC3EF}" srcOrd="2" destOrd="0" presId="urn:microsoft.com/office/officeart/2008/layout/HalfCircleOrganizationChart"/>
    <dgm:cxn modelId="{42A703D7-FF41-488A-9D73-998907782E5F}" type="presParOf" srcId="{F67BD834-F8F7-4E46-A933-9A25E2D71498}" destId="{9BCDA795-7485-4DA9-9A3E-6357AA7036A4}" srcOrd="3" destOrd="0" presId="urn:microsoft.com/office/officeart/2008/layout/HalfCircleOrganizationChart"/>
    <dgm:cxn modelId="{8E2B4521-1C54-4E60-A421-01C51589843B}" type="presParOf" srcId="{3CC4CBC3-742A-4DD6-8B6A-8B76D07EDF12}" destId="{000972B1-4902-450F-BA81-F3B621B4A6FE}" srcOrd="1" destOrd="0" presId="urn:microsoft.com/office/officeart/2008/layout/HalfCircleOrganizationChart"/>
    <dgm:cxn modelId="{DD799B82-E5B4-4BE3-A643-E88B8F51CD48}" type="presParOf" srcId="{3CC4CBC3-742A-4DD6-8B6A-8B76D07EDF12}" destId="{68E9E60E-33EA-4EE0-89E2-933DCB30D2DA}" srcOrd="2" destOrd="0" presId="urn:microsoft.com/office/officeart/2008/layout/HalfCircleOrganizationChart"/>
    <dgm:cxn modelId="{8AD1536F-C0CA-4941-95EF-78FB001E031B}" type="presParOf" srcId="{ED40892C-73A9-4DA3-919B-43723273026A}" destId="{FDB4B367-00B5-4E02-8648-30AFF161F7A6}" srcOrd="2" destOrd="0" presId="urn:microsoft.com/office/officeart/2008/layout/HalfCircleOrganizationChart"/>
    <dgm:cxn modelId="{02638017-41BC-4307-8B50-2FFEFB248005}" type="presParOf" srcId="{37C287C6-1025-47E3-97C9-440A87BACDFB}" destId="{B6652041-4BED-4A32-B519-671AD8D1140D}" srcOrd="6" destOrd="0" presId="urn:microsoft.com/office/officeart/2008/layout/HalfCircleOrganizationChart"/>
    <dgm:cxn modelId="{C30B3E69-DBD0-4E8C-BF1C-CBD12B69CAE1}" type="presParOf" srcId="{37C287C6-1025-47E3-97C9-440A87BACDFB}" destId="{830834BF-FC93-4995-8C73-FA5D50EB469F}" srcOrd="7" destOrd="0" presId="urn:microsoft.com/office/officeart/2008/layout/HalfCircleOrganizationChart"/>
    <dgm:cxn modelId="{A7536CF2-7489-44B2-B509-F4DEB609BCC7}" type="presParOf" srcId="{830834BF-FC93-4995-8C73-FA5D50EB469F}" destId="{C2EDBF28-3ECC-403F-907F-F8B619788DF6}" srcOrd="0" destOrd="0" presId="urn:microsoft.com/office/officeart/2008/layout/HalfCircleOrganizationChart"/>
    <dgm:cxn modelId="{E00FC7A0-1FB1-484D-9478-F7B3E2722047}" type="presParOf" srcId="{C2EDBF28-3ECC-403F-907F-F8B619788DF6}" destId="{1816C951-C34A-49D0-A233-63CF2DC3BD01}" srcOrd="0" destOrd="0" presId="urn:microsoft.com/office/officeart/2008/layout/HalfCircleOrganizationChart"/>
    <dgm:cxn modelId="{3B8AE476-9D0B-4D5D-82B4-7220F7C6D9C7}" type="presParOf" srcId="{C2EDBF28-3ECC-403F-907F-F8B619788DF6}" destId="{CA33440E-0169-4CE2-A415-2E424F37BB20}" srcOrd="1" destOrd="0" presId="urn:microsoft.com/office/officeart/2008/layout/HalfCircleOrganizationChart"/>
    <dgm:cxn modelId="{6347EABD-B8E6-4ED3-A0F4-6540C4F8839B}" type="presParOf" srcId="{C2EDBF28-3ECC-403F-907F-F8B619788DF6}" destId="{354AB8A7-1D7D-44D4-84B6-42C59AAD7802}" srcOrd="2" destOrd="0" presId="urn:microsoft.com/office/officeart/2008/layout/HalfCircleOrganizationChart"/>
    <dgm:cxn modelId="{B55784F7-6D95-4445-ACE8-29940FF42C3D}" type="presParOf" srcId="{C2EDBF28-3ECC-403F-907F-F8B619788DF6}" destId="{8F4FF6F7-FADC-4E50-9D3C-F059EFEEB0B0}" srcOrd="3" destOrd="0" presId="urn:microsoft.com/office/officeart/2008/layout/HalfCircleOrganizationChart"/>
    <dgm:cxn modelId="{99F40915-D9FE-4041-A04E-0C3A6BED99E0}" type="presParOf" srcId="{830834BF-FC93-4995-8C73-FA5D50EB469F}" destId="{67C81831-ED67-48E2-9419-BA7221AD8F1D}" srcOrd="1" destOrd="0" presId="urn:microsoft.com/office/officeart/2008/layout/HalfCircleOrganizationChart"/>
    <dgm:cxn modelId="{F5FA0CD0-FBB0-4638-88AD-AEAC45CC38AD}" type="presParOf" srcId="{67C81831-ED67-48E2-9419-BA7221AD8F1D}" destId="{C03557A7-81C7-4A99-AC4C-C126F6D29E1E}" srcOrd="0" destOrd="0" presId="urn:microsoft.com/office/officeart/2008/layout/HalfCircleOrganizationChart"/>
    <dgm:cxn modelId="{4CF38EC3-7672-43E0-BDAA-068004B5A95D}" type="presParOf" srcId="{67C81831-ED67-48E2-9419-BA7221AD8F1D}" destId="{2D0EDB7C-1793-42A4-A336-852B6DD545D3}" srcOrd="1" destOrd="0" presId="urn:microsoft.com/office/officeart/2008/layout/HalfCircleOrganizationChart"/>
    <dgm:cxn modelId="{84DA6469-E987-40F7-B220-1BD0D371519A}" type="presParOf" srcId="{2D0EDB7C-1793-42A4-A336-852B6DD545D3}" destId="{22614CD3-1C0A-412D-8648-64D2596934F8}" srcOrd="0" destOrd="0" presId="urn:microsoft.com/office/officeart/2008/layout/HalfCircleOrganizationChart"/>
    <dgm:cxn modelId="{C088EE52-0F11-4E79-86C4-A77C98F141CE}" type="presParOf" srcId="{22614CD3-1C0A-412D-8648-64D2596934F8}" destId="{CC4BD587-1280-47F4-8E9C-B6F18E7FBC44}" srcOrd="0" destOrd="0" presId="urn:microsoft.com/office/officeart/2008/layout/HalfCircleOrganizationChart"/>
    <dgm:cxn modelId="{F3C4BF9F-FF8F-49C7-BB56-48A6A9D1893B}" type="presParOf" srcId="{22614CD3-1C0A-412D-8648-64D2596934F8}" destId="{8B21EA78-FA78-4BB4-BFC4-2D2BA09A4908}" srcOrd="1" destOrd="0" presId="urn:microsoft.com/office/officeart/2008/layout/HalfCircleOrganizationChart"/>
    <dgm:cxn modelId="{41120795-3705-4518-BA1B-F326842F75D9}" type="presParOf" srcId="{22614CD3-1C0A-412D-8648-64D2596934F8}" destId="{5E2618C1-D46E-49F6-8CD6-7010D472CD21}" srcOrd="2" destOrd="0" presId="urn:microsoft.com/office/officeart/2008/layout/HalfCircleOrganizationChart"/>
    <dgm:cxn modelId="{8B910FC9-B253-4D57-84E8-7B8CDB739A50}" type="presParOf" srcId="{22614CD3-1C0A-412D-8648-64D2596934F8}" destId="{750EDF3F-0E25-43BF-8258-95054EB7E99A}" srcOrd="3" destOrd="0" presId="urn:microsoft.com/office/officeart/2008/layout/HalfCircleOrganizationChart"/>
    <dgm:cxn modelId="{ACBC7EBC-A4F8-4CBD-8E81-434BCED179A9}" type="presParOf" srcId="{2D0EDB7C-1793-42A4-A336-852B6DD545D3}" destId="{6B9014F0-6AA3-4064-B9F5-4FD90BF60261}" srcOrd="1" destOrd="0" presId="urn:microsoft.com/office/officeart/2008/layout/HalfCircleOrganizationChart"/>
    <dgm:cxn modelId="{00D40104-60F1-4CDD-9FA3-4B8DEDD95D3E}" type="presParOf" srcId="{2D0EDB7C-1793-42A4-A336-852B6DD545D3}" destId="{74D0457D-E8EB-4BB2-A0ED-DA416571F5A6}" srcOrd="2" destOrd="0" presId="urn:microsoft.com/office/officeart/2008/layout/HalfCircleOrganizationChart"/>
    <dgm:cxn modelId="{35530240-F0A6-40B4-9C23-CBD80DEBC6AA}" type="presParOf" srcId="{67C81831-ED67-48E2-9419-BA7221AD8F1D}" destId="{F9AF86C2-9895-4B92-9A34-46E3B20B26B5}" srcOrd="2" destOrd="0" presId="urn:microsoft.com/office/officeart/2008/layout/HalfCircleOrganizationChart"/>
    <dgm:cxn modelId="{37DB4F3E-7554-4390-8A9E-EF031421EA5A}" type="presParOf" srcId="{67C81831-ED67-48E2-9419-BA7221AD8F1D}" destId="{69E478B8-6308-4FA0-BF8F-282F205E10A5}" srcOrd="3" destOrd="0" presId="urn:microsoft.com/office/officeart/2008/layout/HalfCircleOrganizationChart"/>
    <dgm:cxn modelId="{0523C3A0-0C65-4519-A9FB-CF8DE3B000C1}" type="presParOf" srcId="{69E478B8-6308-4FA0-BF8F-282F205E10A5}" destId="{05E18181-1062-406C-9AB3-C58366D5ABD0}" srcOrd="0" destOrd="0" presId="urn:microsoft.com/office/officeart/2008/layout/HalfCircleOrganizationChart"/>
    <dgm:cxn modelId="{D347D2FD-1934-4194-BC8C-DDC28981D5C6}" type="presParOf" srcId="{05E18181-1062-406C-9AB3-C58366D5ABD0}" destId="{27C5E8F9-8273-46C9-8A09-0166D2857AE2}" srcOrd="0" destOrd="0" presId="urn:microsoft.com/office/officeart/2008/layout/HalfCircleOrganizationChart"/>
    <dgm:cxn modelId="{486B08FF-87C7-47A3-98AB-47EA0B520D2B}" type="presParOf" srcId="{05E18181-1062-406C-9AB3-C58366D5ABD0}" destId="{ED798FDE-B780-40E9-96B6-4DC86F083580}" srcOrd="1" destOrd="0" presId="urn:microsoft.com/office/officeart/2008/layout/HalfCircleOrganizationChart"/>
    <dgm:cxn modelId="{9372A257-6266-4BF4-BDE2-FE8D010DF19B}" type="presParOf" srcId="{05E18181-1062-406C-9AB3-C58366D5ABD0}" destId="{E90A69E7-DBDE-4265-8D96-E97BD61A56A2}" srcOrd="2" destOrd="0" presId="urn:microsoft.com/office/officeart/2008/layout/HalfCircleOrganizationChart"/>
    <dgm:cxn modelId="{3316185A-689C-4083-B97D-1B50292C2E7D}" type="presParOf" srcId="{05E18181-1062-406C-9AB3-C58366D5ABD0}" destId="{DF58ABB2-7D16-42E5-96DB-499CB1B5CC4A}" srcOrd="3" destOrd="0" presId="urn:microsoft.com/office/officeart/2008/layout/HalfCircleOrganizationChart"/>
    <dgm:cxn modelId="{687B54D1-E9A2-4C32-BB19-14932D5AAD66}" type="presParOf" srcId="{69E478B8-6308-4FA0-BF8F-282F205E10A5}" destId="{50D82D4F-DCAB-4F23-983E-95B3B9A551B3}" srcOrd="1" destOrd="0" presId="urn:microsoft.com/office/officeart/2008/layout/HalfCircleOrganizationChart"/>
    <dgm:cxn modelId="{9AD3F6E2-84AA-4FA4-A18E-CF1F28F2F095}" type="presParOf" srcId="{69E478B8-6308-4FA0-BF8F-282F205E10A5}" destId="{E63735BD-CAF1-428D-8F06-39494C2B73D5}" srcOrd="2" destOrd="0" presId="urn:microsoft.com/office/officeart/2008/layout/HalfCircleOrganizationChart"/>
    <dgm:cxn modelId="{05859766-E8C6-46F6-BA96-49485F8420B3}" type="presParOf" srcId="{830834BF-FC93-4995-8C73-FA5D50EB469F}" destId="{2EBE401C-AB65-4B2C-A757-53F272E9DE15}" srcOrd="2" destOrd="0" presId="urn:microsoft.com/office/officeart/2008/layout/HalfCircleOrganizationChart"/>
    <dgm:cxn modelId="{C3AB52EF-F82B-4A2F-A72B-A51125FC6F5D}" type="presParOf" srcId="{49D51D6F-4853-4EF7-B8C7-C0F93C06D8C2}" destId="{28D516DA-3E45-4CA0-866C-E00D9F6D462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22C273-4702-4516-B89A-632B4487FE4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CE7607-90B0-46C9-96C9-9A4733F3C3E0}">
      <dgm:prSet phldrT="[Text]" custT="1"/>
      <dgm:spPr/>
      <dgm:t>
        <a:bodyPr/>
        <a:lstStyle/>
        <a:p>
          <a:r>
            <a:rPr lang="en-US" sz="1600" b="0" dirty="0"/>
            <a:t>void </a:t>
          </a:r>
          <a:r>
            <a:rPr lang="en-US" sz="1600" b="0" dirty="0" err="1"/>
            <a:t>Casear_Cryptography</a:t>
          </a:r>
          <a:r>
            <a:rPr lang="en-US" sz="1600" b="0" dirty="0"/>
            <a:t> ()</a:t>
          </a:r>
          <a:endParaRPr lang="en-US" sz="1600" dirty="0"/>
        </a:p>
      </dgm:t>
    </dgm:pt>
    <dgm:pt modelId="{B52C598E-A950-447D-80D3-CE5DBED19907}" type="parTrans" cxnId="{E358DB4D-B654-41C1-82EA-39EA595CAC70}">
      <dgm:prSet/>
      <dgm:spPr/>
      <dgm:t>
        <a:bodyPr/>
        <a:lstStyle/>
        <a:p>
          <a:endParaRPr lang="en-US"/>
        </a:p>
      </dgm:t>
    </dgm:pt>
    <dgm:pt modelId="{EB46F63E-8A68-462A-A863-7D2042EC3349}" type="sibTrans" cxnId="{E358DB4D-B654-41C1-82EA-39EA595CAC70}">
      <dgm:prSet/>
      <dgm:spPr/>
      <dgm:t>
        <a:bodyPr/>
        <a:lstStyle/>
        <a:p>
          <a:endParaRPr lang="en-US"/>
        </a:p>
      </dgm:t>
    </dgm:pt>
    <dgm:pt modelId="{460CDBF1-EE87-4EAD-BD88-BBFE4C98200D}">
      <dgm:prSet phldrT="[Text]" custT="1"/>
      <dgm:spPr/>
      <dgm:t>
        <a:bodyPr/>
        <a:lstStyle/>
        <a:p>
          <a:r>
            <a:rPr lang="en-US" sz="1600" b="0" dirty="0"/>
            <a:t>void </a:t>
          </a:r>
          <a:r>
            <a:rPr lang="en-US" sz="1600" b="0" dirty="0" err="1"/>
            <a:t>Caeser_Encryption_CK</a:t>
          </a:r>
          <a:r>
            <a:rPr lang="en-US" sz="1600" b="0" dirty="0"/>
            <a:t> (int n)</a:t>
          </a:r>
          <a:endParaRPr lang="en-US" sz="1600" dirty="0"/>
        </a:p>
      </dgm:t>
    </dgm:pt>
    <dgm:pt modelId="{E312065A-C553-48C7-9D10-D7653A1AB673}" type="parTrans" cxnId="{C1D80BB3-A0FE-48B7-8744-A98079AAD01D}">
      <dgm:prSet/>
      <dgm:spPr/>
      <dgm:t>
        <a:bodyPr/>
        <a:lstStyle/>
        <a:p>
          <a:endParaRPr lang="en-US"/>
        </a:p>
      </dgm:t>
    </dgm:pt>
    <dgm:pt modelId="{0D9A44BC-1BA6-4F91-85AB-D369A22BB2E5}" type="sibTrans" cxnId="{C1D80BB3-A0FE-48B7-8744-A98079AAD01D}">
      <dgm:prSet/>
      <dgm:spPr/>
      <dgm:t>
        <a:bodyPr/>
        <a:lstStyle/>
        <a:p>
          <a:endParaRPr lang="en-US"/>
        </a:p>
      </dgm:t>
    </dgm:pt>
    <dgm:pt modelId="{3C2DA05A-1653-4333-B585-A544E75DFAF9}">
      <dgm:prSet custT="1"/>
      <dgm:spPr/>
      <dgm:t>
        <a:bodyPr/>
        <a:lstStyle/>
        <a:p>
          <a:r>
            <a:rPr lang="en-US" sz="1600" b="0" dirty="0"/>
            <a:t>void </a:t>
          </a:r>
          <a:r>
            <a:rPr lang="en-US" sz="1600" b="0" dirty="0" err="1"/>
            <a:t>Caeser_Decryption_DK</a:t>
          </a:r>
          <a:r>
            <a:rPr lang="en-US" sz="1600" b="0" dirty="0"/>
            <a:t> (int n)</a:t>
          </a:r>
        </a:p>
      </dgm:t>
    </dgm:pt>
    <dgm:pt modelId="{24DF115C-061A-4F0A-9721-639354652990}" type="parTrans" cxnId="{93DD5295-6194-47F7-AA50-24325EAEA94C}">
      <dgm:prSet/>
      <dgm:spPr/>
      <dgm:t>
        <a:bodyPr/>
        <a:lstStyle/>
        <a:p>
          <a:endParaRPr lang="en-US"/>
        </a:p>
      </dgm:t>
    </dgm:pt>
    <dgm:pt modelId="{48BDD397-71A0-401E-8187-56870FE77535}" type="sibTrans" cxnId="{93DD5295-6194-47F7-AA50-24325EAEA94C}">
      <dgm:prSet/>
      <dgm:spPr/>
      <dgm:t>
        <a:bodyPr/>
        <a:lstStyle/>
        <a:p>
          <a:endParaRPr lang="en-US"/>
        </a:p>
      </dgm:t>
    </dgm:pt>
    <dgm:pt modelId="{4214E4C7-2BF3-49AF-A84C-EB799A64AE55}">
      <dgm:prSet custT="1"/>
      <dgm:spPr/>
      <dgm:t>
        <a:bodyPr/>
        <a:lstStyle/>
        <a:p>
          <a:r>
            <a:rPr lang="en-US" sz="1600" b="0" dirty="0"/>
            <a:t>void </a:t>
          </a:r>
          <a:r>
            <a:rPr lang="en-US" sz="1600" b="0" dirty="0" err="1"/>
            <a:t>Caeser_Encryption_DK</a:t>
          </a:r>
          <a:r>
            <a:rPr lang="en-US" sz="1600" b="0" dirty="0"/>
            <a:t> (int n)</a:t>
          </a:r>
        </a:p>
      </dgm:t>
    </dgm:pt>
    <dgm:pt modelId="{064DD2FB-1B72-49E5-9A82-37ECCE8293FB}" type="parTrans" cxnId="{6C6D3A9D-7D6B-4AFB-872A-0C7604B3B448}">
      <dgm:prSet/>
      <dgm:spPr/>
      <dgm:t>
        <a:bodyPr/>
        <a:lstStyle/>
        <a:p>
          <a:endParaRPr lang="en-US"/>
        </a:p>
      </dgm:t>
    </dgm:pt>
    <dgm:pt modelId="{44A0180B-E613-4D60-A577-AD399C1F552F}" type="sibTrans" cxnId="{6C6D3A9D-7D6B-4AFB-872A-0C7604B3B448}">
      <dgm:prSet/>
      <dgm:spPr/>
      <dgm:t>
        <a:bodyPr/>
        <a:lstStyle/>
        <a:p>
          <a:endParaRPr lang="en-US"/>
        </a:p>
      </dgm:t>
    </dgm:pt>
    <dgm:pt modelId="{62FD99FD-D807-43E9-B2F3-F8E2456E8BDE}">
      <dgm:prSet custT="1"/>
      <dgm:spPr/>
      <dgm:t>
        <a:bodyPr/>
        <a:lstStyle/>
        <a:p>
          <a:r>
            <a:rPr lang="en-US" sz="1600" b="0" dirty="0"/>
            <a:t>void </a:t>
          </a:r>
          <a:r>
            <a:rPr lang="en-US" sz="1600" b="0" dirty="0" err="1"/>
            <a:t>Caeser_Decryption_CK</a:t>
          </a:r>
          <a:r>
            <a:rPr lang="en-US" sz="1600" b="0" dirty="0"/>
            <a:t> (int n)</a:t>
          </a:r>
        </a:p>
      </dgm:t>
    </dgm:pt>
    <dgm:pt modelId="{79B6C9AF-86FA-483F-BA2A-9615D4439180}" type="parTrans" cxnId="{5A527836-B399-4029-A58B-715960F76873}">
      <dgm:prSet/>
      <dgm:spPr/>
      <dgm:t>
        <a:bodyPr/>
        <a:lstStyle/>
        <a:p>
          <a:endParaRPr lang="en-US"/>
        </a:p>
      </dgm:t>
    </dgm:pt>
    <dgm:pt modelId="{C9D66805-5A81-4638-9878-54B3700BA65E}" type="sibTrans" cxnId="{5A527836-B399-4029-A58B-715960F76873}">
      <dgm:prSet/>
      <dgm:spPr/>
      <dgm:t>
        <a:bodyPr/>
        <a:lstStyle/>
        <a:p>
          <a:endParaRPr lang="en-US"/>
        </a:p>
      </dgm:t>
    </dgm:pt>
    <dgm:pt modelId="{67744BE9-F2A8-4131-A808-5F08EA3BAAE5}" type="pres">
      <dgm:prSet presAssocID="{DB22C273-4702-4516-B89A-632B4487FE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029323-C29A-4F62-9F38-1C756BB5A0BB}" type="pres">
      <dgm:prSet presAssocID="{9ACE7607-90B0-46C9-96C9-9A4733F3C3E0}" presName="root1" presStyleCnt="0"/>
      <dgm:spPr/>
    </dgm:pt>
    <dgm:pt modelId="{0169E8EB-CDE3-4669-865C-5930FCBA9793}" type="pres">
      <dgm:prSet presAssocID="{9ACE7607-90B0-46C9-96C9-9A4733F3C3E0}" presName="LevelOneTextNode" presStyleLbl="node0" presStyleIdx="0" presStyleCnt="1">
        <dgm:presLayoutVars>
          <dgm:chPref val="3"/>
        </dgm:presLayoutVars>
      </dgm:prSet>
      <dgm:spPr/>
    </dgm:pt>
    <dgm:pt modelId="{B06B66A4-D910-47F2-8172-661C0B25BB6D}" type="pres">
      <dgm:prSet presAssocID="{9ACE7607-90B0-46C9-96C9-9A4733F3C3E0}" presName="level2hierChild" presStyleCnt="0"/>
      <dgm:spPr/>
    </dgm:pt>
    <dgm:pt modelId="{0FD53D4D-DAC1-41D1-AFD8-1613D6B0BB5C}" type="pres">
      <dgm:prSet presAssocID="{E312065A-C553-48C7-9D10-D7653A1AB673}" presName="conn2-1" presStyleLbl="parChTrans1D2" presStyleIdx="0" presStyleCnt="4"/>
      <dgm:spPr/>
    </dgm:pt>
    <dgm:pt modelId="{88E92A25-FA12-49FC-B105-43A8189F2D50}" type="pres">
      <dgm:prSet presAssocID="{E312065A-C553-48C7-9D10-D7653A1AB673}" presName="connTx" presStyleLbl="parChTrans1D2" presStyleIdx="0" presStyleCnt="4"/>
      <dgm:spPr/>
    </dgm:pt>
    <dgm:pt modelId="{761869CC-F095-457E-A192-292432A5BDB9}" type="pres">
      <dgm:prSet presAssocID="{460CDBF1-EE87-4EAD-BD88-BBFE4C98200D}" presName="root2" presStyleCnt="0"/>
      <dgm:spPr/>
    </dgm:pt>
    <dgm:pt modelId="{A1F24086-BF41-4F54-BFCE-719F8FEED56F}" type="pres">
      <dgm:prSet presAssocID="{460CDBF1-EE87-4EAD-BD88-BBFE4C98200D}" presName="LevelTwoTextNode" presStyleLbl="node2" presStyleIdx="0" presStyleCnt="4">
        <dgm:presLayoutVars>
          <dgm:chPref val="3"/>
        </dgm:presLayoutVars>
      </dgm:prSet>
      <dgm:spPr/>
    </dgm:pt>
    <dgm:pt modelId="{D70446C2-0B32-4F10-B768-11006266276E}" type="pres">
      <dgm:prSet presAssocID="{460CDBF1-EE87-4EAD-BD88-BBFE4C98200D}" presName="level3hierChild" presStyleCnt="0"/>
      <dgm:spPr/>
    </dgm:pt>
    <dgm:pt modelId="{41508195-C2CF-48E3-AAE1-72A9BB7546A0}" type="pres">
      <dgm:prSet presAssocID="{79B6C9AF-86FA-483F-BA2A-9615D4439180}" presName="conn2-1" presStyleLbl="parChTrans1D2" presStyleIdx="1" presStyleCnt="4"/>
      <dgm:spPr/>
    </dgm:pt>
    <dgm:pt modelId="{B7198916-E516-429E-8098-791B344D2873}" type="pres">
      <dgm:prSet presAssocID="{79B6C9AF-86FA-483F-BA2A-9615D4439180}" presName="connTx" presStyleLbl="parChTrans1D2" presStyleIdx="1" presStyleCnt="4"/>
      <dgm:spPr/>
    </dgm:pt>
    <dgm:pt modelId="{49DAD588-3ED9-49DA-BB37-31E64313FCC3}" type="pres">
      <dgm:prSet presAssocID="{62FD99FD-D807-43E9-B2F3-F8E2456E8BDE}" presName="root2" presStyleCnt="0"/>
      <dgm:spPr/>
    </dgm:pt>
    <dgm:pt modelId="{C0E70358-66E5-43BC-B67C-68A8EEADB0F0}" type="pres">
      <dgm:prSet presAssocID="{62FD99FD-D807-43E9-B2F3-F8E2456E8BDE}" presName="LevelTwoTextNode" presStyleLbl="node2" presStyleIdx="1" presStyleCnt="4">
        <dgm:presLayoutVars>
          <dgm:chPref val="3"/>
        </dgm:presLayoutVars>
      </dgm:prSet>
      <dgm:spPr/>
    </dgm:pt>
    <dgm:pt modelId="{48627CBB-70B1-4019-986D-167CBC0951D7}" type="pres">
      <dgm:prSet presAssocID="{62FD99FD-D807-43E9-B2F3-F8E2456E8BDE}" presName="level3hierChild" presStyleCnt="0"/>
      <dgm:spPr/>
    </dgm:pt>
    <dgm:pt modelId="{C0E4828F-8C29-4D8A-B8B8-6DFDB6EA70B2}" type="pres">
      <dgm:prSet presAssocID="{064DD2FB-1B72-49E5-9A82-37ECCE8293FB}" presName="conn2-1" presStyleLbl="parChTrans1D2" presStyleIdx="2" presStyleCnt="4"/>
      <dgm:spPr/>
    </dgm:pt>
    <dgm:pt modelId="{6F0BFDC2-4DD7-4E02-A8BB-25FF5394F9BE}" type="pres">
      <dgm:prSet presAssocID="{064DD2FB-1B72-49E5-9A82-37ECCE8293FB}" presName="connTx" presStyleLbl="parChTrans1D2" presStyleIdx="2" presStyleCnt="4"/>
      <dgm:spPr/>
    </dgm:pt>
    <dgm:pt modelId="{1073BA7E-5DC4-4AD3-A303-E175409E5692}" type="pres">
      <dgm:prSet presAssocID="{4214E4C7-2BF3-49AF-A84C-EB799A64AE55}" presName="root2" presStyleCnt="0"/>
      <dgm:spPr/>
    </dgm:pt>
    <dgm:pt modelId="{90CBEE26-EB8E-4811-B3A0-B217185517A4}" type="pres">
      <dgm:prSet presAssocID="{4214E4C7-2BF3-49AF-A84C-EB799A64AE55}" presName="LevelTwoTextNode" presStyleLbl="node2" presStyleIdx="2" presStyleCnt="4">
        <dgm:presLayoutVars>
          <dgm:chPref val="3"/>
        </dgm:presLayoutVars>
      </dgm:prSet>
      <dgm:spPr/>
    </dgm:pt>
    <dgm:pt modelId="{B52B450F-7146-4C03-A764-AE4F431A3D68}" type="pres">
      <dgm:prSet presAssocID="{4214E4C7-2BF3-49AF-A84C-EB799A64AE55}" presName="level3hierChild" presStyleCnt="0"/>
      <dgm:spPr/>
    </dgm:pt>
    <dgm:pt modelId="{B65C4E23-DEDA-4201-B14F-991CF35AF998}" type="pres">
      <dgm:prSet presAssocID="{24DF115C-061A-4F0A-9721-639354652990}" presName="conn2-1" presStyleLbl="parChTrans1D2" presStyleIdx="3" presStyleCnt="4"/>
      <dgm:spPr/>
    </dgm:pt>
    <dgm:pt modelId="{C241AD0A-B90F-4DDD-A8C3-DADDB59057B6}" type="pres">
      <dgm:prSet presAssocID="{24DF115C-061A-4F0A-9721-639354652990}" presName="connTx" presStyleLbl="parChTrans1D2" presStyleIdx="3" presStyleCnt="4"/>
      <dgm:spPr/>
    </dgm:pt>
    <dgm:pt modelId="{4CE23B15-D1ED-4371-A508-99203FFC27FE}" type="pres">
      <dgm:prSet presAssocID="{3C2DA05A-1653-4333-B585-A544E75DFAF9}" presName="root2" presStyleCnt="0"/>
      <dgm:spPr/>
    </dgm:pt>
    <dgm:pt modelId="{24473834-9F70-4210-AB24-92E23AC4369E}" type="pres">
      <dgm:prSet presAssocID="{3C2DA05A-1653-4333-B585-A544E75DFAF9}" presName="LevelTwoTextNode" presStyleLbl="node2" presStyleIdx="3" presStyleCnt="4">
        <dgm:presLayoutVars>
          <dgm:chPref val="3"/>
        </dgm:presLayoutVars>
      </dgm:prSet>
      <dgm:spPr/>
    </dgm:pt>
    <dgm:pt modelId="{6951FF12-BEC7-42D4-A60B-4001E48D5828}" type="pres">
      <dgm:prSet presAssocID="{3C2DA05A-1653-4333-B585-A544E75DFAF9}" presName="level3hierChild" presStyleCnt="0"/>
      <dgm:spPr/>
    </dgm:pt>
  </dgm:ptLst>
  <dgm:cxnLst>
    <dgm:cxn modelId="{781E2408-1CA9-4BBA-AAD5-94CD686F19BA}" type="presOf" srcId="{79B6C9AF-86FA-483F-BA2A-9615D4439180}" destId="{41508195-C2CF-48E3-AAE1-72A9BB7546A0}" srcOrd="0" destOrd="0" presId="urn:microsoft.com/office/officeart/2005/8/layout/hierarchy2"/>
    <dgm:cxn modelId="{FF5EAE0A-ED7E-401B-9954-56E2C12CB4A2}" type="presOf" srcId="{3C2DA05A-1653-4333-B585-A544E75DFAF9}" destId="{24473834-9F70-4210-AB24-92E23AC4369E}" srcOrd="0" destOrd="0" presId="urn:microsoft.com/office/officeart/2005/8/layout/hierarchy2"/>
    <dgm:cxn modelId="{BC989A22-0B8A-412C-9547-FDB74FB57031}" type="presOf" srcId="{DB22C273-4702-4516-B89A-632B4487FE46}" destId="{67744BE9-F2A8-4131-A808-5F08EA3BAAE5}" srcOrd="0" destOrd="0" presId="urn:microsoft.com/office/officeart/2005/8/layout/hierarchy2"/>
    <dgm:cxn modelId="{7092C534-45E7-445B-BCE9-37244D8634BE}" type="presOf" srcId="{4214E4C7-2BF3-49AF-A84C-EB799A64AE55}" destId="{90CBEE26-EB8E-4811-B3A0-B217185517A4}" srcOrd="0" destOrd="0" presId="urn:microsoft.com/office/officeart/2005/8/layout/hierarchy2"/>
    <dgm:cxn modelId="{5A527836-B399-4029-A58B-715960F76873}" srcId="{9ACE7607-90B0-46C9-96C9-9A4733F3C3E0}" destId="{62FD99FD-D807-43E9-B2F3-F8E2456E8BDE}" srcOrd="1" destOrd="0" parTransId="{79B6C9AF-86FA-483F-BA2A-9615D4439180}" sibTransId="{C9D66805-5A81-4638-9878-54B3700BA65E}"/>
    <dgm:cxn modelId="{47077C67-5CC8-442F-ABFB-8BB27F71F2E4}" type="presOf" srcId="{064DD2FB-1B72-49E5-9A82-37ECCE8293FB}" destId="{C0E4828F-8C29-4D8A-B8B8-6DFDB6EA70B2}" srcOrd="0" destOrd="0" presId="urn:microsoft.com/office/officeart/2005/8/layout/hierarchy2"/>
    <dgm:cxn modelId="{E358DB4D-B654-41C1-82EA-39EA595CAC70}" srcId="{DB22C273-4702-4516-B89A-632B4487FE46}" destId="{9ACE7607-90B0-46C9-96C9-9A4733F3C3E0}" srcOrd="0" destOrd="0" parTransId="{B52C598E-A950-447D-80D3-CE5DBED19907}" sibTransId="{EB46F63E-8A68-462A-A863-7D2042EC3349}"/>
    <dgm:cxn modelId="{5EC62A6F-AF95-430C-A64E-8079E67F1CD3}" type="presOf" srcId="{9ACE7607-90B0-46C9-96C9-9A4733F3C3E0}" destId="{0169E8EB-CDE3-4669-865C-5930FCBA9793}" srcOrd="0" destOrd="0" presId="urn:microsoft.com/office/officeart/2005/8/layout/hierarchy2"/>
    <dgm:cxn modelId="{B949937B-8B48-41A3-AFCF-39EFDEB8CE55}" type="presOf" srcId="{E312065A-C553-48C7-9D10-D7653A1AB673}" destId="{88E92A25-FA12-49FC-B105-43A8189F2D50}" srcOrd="1" destOrd="0" presId="urn:microsoft.com/office/officeart/2005/8/layout/hierarchy2"/>
    <dgm:cxn modelId="{B496D089-E11D-4915-B101-AE0804B038A2}" type="presOf" srcId="{79B6C9AF-86FA-483F-BA2A-9615D4439180}" destId="{B7198916-E516-429E-8098-791B344D2873}" srcOrd="1" destOrd="0" presId="urn:microsoft.com/office/officeart/2005/8/layout/hierarchy2"/>
    <dgm:cxn modelId="{93DD5295-6194-47F7-AA50-24325EAEA94C}" srcId="{9ACE7607-90B0-46C9-96C9-9A4733F3C3E0}" destId="{3C2DA05A-1653-4333-B585-A544E75DFAF9}" srcOrd="3" destOrd="0" parTransId="{24DF115C-061A-4F0A-9721-639354652990}" sibTransId="{48BDD397-71A0-401E-8187-56870FE77535}"/>
    <dgm:cxn modelId="{E6EDA19C-84D9-4851-803F-F2EEB7A38885}" type="presOf" srcId="{62FD99FD-D807-43E9-B2F3-F8E2456E8BDE}" destId="{C0E70358-66E5-43BC-B67C-68A8EEADB0F0}" srcOrd="0" destOrd="0" presId="urn:microsoft.com/office/officeart/2005/8/layout/hierarchy2"/>
    <dgm:cxn modelId="{6C6D3A9D-7D6B-4AFB-872A-0C7604B3B448}" srcId="{9ACE7607-90B0-46C9-96C9-9A4733F3C3E0}" destId="{4214E4C7-2BF3-49AF-A84C-EB799A64AE55}" srcOrd="2" destOrd="0" parTransId="{064DD2FB-1B72-49E5-9A82-37ECCE8293FB}" sibTransId="{44A0180B-E613-4D60-A577-AD399C1F552F}"/>
    <dgm:cxn modelId="{06697AA3-C519-486C-B584-BF12EBBB110E}" type="presOf" srcId="{E312065A-C553-48C7-9D10-D7653A1AB673}" destId="{0FD53D4D-DAC1-41D1-AFD8-1613D6B0BB5C}" srcOrd="0" destOrd="0" presId="urn:microsoft.com/office/officeart/2005/8/layout/hierarchy2"/>
    <dgm:cxn modelId="{C1D80BB3-A0FE-48B7-8744-A98079AAD01D}" srcId="{9ACE7607-90B0-46C9-96C9-9A4733F3C3E0}" destId="{460CDBF1-EE87-4EAD-BD88-BBFE4C98200D}" srcOrd="0" destOrd="0" parTransId="{E312065A-C553-48C7-9D10-D7653A1AB673}" sibTransId="{0D9A44BC-1BA6-4F91-85AB-D369A22BB2E5}"/>
    <dgm:cxn modelId="{492D4BC9-913F-4399-A121-8059DFEFFC69}" type="presOf" srcId="{24DF115C-061A-4F0A-9721-639354652990}" destId="{C241AD0A-B90F-4DDD-A8C3-DADDB59057B6}" srcOrd="1" destOrd="0" presId="urn:microsoft.com/office/officeart/2005/8/layout/hierarchy2"/>
    <dgm:cxn modelId="{6DB687CB-F085-45C7-9529-9C76D226A649}" type="presOf" srcId="{460CDBF1-EE87-4EAD-BD88-BBFE4C98200D}" destId="{A1F24086-BF41-4F54-BFCE-719F8FEED56F}" srcOrd="0" destOrd="0" presId="urn:microsoft.com/office/officeart/2005/8/layout/hierarchy2"/>
    <dgm:cxn modelId="{D7F365D9-0F38-459D-9325-226DFA9E3DAB}" type="presOf" srcId="{24DF115C-061A-4F0A-9721-639354652990}" destId="{B65C4E23-DEDA-4201-B14F-991CF35AF998}" srcOrd="0" destOrd="0" presId="urn:microsoft.com/office/officeart/2005/8/layout/hierarchy2"/>
    <dgm:cxn modelId="{62D4A4FA-DB88-4D8A-A936-5E02BCFA0E0A}" type="presOf" srcId="{064DD2FB-1B72-49E5-9A82-37ECCE8293FB}" destId="{6F0BFDC2-4DD7-4E02-A8BB-25FF5394F9BE}" srcOrd="1" destOrd="0" presId="urn:microsoft.com/office/officeart/2005/8/layout/hierarchy2"/>
    <dgm:cxn modelId="{B013B2AD-CABB-48D3-A087-0E5EF60D324C}" type="presParOf" srcId="{67744BE9-F2A8-4131-A808-5F08EA3BAAE5}" destId="{4D029323-C29A-4F62-9F38-1C756BB5A0BB}" srcOrd="0" destOrd="0" presId="urn:microsoft.com/office/officeart/2005/8/layout/hierarchy2"/>
    <dgm:cxn modelId="{7BF6B91E-D27B-45E7-A3D9-1B49E0C80E78}" type="presParOf" srcId="{4D029323-C29A-4F62-9F38-1C756BB5A0BB}" destId="{0169E8EB-CDE3-4669-865C-5930FCBA9793}" srcOrd="0" destOrd="0" presId="urn:microsoft.com/office/officeart/2005/8/layout/hierarchy2"/>
    <dgm:cxn modelId="{E50B1DCF-09C0-4D3F-8277-DE12F16CCF5F}" type="presParOf" srcId="{4D029323-C29A-4F62-9F38-1C756BB5A0BB}" destId="{B06B66A4-D910-47F2-8172-661C0B25BB6D}" srcOrd="1" destOrd="0" presId="urn:microsoft.com/office/officeart/2005/8/layout/hierarchy2"/>
    <dgm:cxn modelId="{291D2632-345F-43FC-A6D9-66B766E9F7B9}" type="presParOf" srcId="{B06B66A4-D910-47F2-8172-661C0B25BB6D}" destId="{0FD53D4D-DAC1-41D1-AFD8-1613D6B0BB5C}" srcOrd="0" destOrd="0" presId="urn:microsoft.com/office/officeart/2005/8/layout/hierarchy2"/>
    <dgm:cxn modelId="{A50B63AA-5FF0-42D2-84BE-A19368B34048}" type="presParOf" srcId="{0FD53D4D-DAC1-41D1-AFD8-1613D6B0BB5C}" destId="{88E92A25-FA12-49FC-B105-43A8189F2D50}" srcOrd="0" destOrd="0" presId="urn:microsoft.com/office/officeart/2005/8/layout/hierarchy2"/>
    <dgm:cxn modelId="{7EE77F70-A852-4596-8D10-0D301E98A86D}" type="presParOf" srcId="{B06B66A4-D910-47F2-8172-661C0B25BB6D}" destId="{761869CC-F095-457E-A192-292432A5BDB9}" srcOrd="1" destOrd="0" presId="urn:microsoft.com/office/officeart/2005/8/layout/hierarchy2"/>
    <dgm:cxn modelId="{BC77EB3E-FEB4-4320-B790-1FE8340121D7}" type="presParOf" srcId="{761869CC-F095-457E-A192-292432A5BDB9}" destId="{A1F24086-BF41-4F54-BFCE-719F8FEED56F}" srcOrd="0" destOrd="0" presId="urn:microsoft.com/office/officeart/2005/8/layout/hierarchy2"/>
    <dgm:cxn modelId="{8FB15DFC-43A0-4C62-9194-111E3F9237B1}" type="presParOf" srcId="{761869CC-F095-457E-A192-292432A5BDB9}" destId="{D70446C2-0B32-4F10-B768-11006266276E}" srcOrd="1" destOrd="0" presId="urn:microsoft.com/office/officeart/2005/8/layout/hierarchy2"/>
    <dgm:cxn modelId="{10F946FA-50B6-4280-8CE3-A88A6826C881}" type="presParOf" srcId="{B06B66A4-D910-47F2-8172-661C0B25BB6D}" destId="{41508195-C2CF-48E3-AAE1-72A9BB7546A0}" srcOrd="2" destOrd="0" presId="urn:microsoft.com/office/officeart/2005/8/layout/hierarchy2"/>
    <dgm:cxn modelId="{727D87C7-5822-45FB-8EFE-C581119DC17C}" type="presParOf" srcId="{41508195-C2CF-48E3-AAE1-72A9BB7546A0}" destId="{B7198916-E516-429E-8098-791B344D2873}" srcOrd="0" destOrd="0" presId="urn:microsoft.com/office/officeart/2005/8/layout/hierarchy2"/>
    <dgm:cxn modelId="{D55C489B-A13D-4AC7-983C-E906648EAFFA}" type="presParOf" srcId="{B06B66A4-D910-47F2-8172-661C0B25BB6D}" destId="{49DAD588-3ED9-49DA-BB37-31E64313FCC3}" srcOrd="3" destOrd="0" presId="urn:microsoft.com/office/officeart/2005/8/layout/hierarchy2"/>
    <dgm:cxn modelId="{EBC98FCD-F964-4D7C-AF1A-6AA798C60163}" type="presParOf" srcId="{49DAD588-3ED9-49DA-BB37-31E64313FCC3}" destId="{C0E70358-66E5-43BC-B67C-68A8EEADB0F0}" srcOrd="0" destOrd="0" presId="urn:microsoft.com/office/officeart/2005/8/layout/hierarchy2"/>
    <dgm:cxn modelId="{D2D95215-6436-4C51-959D-7FAE91487798}" type="presParOf" srcId="{49DAD588-3ED9-49DA-BB37-31E64313FCC3}" destId="{48627CBB-70B1-4019-986D-167CBC0951D7}" srcOrd="1" destOrd="0" presId="urn:microsoft.com/office/officeart/2005/8/layout/hierarchy2"/>
    <dgm:cxn modelId="{EE06049A-6148-4D51-97EC-B67C1DB4C642}" type="presParOf" srcId="{B06B66A4-D910-47F2-8172-661C0B25BB6D}" destId="{C0E4828F-8C29-4D8A-B8B8-6DFDB6EA70B2}" srcOrd="4" destOrd="0" presId="urn:microsoft.com/office/officeart/2005/8/layout/hierarchy2"/>
    <dgm:cxn modelId="{ACB25461-9162-4D94-8B58-A1AC8E7B77F9}" type="presParOf" srcId="{C0E4828F-8C29-4D8A-B8B8-6DFDB6EA70B2}" destId="{6F0BFDC2-4DD7-4E02-A8BB-25FF5394F9BE}" srcOrd="0" destOrd="0" presId="urn:microsoft.com/office/officeart/2005/8/layout/hierarchy2"/>
    <dgm:cxn modelId="{BC45BDE5-0E87-478D-B88E-834FFC600DEE}" type="presParOf" srcId="{B06B66A4-D910-47F2-8172-661C0B25BB6D}" destId="{1073BA7E-5DC4-4AD3-A303-E175409E5692}" srcOrd="5" destOrd="0" presId="urn:microsoft.com/office/officeart/2005/8/layout/hierarchy2"/>
    <dgm:cxn modelId="{EA115F70-7A59-4AEE-8DA6-92E456C1E675}" type="presParOf" srcId="{1073BA7E-5DC4-4AD3-A303-E175409E5692}" destId="{90CBEE26-EB8E-4811-B3A0-B217185517A4}" srcOrd="0" destOrd="0" presId="urn:microsoft.com/office/officeart/2005/8/layout/hierarchy2"/>
    <dgm:cxn modelId="{4B6E1E21-FEE8-472C-8309-50C0DFC412CE}" type="presParOf" srcId="{1073BA7E-5DC4-4AD3-A303-E175409E5692}" destId="{B52B450F-7146-4C03-A764-AE4F431A3D68}" srcOrd="1" destOrd="0" presId="urn:microsoft.com/office/officeart/2005/8/layout/hierarchy2"/>
    <dgm:cxn modelId="{03F24BFD-2732-4F2B-9A7F-6D57655AE0DD}" type="presParOf" srcId="{B06B66A4-D910-47F2-8172-661C0B25BB6D}" destId="{B65C4E23-DEDA-4201-B14F-991CF35AF998}" srcOrd="6" destOrd="0" presId="urn:microsoft.com/office/officeart/2005/8/layout/hierarchy2"/>
    <dgm:cxn modelId="{917131C0-BA4B-42A1-A062-C68633E0C4C8}" type="presParOf" srcId="{B65C4E23-DEDA-4201-B14F-991CF35AF998}" destId="{C241AD0A-B90F-4DDD-A8C3-DADDB59057B6}" srcOrd="0" destOrd="0" presId="urn:microsoft.com/office/officeart/2005/8/layout/hierarchy2"/>
    <dgm:cxn modelId="{D4D72CD2-1C50-406C-86A7-BFEA24C42781}" type="presParOf" srcId="{B06B66A4-D910-47F2-8172-661C0B25BB6D}" destId="{4CE23B15-D1ED-4371-A508-99203FFC27FE}" srcOrd="7" destOrd="0" presId="urn:microsoft.com/office/officeart/2005/8/layout/hierarchy2"/>
    <dgm:cxn modelId="{514FF6A5-077A-4F3D-8486-CD3018627261}" type="presParOf" srcId="{4CE23B15-D1ED-4371-A508-99203FFC27FE}" destId="{24473834-9F70-4210-AB24-92E23AC4369E}" srcOrd="0" destOrd="0" presId="urn:microsoft.com/office/officeart/2005/8/layout/hierarchy2"/>
    <dgm:cxn modelId="{FF315BD9-B63C-4818-9783-4232507C296C}" type="presParOf" srcId="{4CE23B15-D1ED-4371-A508-99203FFC27FE}" destId="{6951FF12-BEC7-42D4-A60B-4001E48D58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24D99FF-80E5-422C-B44A-608E8E1EEC5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F3E20C-D59F-4446-A1D4-F137A369CECA}">
      <dgm:prSet phldrT="[Text]"/>
      <dgm:spPr/>
      <dgm:t>
        <a:bodyPr/>
        <a:lstStyle/>
        <a:p>
          <a:r>
            <a:rPr lang="en-US" b="0" dirty="0"/>
            <a:t>void </a:t>
          </a:r>
          <a:r>
            <a:rPr lang="en-US" b="0" dirty="0" err="1"/>
            <a:t>Monoalpha_Cryptography</a:t>
          </a:r>
          <a:r>
            <a:rPr lang="en-US" b="0" dirty="0"/>
            <a:t> ()</a:t>
          </a:r>
          <a:endParaRPr lang="en-US" dirty="0"/>
        </a:p>
      </dgm:t>
    </dgm:pt>
    <dgm:pt modelId="{91543183-CDF6-4A03-93A4-7292F744AAAE}" type="parTrans" cxnId="{CCAE846F-EA15-411B-A2FF-9FABD8FEC4A8}">
      <dgm:prSet/>
      <dgm:spPr/>
      <dgm:t>
        <a:bodyPr/>
        <a:lstStyle/>
        <a:p>
          <a:endParaRPr lang="en-US"/>
        </a:p>
      </dgm:t>
    </dgm:pt>
    <dgm:pt modelId="{0584E354-4FF1-4BE7-80F8-78A8424A3715}" type="sibTrans" cxnId="{CCAE846F-EA15-411B-A2FF-9FABD8FEC4A8}">
      <dgm:prSet/>
      <dgm:spPr/>
      <dgm:t>
        <a:bodyPr/>
        <a:lstStyle/>
        <a:p>
          <a:endParaRPr lang="en-US"/>
        </a:p>
      </dgm:t>
    </dgm:pt>
    <dgm:pt modelId="{7A54B8BB-256B-4C31-9D49-A8DDE00489E3}">
      <dgm:prSet/>
      <dgm:spPr/>
      <dgm:t>
        <a:bodyPr/>
        <a:lstStyle/>
        <a:p>
          <a:r>
            <a:rPr lang="en-US" b="0" dirty="0"/>
            <a:t>void </a:t>
          </a:r>
          <a:r>
            <a:rPr lang="en-US" b="0" dirty="0" err="1"/>
            <a:t>monoalpha_decryption</a:t>
          </a:r>
          <a:r>
            <a:rPr lang="en-US" b="0" dirty="0"/>
            <a:t> ()</a:t>
          </a:r>
        </a:p>
      </dgm:t>
    </dgm:pt>
    <dgm:pt modelId="{EDAAB979-115B-442A-B10D-8F1B4E1B8E05}" type="parTrans" cxnId="{8BC67270-1798-4150-AF50-AAC540ED3980}">
      <dgm:prSet/>
      <dgm:spPr/>
      <dgm:t>
        <a:bodyPr/>
        <a:lstStyle/>
        <a:p>
          <a:endParaRPr lang="en-US"/>
        </a:p>
      </dgm:t>
    </dgm:pt>
    <dgm:pt modelId="{E4223D6A-E2AD-473C-B8E9-773163ADA4FC}" type="sibTrans" cxnId="{8BC67270-1798-4150-AF50-AAC540ED3980}">
      <dgm:prSet/>
      <dgm:spPr/>
      <dgm:t>
        <a:bodyPr/>
        <a:lstStyle/>
        <a:p>
          <a:endParaRPr lang="en-US"/>
        </a:p>
      </dgm:t>
    </dgm:pt>
    <dgm:pt modelId="{D6C000AF-4A5B-4857-8826-A71A9E4820B0}">
      <dgm:prSet/>
      <dgm:spPr/>
      <dgm:t>
        <a:bodyPr/>
        <a:lstStyle/>
        <a:p>
          <a:r>
            <a:rPr lang="en-US" b="0"/>
            <a:t>void monoalpha_encryption ()</a:t>
          </a:r>
        </a:p>
      </dgm:t>
    </dgm:pt>
    <dgm:pt modelId="{F2BF3A06-CE93-4A0A-98C0-4E9302C7BA07}" type="parTrans" cxnId="{29959F8C-4CAA-47AC-A1ED-256B681033FD}">
      <dgm:prSet/>
      <dgm:spPr/>
      <dgm:t>
        <a:bodyPr/>
        <a:lstStyle/>
        <a:p>
          <a:endParaRPr lang="en-US"/>
        </a:p>
      </dgm:t>
    </dgm:pt>
    <dgm:pt modelId="{9F576498-250D-4487-8CF9-EA23F2745756}" type="sibTrans" cxnId="{29959F8C-4CAA-47AC-A1ED-256B681033FD}">
      <dgm:prSet/>
      <dgm:spPr/>
      <dgm:t>
        <a:bodyPr/>
        <a:lstStyle/>
        <a:p>
          <a:endParaRPr lang="en-US"/>
        </a:p>
      </dgm:t>
    </dgm:pt>
    <dgm:pt modelId="{6A59981C-B8F3-4A85-9C41-5CE36F9456D9}">
      <dgm:prSet/>
      <dgm:spPr/>
      <dgm:t>
        <a:bodyPr/>
        <a:lstStyle/>
        <a:p>
          <a:r>
            <a:rPr lang="en-US" b="0" dirty="0"/>
            <a:t>void </a:t>
          </a:r>
          <a:r>
            <a:rPr lang="en-US" b="0" dirty="0" err="1"/>
            <a:t>Monoalpha_Encryption_DK</a:t>
          </a:r>
          <a:r>
            <a:rPr lang="en-US" b="0" dirty="0"/>
            <a:t> ()</a:t>
          </a:r>
        </a:p>
      </dgm:t>
    </dgm:pt>
    <dgm:pt modelId="{91ECC555-F338-47D6-85AA-D898505988FB}" type="parTrans" cxnId="{9CACBD69-223F-404B-BD9A-28FBA9F897C2}">
      <dgm:prSet/>
      <dgm:spPr/>
      <dgm:t>
        <a:bodyPr/>
        <a:lstStyle/>
        <a:p>
          <a:endParaRPr lang="en-US"/>
        </a:p>
      </dgm:t>
    </dgm:pt>
    <dgm:pt modelId="{56A5CC47-02B0-4CBA-8ED1-48F34851E4CB}" type="sibTrans" cxnId="{9CACBD69-223F-404B-BD9A-28FBA9F897C2}">
      <dgm:prSet/>
      <dgm:spPr/>
      <dgm:t>
        <a:bodyPr/>
        <a:lstStyle/>
        <a:p>
          <a:endParaRPr lang="en-US"/>
        </a:p>
      </dgm:t>
    </dgm:pt>
    <dgm:pt modelId="{2A02F52B-1CAF-468D-9B94-92D13F62569E}">
      <dgm:prSet/>
      <dgm:spPr/>
      <dgm:t>
        <a:bodyPr/>
        <a:lstStyle/>
        <a:p>
          <a:r>
            <a:rPr lang="en-US" b="0" dirty="0"/>
            <a:t>void </a:t>
          </a:r>
          <a:r>
            <a:rPr lang="en-US" b="0" dirty="0" err="1"/>
            <a:t>Monoalpha_Decryption_DK</a:t>
          </a:r>
          <a:r>
            <a:rPr lang="en-US" b="0" dirty="0"/>
            <a:t> ()</a:t>
          </a:r>
        </a:p>
      </dgm:t>
    </dgm:pt>
    <dgm:pt modelId="{DBDDEEE6-2E19-4C31-B29A-C69B610EE8F5}" type="parTrans" cxnId="{DBDB3DE4-1CD3-4968-A3AA-E2F0DAEFA315}">
      <dgm:prSet/>
      <dgm:spPr/>
      <dgm:t>
        <a:bodyPr/>
        <a:lstStyle/>
        <a:p>
          <a:endParaRPr lang="en-US"/>
        </a:p>
      </dgm:t>
    </dgm:pt>
    <dgm:pt modelId="{9AE14B31-EBB9-4590-90F7-8AEB5161ECC7}" type="sibTrans" cxnId="{DBDB3DE4-1CD3-4968-A3AA-E2F0DAEFA315}">
      <dgm:prSet/>
      <dgm:spPr/>
      <dgm:t>
        <a:bodyPr/>
        <a:lstStyle/>
        <a:p>
          <a:endParaRPr lang="en-US"/>
        </a:p>
      </dgm:t>
    </dgm:pt>
    <dgm:pt modelId="{68ADAB4A-E52D-4693-9E16-35D08AB7684C}">
      <dgm:prSet/>
      <dgm:spPr/>
      <dgm:t>
        <a:bodyPr/>
        <a:lstStyle/>
        <a:p>
          <a:r>
            <a:rPr lang="en-US" b="0" dirty="0"/>
            <a:t>void </a:t>
          </a:r>
          <a:r>
            <a:rPr lang="en-US" b="0" dirty="0" err="1"/>
            <a:t>Monoalpha_Decryption_CK</a:t>
          </a:r>
          <a:r>
            <a:rPr lang="en-US" b="0" dirty="0"/>
            <a:t> ()</a:t>
          </a:r>
        </a:p>
      </dgm:t>
    </dgm:pt>
    <dgm:pt modelId="{6C87AE3C-A1B0-40BA-B499-1DFFC0FE7F1B}" type="parTrans" cxnId="{7202C8CF-2E25-4CA4-BB9D-68934BAF15A6}">
      <dgm:prSet/>
      <dgm:spPr/>
      <dgm:t>
        <a:bodyPr/>
        <a:lstStyle/>
        <a:p>
          <a:endParaRPr lang="en-US"/>
        </a:p>
      </dgm:t>
    </dgm:pt>
    <dgm:pt modelId="{6ED7EB2D-02E4-4261-9870-572113B4580E}" type="sibTrans" cxnId="{7202C8CF-2E25-4CA4-BB9D-68934BAF15A6}">
      <dgm:prSet/>
      <dgm:spPr/>
      <dgm:t>
        <a:bodyPr/>
        <a:lstStyle/>
        <a:p>
          <a:endParaRPr lang="en-US"/>
        </a:p>
      </dgm:t>
    </dgm:pt>
    <dgm:pt modelId="{DEA774D3-46C4-4C48-AC88-04930C56E3B9}">
      <dgm:prSet/>
      <dgm:spPr/>
      <dgm:t>
        <a:bodyPr/>
        <a:lstStyle/>
        <a:p>
          <a:r>
            <a:rPr lang="en-US" b="0" dirty="0"/>
            <a:t>void </a:t>
          </a:r>
          <a:r>
            <a:rPr lang="en-US" b="0" dirty="0" err="1"/>
            <a:t>Monoalpha_Encryption_CK</a:t>
          </a:r>
          <a:r>
            <a:rPr lang="en-US" b="0" dirty="0"/>
            <a:t> ()</a:t>
          </a:r>
        </a:p>
      </dgm:t>
    </dgm:pt>
    <dgm:pt modelId="{CE2BF288-A4FB-408B-B0DA-9BAA7AE30BBC}" type="sibTrans" cxnId="{EA2DF972-876A-4DF4-9ACB-13E2C8B030D6}">
      <dgm:prSet/>
      <dgm:spPr/>
      <dgm:t>
        <a:bodyPr/>
        <a:lstStyle/>
        <a:p>
          <a:endParaRPr lang="en-US"/>
        </a:p>
      </dgm:t>
    </dgm:pt>
    <dgm:pt modelId="{F220887E-4B0E-4676-9F0A-FF5489F025A7}" type="parTrans" cxnId="{EA2DF972-876A-4DF4-9ACB-13E2C8B030D6}">
      <dgm:prSet/>
      <dgm:spPr/>
      <dgm:t>
        <a:bodyPr/>
        <a:lstStyle/>
        <a:p>
          <a:endParaRPr lang="en-US"/>
        </a:p>
      </dgm:t>
    </dgm:pt>
    <dgm:pt modelId="{EEC69DF3-BEDF-4BC5-A44F-7A5BD532237B}" type="pres">
      <dgm:prSet presAssocID="{D24D99FF-80E5-422C-B44A-608E8E1EEC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00302B-3466-40EF-8789-9249AC5C4087}" type="pres">
      <dgm:prSet presAssocID="{0BF3E20C-D59F-4446-A1D4-F137A369CECA}" presName="root1" presStyleCnt="0"/>
      <dgm:spPr/>
    </dgm:pt>
    <dgm:pt modelId="{5C6C70A5-BF61-4011-994C-B2752F27DBD4}" type="pres">
      <dgm:prSet presAssocID="{0BF3E20C-D59F-4446-A1D4-F137A369CECA}" presName="LevelOneTextNode" presStyleLbl="node0" presStyleIdx="0" presStyleCnt="1">
        <dgm:presLayoutVars>
          <dgm:chPref val="3"/>
        </dgm:presLayoutVars>
      </dgm:prSet>
      <dgm:spPr/>
    </dgm:pt>
    <dgm:pt modelId="{2482ABCD-CBBD-4CE8-92A8-A43A227F06A0}" type="pres">
      <dgm:prSet presAssocID="{0BF3E20C-D59F-4446-A1D4-F137A369CECA}" presName="level2hierChild" presStyleCnt="0"/>
      <dgm:spPr/>
    </dgm:pt>
    <dgm:pt modelId="{169982CF-7237-407D-930B-0CD7AA1F16B4}" type="pres">
      <dgm:prSet presAssocID="{F2BF3A06-CE93-4A0A-98C0-4E9302C7BA07}" presName="conn2-1" presStyleLbl="parChTrans1D2" presStyleIdx="0" presStyleCnt="2"/>
      <dgm:spPr/>
    </dgm:pt>
    <dgm:pt modelId="{E63BD433-81ED-485D-BF13-4F4BF148E6BD}" type="pres">
      <dgm:prSet presAssocID="{F2BF3A06-CE93-4A0A-98C0-4E9302C7BA07}" presName="connTx" presStyleLbl="parChTrans1D2" presStyleIdx="0" presStyleCnt="2"/>
      <dgm:spPr/>
    </dgm:pt>
    <dgm:pt modelId="{299AB4E6-FC96-4973-B505-18C6477BA315}" type="pres">
      <dgm:prSet presAssocID="{D6C000AF-4A5B-4857-8826-A71A9E4820B0}" presName="root2" presStyleCnt="0"/>
      <dgm:spPr/>
    </dgm:pt>
    <dgm:pt modelId="{CD8F45D7-8C9D-47B6-A40B-D81BDB373087}" type="pres">
      <dgm:prSet presAssocID="{D6C000AF-4A5B-4857-8826-A71A9E4820B0}" presName="LevelTwoTextNode" presStyleLbl="node2" presStyleIdx="0" presStyleCnt="2">
        <dgm:presLayoutVars>
          <dgm:chPref val="3"/>
        </dgm:presLayoutVars>
      </dgm:prSet>
      <dgm:spPr/>
    </dgm:pt>
    <dgm:pt modelId="{72F5938A-EC81-47A9-AF2F-85004CD8DF32}" type="pres">
      <dgm:prSet presAssocID="{D6C000AF-4A5B-4857-8826-A71A9E4820B0}" presName="level3hierChild" presStyleCnt="0"/>
      <dgm:spPr/>
    </dgm:pt>
    <dgm:pt modelId="{7B442438-D559-4379-94A5-FE484A2FE8D0}" type="pres">
      <dgm:prSet presAssocID="{91ECC555-F338-47D6-85AA-D898505988FB}" presName="conn2-1" presStyleLbl="parChTrans1D3" presStyleIdx="0" presStyleCnt="4"/>
      <dgm:spPr/>
    </dgm:pt>
    <dgm:pt modelId="{D9A32FCB-688D-463F-8D5C-3E68EB307F6F}" type="pres">
      <dgm:prSet presAssocID="{91ECC555-F338-47D6-85AA-D898505988FB}" presName="connTx" presStyleLbl="parChTrans1D3" presStyleIdx="0" presStyleCnt="4"/>
      <dgm:spPr/>
    </dgm:pt>
    <dgm:pt modelId="{70B947F6-6C55-4847-901D-2A1BE70A47D4}" type="pres">
      <dgm:prSet presAssocID="{6A59981C-B8F3-4A85-9C41-5CE36F9456D9}" presName="root2" presStyleCnt="0"/>
      <dgm:spPr/>
    </dgm:pt>
    <dgm:pt modelId="{C034A208-1601-4A5F-925C-48F51DDC4ABC}" type="pres">
      <dgm:prSet presAssocID="{6A59981C-B8F3-4A85-9C41-5CE36F9456D9}" presName="LevelTwoTextNode" presStyleLbl="node3" presStyleIdx="0" presStyleCnt="4">
        <dgm:presLayoutVars>
          <dgm:chPref val="3"/>
        </dgm:presLayoutVars>
      </dgm:prSet>
      <dgm:spPr/>
    </dgm:pt>
    <dgm:pt modelId="{E3EB37DD-F59D-430D-98B8-2AAAF5659329}" type="pres">
      <dgm:prSet presAssocID="{6A59981C-B8F3-4A85-9C41-5CE36F9456D9}" presName="level3hierChild" presStyleCnt="0"/>
      <dgm:spPr/>
    </dgm:pt>
    <dgm:pt modelId="{8A1ABB3B-186F-4CD1-8403-481120CD937F}" type="pres">
      <dgm:prSet presAssocID="{F220887E-4B0E-4676-9F0A-FF5489F025A7}" presName="conn2-1" presStyleLbl="parChTrans1D3" presStyleIdx="1" presStyleCnt="4"/>
      <dgm:spPr/>
    </dgm:pt>
    <dgm:pt modelId="{5160BC44-4941-4C6D-8BBF-FC311C0BED71}" type="pres">
      <dgm:prSet presAssocID="{F220887E-4B0E-4676-9F0A-FF5489F025A7}" presName="connTx" presStyleLbl="parChTrans1D3" presStyleIdx="1" presStyleCnt="4"/>
      <dgm:spPr/>
    </dgm:pt>
    <dgm:pt modelId="{18E5A8D1-8120-420D-B5AE-82F89A8307BE}" type="pres">
      <dgm:prSet presAssocID="{DEA774D3-46C4-4C48-AC88-04930C56E3B9}" presName="root2" presStyleCnt="0"/>
      <dgm:spPr/>
    </dgm:pt>
    <dgm:pt modelId="{23F65992-DE51-40CB-BC64-C71CAF43C811}" type="pres">
      <dgm:prSet presAssocID="{DEA774D3-46C4-4C48-AC88-04930C56E3B9}" presName="LevelTwoTextNode" presStyleLbl="node3" presStyleIdx="1" presStyleCnt="4">
        <dgm:presLayoutVars>
          <dgm:chPref val="3"/>
        </dgm:presLayoutVars>
      </dgm:prSet>
      <dgm:spPr/>
    </dgm:pt>
    <dgm:pt modelId="{6830815F-ABF9-461A-80EA-C44D720555C0}" type="pres">
      <dgm:prSet presAssocID="{DEA774D3-46C4-4C48-AC88-04930C56E3B9}" presName="level3hierChild" presStyleCnt="0"/>
      <dgm:spPr/>
    </dgm:pt>
    <dgm:pt modelId="{180F5C40-7F98-47DA-9C41-3D3AEAA73241}" type="pres">
      <dgm:prSet presAssocID="{EDAAB979-115B-442A-B10D-8F1B4E1B8E05}" presName="conn2-1" presStyleLbl="parChTrans1D2" presStyleIdx="1" presStyleCnt="2"/>
      <dgm:spPr/>
    </dgm:pt>
    <dgm:pt modelId="{5EE9D40A-EBEF-4A7C-B2EC-75ADB037291B}" type="pres">
      <dgm:prSet presAssocID="{EDAAB979-115B-442A-B10D-8F1B4E1B8E05}" presName="connTx" presStyleLbl="parChTrans1D2" presStyleIdx="1" presStyleCnt="2"/>
      <dgm:spPr/>
    </dgm:pt>
    <dgm:pt modelId="{5E9F8450-7CA4-426A-9AEF-8FDD091B777A}" type="pres">
      <dgm:prSet presAssocID="{7A54B8BB-256B-4C31-9D49-A8DDE00489E3}" presName="root2" presStyleCnt="0"/>
      <dgm:spPr/>
    </dgm:pt>
    <dgm:pt modelId="{654D324D-FC25-4001-84F3-B79D29DA55A7}" type="pres">
      <dgm:prSet presAssocID="{7A54B8BB-256B-4C31-9D49-A8DDE00489E3}" presName="LevelTwoTextNode" presStyleLbl="node2" presStyleIdx="1" presStyleCnt="2">
        <dgm:presLayoutVars>
          <dgm:chPref val="3"/>
        </dgm:presLayoutVars>
      </dgm:prSet>
      <dgm:spPr/>
    </dgm:pt>
    <dgm:pt modelId="{D726B87B-3089-4ED3-8B42-A37C4B359614}" type="pres">
      <dgm:prSet presAssocID="{7A54B8BB-256B-4C31-9D49-A8DDE00489E3}" presName="level3hierChild" presStyleCnt="0"/>
      <dgm:spPr/>
    </dgm:pt>
    <dgm:pt modelId="{7B236341-A632-4B7A-84C6-D492F75C2AA7}" type="pres">
      <dgm:prSet presAssocID="{DBDDEEE6-2E19-4C31-B29A-C69B610EE8F5}" presName="conn2-1" presStyleLbl="parChTrans1D3" presStyleIdx="2" presStyleCnt="4"/>
      <dgm:spPr/>
    </dgm:pt>
    <dgm:pt modelId="{EBA0E27C-1763-4269-BC31-0DC315E97BD2}" type="pres">
      <dgm:prSet presAssocID="{DBDDEEE6-2E19-4C31-B29A-C69B610EE8F5}" presName="connTx" presStyleLbl="parChTrans1D3" presStyleIdx="2" presStyleCnt="4"/>
      <dgm:spPr/>
    </dgm:pt>
    <dgm:pt modelId="{9E2284B9-246D-4A03-A999-E217326B6D7B}" type="pres">
      <dgm:prSet presAssocID="{2A02F52B-1CAF-468D-9B94-92D13F62569E}" presName="root2" presStyleCnt="0"/>
      <dgm:spPr/>
    </dgm:pt>
    <dgm:pt modelId="{C32E6467-703E-4E9B-B14E-C1EC13067F5F}" type="pres">
      <dgm:prSet presAssocID="{2A02F52B-1CAF-468D-9B94-92D13F62569E}" presName="LevelTwoTextNode" presStyleLbl="node3" presStyleIdx="2" presStyleCnt="4">
        <dgm:presLayoutVars>
          <dgm:chPref val="3"/>
        </dgm:presLayoutVars>
      </dgm:prSet>
      <dgm:spPr/>
    </dgm:pt>
    <dgm:pt modelId="{BA58E1B1-7B22-4559-B3C6-90BD843E27C6}" type="pres">
      <dgm:prSet presAssocID="{2A02F52B-1CAF-468D-9B94-92D13F62569E}" presName="level3hierChild" presStyleCnt="0"/>
      <dgm:spPr/>
    </dgm:pt>
    <dgm:pt modelId="{F6C79576-308F-427C-8C13-DE376290AC44}" type="pres">
      <dgm:prSet presAssocID="{6C87AE3C-A1B0-40BA-B499-1DFFC0FE7F1B}" presName="conn2-1" presStyleLbl="parChTrans1D3" presStyleIdx="3" presStyleCnt="4"/>
      <dgm:spPr/>
    </dgm:pt>
    <dgm:pt modelId="{DBEB896A-C83B-4FC5-863C-FB6A8571639D}" type="pres">
      <dgm:prSet presAssocID="{6C87AE3C-A1B0-40BA-B499-1DFFC0FE7F1B}" presName="connTx" presStyleLbl="parChTrans1D3" presStyleIdx="3" presStyleCnt="4"/>
      <dgm:spPr/>
    </dgm:pt>
    <dgm:pt modelId="{6FFFC7FA-E74C-44A3-947B-4D3EFB853D70}" type="pres">
      <dgm:prSet presAssocID="{68ADAB4A-E52D-4693-9E16-35D08AB7684C}" presName="root2" presStyleCnt="0"/>
      <dgm:spPr/>
    </dgm:pt>
    <dgm:pt modelId="{49EBEFFE-BEDC-4FC6-8A49-626F11F0C679}" type="pres">
      <dgm:prSet presAssocID="{68ADAB4A-E52D-4693-9E16-35D08AB7684C}" presName="LevelTwoTextNode" presStyleLbl="node3" presStyleIdx="3" presStyleCnt="4">
        <dgm:presLayoutVars>
          <dgm:chPref val="3"/>
        </dgm:presLayoutVars>
      </dgm:prSet>
      <dgm:spPr/>
    </dgm:pt>
    <dgm:pt modelId="{C31C85B7-F69C-4919-BB7B-8CE589FE1D8B}" type="pres">
      <dgm:prSet presAssocID="{68ADAB4A-E52D-4693-9E16-35D08AB7684C}" presName="level3hierChild" presStyleCnt="0"/>
      <dgm:spPr/>
    </dgm:pt>
  </dgm:ptLst>
  <dgm:cxnLst>
    <dgm:cxn modelId="{8A044119-8970-4AF3-AF81-FAE4D820BDD1}" type="presOf" srcId="{EDAAB979-115B-442A-B10D-8F1B4E1B8E05}" destId="{5EE9D40A-EBEF-4A7C-B2EC-75ADB037291B}" srcOrd="1" destOrd="0" presId="urn:microsoft.com/office/officeart/2005/8/layout/hierarchy2"/>
    <dgm:cxn modelId="{7478B229-62C3-49A3-B5F6-2F4BECB0280A}" type="presOf" srcId="{6A59981C-B8F3-4A85-9C41-5CE36F9456D9}" destId="{C034A208-1601-4A5F-925C-48F51DDC4ABC}" srcOrd="0" destOrd="0" presId="urn:microsoft.com/office/officeart/2005/8/layout/hierarchy2"/>
    <dgm:cxn modelId="{C5F58D32-F2D3-4A3A-AC0F-3D58BD6C8A79}" type="presOf" srcId="{F2BF3A06-CE93-4A0A-98C0-4E9302C7BA07}" destId="{E63BD433-81ED-485D-BF13-4F4BF148E6BD}" srcOrd="1" destOrd="0" presId="urn:microsoft.com/office/officeart/2005/8/layout/hierarchy2"/>
    <dgm:cxn modelId="{FDDBCD5B-51AE-4856-9D95-B76A3F0B3C77}" type="presOf" srcId="{91ECC555-F338-47D6-85AA-D898505988FB}" destId="{D9A32FCB-688D-463F-8D5C-3E68EB307F6F}" srcOrd="1" destOrd="0" presId="urn:microsoft.com/office/officeart/2005/8/layout/hierarchy2"/>
    <dgm:cxn modelId="{F151C744-58F5-4B31-9FBB-30D39E8C7170}" type="presOf" srcId="{F220887E-4B0E-4676-9F0A-FF5489F025A7}" destId="{8A1ABB3B-186F-4CD1-8403-481120CD937F}" srcOrd="0" destOrd="0" presId="urn:microsoft.com/office/officeart/2005/8/layout/hierarchy2"/>
    <dgm:cxn modelId="{15BDE265-9AC6-4D9F-A391-0A36C26787C9}" type="presOf" srcId="{EDAAB979-115B-442A-B10D-8F1B4E1B8E05}" destId="{180F5C40-7F98-47DA-9C41-3D3AEAA73241}" srcOrd="0" destOrd="0" presId="urn:microsoft.com/office/officeart/2005/8/layout/hierarchy2"/>
    <dgm:cxn modelId="{9CACBD69-223F-404B-BD9A-28FBA9F897C2}" srcId="{D6C000AF-4A5B-4857-8826-A71A9E4820B0}" destId="{6A59981C-B8F3-4A85-9C41-5CE36F9456D9}" srcOrd="0" destOrd="0" parTransId="{91ECC555-F338-47D6-85AA-D898505988FB}" sibTransId="{56A5CC47-02B0-4CBA-8ED1-48F34851E4CB}"/>
    <dgm:cxn modelId="{CCAE846F-EA15-411B-A2FF-9FABD8FEC4A8}" srcId="{D24D99FF-80E5-422C-B44A-608E8E1EEC5D}" destId="{0BF3E20C-D59F-4446-A1D4-F137A369CECA}" srcOrd="0" destOrd="0" parTransId="{91543183-CDF6-4A03-93A4-7292F744AAAE}" sibTransId="{0584E354-4FF1-4BE7-80F8-78A8424A3715}"/>
    <dgm:cxn modelId="{8BC67270-1798-4150-AF50-AAC540ED3980}" srcId="{0BF3E20C-D59F-4446-A1D4-F137A369CECA}" destId="{7A54B8BB-256B-4C31-9D49-A8DDE00489E3}" srcOrd="1" destOrd="0" parTransId="{EDAAB979-115B-442A-B10D-8F1B4E1B8E05}" sibTransId="{E4223D6A-E2AD-473C-B8E9-773163ADA4FC}"/>
    <dgm:cxn modelId="{53B35471-4338-4620-A20F-45CA69C94D69}" type="presOf" srcId="{D6C000AF-4A5B-4857-8826-A71A9E4820B0}" destId="{CD8F45D7-8C9D-47B6-A40B-D81BDB373087}" srcOrd="0" destOrd="0" presId="urn:microsoft.com/office/officeart/2005/8/layout/hierarchy2"/>
    <dgm:cxn modelId="{EA2DF972-876A-4DF4-9ACB-13E2C8B030D6}" srcId="{D6C000AF-4A5B-4857-8826-A71A9E4820B0}" destId="{DEA774D3-46C4-4C48-AC88-04930C56E3B9}" srcOrd="1" destOrd="0" parTransId="{F220887E-4B0E-4676-9F0A-FF5489F025A7}" sibTransId="{CE2BF288-A4FB-408B-B0DA-9BAA7AE30BBC}"/>
    <dgm:cxn modelId="{5C56BC7B-2AF9-44B1-BAEE-116345003A54}" type="presOf" srcId="{F2BF3A06-CE93-4A0A-98C0-4E9302C7BA07}" destId="{169982CF-7237-407D-930B-0CD7AA1F16B4}" srcOrd="0" destOrd="0" presId="urn:microsoft.com/office/officeart/2005/8/layout/hierarchy2"/>
    <dgm:cxn modelId="{9E35DD80-C53B-4FB2-BB6F-5845878F3422}" type="presOf" srcId="{0BF3E20C-D59F-4446-A1D4-F137A369CECA}" destId="{5C6C70A5-BF61-4011-994C-B2752F27DBD4}" srcOrd="0" destOrd="0" presId="urn:microsoft.com/office/officeart/2005/8/layout/hierarchy2"/>
    <dgm:cxn modelId="{17743083-9081-4357-AE9D-4A775DD78BFD}" type="presOf" srcId="{6C87AE3C-A1B0-40BA-B499-1DFFC0FE7F1B}" destId="{DBEB896A-C83B-4FC5-863C-FB6A8571639D}" srcOrd="1" destOrd="0" presId="urn:microsoft.com/office/officeart/2005/8/layout/hierarchy2"/>
    <dgm:cxn modelId="{27C86E87-E25A-4EBA-B8AC-092302F8F1CA}" type="presOf" srcId="{68ADAB4A-E52D-4693-9E16-35D08AB7684C}" destId="{49EBEFFE-BEDC-4FC6-8A49-626F11F0C679}" srcOrd="0" destOrd="0" presId="urn:microsoft.com/office/officeart/2005/8/layout/hierarchy2"/>
    <dgm:cxn modelId="{14EF728C-BCE2-4128-A143-C3475B884A1C}" type="presOf" srcId="{7A54B8BB-256B-4C31-9D49-A8DDE00489E3}" destId="{654D324D-FC25-4001-84F3-B79D29DA55A7}" srcOrd="0" destOrd="0" presId="urn:microsoft.com/office/officeart/2005/8/layout/hierarchy2"/>
    <dgm:cxn modelId="{29959F8C-4CAA-47AC-A1ED-256B681033FD}" srcId="{0BF3E20C-D59F-4446-A1D4-F137A369CECA}" destId="{D6C000AF-4A5B-4857-8826-A71A9E4820B0}" srcOrd="0" destOrd="0" parTransId="{F2BF3A06-CE93-4A0A-98C0-4E9302C7BA07}" sibTransId="{9F576498-250D-4487-8CF9-EA23F2745756}"/>
    <dgm:cxn modelId="{BB3044A6-49FB-4D1F-8594-9909B2AE9162}" type="presOf" srcId="{91ECC555-F338-47D6-85AA-D898505988FB}" destId="{7B442438-D559-4379-94A5-FE484A2FE8D0}" srcOrd="0" destOrd="0" presId="urn:microsoft.com/office/officeart/2005/8/layout/hierarchy2"/>
    <dgm:cxn modelId="{7EB45AA6-42E0-4ED4-9C0C-0C5FC221D6F5}" type="presOf" srcId="{F220887E-4B0E-4676-9F0A-FF5489F025A7}" destId="{5160BC44-4941-4C6D-8BBF-FC311C0BED71}" srcOrd="1" destOrd="0" presId="urn:microsoft.com/office/officeart/2005/8/layout/hierarchy2"/>
    <dgm:cxn modelId="{801A59A7-B6AB-421B-9233-07F53941CEF5}" type="presOf" srcId="{D24D99FF-80E5-422C-B44A-608E8E1EEC5D}" destId="{EEC69DF3-BEDF-4BC5-A44F-7A5BD532237B}" srcOrd="0" destOrd="0" presId="urn:microsoft.com/office/officeart/2005/8/layout/hierarchy2"/>
    <dgm:cxn modelId="{DDB2BEBC-C0C5-4B81-A045-2E3E8550F3D5}" type="presOf" srcId="{2A02F52B-1CAF-468D-9B94-92D13F62569E}" destId="{C32E6467-703E-4E9B-B14E-C1EC13067F5F}" srcOrd="0" destOrd="0" presId="urn:microsoft.com/office/officeart/2005/8/layout/hierarchy2"/>
    <dgm:cxn modelId="{E40A8ABE-EB4C-4679-9A92-9DB7B5F703E5}" type="presOf" srcId="{DEA774D3-46C4-4C48-AC88-04930C56E3B9}" destId="{23F65992-DE51-40CB-BC64-C71CAF43C811}" srcOrd="0" destOrd="0" presId="urn:microsoft.com/office/officeart/2005/8/layout/hierarchy2"/>
    <dgm:cxn modelId="{4E03DDC9-0283-4ACC-BE0B-1BE0F659D1A8}" type="presOf" srcId="{6C87AE3C-A1B0-40BA-B499-1DFFC0FE7F1B}" destId="{F6C79576-308F-427C-8C13-DE376290AC44}" srcOrd="0" destOrd="0" presId="urn:microsoft.com/office/officeart/2005/8/layout/hierarchy2"/>
    <dgm:cxn modelId="{7202C8CF-2E25-4CA4-BB9D-68934BAF15A6}" srcId="{7A54B8BB-256B-4C31-9D49-A8DDE00489E3}" destId="{68ADAB4A-E52D-4693-9E16-35D08AB7684C}" srcOrd="1" destOrd="0" parTransId="{6C87AE3C-A1B0-40BA-B499-1DFFC0FE7F1B}" sibTransId="{6ED7EB2D-02E4-4261-9870-572113B4580E}"/>
    <dgm:cxn modelId="{318428E4-2018-43DC-BACD-5461DEA78F2B}" type="presOf" srcId="{DBDDEEE6-2E19-4C31-B29A-C69B610EE8F5}" destId="{7B236341-A632-4B7A-84C6-D492F75C2AA7}" srcOrd="0" destOrd="0" presId="urn:microsoft.com/office/officeart/2005/8/layout/hierarchy2"/>
    <dgm:cxn modelId="{DBDB3DE4-1CD3-4968-A3AA-E2F0DAEFA315}" srcId="{7A54B8BB-256B-4C31-9D49-A8DDE00489E3}" destId="{2A02F52B-1CAF-468D-9B94-92D13F62569E}" srcOrd="0" destOrd="0" parTransId="{DBDDEEE6-2E19-4C31-B29A-C69B610EE8F5}" sibTransId="{9AE14B31-EBB9-4590-90F7-8AEB5161ECC7}"/>
    <dgm:cxn modelId="{0F5E37F4-9585-41F0-A76C-2D12BCE71637}" type="presOf" srcId="{DBDDEEE6-2E19-4C31-B29A-C69B610EE8F5}" destId="{EBA0E27C-1763-4269-BC31-0DC315E97BD2}" srcOrd="1" destOrd="0" presId="urn:microsoft.com/office/officeart/2005/8/layout/hierarchy2"/>
    <dgm:cxn modelId="{9240CCFF-AEE3-4164-8413-DA0F104BC04D}" type="presParOf" srcId="{EEC69DF3-BEDF-4BC5-A44F-7A5BD532237B}" destId="{7400302B-3466-40EF-8789-9249AC5C4087}" srcOrd="0" destOrd="0" presId="urn:microsoft.com/office/officeart/2005/8/layout/hierarchy2"/>
    <dgm:cxn modelId="{895F05D8-EDEF-4658-9976-3F0581D41DF4}" type="presParOf" srcId="{7400302B-3466-40EF-8789-9249AC5C4087}" destId="{5C6C70A5-BF61-4011-994C-B2752F27DBD4}" srcOrd="0" destOrd="0" presId="urn:microsoft.com/office/officeart/2005/8/layout/hierarchy2"/>
    <dgm:cxn modelId="{8FD5C3F3-7692-4059-A68F-CF2A996668BE}" type="presParOf" srcId="{7400302B-3466-40EF-8789-9249AC5C4087}" destId="{2482ABCD-CBBD-4CE8-92A8-A43A227F06A0}" srcOrd="1" destOrd="0" presId="urn:microsoft.com/office/officeart/2005/8/layout/hierarchy2"/>
    <dgm:cxn modelId="{A3AF247A-AA91-4C6F-BE26-194633617360}" type="presParOf" srcId="{2482ABCD-CBBD-4CE8-92A8-A43A227F06A0}" destId="{169982CF-7237-407D-930B-0CD7AA1F16B4}" srcOrd="0" destOrd="0" presId="urn:microsoft.com/office/officeart/2005/8/layout/hierarchy2"/>
    <dgm:cxn modelId="{1B0F2F6D-309C-4BBE-BA19-403262388296}" type="presParOf" srcId="{169982CF-7237-407D-930B-0CD7AA1F16B4}" destId="{E63BD433-81ED-485D-BF13-4F4BF148E6BD}" srcOrd="0" destOrd="0" presId="urn:microsoft.com/office/officeart/2005/8/layout/hierarchy2"/>
    <dgm:cxn modelId="{538559B6-DA44-46FB-85CB-7FAA9B9EADBD}" type="presParOf" srcId="{2482ABCD-CBBD-4CE8-92A8-A43A227F06A0}" destId="{299AB4E6-FC96-4973-B505-18C6477BA315}" srcOrd="1" destOrd="0" presId="urn:microsoft.com/office/officeart/2005/8/layout/hierarchy2"/>
    <dgm:cxn modelId="{0A38A9CC-A568-4D32-9AAD-704C11FCEC4E}" type="presParOf" srcId="{299AB4E6-FC96-4973-B505-18C6477BA315}" destId="{CD8F45D7-8C9D-47B6-A40B-D81BDB373087}" srcOrd="0" destOrd="0" presId="urn:microsoft.com/office/officeart/2005/8/layout/hierarchy2"/>
    <dgm:cxn modelId="{71E77A3C-35D4-4E2F-B14A-9B278710B807}" type="presParOf" srcId="{299AB4E6-FC96-4973-B505-18C6477BA315}" destId="{72F5938A-EC81-47A9-AF2F-85004CD8DF32}" srcOrd="1" destOrd="0" presId="urn:microsoft.com/office/officeart/2005/8/layout/hierarchy2"/>
    <dgm:cxn modelId="{F7F9F52A-569E-4FF9-ABA0-4A75AA411A51}" type="presParOf" srcId="{72F5938A-EC81-47A9-AF2F-85004CD8DF32}" destId="{7B442438-D559-4379-94A5-FE484A2FE8D0}" srcOrd="0" destOrd="0" presId="urn:microsoft.com/office/officeart/2005/8/layout/hierarchy2"/>
    <dgm:cxn modelId="{1078998C-5416-4B33-B257-A4AE32D668C0}" type="presParOf" srcId="{7B442438-D559-4379-94A5-FE484A2FE8D0}" destId="{D9A32FCB-688D-463F-8D5C-3E68EB307F6F}" srcOrd="0" destOrd="0" presId="urn:microsoft.com/office/officeart/2005/8/layout/hierarchy2"/>
    <dgm:cxn modelId="{BC7DB416-7CD2-4C95-A6FD-D47C2701EA6E}" type="presParOf" srcId="{72F5938A-EC81-47A9-AF2F-85004CD8DF32}" destId="{70B947F6-6C55-4847-901D-2A1BE70A47D4}" srcOrd="1" destOrd="0" presId="urn:microsoft.com/office/officeart/2005/8/layout/hierarchy2"/>
    <dgm:cxn modelId="{8B661AF8-1C00-4322-B817-F1741774A4F6}" type="presParOf" srcId="{70B947F6-6C55-4847-901D-2A1BE70A47D4}" destId="{C034A208-1601-4A5F-925C-48F51DDC4ABC}" srcOrd="0" destOrd="0" presId="urn:microsoft.com/office/officeart/2005/8/layout/hierarchy2"/>
    <dgm:cxn modelId="{9282C965-F926-4E27-9D8C-6587F26FB313}" type="presParOf" srcId="{70B947F6-6C55-4847-901D-2A1BE70A47D4}" destId="{E3EB37DD-F59D-430D-98B8-2AAAF5659329}" srcOrd="1" destOrd="0" presId="urn:microsoft.com/office/officeart/2005/8/layout/hierarchy2"/>
    <dgm:cxn modelId="{90186700-898F-4777-A214-E051E0275CBE}" type="presParOf" srcId="{72F5938A-EC81-47A9-AF2F-85004CD8DF32}" destId="{8A1ABB3B-186F-4CD1-8403-481120CD937F}" srcOrd="2" destOrd="0" presId="urn:microsoft.com/office/officeart/2005/8/layout/hierarchy2"/>
    <dgm:cxn modelId="{EFBA73A0-9CBA-49E1-991C-4EEEE6A32933}" type="presParOf" srcId="{8A1ABB3B-186F-4CD1-8403-481120CD937F}" destId="{5160BC44-4941-4C6D-8BBF-FC311C0BED71}" srcOrd="0" destOrd="0" presId="urn:microsoft.com/office/officeart/2005/8/layout/hierarchy2"/>
    <dgm:cxn modelId="{B43816D6-1B71-4F59-B80D-B1DDA97A5080}" type="presParOf" srcId="{72F5938A-EC81-47A9-AF2F-85004CD8DF32}" destId="{18E5A8D1-8120-420D-B5AE-82F89A8307BE}" srcOrd="3" destOrd="0" presId="urn:microsoft.com/office/officeart/2005/8/layout/hierarchy2"/>
    <dgm:cxn modelId="{16BEEAE9-9D57-481C-B13E-5A0F63258D4F}" type="presParOf" srcId="{18E5A8D1-8120-420D-B5AE-82F89A8307BE}" destId="{23F65992-DE51-40CB-BC64-C71CAF43C811}" srcOrd="0" destOrd="0" presId="urn:microsoft.com/office/officeart/2005/8/layout/hierarchy2"/>
    <dgm:cxn modelId="{BFFD3964-6D77-45E1-91DE-E1A07890EF76}" type="presParOf" srcId="{18E5A8D1-8120-420D-B5AE-82F89A8307BE}" destId="{6830815F-ABF9-461A-80EA-C44D720555C0}" srcOrd="1" destOrd="0" presId="urn:microsoft.com/office/officeart/2005/8/layout/hierarchy2"/>
    <dgm:cxn modelId="{BB85319D-6309-4C4B-8588-653E94DC78F6}" type="presParOf" srcId="{2482ABCD-CBBD-4CE8-92A8-A43A227F06A0}" destId="{180F5C40-7F98-47DA-9C41-3D3AEAA73241}" srcOrd="2" destOrd="0" presId="urn:microsoft.com/office/officeart/2005/8/layout/hierarchy2"/>
    <dgm:cxn modelId="{FB58A312-933B-4CF3-8B37-E8AA998F67B6}" type="presParOf" srcId="{180F5C40-7F98-47DA-9C41-3D3AEAA73241}" destId="{5EE9D40A-EBEF-4A7C-B2EC-75ADB037291B}" srcOrd="0" destOrd="0" presId="urn:microsoft.com/office/officeart/2005/8/layout/hierarchy2"/>
    <dgm:cxn modelId="{09D33DBB-93C4-4C6D-AC73-CA14EC289D8D}" type="presParOf" srcId="{2482ABCD-CBBD-4CE8-92A8-A43A227F06A0}" destId="{5E9F8450-7CA4-426A-9AEF-8FDD091B777A}" srcOrd="3" destOrd="0" presId="urn:microsoft.com/office/officeart/2005/8/layout/hierarchy2"/>
    <dgm:cxn modelId="{034C2AB3-B797-4229-879F-AB7D9E0D59D4}" type="presParOf" srcId="{5E9F8450-7CA4-426A-9AEF-8FDD091B777A}" destId="{654D324D-FC25-4001-84F3-B79D29DA55A7}" srcOrd="0" destOrd="0" presId="urn:microsoft.com/office/officeart/2005/8/layout/hierarchy2"/>
    <dgm:cxn modelId="{7E9BB991-BAB0-4E72-AADE-67A789D501D4}" type="presParOf" srcId="{5E9F8450-7CA4-426A-9AEF-8FDD091B777A}" destId="{D726B87B-3089-4ED3-8B42-A37C4B359614}" srcOrd="1" destOrd="0" presId="urn:microsoft.com/office/officeart/2005/8/layout/hierarchy2"/>
    <dgm:cxn modelId="{4B609479-10D4-4D88-80FE-D521D8A2F3E3}" type="presParOf" srcId="{D726B87B-3089-4ED3-8B42-A37C4B359614}" destId="{7B236341-A632-4B7A-84C6-D492F75C2AA7}" srcOrd="0" destOrd="0" presId="urn:microsoft.com/office/officeart/2005/8/layout/hierarchy2"/>
    <dgm:cxn modelId="{950ACDFB-AB80-43CE-AB27-D45F15114145}" type="presParOf" srcId="{7B236341-A632-4B7A-84C6-D492F75C2AA7}" destId="{EBA0E27C-1763-4269-BC31-0DC315E97BD2}" srcOrd="0" destOrd="0" presId="urn:microsoft.com/office/officeart/2005/8/layout/hierarchy2"/>
    <dgm:cxn modelId="{E6C32C1F-9DD4-4614-8AC8-A77559D92E01}" type="presParOf" srcId="{D726B87B-3089-4ED3-8B42-A37C4B359614}" destId="{9E2284B9-246D-4A03-A999-E217326B6D7B}" srcOrd="1" destOrd="0" presId="urn:microsoft.com/office/officeart/2005/8/layout/hierarchy2"/>
    <dgm:cxn modelId="{B1E6E1F2-55D4-4FDA-A410-7089192B0888}" type="presParOf" srcId="{9E2284B9-246D-4A03-A999-E217326B6D7B}" destId="{C32E6467-703E-4E9B-B14E-C1EC13067F5F}" srcOrd="0" destOrd="0" presId="urn:microsoft.com/office/officeart/2005/8/layout/hierarchy2"/>
    <dgm:cxn modelId="{92270147-FF76-4EDF-B148-DBE4A9AC0A8B}" type="presParOf" srcId="{9E2284B9-246D-4A03-A999-E217326B6D7B}" destId="{BA58E1B1-7B22-4559-B3C6-90BD843E27C6}" srcOrd="1" destOrd="0" presId="urn:microsoft.com/office/officeart/2005/8/layout/hierarchy2"/>
    <dgm:cxn modelId="{E8A5A2BB-5350-4F29-BE96-62A5E34B4083}" type="presParOf" srcId="{D726B87B-3089-4ED3-8B42-A37C4B359614}" destId="{F6C79576-308F-427C-8C13-DE376290AC44}" srcOrd="2" destOrd="0" presId="urn:microsoft.com/office/officeart/2005/8/layout/hierarchy2"/>
    <dgm:cxn modelId="{BC15C170-1BC8-48E6-8C1D-F250F2F7F0E8}" type="presParOf" srcId="{F6C79576-308F-427C-8C13-DE376290AC44}" destId="{DBEB896A-C83B-4FC5-863C-FB6A8571639D}" srcOrd="0" destOrd="0" presId="urn:microsoft.com/office/officeart/2005/8/layout/hierarchy2"/>
    <dgm:cxn modelId="{058F0F50-ED02-4AF2-BC2B-0D4BF2586BBE}" type="presParOf" srcId="{D726B87B-3089-4ED3-8B42-A37C4B359614}" destId="{6FFFC7FA-E74C-44A3-947B-4D3EFB853D70}" srcOrd="3" destOrd="0" presId="urn:microsoft.com/office/officeart/2005/8/layout/hierarchy2"/>
    <dgm:cxn modelId="{11D2EDED-1064-4170-A4E7-71A1D5C70C15}" type="presParOf" srcId="{6FFFC7FA-E74C-44A3-947B-4D3EFB853D70}" destId="{49EBEFFE-BEDC-4FC6-8A49-626F11F0C679}" srcOrd="0" destOrd="0" presId="urn:microsoft.com/office/officeart/2005/8/layout/hierarchy2"/>
    <dgm:cxn modelId="{DE03A78C-8CE7-4ED5-B496-C092616D88D1}" type="presParOf" srcId="{6FFFC7FA-E74C-44A3-947B-4D3EFB853D70}" destId="{C31C85B7-F69C-4919-BB7B-8CE589FE1D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A9482B-57E5-4B3F-80BF-CB25100C6A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E032B-64B4-4998-8677-4FEA6E8BB5F4}">
      <dgm:prSet phldrT="[Text]"/>
      <dgm:spPr/>
      <dgm:t>
        <a:bodyPr/>
        <a:lstStyle/>
        <a:p>
          <a:r>
            <a:rPr lang="en-US" dirty="0"/>
            <a:t>Sadia Ahmed Bushra</a:t>
          </a:r>
        </a:p>
      </dgm:t>
    </dgm:pt>
    <dgm:pt modelId="{7536677E-3461-4C13-98E7-EE74F1574A00}" type="parTrans" cxnId="{F533DF10-29EA-490F-9A33-5E1A0C18DE97}">
      <dgm:prSet/>
      <dgm:spPr/>
      <dgm:t>
        <a:bodyPr/>
        <a:lstStyle/>
        <a:p>
          <a:endParaRPr lang="en-US"/>
        </a:p>
      </dgm:t>
    </dgm:pt>
    <dgm:pt modelId="{1E59130C-C7B2-4936-8B25-EA3D3B1AAA67}" type="sibTrans" cxnId="{F533DF10-29EA-490F-9A33-5E1A0C18DE97}">
      <dgm:prSet/>
      <dgm:spPr/>
      <dgm:t>
        <a:bodyPr/>
        <a:lstStyle/>
        <a:p>
          <a:endParaRPr lang="en-US"/>
        </a:p>
      </dgm:t>
    </dgm:pt>
    <dgm:pt modelId="{31EE7067-1D74-4B54-A261-7CEA0B5F7BB7}">
      <dgm:prSet phldrT="[Text]" custT="1"/>
      <dgm:spPr/>
      <dgm:t>
        <a:bodyPr/>
        <a:lstStyle/>
        <a:p>
          <a:r>
            <a:rPr lang="en-US" sz="1600" dirty="0"/>
            <a:t>Caesar Customize Key</a:t>
          </a:r>
        </a:p>
      </dgm:t>
    </dgm:pt>
    <dgm:pt modelId="{2644D80E-1B79-4485-9EF8-10A97EC2593E}" type="parTrans" cxnId="{3655D103-B08A-401B-A250-7A61120A183F}">
      <dgm:prSet/>
      <dgm:spPr/>
      <dgm:t>
        <a:bodyPr/>
        <a:lstStyle/>
        <a:p>
          <a:endParaRPr lang="en-US"/>
        </a:p>
      </dgm:t>
    </dgm:pt>
    <dgm:pt modelId="{F5035C83-379B-4EDC-A90C-9FABFF943DCD}" type="sibTrans" cxnId="{3655D103-B08A-401B-A250-7A61120A183F}">
      <dgm:prSet/>
      <dgm:spPr/>
      <dgm:t>
        <a:bodyPr/>
        <a:lstStyle/>
        <a:p>
          <a:endParaRPr lang="en-US"/>
        </a:p>
      </dgm:t>
    </dgm:pt>
    <dgm:pt modelId="{D06FCC5C-D270-4C65-90B8-9D3AE39DD778}">
      <dgm:prSet phldrT="[Text]" custT="1"/>
      <dgm:spPr/>
      <dgm:t>
        <a:bodyPr/>
        <a:lstStyle/>
        <a:p>
          <a:r>
            <a:rPr lang="en-US" sz="1600" dirty="0"/>
            <a:t>Power point presentation</a:t>
          </a:r>
        </a:p>
      </dgm:t>
    </dgm:pt>
    <dgm:pt modelId="{DBBF8DE1-DB49-42A1-A549-E358638A6037}" type="parTrans" cxnId="{668C0C04-A136-4B25-A30D-6C65E0D72EB0}">
      <dgm:prSet/>
      <dgm:spPr/>
      <dgm:t>
        <a:bodyPr/>
        <a:lstStyle/>
        <a:p>
          <a:endParaRPr lang="en-US"/>
        </a:p>
      </dgm:t>
    </dgm:pt>
    <dgm:pt modelId="{E59B410C-80B5-4A30-A328-90D526BC6115}" type="sibTrans" cxnId="{668C0C04-A136-4B25-A30D-6C65E0D72EB0}">
      <dgm:prSet/>
      <dgm:spPr/>
      <dgm:t>
        <a:bodyPr/>
        <a:lstStyle/>
        <a:p>
          <a:endParaRPr lang="en-US"/>
        </a:p>
      </dgm:t>
    </dgm:pt>
    <dgm:pt modelId="{3CFB91DA-89EB-407D-AD17-E6AD709A9984}">
      <dgm:prSet phldrT="[Text]"/>
      <dgm:spPr/>
      <dgm:t>
        <a:bodyPr/>
        <a:lstStyle/>
        <a:p>
          <a:r>
            <a:rPr lang="en-US" dirty="0"/>
            <a:t>Md. Mehedi Hasan</a:t>
          </a:r>
        </a:p>
      </dgm:t>
    </dgm:pt>
    <dgm:pt modelId="{72844440-BEAC-4F38-B52D-6C5A2C3E5572}" type="parTrans" cxnId="{4624B17C-4EAF-416A-9A92-E1D92E78BF80}">
      <dgm:prSet/>
      <dgm:spPr/>
      <dgm:t>
        <a:bodyPr/>
        <a:lstStyle/>
        <a:p>
          <a:endParaRPr lang="en-US"/>
        </a:p>
      </dgm:t>
    </dgm:pt>
    <dgm:pt modelId="{B89A294C-3A55-45DC-B925-87CB95D61790}" type="sibTrans" cxnId="{4624B17C-4EAF-416A-9A92-E1D92E78BF80}">
      <dgm:prSet/>
      <dgm:spPr/>
      <dgm:t>
        <a:bodyPr/>
        <a:lstStyle/>
        <a:p>
          <a:endParaRPr lang="en-US"/>
        </a:p>
      </dgm:t>
    </dgm:pt>
    <dgm:pt modelId="{2721DD3D-0AE4-4923-8F82-CDEC9ED70643}">
      <dgm:prSet phldrT="[Text]" custT="1"/>
      <dgm:spPr/>
      <dgm:t>
        <a:bodyPr/>
        <a:lstStyle/>
        <a:p>
          <a:r>
            <a:rPr lang="en-US" sz="1600" dirty="0"/>
            <a:t>Caesar Default Key</a:t>
          </a:r>
        </a:p>
      </dgm:t>
    </dgm:pt>
    <dgm:pt modelId="{92797DCE-8B7B-492C-B8EE-096DA62378EA}" type="parTrans" cxnId="{DED5DAFA-7037-4A96-8020-6994370A3C46}">
      <dgm:prSet/>
      <dgm:spPr/>
      <dgm:t>
        <a:bodyPr/>
        <a:lstStyle/>
        <a:p>
          <a:endParaRPr lang="en-US"/>
        </a:p>
      </dgm:t>
    </dgm:pt>
    <dgm:pt modelId="{33C7DF49-4082-41BA-8BD6-99787CC851BD}" type="sibTrans" cxnId="{DED5DAFA-7037-4A96-8020-6994370A3C46}">
      <dgm:prSet/>
      <dgm:spPr/>
      <dgm:t>
        <a:bodyPr/>
        <a:lstStyle/>
        <a:p>
          <a:endParaRPr lang="en-US"/>
        </a:p>
      </dgm:t>
    </dgm:pt>
    <dgm:pt modelId="{266E1726-5F8E-46FE-B35E-5F92DF80CB54}">
      <dgm:prSet phldrT="[Text]" custT="1"/>
      <dgm:spPr/>
      <dgm:t>
        <a:bodyPr/>
        <a:lstStyle/>
        <a:p>
          <a:r>
            <a:rPr lang="en-US" sz="1600" dirty="0"/>
            <a:t>Debug</a:t>
          </a:r>
        </a:p>
      </dgm:t>
    </dgm:pt>
    <dgm:pt modelId="{67C41E93-385F-4FA0-90CB-EEF9CA711BE7}" type="parTrans" cxnId="{C0B84E70-8A0F-4679-93CB-8A0957F3B28C}">
      <dgm:prSet/>
      <dgm:spPr/>
      <dgm:t>
        <a:bodyPr/>
        <a:lstStyle/>
        <a:p>
          <a:endParaRPr lang="en-US"/>
        </a:p>
      </dgm:t>
    </dgm:pt>
    <dgm:pt modelId="{2F9200F7-478B-45D8-BD55-413F6D146F2E}" type="sibTrans" cxnId="{C0B84E70-8A0F-4679-93CB-8A0957F3B28C}">
      <dgm:prSet/>
      <dgm:spPr/>
      <dgm:t>
        <a:bodyPr/>
        <a:lstStyle/>
        <a:p>
          <a:endParaRPr lang="en-US"/>
        </a:p>
      </dgm:t>
    </dgm:pt>
    <dgm:pt modelId="{06E97782-340B-4F77-B0BC-3DBE6081DE1F}">
      <dgm:prSet phldrT="[Text]"/>
      <dgm:spPr/>
      <dgm:t>
        <a:bodyPr/>
        <a:lstStyle/>
        <a:p>
          <a:r>
            <a:rPr lang="en-US" dirty="0" err="1"/>
            <a:t>Apon</a:t>
          </a:r>
          <a:r>
            <a:rPr lang="en-US" dirty="0"/>
            <a:t> Ghosh</a:t>
          </a:r>
        </a:p>
      </dgm:t>
    </dgm:pt>
    <dgm:pt modelId="{57DB9EE5-90F2-4967-96DE-CD6C2B26B4CF}" type="parTrans" cxnId="{4A5CF146-C454-4C41-83C6-DA1EE72C19B0}">
      <dgm:prSet/>
      <dgm:spPr/>
      <dgm:t>
        <a:bodyPr/>
        <a:lstStyle/>
        <a:p>
          <a:endParaRPr lang="en-US"/>
        </a:p>
      </dgm:t>
    </dgm:pt>
    <dgm:pt modelId="{BE520CAF-917D-4B0C-BAD5-E0CBBC123A45}" type="sibTrans" cxnId="{4A5CF146-C454-4C41-83C6-DA1EE72C19B0}">
      <dgm:prSet/>
      <dgm:spPr/>
      <dgm:t>
        <a:bodyPr/>
        <a:lstStyle/>
        <a:p>
          <a:endParaRPr lang="en-US"/>
        </a:p>
      </dgm:t>
    </dgm:pt>
    <dgm:pt modelId="{76CF5B6B-B853-4246-8CF4-AF2FF02C9685}">
      <dgm:prSet phldrT="[Text]" custT="1"/>
      <dgm:spPr/>
      <dgm:t>
        <a:bodyPr/>
        <a:lstStyle/>
        <a:p>
          <a:r>
            <a:rPr lang="en-US" sz="1600" dirty="0"/>
            <a:t>Combining everyone’s task</a:t>
          </a:r>
        </a:p>
      </dgm:t>
    </dgm:pt>
    <dgm:pt modelId="{9BA5C2FD-4C3B-446D-B00A-CB5D456C61E1}" type="parTrans" cxnId="{7ED31196-98C5-405D-BC10-6E1A24232D7D}">
      <dgm:prSet/>
      <dgm:spPr/>
      <dgm:t>
        <a:bodyPr/>
        <a:lstStyle/>
        <a:p>
          <a:endParaRPr lang="en-US"/>
        </a:p>
      </dgm:t>
    </dgm:pt>
    <dgm:pt modelId="{11D36226-FEA3-42AE-A9FC-C6F9B705E930}" type="sibTrans" cxnId="{7ED31196-98C5-405D-BC10-6E1A24232D7D}">
      <dgm:prSet/>
      <dgm:spPr/>
      <dgm:t>
        <a:bodyPr/>
        <a:lstStyle/>
        <a:p>
          <a:endParaRPr lang="en-US"/>
        </a:p>
      </dgm:t>
    </dgm:pt>
    <dgm:pt modelId="{413D8BD2-8D8F-46C6-A1B9-28734146745C}">
      <dgm:prSet phldrT="[Text]" custT="1"/>
      <dgm:spPr/>
      <dgm:t>
        <a:bodyPr/>
        <a:lstStyle/>
        <a:p>
          <a:r>
            <a:rPr lang="en-US" sz="1600" dirty="0"/>
            <a:t>Combining the program</a:t>
          </a:r>
        </a:p>
      </dgm:t>
    </dgm:pt>
    <dgm:pt modelId="{ABA4CC62-4B49-44ED-93EF-BF0292F0E587}" type="parTrans" cxnId="{D0A1130F-840C-4DC2-9BFE-34F329E4F0E6}">
      <dgm:prSet/>
      <dgm:spPr/>
      <dgm:t>
        <a:bodyPr/>
        <a:lstStyle/>
        <a:p>
          <a:endParaRPr lang="en-US"/>
        </a:p>
      </dgm:t>
    </dgm:pt>
    <dgm:pt modelId="{A7133492-F257-4323-BEB3-3ED119B1E5A0}" type="sibTrans" cxnId="{D0A1130F-840C-4DC2-9BFE-34F329E4F0E6}">
      <dgm:prSet/>
      <dgm:spPr/>
      <dgm:t>
        <a:bodyPr/>
        <a:lstStyle/>
        <a:p>
          <a:endParaRPr lang="en-US"/>
        </a:p>
      </dgm:t>
    </dgm:pt>
    <dgm:pt modelId="{9B683AB8-8DBE-4B08-9D11-2E0864BD8739}">
      <dgm:prSet phldrT="[Text]" custT="1"/>
      <dgm:spPr/>
      <dgm:t>
        <a:bodyPr/>
        <a:lstStyle/>
        <a:p>
          <a:r>
            <a:rPr lang="en-US" sz="1600" dirty="0"/>
            <a:t>Monoalphabetic Default key &amp; Customize Key</a:t>
          </a:r>
        </a:p>
      </dgm:t>
    </dgm:pt>
    <dgm:pt modelId="{FEC728D4-9E93-4F3B-9BB5-2E82287FD474}" type="sibTrans" cxnId="{0B7FCF7B-0288-46B6-B6F5-E79A9087DA3E}">
      <dgm:prSet/>
      <dgm:spPr/>
      <dgm:t>
        <a:bodyPr/>
        <a:lstStyle/>
        <a:p>
          <a:endParaRPr lang="en-US"/>
        </a:p>
      </dgm:t>
    </dgm:pt>
    <dgm:pt modelId="{E2EB230E-209B-47DF-A6B2-D0D75C4C16CB}" type="parTrans" cxnId="{0B7FCF7B-0288-46B6-B6F5-E79A9087DA3E}">
      <dgm:prSet/>
      <dgm:spPr/>
      <dgm:t>
        <a:bodyPr/>
        <a:lstStyle/>
        <a:p>
          <a:endParaRPr lang="en-US"/>
        </a:p>
      </dgm:t>
    </dgm:pt>
    <dgm:pt modelId="{6722AA0A-4287-4870-A8F5-73386B404713}">
      <dgm:prSet phldrT="[Text]" custT="1"/>
      <dgm:spPr/>
      <dgm:t>
        <a:bodyPr/>
        <a:lstStyle/>
        <a:p>
          <a:r>
            <a:rPr lang="en-US" sz="1600" dirty="0"/>
            <a:t>Debug</a:t>
          </a:r>
        </a:p>
      </dgm:t>
    </dgm:pt>
    <dgm:pt modelId="{4A4DC67E-56E7-4FD7-A145-41F5130764D8}" type="parTrans" cxnId="{9A3A4B45-A85B-4A6C-8595-55A05499F307}">
      <dgm:prSet/>
      <dgm:spPr/>
    </dgm:pt>
    <dgm:pt modelId="{3D5DA1CE-6095-493D-8974-16EE950F28CE}" type="sibTrans" cxnId="{9A3A4B45-A85B-4A6C-8595-55A05499F307}">
      <dgm:prSet/>
      <dgm:spPr/>
    </dgm:pt>
    <dgm:pt modelId="{ABBC8D1F-7A99-4D3E-902B-659DACBA492C}" type="pres">
      <dgm:prSet presAssocID="{72A9482B-57E5-4B3F-80BF-CB25100C6A23}" presName="Name0" presStyleCnt="0">
        <dgm:presLayoutVars>
          <dgm:dir/>
          <dgm:animLvl val="lvl"/>
          <dgm:resizeHandles val="exact"/>
        </dgm:presLayoutVars>
      </dgm:prSet>
      <dgm:spPr/>
    </dgm:pt>
    <dgm:pt modelId="{2AB47497-1E52-4C07-83C1-8213237E8CA2}" type="pres">
      <dgm:prSet presAssocID="{86DE032B-64B4-4998-8677-4FEA6E8BB5F4}" presName="linNode" presStyleCnt="0"/>
      <dgm:spPr/>
    </dgm:pt>
    <dgm:pt modelId="{18FF74D2-11C1-45EE-9768-D57AD9F68218}" type="pres">
      <dgm:prSet presAssocID="{86DE032B-64B4-4998-8677-4FEA6E8BB5F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4C62AA1-D0A0-46E4-BE2F-978FAAFAF01C}" type="pres">
      <dgm:prSet presAssocID="{86DE032B-64B4-4998-8677-4FEA6E8BB5F4}" presName="descendantText" presStyleLbl="alignAccFollowNode1" presStyleIdx="0" presStyleCnt="3">
        <dgm:presLayoutVars>
          <dgm:bulletEnabled val="1"/>
        </dgm:presLayoutVars>
      </dgm:prSet>
      <dgm:spPr/>
    </dgm:pt>
    <dgm:pt modelId="{77D9A1C0-BDA2-46BF-8177-04EF10AA3D01}" type="pres">
      <dgm:prSet presAssocID="{1E59130C-C7B2-4936-8B25-EA3D3B1AAA67}" presName="sp" presStyleCnt="0"/>
      <dgm:spPr/>
    </dgm:pt>
    <dgm:pt modelId="{8C3F78DF-3609-430F-9886-7505792F83C1}" type="pres">
      <dgm:prSet presAssocID="{3CFB91DA-89EB-407D-AD17-E6AD709A9984}" presName="linNode" presStyleCnt="0"/>
      <dgm:spPr/>
    </dgm:pt>
    <dgm:pt modelId="{D202B65C-07A5-484B-A4AC-80987C22F2B6}" type="pres">
      <dgm:prSet presAssocID="{3CFB91DA-89EB-407D-AD17-E6AD709A998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82B4CD-6D18-4C3C-A6AD-DC3CE7A7F040}" type="pres">
      <dgm:prSet presAssocID="{3CFB91DA-89EB-407D-AD17-E6AD709A9984}" presName="descendantText" presStyleLbl="alignAccFollowNode1" presStyleIdx="1" presStyleCnt="3">
        <dgm:presLayoutVars>
          <dgm:bulletEnabled val="1"/>
        </dgm:presLayoutVars>
      </dgm:prSet>
      <dgm:spPr/>
    </dgm:pt>
    <dgm:pt modelId="{AB596AB7-DAA8-42F7-8711-6FC2267057D1}" type="pres">
      <dgm:prSet presAssocID="{B89A294C-3A55-45DC-B925-87CB95D61790}" presName="sp" presStyleCnt="0"/>
      <dgm:spPr/>
    </dgm:pt>
    <dgm:pt modelId="{881E9F68-7D6C-4011-A853-583FE0EE0254}" type="pres">
      <dgm:prSet presAssocID="{06E97782-340B-4F77-B0BC-3DBE6081DE1F}" presName="linNode" presStyleCnt="0"/>
      <dgm:spPr/>
    </dgm:pt>
    <dgm:pt modelId="{D05E668F-BE91-4E4B-8744-94D80E6BDF04}" type="pres">
      <dgm:prSet presAssocID="{06E97782-340B-4F77-B0BC-3DBE6081D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7D2D19E-C188-4FA5-A9DD-C33B667C6197}" type="pres">
      <dgm:prSet presAssocID="{06E97782-340B-4F77-B0BC-3DBE6081D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655D103-B08A-401B-A250-7A61120A183F}" srcId="{86DE032B-64B4-4998-8677-4FEA6E8BB5F4}" destId="{31EE7067-1D74-4B54-A261-7CEA0B5F7BB7}" srcOrd="0" destOrd="0" parTransId="{2644D80E-1B79-4485-9EF8-10A97EC2593E}" sibTransId="{F5035C83-379B-4EDC-A90C-9FABFF943DCD}"/>
    <dgm:cxn modelId="{668C0C04-A136-4B25-A30D-6C65E0D72EB0}" srcId="{86DE032B-64B4-4998-8677-4FEA6E8BB5F4}" destId="{D06FCC5C-D270-4C65-90B8-9D3AE39DD778}" srcOrd="1" destOrd="0" parTransId="{DBBF8DE1-DB49-42A1-A549-E358638A6037}" sibTransId="{E59B410C-80B5-4A30-A328-90D526BC6115}"/>
    <dgm:cxn modelId="{D0A1130F-840C-4DC2-9BFE-34F329E4F0E6}" srcId="{3CFB91DA-89EB-407D-AD17-E6AD709A9984}" destId="{413D8BD2-8D8F-46C6-A1B9-28734146745C}" srcOrd="2" destOrd="0" parTransId="{ABA4CC62-4B49-44ED-93EF-BF0292F0E587}" sibTransId="{A7133492-F257-4323-BEB3-3ED119B1E5A0}"/>
    <dgm:cxn modelId="{F533DF10-29EA-490F-9A33-5E1A0C18DE97}" srcId="{72A9482B-57E5-4B3F-80BF-CB25100C6A23}" destId="{86DE032B-64B4-4998-8677-4FEA6E8BB5F4}" srcOrd="0" destOrd="0" parTransId="{7536677E-3461-4C13-98E7-EE74F1574A00}" sibTransId="{1E59130C-C7B2-4936-8B25-EA3D3B1AAA67}"/>
    <dgm:cxn modelId="{AD45D12C-0E5E-4199-BD61-705C04E45171}" type="presOf" srcId="{9B683AB8-8DBE-4B08-9D11-2E0864BD8739}" destId="{27D2D19E-C188-4FA5-A9DD-C33B667C6197}" srcOrd="0" destOrd="0" presId="urn:microsoft.com/office/officeart/2005/8/layout/vList5"/>
    <dgm:cxn modelId="{5F4A5A5C-479C-4B8E-8FBE-51333FE774FA}" type="presOf" srcId="{31EE7067-1D74-4B54-A261-7CEA0B5F7BB7}" destId="{54C62AA1-D0A0-46E4-BE2F-978FAAFAF01C}" srcOrd="0" destOrd="0" presId="urn:microsoft.com/office/officeart/2005/8/layout/vList5"/>
    <dgm:cxn modelId="{9A3A4B45-A85B-4A6C-8595-55A05499F307}" srcId="{06E97782-340B-4F77-B0BC-3DBE6081DE1F}" destId="{6722AA0A-4287-4870-A8F5-73386B404713}" srcOrd="1" destOrd="0" parTransId="{4A4DC67E-56E7-4FD7-A145-41F5130764D8}" sibTransId="{3D5DA1CE-6095-493D-8974-16EE950F28CE}"/>
    <dgm:cxn modelId="{7AFE8745-025D-43AA-A9DF-9FE59CA8B4D2}" type="presOf" srcId="{72A9482B-57E5-4B3F-80BF-CB25100C6A23}" destId="{ABBC8D1F-7A99-4D3E-902B-659DACBA492C}" srcOrd="0" destOrd="0" presId="urn:microsoft.com/office/officeart/2005/8/layout/vList5"/>
    <dgm:cxn modelId="{0B16BF46-4343-4E86-884C-08110E3CF7E4}" type="presOf" srcId="{3CFB91DA-89EB-407D-AD17-E6AD709A9984}" destId="{D202B65C-07A5-484B-A4AC-80987C22F2B6}" srcOrd="0" destOrd="0" presId="urn:microsoft.com/office/officeart/2005/8/layout/vList5"/>
    <dgm:cxn modelId="{4A5CF146-C454-4C41-83C6-DA1EE72C19B0}" srcId="{72A9482B-57E5-4B3F-80BF-CB25100C6A23}" destId="{06E97782-340B-4F77-B0BC-3DBE6081DE1F}" srcOrd="2" destOrd="0" parTransId="{57DB9EE5-90F2-4967-96DE-CD6C2B26B4CF}" sibTransId="{BE520CAF-917D-4B0C-BAD5-E0CBBC123A45}"/>
    <dgm:cxn modelId="{C7AE1C67-A899-4D47-AF38-9C1A292031D8}" type="presOf" srcId="{2721DD3D-0AE4-4923-8F82-CDEC9ED70643}" destId="{7D82B4CD-6D18-4C3C-A6AD-DC3CE7A7F040}" srcOrd="0" destOrd="0" presId="urn:microsoft.com/office/officeart/2005/8/layout/vList5"/>
    <dgm:cxn modelId="{750D8A4A-3482-4A62-8C83-DCDCF1ED6240}" type="presOf" srcId="{266E1726-5F8E-46FE-B35E-5F92DF80CB54}" destId="{7D82B4CD-6D18-4C3C-A6AD-DC3CE7A7F040}" srcOrd="0" destOrd="1" presId="urn:microsoft.com/office/officeart/2005/8/layout/vList5"/>
    <dgm:cxn modelId="{3EA9016F-4663-4CE7-A06D-CE41E38E15FD}" type="presOf" srcId="{413D8BD2-8D8F-46C6-A1B9-28734146745C}" destId="{7D82B4CD-6D18-4C3C-A6AD-DC3CE7A7F040}" srcOrd="0" destOrd="2" presId="urn:microsoft.com/office/officeart/2005/8/layout/vList5"/>
    <dgm:cxn modelId="{C0B84E70-8A0F-4679-93CB-8A0957F3B28C}" srcId="{3CFB91DA-89EB-407D-AD17-E6AD709A9984}" destId="{266E1726-5F8E-46FE-B35E-5F92DF80CB54}" srcOrd="1" destOrd="0" parTransId="{67C41E93-385F-4FA0-90CB-EEF9CA711BE7}" sibTransId="{2F9200F7-478B-45D8-BD55-413F6D146F2E}"/>
    <dgm:cxn modelId="{2B1A015A-F649-4BB5-875F-8F3779C9A147}" type="presOf" srcId="{D06FCC5C-D270-4C65-90B8-9D3AE39DD778}" destId="{54C62AA1-D0A0-46E4-BE2F-978FAAFAF01C}" srcOrd="0" destOrd="1" presId="urn:microsoft.com/office/officeart/2005/8/layout/vList5"/>
    <dgm:cxn modelId="{0B7FCF7B-0288-46B6-B6F5-E79A9087DA3E}" srcId="{06E97782-340B-4F77-B0BC-3DBE6081DE1F}" destId="{9B683AB8-8DBE-4B08-9D11-2E0864BD8739}" srcOrd="0" destOrd="0" parTransId="{E2EB230E-209B-47DF-A6B2-D0D75C4C16CB}" sibTransId="{FEC728D4-9E93-4F3B-9BB5-2E82287FD474}"/>
    <dgm:cxn modelId="{4624B17C-4EAF-416A-9A92-E1D92E78BF80}" srcId="{72A9482B-57E5-4B3F-80BF-CB25100C6A23}" destId="{3CFB91DA-89EB-407D-AD17-E6AD709A9984}" srcOrd="1" destOrd="0" parTransId="{72844440-BEAC-4F38-B52D-6C5A2C3E5572}" sibTransId="{B89A294C-3A55-45DC-B925-87CB95D61790}"/>
    <dgm:cxn modelId="{178AD694-A25B-4131-B2BF-380FECA5B6CE}" type="presOf" srcId="{76CF5B6B-B853-4246-8CF4-AF2FF02C9685}" destId="{54C62AA1-D0A0-46E4-BE2F-978FAAFAF01C}" srcOrd="0" destOrd="2" presId="urn:microsoft.com/office/officeart/2005/8/layout/vList5"/>
    <dgm:cxn modelId="{7ED31196-98C5-405D-BC10-6E1A24232D7D}" srcId="{86DE032B-64B4-4998-8677-4FEA6E8BB5F4}" destId="{76CF5B6B-B853-4246-8CF4-AF2FF02C9685}" srcOrd="2" destOrd="0" parTransId="{9BA5C2FD-4C3B-446D-B00A-CB5D456C61E1}" sibTransId="{11D36226-FEA3-42AE-A9FC-C6F9B705E930}"/>
    <dgm:cxn modelId="{D0ED0FBC-48D5-40E0-B1FC-1281ED2B63D4}" type="presOf" srcId="{86DE032B-64B4-4998-8677-4FEA6E8BB5F4}" destId="{18FF74D2-11C1-45EE-9768-D57AD9F68218}" srcOrd="0" destOrd="0" presId="urn:microsoft.com/office/officeart/2005/8/layout/vList5"/>
    <dgm:cxn modelId="{C18FFCD6-55B7-44FE-9898-469C63EF6312}" type="presOf" srcId="{6722AA0A-4287-4870-A8F5-73386B404713}" destId="{27D2D19E-C188-4FA5-A9DD-C33B667C6197}" srcOrd="0" destOrd="1" presId="urn:microsoft.com/office/officeart/2005/8/layout/vList5"/>
    <dgm:cxn modelId="{6282FBE2-7D18-4AFF-9B2F-5B7B3FBAD7C3}" type="presOf" srcId="{06E97782-340B-4F77-B0BC-3DBE6081DE1F}" destId="{D05E668F-BE91-4E4B-8744-94D80E6BDF04}" srcOrd="0" destOrd="0" presId="urn:microsoft.com/office/officeart/2005/8/layout/vList5"/>
    <dgm:cxn modelId="{DED5DAFA-7037-4A96-8020-6994370A3C46}" srcId="{3CFB91DA-89EB-407D-AD17-E6AD709A9984}" destId="{2721DD3D-0AE4-4923-8F82-CDEC9ED70643}" srcOrd="0" destOrd="0" parTransId="{92797DCE-8B7B-492C-B8EE-096DA62378EA}" sibTransId="{33C7DF49-4082-41BA-8BD6-99787CC851BD}"/>
    <dgm:cxn modelId="{951AE9FE-9C6A-4893-A01B-902FBEF981E6}" type="presParOf" srcId="{ABBC8D1F-7A99-4D3E-902B-659DACBA492C}" destId="{2AB47497-1E52-4C07-83C1-8213237E8CA2}" srcOrd="0" destOrd="0" presId="urn:microsoft.com/office/officeart/2005/8/layout/vList5"/>
    <dgm:cxn modelId="{4207F275-D019-4D3E-B2C1-5D6060E2D52D}" type="presParOf" srcId="{2AB47497-1E52-4C07-83C1-8213237E8CA2}" destId="{18FF74D2-11C1-45EE-9768-D57AD9F68218}" srcOrd="0" destOrd="0" presId="urn:microsoft.com/office/officeart/2005/8/layout/vList5"/>
    <dgm:cxn modelId="{015C2E52-94C9-4EA5-A2DC-A02B2DA920B9}" type="presParOf" srcId="{2AB47497-1E52-4C07-83C1-8213237E8CA2}" destId="{54C62AA1-D0A0-46E4-BE2F-978FAAFAF01C}" srcOrd="1" destOrd="0" presId="urn:microsoft.com/office/officeart/2005/8/layout/vList5"/>
    <dgm:cxn modelId="{9B4C874B-4A91-4738-B5FA-2CCF2F179ACC}" type="presParOf" srcId="{ABBC8D1F-7A99-4D3E-902B-659DACBA492C}" destId="{77D9A1C0-BDA2-46BF-8177-04EF10AA3D01}" srcOrd="1" destOrd="0" presId="urn:microsoft.com/office/officeart/2005/8/layout/vList5"/>
    <dgm:cxn modelId="{80432500-AB74-409D-8244-07EF810AF023}" type="presParOf" srcId="{ABBC8D1F-7A99-4D3E-902B-659DACBA492C}" destId="{8C3F78DF-3609-430F-9886-7505792F83C1}" srcOrd="2" destOrd="0" presId="urn:microsoft.com/office/officeart/2005/8/layout/vList5"/>
    <dgm:cxn modelId="{1049CD67-D4B2-4E77-8EB1-06BF86222993}" type="presParOf" srcId="{8C3F78DF-3609-430F-9886-7505792F83C1}" destId="{D202B65C-07A5-484B-A4AC-80987C22F2B6}" srcOrd="0" destOrd="0" presId="urn:microsoft.com/office/officeart/2005/8/layout/vList5"/>
    <dgm:cxn modelId="{87353A7A-5009-46F2-9528-0EC3BFE92B1D}" type="presParOf" srcId="{8C3F78DF-3609-430F-9886-7505792F83C1}" destId="{7D82B4CD-6D18-4C3C-A6AD-DC3CE7A7F040}" srcOrd="1" destOrd="0" presId="urn:microsoft.com/office/officeart/2005/8/layout/vList5"/>
    <dgm:cxn modelId="{A20EEA23-29A6-4679-B612-733A15773541}" type="presParOf" srcId="{ABBC8D1F-7A99-4D3E-902B-659DACBA492C}" destId="{AB596AB7-DAA8-42F7-8711-6FC2267057D1}" srcOrd="3" destOrd="0" presId="urn:microsoft.com/office/officeart/2005/8/layout/vList5"/>
    <dgm:cxn modelId="{07AAAACE-BC17-427C-AFE8-B974A93B8965}" type="presParOf" srcId="{ABBC8D1F-7A99-4D3E-902B-659DACBA492C}" destId="{881E9F68-7D6C-4011-A853-583FE0EE0254}" srcOrd="4" destOrd="0" presId="urn:microsoft.com/office/officeart/2005/8/layout/vList5"/>
    <dgm:cxn modelId="{5B0C2210-5E1C-4A2C-8BEA-50EF2FD3E4C5}" type="presParOf" srcId="{881E9F68-7D6C-4011-A853-583FE0EE0254}" destId="{D05E668F-BE91-4E4B-8744-94D80E6BDF04}" srcOrd="0" destOrd="0" presId="urn:microsoft.com/office/officeart/2005/8/layout/vList5"/>
    <dgm:cxn modelId="{D3631D67-2CA2-444C-A474-FBEC9F93C1E3}" type="presParOf" srcId="{881E9F68-7D6C-4011-A853-583FE0EE0254}" destId="{27D2D19E-C188-4FA5-A9DD-C33B667C61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8895056-3A51-42FD-A7D9-B2CB83FB32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218AB-3022-45F1-BF2D-F79D1D1F2044}">
      <dgm:prSet phldrT="[Text]"/>
      <dgm:spPr/>
      <dgm:t>
        <a:bodyPr/>
        <a:lstStyle/>
        <a:p>
          <a:r>
            <a:rPr lang="en-US" dirty="0" err="1"/>
            <a:t>Farjahan</a:t>
          </a:r>
          <a:r>
            <a:rPr lang="en-US" dirty="0"/>
            <a:t> </a:t>
          </a:r>
          <a:r>
            <a:rPr lang="en-US" dirty="0" err="1"/>
            <a:t>Akter</a:t>
          </a:r>
          <a:r>
            <a:rPr lang="en-US" dirty="0"/>
            <a:t> </a:t>
          </a:r>
          <a:r>
            <a:rPr lang="en-US" dirty="0" err="1"/>
            <a:t>Boby</a:t>
          </a:r>
          <a:endParaRPr lang="en-US" dirty="0"/>
        </a:p>
      </dgm:t>
    </dgm:pt>
    <dgm:pt modelId="{EFF6190F-FE52-4520-B57D-230FC7438350}" type="parTrans" cxnId="{26EB3F61-15F3-4BF3-AC46-CD7A77652FBF}">
      <dgm:prSet/>
      <dgm:spPr/>
      <dgm:t>
        <a:bodyPr/>
        <a:lstStyle/>
        <a:p>
          <a:endParaRPr lang="en-US"/>
        </a:p>
      </dgm:t>
    </dgm:pt>
    <dgm:pt modelId="{DE94DC91-CA2E-4029-B6B0-193CE90AF76D}" type="sibTrans" cxnId="{26EB3F61-15F3-4BF3-AC46-CD7A77652FBF}">
      <dgm:prSet/>
      <dgm:spPr/>
      <dgm:t>
        <a:bodyPr/>
        <a:lstStyle/>
        <a:p>
          <a:endParaRPr lang="en-US"/>
        </a:p>
      </dgm:t>
    </dgm:pt>
    <dgm:pt modelId="{DE135028-C651-4987-A2F8-8B848D84A9CF}">
      <dgm:prSet phldrT="[Text]" custT="1"/>
      <dgm:spPr/>
      <dgm:t>
        <a:bodyPr/>
        <a:lstStyle/>
        <a:p>
          <a:r>
            <a:rPr lang="en-US" sz="1600" dirty="0"/>
            <a:t>Switch Cases</a:t>
          </a:r>
        </a:p>
      </dgm:t>
    </dgm:pt>
    <dgm:pt modelId="{93AF03C5-651A-4E44-8D3A-96D814541056}" type="parTrans" cxnId="{AA25E495-39B0-4CAC-9BCA-B7B0AF82496E}">
      <dgm:prSet/>
      <dgm:spPr/>
      <dgm:t>
        <a:bodyPr/>
        <a:lstStyle/>
        <a:p>
          <a:endParaRPr lang="en-US"/>
        </a:p>
      </dgm:t>
    </dgm:pt>
    <dgm:pt modelId="{940C1B09-11DD-4257-983F-032929913888}" type="sibTrans" cxnId="{AA25E495-39B0-4CAC-9BCA-B7B0AF82496E}">
      <dgm:prSet/>
      <dgm:spPr/>
      <dgm:t>
        <a:bodyPr/>
        <a:lstStyle/>
        <a:p>
          <a:endParaRPr lang="en-US"/>
        </a:p>
      </dgm:t>
    </dgm:pt>
    <dgm:pt modelId="{9743FF10-7C1A-4F07-86E7-7E7BA2888D85}">
      <dgm:prSet phldrT="[Text]" custT="1"/>
      <dgm:spPr/>
      <dgm:t>
        <a:bodyPr/>
        <a:lstStyle/>
        <a:p>
          <a:r>
            <a:rPr lang="en-US" sz="1600" dirty="0"/>
            <a:t>Sign-up, Log-in</a:t>
          </a:r>
        </a:p>
      </dgm:t>
    </dgm:pt>
    <dgm:pt modelId="{BF3216D4-492D-4107-8F24-951DA6B92D4F}" type="parTrans" cxnId="{97EED31C-783E-49A1-A770-4B1A5CDAF164}">
      <dgm:prSet/>
      <dgm:spPr/>
      <dgm:t>
        <a:bodyPr/>
        <a:lstStyle/>
        <a:p>
          <a:endParaRPr lang="en-US"/>
        </a:p>
      </dgm:t>
    </dgm:pt>
    <dgm:pt modelId="{BD7D227B-C9CB-4506-9DAB-4D80024E4DB3}" type="sibTrans" cxnId="{97EED31C-783E-49A1-A770-4B1A5CDAF164}">
      <dgm:prSet/>
      <dgm:spPr/>
      <dgm:t>
        <a:bodyPr/>
        <a:lstStyle/>
        <a:p>
          <a:endParaRPr lang="en-US"/>
        </a:p>
      </dgm:t>
    </dgm:pt>
    <dgm:pt modelId="{E32E3997-ABB7-4B51-9BE2-028DDD52524E}">
      <dgm:prSet phldrT="[Text]"/>
      <dgm:spPr/>
      <dgm:t>
        <a:bodyPr/>
        <a:lstStyle/>
        <a:p>
          <a:r>
            <a:rPr lang="en-US" dirty="0" err="1"/>
            <a:t>Razaan</a:t>
          </a:r>
          <a:r>
            <a:rPr lang="en-US" dirty="0"/>
            <a:t> Reza</a:t>
          </a:r>
        </a:p>
      </dgm:t>
    </dgm:pt>
    <dgm:pt modelId="{3A4BFB5E-B0AD-41D7-9E88-5DC108BB0448}" type="parTrans" cxnId="{F8CB35F9-7132-468A-8702-CF8066B6F501}">
      <dgm:prSet/>
      <dgm:spPr/>
      <dgm:t>
        <a:bodyPr/>
        <a:lstStyle/>
        <a:p>
          <a:endParaRPr lang="en-US"/>
        </a:p>
      </dgm:t>
    </dgm:pt>
    <dgm:pt modelId="{45F6D154-0A11-4237-8C42-ADF5A7EF6CC2}" type="sibTrans" cxnId="{F8CB35F9-7132-468A-8702-CF8066B6F501}">
      <dgm:prSet/>
      <dgm:spPr/>
      <dgm:t>
        <a:bodyPr/>
        <a:lstStyle/>
        <a:p>
          <a:endParaRPr lang="en-US"/>
        </a:p>
      </dgm:t>
    </dgm:pt>
    <dgm:pt modelId="{210E1C61-C9AA-4D77-8415-0B3BF0BF350E}">
      <dgm:prSet phldrT="[Text]" custT="1"/>
      <dgm:spPr/>
      <dgm:t>
        <a:bodyPr/>
        <a:lstStyle/>
        <a:p>
          <a:r>
            <a:rPr lang="en-US" sz="1600" dirty="0"/>
            <a:t>Proposal</a:t>
          </a:r>
        </a:p>
      </dgm:t>
    </dgm:pt>
    <dgm:pt modelId="{B9292F7E-C0D5-4454-8FC9-6B53BDB85D34}" type="parTrans" cxnId="{7BC75D00-BF5A-4BB8-94FE-0AC56FC73859}">
      <dgm:prSet/>
      <dgm:spPr/>
      <dgm:t>
        <a:bodyPr/>
        <a:lstStyle/>
        <a:p>
          <a:endParaRPr lang="en-US"/>
        </a:p>
      </dgm:t>
    </dgm:pt>
    <dgm:pt modelId="{6A186256-697F-49E7-A994-0BE517133FD9}" type="sibTrans" cxnId="{7BC75D00-BF5A-4BB8-94FE-0AC56FC73859}">
      <dgm:prSet/>
      <dgm:spPr/>
      <dgm:t>
        <a:bodyPr/>
        <a:lstStyle/>
        <a:p>
          <a:endParaRPr lang="en-US"/>
        </a:p>
      </dgm:t>
    </dgm:pt>
    <dgm:pt modelId="{FB2E89DD-1074-4B36-B417-98CBFE9ECF54}">
      <dgm:prSet phldrT="[Text]" custT="1"/>
      <dgm:spPr/>
      <dgm:t>
        <a:bodyPr/>
        <a:lstStyle/>
        <a:p>
          <a:r>
            <a:rPr lang="en-US" sz="1600" dirty="0"/>
            <a:t>Report</a:t>
          </a:r>
        </a:p>
      </dgm:t>
    </dgm:pt>
    <dgm:pt modelId="{74551BC6-CA06-4ADB-A786-8FE428DC4DEB}" type="parTrans" cxnId="{67905811-8EBD-4C7E-B05E-C7DB69B224ED}">
      <dgm:prSet/>
      <dgm:spPr/>
      <dgm:t>
        <a:bodyPr/>
        <a:lstStyle/>
        <a:p>
          <a:endParaRPr lang="en-US"/>
        </a:p>
      </dgm:t>
    </dgm:pt>
    <dgm:pt modelId="{30602245-1C41-448E-911A-9B32A556F879}" type="sibTrans" cxnId="{67905811-8EBD-4C7E-B05E-C7DB69B224ED}">
      <dgm:prSet/>
      <dgm:spPr/>
      <dgm:t>
        <a:bodyPr/>
        <a:lstStyle/>
        <a:p>
          <a:endParaRPr lang="en-US"/>
        </a:p>
      </dgm:t>
    </dgm:pt>
    <dgm:pt modelId="{8368A7EC-2844-4516-97E9-E117B688E492}" type="pres">
      <dgm:prSet presAssocID="{E8895056-3A51-42FD-A7D9-B2CB83FB321E}" presName="Name0" presStyleCnt="0">
        <dgm:presLayoutVars>
          <dgm:dir/>
          <dgm:animLvl val="lvl"/>
          <dgm:resizeHandles val="exact"/>
        </dgm:presLayoutVars>
      </dgm:prSet>
      <dgm:spPr/>
    </dgm:pt>
    <dgm:pt modelId="{52E6E532-E132-4059-AAE2-1D674DFDB604}" type="pres">
      <dgm:prSet presAssocID="{401218AB-3022-45F1-BF2D-F79D1D1F2044}" presName="linNode" presStyleCnt="0"/>
      <dgm:spPr/>
    </dgm:pt>
    <dgm:pt modelId="{B2968E6F-8563-44EE-A7B9-2A74796E1D6F}" type="pres">
      <dgm:prSet presAssocID="{401218AB-3022-45F1-BF2D-F79D1D1F204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C962C82-DB50-4C39-9B17-D101DC763AE6}" type="pres">
      <dgm:prSet presAssocID="{401218AB-3022-45F1-BF2D-F79D1D1F2044}" presName="descendantText" presStyleLbl="alignAccFollowNode1" presStyleIdx="0" presStyleCnt="2">
        <dgm:presLayoutVars>
          <dgm:bulletEnabled val="1"/>
        </dgm:presLayoutVars>
      </dgm:prSet>
      <dgm:spPr/>
    </dgm:pt>
    <dgm:pt modelId="{545F7221-01F9-4CEF-977E-B346E2778077}" type="pres">
      <dgm:prSet presAssocID="{DE94DC91-CA2E-4029-B6B0-193CE90AF76D}" presName="sp" presStyleCnt="0"/>
      <dgm:spPr/>
    </dgm:pt>
    <dgm:pt modelId="{6E028525-E2C6-400F-979C-4F2707E43C5E}" type="pres">
      <dgm:prSet presAssocID="{E32E3997-ABB7-4B51-9BE2-028DDD52524E}" presName="linNode" presStyleCnt="0"/>
      <dgm:spPr/>
    </dgm:pt>
    <dgm:pt modelId="{7537E231-888F-41B9-9C09-A6AE4B023C6B}" type="pres">
      <dgm:prSet presAssocID="{E32E3997-ABB7-4B51-9BE2-028DDD52524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E1C7BC0-539C-45E6-91AA-2C94C67FCBF8}" type="pres">
      <dgm:prSet presAssocID="{E32E3997-ABB7-4B51-9BE2-028DDD52524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BC75D00-BF5A-4BB8-94FE-0AC56FC73859}" srcId="{E32E3997-ABB7-4B51-9BE2-028DDD52524E}" destId="{210E1C61-C9AA-4D77-8415-0B3BF0BF350E}" srcOrd="0" destOrd="0" parTransId="{B9292F7E-C0D5-4454-8FC9-6B53BDB85D34}" sibTransId="{6A186256-697F-49E7-A994-0BE517133FD9}"/>
    <dgm:cxn modelId="{67905811-8EBD-4C7E-B05E-C7DB69B224ED}" srcId="{E32E3997-ABB7-4B51-9BE2-028DDD52524E}" destId="{FB2E89DD-1074-4B36-B417-98CBFE9ECF54}" srcOrd="1" destOrd="0" parTransId="{74551BC6-CA06-4ADB-A786-8FE428DC4DEB}" sibTransId="{30602245-1C41-448E-911A-9B32A556F879}"/>
    <dgm:cxn modelId="{97EED31C-783E-49A1-A770-4B1A5CDAF164}" srcId="{401218AB-3022-45F1-BF2D-F79D1D1F2044}" destId="{9743FF10-7C1A-4F07-86E7-7E7BA2888D85}" srcOrd="1" destOrd="0" parTransId="{BF3216D4-492D-4107-8F24-951DA6B92D4F}" sibTransId="{BD7D227B-C9CB-4506-9DAB-4D80024E4DB3}"/>
    <dgm:cxn modelId="{2177721D-C39A-49F8-8873-5B8B7103D889}" type="presOf" srcId="{9743FF10-7C1A-4F07-86E7-7E7BA2888D85}" destId="{0C962C82-DB50-4C39-9B17-D101DC763AE6}" srcOrd="0" destOrd="1" presId="urn:microsoft.com/office/officeart/2005/8/layout/vList5"/>
    <dgm:cxn modelId="{1DEF5A25-1A1D-4F8D-B46B-02DBB4583316}" type="presOf" srcId="{E8895056-3A51-42FD-A7D9-B2CB83FB321E}" destId="{8368A7EC-2844-4516-97E9-E117B688E492}" srcOrd="0" destOrd="0" presId="urn:microsoft.com/office/officeart/2005/8/layout/vList5"/>
    <dgm:cxn modelId="{26EB3F61-15F3-4BF3-AC46-CD7A77652FBF}" srcId="{E8895056-3A51-42FD-A7D9-B2CB83FB321E}" destId="{401218AB-3022-45F1-BF2D-F79D1D1F2044}" srcOrd="0" destOrd="0" parTransId="{EFF6190F-FE52-4520-B57D-230FC7438350}" sibTransId="{DE94DC91-CA2E-4029-B6B0-193CE90AF76D}"/>
    <dgm:cxn modelId="{26B0EC4B-F5CB-49B1-B938-677CF14D6639}" type="presOf" srcId="{DE135028-C651-4987-A2F8-8B848D84A9CF}" destId="{0C962C82-DB50-4C39-9B17-D101DC763AE6}" srcOrd="0" destOrd="0" presId="urn:microsoft.com/office/officeart/2005/8/layout/vList5"/>
    <dgm:cxn modelId="{87160E6E-93AF-4E6E-8B29-CA87B307AF20}" type="presOf" srcId="{401218AB-3022-45F1-BF2D-F79D1D1F2044}" destId="{B2968E6F-8563-44EE-A7B9-2A74796E1D6F}" srcOrd="0" destOrd="0" presId="urn:microsoft.com/office/officeart/2005/8/layout/vList5"/>
    <dgm:cxn modelId="{64F9F06F-F9C2-4453-B245-7398646AF554}" type="presOf" srcId="{210E1C61-C9AA-4D77-8415-0B3BF0BF350E}" destId="{BE1C7BC0-539C-45E6-91AA-2C94C67FCBF8}" srcOrd="0" destOrd="0" presId="urn:microsoft.com/office/officeart/2005/8/layout/vList5"/>
    <dgm:cxn modelId="{AA25E495-39B0-4CAC-9BCA-B7B0AF82496E}" srcId="{401218AB-3022-45F1-BF2D-F79D1D1F2044}" destId="{DE135028-C651-4987-A2F8-8B848D84A9CF}" srcOrd="0" destOrd="0" parTransId="{93AF03C5-651A-4E44-8D3A-96D814541056}" sibTransId="{940C1B09-11DD-4257-983F-032929913888}"/>
    <dgm:cxn modelId="{F5AA8CD7-E11B-4152-99D5-F51E5AEBDB5D}" type="presOf" srcId="{E32E3997-ABB7-4B51-9BE2-028DDD52524E}" destId="{7537E231-888F-41B9-9C09-A6AE4B023C6B}" srcOrd="0" destOrd="0" presId="urn:microsoft.com/office/officeart/2005/8/layout/vList5"/>
    <dgm:cxn modelId="{82EC93D8-8511-40A6-BDDD-C84AEF1C161C}" type="presOf" srcId="{FB2E89DD-1074-4B36-B417-98CBFE9ECF54}" destId="{BE1C7BC0-539C-45E6-91AA-2C94C67FCBF8}" srcOrd="0" destOrd="1" presId="urn:microsoft.com/office/officeart/2005/8/layout/vList5"/>
    <dgm:cxn modelId="{F8CB35F9-7132-468A-8702-CF8066B6F501}" srcId="{E8895056-3A51-42FD-A7D9-B2CB83FB321E}" destId="{E32E3997-ABB7-4B51-9BE2-028DDD52524E}" srcOrd="1" destOrd="0" parTransId="{3A4BFB5E-B0AD-41D7-9E88-5DC108BB0448}" sibTransId="{45F6D154-0A11-4237-8C42-ADF5A7EF6CC2}"/>
    <dgm:cxn modelId="{0E2865F8-3A73-45C8-84B2-1CCBC437F5BB}" type="presParOf" srcId="{8368A7EC-2844-4516-97E9-E117B688E492}" destId="{52E6E532-E132-4059-AAE2-1D674DFDB604}" srcOrd="0" destOrd="0" presId="urn:microsoft.com/office/officeart/2005/8/layout/vList5"/>
    <dgm:cxn modelId="{658885DD-0033-4C15-8953-02C4C168F266}" type="presParOf" srcId="{52E6E532-E132-4059-AAE2-1D674DFDB604}" destId="{B2968E6F-8563-44EE-A7B9-2A74796E1D6F}" srcOrd="0" destOrd="0" presId="urn:microsoft.com/office/officeart/2005/8/layout/vList5"/>
    <dgm:cxn modelId="{6D4BBE9A-841F-49C8-B6FD-9608CAA9E024}" type="presParOf" srcId="{52E6E532-E132-4059-AAE2-1D674DFDB604}" destId="{0C962C82-DB50-4C39-9B17-D101DC763AE6}" srcOrd="1" destOrd="0" presId="urn:microsoft.com/office/officeart/2005/8/layout/vList5"/>
    <dgm:cxn modelId="{BF12E29E-47C4-4E03-84C2-5278E6D97879}" type="presParOf" srcId="{8368A7EC-2844-4516-97E9-E117B688E492}" destId="{545F7221-01F9-4CEF-977E-B346E2778077}" srcOrd="1" destOrd="0" presId="urn:microsoft.com/office/officeart/2005/8/layout/vList5"/>
    <dgm:cxn modelId="{023ABCD4-1733-46F7-9846-95A1201EF073}" type="presParOf" srcId="{8368A7EC-2844-4516-97E9-E117B688E492}" destId="{6E028525-E2C6-400F-979C-4F2707E43C5E}" srcOrd="2" destOrd="0" presId="urn:microsoft.com/office/officeart/2005/8/layout/vList5"/>
    <dgm:cxn modelId="{91C9CC66-FBFA-49E4-819D-4F5D09E84A1D}" type="presParOf" srcId="{6E028525-E2C6-400F-979C-4F2707E43C5E}" destId="{7537E231-888F-41B9-9C09-A6AE4B023C6B}" srcOrd="0" destOrd="0" presId="urn:microsoft.com/office/officeart/2005/8/layout/vList5"/>
    <dgm:cxn modelId="{E108E979-76ED-4D0D-AC7E-664E8D5EC688}" type="presParOf" srcId="{6E028525-E2C6-400F-979C-4F2707E43C5E}" destId="{BE1C7BC0-539C-45E6-91AA-2C94C67FC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A429F-CE5F-4AC3-85DF-B2C5D574C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62C21C-D69A-4868-B5DF-8044DEEC7E60}">
      <dgm:prSet phldrT="[Text]"/>
      <dgm:spPr/>
      <dgm:t>
        <a:bodyPr/>
        <a:lstStyle/>
        <a:p>
          <a:r>
            <a:rPr lang="en-US" dirty="0"/>
            <a:t>Consists 2 Algorithms</a:t>
          </a:r>
        </a:p>
      </dgm:t>
    </dgm:pt>
    <dgm:pt modelId="{11CD94E0-69DD-4D05-AD68-5D0F2B351B77}" type="parTrans" cxnId="{D53C7EF0-EECA-4861-867D-A3CD3595FA07}">
      <dgm:prSet/>
      <dgm:spPr/>
      <dgm:t>
        <a:bodyPr/>
        <a:lstStyle/>
        <a:p>
          <a:endParaRPr lang="en-US"/>
        </a:p>
      </dgm:t>
    </dgm:pt>
    <dgm:pt modelId="{8181FB41-DBB0-49BA-90EF-0100A74E12DF}" type="sibTrans" cxnId="{D53C7EF0-EECA-4861-867D-A3CD3595FA07}">
      <dgm:prSet/>
      <dgm:spPr/>
      <dgm:t>
        <a:bodyPr/>
        <a:lstStyle/>
        <a:p>
          <a:endParaRPr lang="en-US"/>
        </a:p>
      </dgm:t>
    </dgm:pt>
    <dgm:pt modelId="{6ECB9FAA-531E-4E88-9DB2-EA540FC481F1}">
      <dgm:prSet phldrT="[Text]"/>
      <dgm:spPr/>
      <dgm:t>
        <a:bodyPr/>
        <a:lstStyle/>
        <a:p>
          <a:r>
            <a:rPr lang="en-US" dirty="0"/>
            <a:t>Caesar</a:t>
          </a:r>
        </a:p>
      </dgm:t>
    </dgm:pt>
    <dgm:pt modelId="{B9603EC4-3E78-4886-9AB1-35EE592D1C95}" type="parTrans" cxnId="{4F8FE76D-C5A8-4AE8-95BB-418DC35711EA}">
      <dgm:prSet/>
      <dgm:spPr/>
      <dgm:t>
        <a:bodyPr/>
        <a:lstStyle/>
        <a:p>
          <a:endParaRPr lang="en-US"/>
        </a:p>
      </dgm:t>
    </dgm:pt>
    <dgm:pt modelId="{80190489-D791-4384-AAC0-644338D27554}" type="sibTrans" cxnId="{4F8FE76D-C5A8-4AE8-95BB-418DC35711EA}">
      <dgm:prSet/>
      <dgm:spPr/>
      <dgm:t>
        <a:bodyPr/>
        <a:lstStyle/>
        <a:p>
          <a:endParaRPr lang="en-US"/>
        </a:p>
      </dgm:t>
    </dgm:pt>
    <dgm:pt modelId="{CC565FDA-3848-4D85-989D-CED258EACCB2}">
      <dgm:prSet phldrT="[Text]"/>
      <dgm:spPr/>
      <dgm:t>
        <a:bodyPr/>
        <a:lstStyle/>
        <a:p>
          <a:r>
            <a:rPr lang="en-US" dirty="0"/>
            <a:t>Monoalphabetic</a:t>
          </a:r>
        </a:p>
      </dgm:t>
    </dgm:pt>
    <dgm:pt modelId="{6F18B4FF-B59E-4149-BDDF-1ADA902F683F}" type="parTrans" cxnId="{345E2BA1-8C44-454E-AD20-41E781BD978F}">
      <dgm:prSet/>
      <dgm:spPr/>
      <dgm:t>
        <a:bodyPr/>
        <a:lstStyle/>
        <a:p>
          <a:endParaRPr lang="en-US"/>
        </a:p>
      </dgm:t>
    </dgm:pt>
    <dgm:pt modelId="{EAE2D3B1-4DDF-4AA9-8FFF-B6CD662DE4D5}" type="sibTrans" cxnId="{345E2BA1-8C44-454E-AD20-41E781BD978F}">
      <dgm:prSet/>
      <dgm:spPr/>
      <dgm:t>
        <a:bodyPr/>
        <a:lstStyle/>
        <a:p>
          <a:endParaRPr lang="en-US"/>
        </a:p>
      </dgm:t>
    </dgm:pt>
    <dgm:pt modelId="{864CBDBD-CDD2-410F-AB31-0EA304B37F9F}">
      <dgm:prSet/>
      <dgm:spPr/>
      <dgm:t>
        <a:bodyPr/>
        <a:lstStyle/>
        <a:p>
          <a:r>
            <a:rPr lang="en-US" dirty="0"/>
            <a:t>Default Key</a:t>
          </a:r>
        </a:p>
      </dgm:t>
    </dgm:pt>
    <dgm:pt modelId="{41357BBD-E093-48C9-90EA-C12C4C419E97}" type="parTrans" cxnId="{85522C1B-826B-4ADA-890A-9BE4F7974625}">
      <dgm:prSet/>
      <dgm:spPr/>
      <dgm:t>
        <a:bodyPr/>
        <a:lstStyle/>
        <a:p>
          <a:endParaRPr lang="en-US"/>
        </a:p>
      </dgm:t>
    </dgm:pt>
    <dgm:pt modelId="{0147CEBD-270D-44D1-B670-D4F4125D3377}" type="sibTrans" cxnId="{85522C1B-826B-4ADA-890A-9BE4F7974625}">
      <dgm:prSet/>
      <dgm:spPr/>
      <dgm:t>
        <a:bodyPr/>
        <a:lstStyle/>
        <a:p>
          <a:endParaRPr lang="en-US"/>
        </a:p>
      </dgm:t>
    </dgm:pt>
    <dgm:pt modelId="{11E8623E-9705-41DF-80FC-6BDDFE1F8787}">
      <dgm:prSet/>
      <dgm:spPr/>
      <dgm:t>
        <a:bodyPr/>
        <a:lstStyle/>
        <a:p>
          <a:r>
            <a:rPr lang="en-US" dirty="0"/>
            <a:t>Customize Key</a:t>
          </a:r>
        </a:p>
      </dgm:t>
    </dgm:pt>
    <dgm:pt modelId="{0DC14E87-7A5E-4551-B51E-D3D0A9FAF12A}" type="parTrans" cxnId="{7E578CF6-46EE-4B08-9BD7-CA10B1F0451E}">
      <dgm:prSet/>
      <dgm:spPr/>
      <dgm:t>
        <a:bodyPr/>
        <a:lstStyle/>
        <a:p>
          <a:endParaRPr lang="en-US"/>
        </a:p>
      </dgm:t>
    </dgm:pt>
    <dgm:pt modelId="{271F7C5F-4FFB-48CB-A7D1-F41FDD28B4AF}" type="sibTrans" cxnId="{7E578CF6-46EE-4B08-9BD7-CA10B1F0451E}">
      <dgm:prSet/>
      <dgm:spPr/>
      <dgm:t>
        <a:bodyPr/>
        <a:lstStyle/>
        <a:p>
          <a:endParaRPr lang="en-US"/>
        </a:p>
      </dgm:t>
    </dgm:pt>
    <dgm:pt modelId="{5812F08D-DA75-4717-8760-612D69A02B4A}">
      <dgm:prSet/>
      <dgm:spPr/>
      <dgm:t>
        <a:bodyPr/>
        <a:lstStyle/>
        <a:p>
          <a:r>
            <a:rPr lang="en-US"/>
            <a:t>Default Key</a:t>
          </a:r>
          <a:endParaRPr lang="en-US" dirty="0"/>
        </a:p>
      </dgm:t>
    </dgm:pt>
    <dgm:pt modelId="{9B24CCE9-F01E-4506-A604-8C18F658AFF5}" type="parTrans" cxnId="{19FAAE94-6F36-4051-A70D-B1D5FB6AFBC2}">
      <dgm:prSet/>
      <dgm:spPr/>
      <dgm:t>
        <a:bodyPr/>
        <a:lstStyle/>
        <a:p>
          <a:endParaRPr lang="en-US"/>
        </a:p>
      </dgm:t>
    </dgm:pt>
    <dgm:pt modelId="{1E978EC3-D7C0-44B3-82B8-5CE28999A57A}" type="sibTrans" cxnId="{19FAAE94-6F36-4051-A70D-B1D5FB6AFBC2}">
      <dgm:prSet/>
      <dgm:spPr/>
      <dgm:t>
        <a:bodyPr/>
        <a:lstStyle/>
        <a:p>
          <a:endParaRPr lang="en-US"/>
        </a:p>
      </dgm:t>
    </dgm:pt>
    <dgm:pt modelId="{64166F6F-DEB1-4FC8-9096-6B2FCCA3F93F}">
      <dgm:prSet/>
      <dgm:spPr/>
      <dgm:t>
        <a:bodyPr/>
        <a:lstStyle/>
        <a:p>
          <a:r>
            <a:rPr lang="en-US"/>
            <a:t>Customize Key</a:t>
          </a:r>
          <a:endParaRPr lang="en-US" dirty="0"/>
        </a:p>
      </dgm:t>
    </dgm:pt>
    <dgm:pt modelId="{B1BE7BC1-AD8C-4C2D-8F02-0E54D860CDC4}" type="parTrans" cxnId="{47EA75C3-5779-46D8-91BE-F269EC773B46}">
      <dgm:prSet/>
      <dgm:spPr/>
      <dgm:t>
        <a:bodyPr/>
        <a:lstStyle/>
        <a:p>
          <a:endParaRPr lang="en-US"/>
        </a:p>
      </dgm:t>
    </dgm:pt>
    <dgm:pt modelId="{CEAA9DBB-5DA6-44E7-AFD8-C15437411DC2}" type="sibTrans" cxnId="{47EA75C3-5779-46D8-91BE-F269EC773B46}">
      <dgm:prSet/>
      <dgm:spPr/>
      <dgm:t>
        <a:bodyPr/>
        <a:lstStyle/>
        <a:p>
          <a:endParaRPr lang="en-US"/>
        </a:p>
      </dgm:t>
    </dgm:pt>
    <dgm:pt modelId="{C7E2B9AF-ECC7-479B-AF4C-EA9EC5386DC3}" type="pres">
      <dgm:prSet presAssocID="{D7DA429F-CE5F-4AC3-85DF-B2C5D574C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691016-A10C-4251-9306-F56CEB8A3E3C}" type="pres">
      <dgm:prSet presAssocID="{0862C21C-D69A-4868-B5DF-8044DEEC7E60}" presName="hierRoot1" presStyleCnt="0">
        <dgm:presLayoutVars>
          <dgm:hierBranch val="init"/>
        </dgm:presLayoutVars>
      </dgm:prSet>
      <dgm:spPr/>
    </dgm:pt>
    <dgm:pt modelId="{EBBD3C0F-6FB0-4BF0-BC4E-C92CB77747C8}" type="pres">
      <dgm:prSet presAssocID="{0862C21C-D69A-4868-B5DF-8044DEEC7E60}" presName="rootComposite1" presStyleCnt="0"/>
      <dgm:spPr/>
    </dgm:pt>
    <dgm:pt modelId="{5E9E6646-D359-43DE-8031-F6D80117658D}" type="pres">
      <dgm:prSet presAssocID="{0862C21C-D69A-4868-B5DF-8044DEEC7E60}" presName="rootText1" presStyleLbl="node0" presStyleIdx="0" presStyleCnt="1">
        <dgm:presLayoutVars>
          <dgm:chPref val="3"/>
        </dgm:presLayoutVars>
      </dgm:prSet>
      <dgm:spPr/>
    </dgm:pt>
    <dgm:pt modelId="{A1BC9036-ECA7-44C1-8059-B12125BD16EE}" type="pres">
      <dgm:prSet presAssocID="{0862C21C-D69A-4868-B5DF-8044DEEC7E60}" presName="rootConnector1" presStyleLbl="node1" presStyleIdx="0" presStyleCnt="0"/>
      <dgm:spPr/>
    </dgm:pt>
    <dgm:pt modelId="{59070186-A0E0-4907-B485-BF2E1FEA3A8F}" type="pres">
      <dgm:prSet presAssocID="{0862C21C-D69A-4868-B5DF-8044DEEC7E60}" presName="hierChild2" presStyleCnt="0"/>
      <dgm:spPr/>
    </dgm:pt>
    <dgm:pt modelId="{242EA3F0-19D6-4D40-99B4-8B3D63EC6F35}" type="pres">
      <dgm:prSet presAssocID="{B9603EC4-3E78-4886-9AB1-35EE592D1C95}" presName="Name37" presStyleLbl="parChTrans1D2" presStyleIdx="0" presStyleCnt="2"/>
      <dgm:spPr/>
    </dgm:pt>
    <dgm:pt modelId="{14C1E5EC-7452-451B-A656-CB4900232676}" type="pres">
      <dgm:prSet presAssocID="{6ECB9FAA-531E-4E88-9DB2-EA540FC481F1}" presName="hierRoot2" presStyleCnt="0">
        <dgm:presLayoutVars>
          <dgm:hierBranch val="init"/>
        </dgm:presLayoutVars>
      </dgm:prSet>
      <dgm:spPr/>
    </dgm:pt>
    <dgm:pt modelId="{6D86958B-963C-4235-9543-70B56720ED59}" type="pres">
      <dgm:prSet presAssocID="{6ECB9FAA-531E-4E88-9DB2-EA540FC481F1}" presName="rootComposite" presStyleCnt="0"/>
      <dgm:spPr/>
    </dgm:pt>
    <dgm:pt modelId="{1325458B-6FC2-42F9-80FA-FF57A02A1031}" type="pres">
      <dgm:prSet presAssocID="{6ECB9FAA-531E-4E88-9DB2-EA540FC481F1}" presName="rootText" presStyleLbl="node2" presStyleIdx="0" presStyleCnt="2">
        <dgm:presLayoutVars>
          <dgm:chPref val="3"/>
        </dgm:presLayoutVars>
      </dgm:prSet>
      <dgm:spPr/>
    </dgm:pt>
    <dgm:pt modelId="{606C0278-6D0E-42D9-949A-138BEEEBE6CA}" type="pres">
      <dgm:prSet presAssocID="{6ECB9FAA-531E-4E88-9DB2-EA540FC481F1}" presName="rootConnector" presStyleLbl="node2" presStyleIdx="0" presStyleCnt="2"/>
      <dgm:spPr/>
    </dgm:pt>
    <dgm:pt modelId="{8DFAAC49-3AFF-413F-B5BA-3125A3AB3C70}" type="pres">
      <dgm:prSet presAssocID="{6ECB9FAA-531E-4E88-9DB2-EA540FC481F1}" presName="hierChild4" presStyleCnt="0"/>
      <dgm:spPr/>
    </dgm:pt>
    <dgm:pt modelId="{07569980-6272-4F0E-AF94-0565D9C476ED}" type="pres">
      <dgm:prSet presAssocID="{41357BBD-E093-48C9-90EA-C12C4C419E97}" presName="Name37" presStyleLbl="parChTrans1D3" presStyleIdx="0" presStyleCnt="4"/>
      <dgm:spPr/>
    </dgm:pt>
    <dgm:pt modelId="{39A9A848-CC6F-4926-BF51-4C698EC660A6}" type="pres">
      <dgm:prSet presAssocID="{864CBDBD-CDD2-410F-AB31-0EA304B37F9F}" presName="hierRoot2" presStyleCnt="0">
        <dgm:presLayoutVars>
          <dgm:hierBranch val="init"/>
        </dgm:presLayoutVars>
      </dgm:prSet>
      <dgm:spPr/>
    </dgm:pt>
    <dgm:pt modelId="{7EA3B05F-0CDD-41CF-9AF6-6B55012CCA41}" type="pres">
      <dgm:prSet presAssocID="{864CBDBD-CDD2-410F-AB31-0EA304B37F9F}" presName="rootComposite" presStyleCnt="0"/>
      <dgm:spPr/>
    </dgm:pt>
    <dgm:pt modelId="{84F30187-CD8C-40F3-806C-0F183E138830}" type="pres">
      <dgm:prSet presAssocID="{864CBDBD-CDD2-410F-AB31-0EA304B37F9F}" presName="rootText" presStyleLbl="node3" presStyleIdx="0" presStyleCnt="4">
        <dgm:presLayoutVars>
          <dgm:chPref val="3"/>
        </dgm:presLayoutVars>
      </dgm:prSet>
      <dgm:spPr/>
    </dgm:pt>
    <dgm:pt modelId="{1A0677F1-1ECC-4467-8A65-044106376B84}" type="pres">
      <dgm:prSet presAssocID="{864CBDBD-CDD2-410F-AB31-0EA304B37F9F}" presName="rootConnector" presStyleLbl="node3" presStyleIdx="0" presStyleCnt="4"/>
      <dgm:spPr/>
    </dgm:pt>
    <dgm:pt modelId="{B0E81CD9-15B2-41A2-AB7A-0CCF565BEC56}" type="pres">
      <dgm:prSet presAssocID="{864CBDBD-CDD2-410F-AB31-0EA304B37F9F}" presName="hierChild4" presStyleCnt="0"/>
      <dgm:spPr/>
    </dgm:pt>
    <dgm:pt modelId="{57647D30-642A-4073-9983-1D9012DB5893}" type="pres">
      <dgm:prSet presAssocID="{864CBDBD-CDD2-410F-AB31-0EA304B37F9F}" presName="hierChild5" presStyleCnt="0"/>
      <dgm:spPr/>
    </dgm:pt>
    <dgm:pt modelId="{71938425-6CF6-43E0-9120-0F117191CB53}" type="pres">
      <dgm:prSet presAssocID="{0DC14E87-7A5E-4551-B51E-D3D0A9FAF12A}" presName="Name37" presStyleLbl="parChTrans1D3" presStyleIdx="1" presStyleCnt="4"/>
      <dgm:spPr/>
    </dgm:pt>
    <dgm:pt modelId="{EB54C323-1D27-4D36-938C-783ED67AD8B2}" type="pres">
      <dgm:prSet presAssocID="{11E8623E-9705-41DF-80FC-6BDDFE1F8787}" presName="hierRoot2" presStyleCnt="0">
        <dgm:presLayoutVars>
          <dgm:hierBranch val="init"/>
        </dgm:presLayoutVars>
      </dgm:prSet>
      <dgm:spPr/>
    </dgm:pt>
    <dgm:pt modelId="{7392CC42-68A7-4E77-87F0-8E61C0F3A9EE}" type="pres">
      <dgm:prSet presAssocID="{11E8623E-9705-41DF-80FC-6BDDFE1F8787}" presName="rootComposite" presStyleCnt="0"/>
      <dgm:spPr/>
    </dgm:pt>
    <dgm:pt modelId="{9FE9F778-348E-4A0E-8ACD-614777973463}" type="pres">
      <dgm:prSet presAssocID="{11E8623E-9705-41DF-80FC-6BDDFE1F8787}" presName="rootText" presStyleLbl="node3" presStyleIdx="1" presStyleCnt="4">
        <dgm:presLayoutVars>
          <dgm:chPref val="3"/>
        </dgm:presLayoutVars>
      </dgm:prSet>
      <dgm:spPr/>
    </dgm:pt>
    <dgm:pt modelId="{90C2FF50-7735-408A-BC51-9316844FF81A}" type="pres">
      <dgm:prSet presAssocID="{11E8623E-9705-41DF-80FC-6BDDFE1F8787}" presName="rootConnector" presStyleLbl="node3" presStyleIdx="1" presStyleCnt="4"/>
      <dgm:spPr/>
    </dgm:pt>
    <dgm:pt modelId="{7618B648-B317-41D1-8E64-4A5C508847BA}" type="pres">
      <dgm:prSet presAssocID="{11E8623E-9705-41DF-80FC-6BDDFE1F8787}" presName="hierChild4" presStyleCnt="0"/>
      <dgm:spPr/>
    </dgm:pt>
    <dgm:pt modelId="{848F7837-8668-4967-8BB8-9BE707364C5D}" type="pres">
      <dgm:prSet presAssocID="{11E8623E-9705-41DF-80FC-6BDDFE1F8787}" presName="hierChild5" presStyleCnt="0"/>
      <dgm:spPr/>
    </dgm:pt>
    <dgm:pt modelId="{F8F5A9B9-0750-4288-8632-807E841F46E8}" type="pres">
      <dgm:prSet presAssocID="{6ECB9FAA-531E-4E88-9DB2-EA540FC481F1}" presName="hierChild5" presStyleCnt="0"/>
      <dgm:spPr/>
    </dgm:pt>
    <dgm:pt modelId="{D8F7A266-1561-4CEC-B173-E02D8346CA17}" type="pres">
      <dgm:prSet presAssocID="{6F18B4FF-B59E-4149-BDDF-1ADA902F683F}" presName="Name37" presStyleLbl="parChTrans1D2" presStyleIdx="1" presStyleCnt="2"/>
      <dgm:spPr/>
    </dgm:pt>
    <dgm:pt modelId="{84610E65-02B3-4E9E-A2C8-D2EEC33F82DB}" type="pres">
      <dgm:prSet presAssocID="{CC565FDA-3848-4D85-989D-CED258EACCB2}" presName="hierRoot2" presStyleCnt="0">
        <dgm:presLayoutVars>
          <dgm:hierBranch val="init"/>
        </dgm:presLayoutVars>
      </dgm:prSet>
      <dgm:spPr/>
    </dgm:pt>
    <dgm:pt modelId="{ABF48B5F-305B-41FF-9862-CF667320A6A3}" type="pres">
      <dgm:prSet presAssocID="{CC565FDA-3848-4D85-989D-CED258EACCB2}" presName="rootComposite" presStyleCnt="0"/>
      <dgm:spPr/>
    </dgm:pt>
    <dgm:pt modelId="{6AF31B91-9728-4DCE-8B82-F5A5CEDC5200}" type="pres">
      <dgm:prSet presAssocID="{CC565FDA-3848-4D85-989D-CED258EACCB2}" presName="rootText" presStyleLbl="node2" presStyleIdx="1" presStyleCnt="2">
        <dgm:presLayoutVars>
          <dgm:chPref val="3"/>
        </dgm:presLayoutVars>
      </dgm:prSet>
      <dgm:spPr/>
    </dgm:pt>
    <dgm:pt modelId="{86731F05-8D6C-40C3-A1D0-0A1931B08AAC}" type="pres">
      <dgm:prSet presAssocID="{CC565FDA-3848-4D85-989D-CED258EACCB2}" presName="rootConnector" presStyleLbl="node2" presStyleIdx="1" presStyleCnt="2"/>
      <dgm:spPr/>
    </dgm:pt>
    <dgm:pt modelId="{63AAAF2A-A60C-4C3B-B719-2F3A6DBF6357}" type="pres">
      <dgm:prSet presAssocID="{CC565FDA-3848-4D85-989D-CED258EACCB2}" presName="hierChild4" presStyleCnt="0"/>
      <dgm:spPr/>
    </dgm:pt>
    <dgm:pt modelId="{FDCCDAD1-A134-4317-93C1-95048D5C90CA}" type="pres">
      <dgm:prSet presAssocID="{9B24CCE9-F01E-4506-A604-8C18F658AFF5}" presName="Name37" presStyleLbl="parChTrans1D3" presStyleIdx="2" presStyleCnt="4"/>
      <dgm:spPr/>
    </dgm:pt>
    <dgm:pt modelId="{E8A143DE-6C6E-4C6B-8755-927E8F566E03}" type="pres">
      <dgm:prSet presAssocID="{5812F08D-DA75-4717-8760-612D69A02B4A}" presName="hierRoot2" presStyleCnt="0">
        <dgm:presLayoutVars>
          <dgm:hierBranch val="init"/>
        </dgm:presLayoutVars>
      </dgm:prSet>
      <dgm:spPr/>
    </dgm:pt>
    <dgm:pt modelId="{834BA378-B4B8-4CCA-89DC-6E65F67530D4}" type="pres">
      <dgm:prSet presAssocID="{5812F08D-DA75-4717-8760-612D69A02B4A}" presName="rootComposite" presStyleCnt="0"/>
      <dgm:spPr/>
    </dgm:pt>
    <dgm:pt modelId="{1D27D233-49CD-40C2-883D-1BD6BCE2E462}" type="pres">
      <dgm:prSet presAssocID="{5812F08D-DA75-4717-8760-612D69A02B4A}" presName="rootText" presStyleLbl="node3" presStyleIdx="2" presStyleCnt="4">
        <dgm:presLayoutVars>
          <dgm:chPref val="3"/>
        </dgm:presLayoutVars>
      </dgm:prSet>
      <dgm:spPr/>
    </dgm:pt>
    <dgm:pt modelId="{0F4A7636-F83C-49ED-962D-C7E36884983D}" type="pres">
      <dgm:prSet presAssocID="{5812F08D-DA75-4717-8760-612D69A02B4A}" presName="rootConnector" presStyleLbl="node3" presStyleIdx="2" presStyleCnt="4"/>
      <dgm:spPr/>
    </dgm:pt>
    <dgm:pt modelId="{C2A4B3D0-3B64-4725-A2FF-2CD16F053232}" type="pres">
      <dgm:prSet presAssocID="{5812F08D-DA75-4717-8760-612D69A02B4A}" presName="hierChild4" presStyleCnt="0"/>
      <dgm:spPr/>
    </dgm:pt>
    <dgm:pt modelId="{CBC99401-F33F-40AE-9637-30816E0569D0}" type="pres">
      <dgm:prSet presAssocID="{5812F08D-DA75-4717-8760-612D69A02B4A}" presName="hierChild5" presStyleCnt="0"/>
      <dgm:spPr/>
    </dgm:pt>
    <dgm:pt modelId="{C06329C8-7AED-4023-BC8F-F2FDAA59BF01}" type="pres">
      <dgm:prSet presAssocID="{B1BE7BC1-AD8C-4C2D-8F02-0E54D860CDC4}" presName="Name37" presStyleLbl="parChTrans1D3" presStyleIdx="3" presStyleCnt="4"/>
      <dgm:spPr/>
    </dgm:pt>
    <dgm:pt modelId="{1D3084FA-9844-4F1C-AF65-E42B856756C0}" type="pres">
      <dgm:prSet presAssocID="{64166F6F-DEB1-4FC8-9096-6B2FCCA3F93F}" presName="hierRoot2" presStyleCnt="0">
        <dgm:presLayoutVars>
          <dgm:hierBranch val="init"/>
        </dgm:presLayoutVars>
      </dgm:prSet>
      <dgm:spPr/>
    </dgm:pt>
    <dgm:pt modelId="{AB42EE29-EA7B-478C-9665-46227B83B9D4}" type="pres">
      <dgm:prSet presAssocID="{64166F6F-DEB1-4FC8-9096-6B2FCCA3F93F}" presName="rootComposite" presStyleCnt="0"/>
      <dgm:spPr/>
    </dgm:pt>
    <dgm:pt modelId="{133CB0B3-B417-4D09-AAAA-1862CAD80494}" type="pres">
      <dgm:prSet presAssocID="{64166F6F-DEB1-4FC8-9096-6B2FCCA3F93F}" presName="rootText" presStyleLbl="node3" presStyleIdx="3" presStyleCnt="4">
        <dgm:presLayoutVars>
          <dgm:chPref val="3"/>
        </dgm:presLayoutVars>
      </dgm:prSet>
      <dgm:spPr/>
    </dgm:pt>
    <dgm:pt modelId="{478A57A8-F657-4BFC-AFC2-560A5A63B514}" type="pres">
      <dgm:prSet presAssocID="{64166F6F-DEB1-4FC8-9096-6B2FCCA3F93F}" presName="rootConnector" presStyleLbl="node3" presStyleIdx="3" presStyleCnt="4"/>
      <dgm:spPr/>
    </dgm:pt>
    <dgm:pt modelId="{B667D6FE-6050-424B-B03B-54A5AC1D78FD}" type="pres">
      <dgm:prSet presAssocID="{64166F6F-DEB1-4FC8-9096-6B2FCCA3F93F}" presName="hierChild4" presStyleCnt="0"/>
      <dgm:spPr/>
    </dgm:pt>
    <dgm:pt modelId="{234297B7-3E0C-4449-99C4-FBE2E5913D61}" type="pres">
      <dgm:prSet presAssocID="{64166F6F-DEB1-4FC8-9096-6B2FCCA3F93F}" presName="hierChild5" presStyleCnt="0"/>
      <dgm:spPr/>
    </dgm:pt>
    <dgm:pt modelId="{E7A21E0E-19D9-440F-9FD8-1516871CFDFA}" type="pres">
      <dgm:prSet presAssocID="{CC565FDA-3848-4D85-989D-CED258EACCB2}" presName="hierChild5" presStyleCnt="0"/>
      <dgm:spPr/>
    </dgm:pt>
    <dgm:pt modelId="{3E68B78D-ABD6-497C-B61E-91BC509E206D}" type="pres">
      <dgm:prSet presAssocID="{0862C21C-D69A-4868-B5DF-8044DEEC7E60}" presName="hierChild3" presStyleCnt="0"/>
      <dgm:spPr/>
    </dgm:pt>
  </dgm:ptLst>
  <dgm:cxnLst>
    <dgm:cxn modelId="{2F2CA300-6E6B-4394-8A6B-35F9A19C4830}" type="presOf" srcId="{0DC14E87-7A5E-4551-B51E-D3D0A9FAF12A}" destId="{71938425-6CF6-43E0-9120-0F117191CB53}" srcOrd="0" destOrd="0" presId="urn:microsoft.com/office/officeart/2005/8/layout/orgChart1"/>
    <dgm:cxn modelId="{85522C1B-826B-4ADA-890A-9BE4F7974625}" srcId="{6ECB9FAA-531E-4E88-9DB2-EA540FC481F1}" destId="{864CBDBD-CDD2-410F-AB31-0EA304B37F9F}" srcOrd="0" destOrd="0" parTransId="{41357BBD-E093-48C9-90EA-C12C4C419E97}" sibTransId="{0147CEBD-270D-44D1-B670-D4F4125D3377}"/>
    <dgm:cxn modelId="{A7CD2B21-7B6C-480B-B622-6849B4F09E95}" type="presOf" srcId="{6ECB9FAA-531E-4E88-9DB2-EA540FC481F1}" destId="{606C0278-6D0E-42D9-949A-138BEEEBE6CA}" srcOrd="1" destOrd="0" presId="urn:microsoft.com/office/officeart/2005/8/layout/orgChart1"/>
    <dgm:cxn modelId="{91B40123-44ED-4305-A2DD-81D090849527}" type="presOf" srcId="{0862C21C-D69A-4868-B5DF-8044DEEC7E60}" destId="{5E9E6646-D359-43DE-8031-F6D80117658D}" srcOrd="0" destOrd="0" presId="urn:microsoft.com/office/officeart/2005/8/layout/orgChart1"/>
    <dgm:cxn modelId="{24579225-B196-4089-8B12-DCF0EAE14EB2}" type="presOf" srcId="{11E8623E-9705-41DF-80FC-6BDDFE1F8787}" destId="{90C2FF50-7735-408A-BC51-9316844FF81A}" srcOrd="1" destOrd="0" presId="urn:microsoft.com/office/officeart/2005/8/layout/orgChart1"/>
    <dgm:cxn modelId="{21AB6426-B62A-4C80-BBCA-BD8C1BCD3112}" type="presOf" srcId="{6ECB9FAA-531E-4E88-9DB2-EA540FC481F1}" destId="{1325458B-6FC2-42F9-80FA-FF57A02A1031}" srcOrd="0" destOrd="0" presId="urn:microsoft.com/office/officeart/2005/8/layout/orgChart1"/>
    <dgm:cxn modelId="{3EBC6029-C043-4917-AC28-F6AB2F5885B0}" type="presOf" srcId="{64166F6F-DEB1-4FC8-9096-6B2FCCA3F93F}" destId="{478A57A8-F657-4BFC-AFC2-560A5A63B514}" srcOrd="1" destOrd="0" presId="urn:microsoft.com/office/officeart/2005/8/layout/orgChart1"/>
    <dgm:cxn modelId="{2477DF29-F535-4A04-8680-81714567C861}" type="presOf" srcId="{864CBDBD-CDD2-410F-AB31-0EA304B37F9F}" destId="{1A0677F1-1ECC-4467-8A65-044106376B84}" srcOrd="1" destOrd="0" presId="urn:microsoft.com/office/officeart/2005/8/layout/orgChart1"/>
    <dgm:cxn modelId="{F4420732-4C55-4E56-B4EE-A387788E830B}" type="presOf" srcId="{64166F6F-DEB1-4FC8-9096-6B2FCCA3F93F}" destId="{133CB0B3-B417-4D09-AAAA-1862CAD80494}" srcOrd="0" destOrd="0" presId="urn:microsoft.com/office/officeart/2005/8/layout/orgChart1"/>
    <dgm:cxn modelId="{9DE4DD60-9C70-4B1A-B9B2-C9C7D1291AD1}" type="presOf" srcId="{B1BE7BC1-AD8C-4C2D-8F02-0E54D860CDC4}" destId="{C06329C8-7AED-4023-BC8F-F2FDAA59BF01}" srcOrd="0" destOrd="0" presId="urn:microsoft.com/office/officeart/2005/8/layout/orgChart1"/>
    <dgm:cxn modelId="{A4317F43-18D6-4954-8867-9E7AC39D2D8D}" type="presOf" srcId="{0862C21C-D69A-4868-B5DF-8044DEEC7E60}" destId="{A1BC9036-ECA7-44C1-8059-B12125BD16EE}" srcOrd="1" destOrd="0" presId="urn:microsoft.com/office/officeart/2005/8/layout/orgChart1"/>
    <dgm:cxn modelId="{4F8FE76D-C5A8-4AE8-95BB-418DC35711EA}" srcId="{0862C21C-D69A-4868-B5DF-8044DEEC7E60}" destId="{6ECB9FAA-531E-4E88-9DB2-EA540FC481F1}" srcOrd="0" destOrd="0" parTransId="{B9603EC4-3E78-4886-9AB1-35EE592D1C95}" sibTransId="{80190489-D791-4384-AAC0-644338D27554}"/>
    <dgm:cxn modelId="{E2B9A74F-0FA1-48B6-980F-1E8CBAC800DA}" type="presOf" srcId="{9B24CCE9-F01E-4506-A604-8C18F658AFF5}" destId="{FDCCDAD1-A134-4317-93C1-95048D5C90CA}" srcOrd="0" destOrd="0" presId="urn:microsoft.com/office/officeart/2005/8/layout/orgChart1"/>
    <dgm:cxn modelId="{C4C2137F-FDC5-49C0-ACA6-6FF74DE5D3B5}" type="presOf" srcId="{41357BBD-E093-48C9-90EA-C12C4C419E97}" destId="{07569980-6272-4F0E-AF94-0565D9C476ED}" srcOrd="0" destOrd="0" presId="urn:microsoft.com/office/officeart/2005/8/layout/orgChart1"/>
    <dgm:cxn modelId="{A3266883-ED2F-4117-96AF-A1C58F92ACDB}" type="presOf" srcId="{CC565FDA-3848-4D85-989D-CED258EACCB2}" destId="{6AF31B91-9728-4DCE-8B82-F5A5CEDC5200}" srcOrd="0" destOrd="0" presId="urn:microsoft.com/office/officeart/2005/8/layout/orgChart1"/>
    <dgm:cxn modelId="{ACD6EA83-E4B9-4652-AC27-2DDA3401E783}" type="presOf" srcId="{5812F08D-DA75-4717-8760-612D69A02B4A}" destId="{1D27D233-49CD-40C2-883D-1BD6BCE2E462}" srcOrd="0" destOrd="0" presId="urn:microsoft.com/office/officeart/2005/8/layout/orgChart1"/>
    <dgm:cxn modelId="{3856F88C-C999-4B7B-A762-C42071833C36}" type="presOf" srcId="{864CBDBD-CDD2-410F-AB31-0EA304B37F9F}" destId="{84F30187-CD8C-40F3-806C-0F183E138830}" srcOrd="0" destOrd="0" presId="urn:microsoft.com/office/officeart/2005/8/layout/orgChart1"/>
    <dgm:cxn modelId="{19FAAE94-6F36-4051-A70D-B1D5FB6AFBC2}" srcId="{CC565FDA-3848-4D85-989D-CED258EACCB2}" destId="{5812F08D-DA75-4717-8760-612D69A02B4A}" srcOrd="0" destOrd="0" parTransId="{9B24CCE9-F01E-4506-A604-8C18F658AFF5}" sibTransId="{1E978EC3-D7C0-44B3-82B8-5CE28999A57A}"/>
    <dgm:cxn modelId="{345E2BA1-8C44-454E-AD20-41E781BD978F}" srcId="{0862C21C-D69A-4868-B5DF-8044DEEC7E60}" destId="{CC565FDA-3848-4D85-989D-CED258EACCB2}" srcOrd="1" destOrd="0" parTransId="{6F18B4FF-B59E-4149-BDDF-1ADA902F683F}" sibTransId="{EAE2D3B1-4DDF-4AA9-8FFF-B6CD662DE4D5}"/>
    <dgm:cxn modelId="{2B9EE4BE-A1C0-4091-AF86-CC5E3F73A80E}" type="presOf" srcId="{CC565FDA-3848-4D85-989D-CED258EACCB2}" destId="{86731F05-8D6C-40C3-A1D0-0A1931B08AAC}" srcOrd="1" destOrd="0" presId="urn:microsoft.com/office/officeart/2005/8/layout/orgChart1"/>
    <dgm:cxn modelId="{6412C3BF-34AD-4681-BDC8-DCCAFB6D7E82}" type="presOf" srcId="{6F18B4FF-B59E-4149-BDDF-1ADA902F683F}" destId="{D8F7A266-1561-4CEC-B173-E02D8346CA17}" srcOrd="0" destOrd="0" presId="urn:microsoft.com/office/officeart/2005/8/layout/orgChart1"/>
    <dgm:cxn modelId="{47EA75C3-5779-46D8-91BE-F269EC773B46}" srcId="{CC565FDA-3848-4D85-989D-CED258EACCB2}" destId="{64166F6F-DEB1-4FC8-9096-6B2FCCA3F93F}" srcOrd="1" destOrd="0" parTransId="{B1BE7BC1-AD8C-4C2D-8F02-0E54D860CDC4}" sibTransId="{CEAA9DBB-5DA6-44E7-AFD8-C15437411DC2}"/>
    <dgm:cxn modelId="{2D5013D4-67B1-496B-95F8-DC66915731DD}" type="presOf" srcId="{11E8623E-9705-41DF-80FC-6BDDFE1F8787}" destId="{9FE9F778-348E-4A0E-8ACD-614777973463}" srcOrd="0" destOrd="0" presId="urn:microsoft.com/office/officeart/2005/8/layout/orgChart1"/>
    <dgm:cxn modelId="{0FEC6EED-DC8F-405C-BDB6-5D2BFC4E61D3}" type="presOf" srcId="{5812F08D-DA75-4717-8760-612D69A02B4A}" destId="{0F4A7636-F83C-49ED-962D-C7E36884983D}" srcOrd="1" destOrd="0" presId="urn:microsoft.com/office/officeart/2005/8/layout/orgChart1"/>
    <dgm:cxn modelId="{D53C7EF0-EECA-4861-867D-A3CD3595FA07}" srcId="{D7DA429F-CE5F-4AC3-85DF-B2C5D574CE56}" destId="{0862C21C-D69A-4868-B5DF-8044DEEC7E60}" srcOrd="0" destOrd="0" parTransId="{11CD94E0-69DD-4D05-AD68-5D0F2B351B77}" sibTransId="{8181FB41-DBB0-49BA-90EF-0100A74E12DF}"/>
    <dgm:cxn modelId="{7E578CF6-46EE-4B08-9BD7-CA10B1F0451E}" srcId="{6ECB9FAA-531E-4E88-9DB2-EA540FC481F1}" destId="{11E8623E-9705-41DF-80FC-6BDDFE1F8787}" srcOrd="1" destOrd="0" parTransId="{0DC14E87-7A5E-4551-B51E-D3D0A9FAF12A}" sibTransId="{271F7C5F-4FFB-48CB-A7D1-F41FDD28B4AF}"/>
    <dgm:cxn modelId="{10DDD1FC-2A5E-4C4C-BA9B-B5ED8DFB2225}" type="presOf" srcId="{D7DA429F-CE5F-4AC3-85DF-B2C5D574CE56}" destId="{C7E2B9AF-ECC7-479B-AF4C-EA9EC5386DC3}" srcOrd="0" destOrd="0" presId="urn:microsoft.com/office/officeart/2005/8/layout/orgChart1"/>
    <dgm:cxn modelId="{0D3EEDFD-1310-4076-AFE2-DD776875EC5B}" type="presOf" srcId="{B9603EC4-3E78-4886-9AB1-35EE592D1C95}" destId="{242EA3F0-19D6-4D40-99B4-8B3D63EC6F35}" srcOrd="0" destOrd="0" presId="urn:microsoft.com/office/officeart/2005/8/layout/orgChart1"/>
    <dgm:cxn modelId="{F83D9222-7ADC-4921-A6D7-E48C3B65086B}" type="presParOf" srcId="{C7E2B9AF-ECC7-479B-AF4C-EA9EC5386DC3}" destId="{CC691016-A10C-4251-9306-F56CEB8A3E3C}" srcOrd="0" destOrd="0" presId="urn:microsoft.com/office/officeart/2005/8/layout/orgChart1"/>
    <dgm:cxn modelId="{B738B46B-B713-41B5-B2A0-E8E6DB2C18E6}" type="presParOf" srcId="{CC691016-A10C-4251-9306-F56CEB8A3E3C}" destId="{EBBD3C0F-6FB0-4BF0-BC4E-C92CB77747C8}" srcOrd="0" destOrd="0" presId="urn:microsoft.com/office/officeart/2005/8/layout/orgChart1"/>
    <dgm:cxn modelId="{CAD58BAF-6CF4-4C69-BD9F-9FDD13E6AA56}" type="presParOf" srcId="{EBBD3C0F-6FB0-4BF0-BC4E-C92CB77747C8}" destId="{5E9E6646-D359-43DE-8031-F6D80117658D}" srcOrd="0" destOrd="0" presId="urn:microsoft.com/office/officeart/2005/8/layout/orgChart1"/>
    <dgm:cxn modelId="{3F0A0EA2-BDD0-48AC-B051-82D1FBAAB497}" type="presParOf" srcId="{EBBD3C0F-6FB0-4BF0-BC4E-C92CB77747C8}" destId="{A1BC9036-ECA7-44C1-8059-B12125BD16EE}" srcOrd="1" destOrd="0" presId="urn:microsoft.com/office/officeart/2005/8/layout/orgChart1"/>
    <dgm:cxn modelId="{10B24842-3C90-48E7-BD07-F8EB115F71D2}" type="presParOf" srcId="{CC691016-A10C-4251-9306-F56CEB8A3E3C}" destId="{59070186-A0E0-4907-B485-BF2E1FEA3A8F}" srcOrd="1" destOrd="0" presId="urn:microsoft.com/office/officeart/2005/8/layout/orgChart1"/>
    <dgm:cxn modelId="{72678005-BF11-471F-B11A-45E69CB4DF3B}" type="presParOf" srcId="{59070186-A0E0-4907-B485-BF2E1FEA3A8F}" destId="{242EA3F0-19D6-4D40-99B4-8B3D63EC6F35}" srcOrd="0" destOrd="0" presId="urn:microsoft.com/office/officeart/2005/8/layout/orgChart1"/>
    <dgm:cxn modelId="{95C9670A-90CC-4C53-AE6E-570162533380}" type="presParOf" srcId="{59070186-A0E0-4907-B485-BF2E1FEA3A8F}" destId="{14C1E5EC-7452-451B-A656-CB4900232676}" srcOrd="1" destOrd="0" presId="urn:microsoft.com/office/officeart/2005/8/layout/orgChart1"/>
    <dgm:cxn modelId="{3C3F13E3-602F-45C0-B0C7-00A35D2BA86C}" type="presParOf" srcId="{14C1E5EC-7452-451B-A656-CB4900232676}" destId="{6D86958B-963C-4235-9543-70B56720ED59}" srcOrd="0" destOrd="0" presId="urn:microsoft.com/office/officeart/2005/8/layout/orgChart1"/>
    <dgm:cxn modelId="{84D0C137-B9F4-4900-BC73-EFED4CA1DBBB}" type="presParOf" srcId="{6D86958B-963C-4235-9543-70B56720ED59}" destId="{1325458B-6FC2-42F9-80FA-FF57A02A1031}" srcOrd="0" destOrd="0" presId="urn:microsoft.com/office/officeart/2005/8/layout/orgChart1"/>
    <dgm:cxn modelId="{0B98CA9C-E800-4ABD-8619-B570FAE73177}" type="presParOf" srcId="{6D86958B-963C-4235-9543-70B56720ED59}" destId="{606C0278-6D0E-42D9-949A-138BEEEBE6CA}" srcOrd="1" destOrd="0" presId="urn:microsoft.com/office/officeart/2005/8/layout/orgChart1"/>
    <dgm:cxn modelId="{F75A0D51-4628-4E3E-A609-292E651F6082}" type="presParOf" srcId="{14C1E5EC-7452-451B-A656-CB4900232676}" destId="{8DFAAC49-3AFF-413F-B5BA-3125A3AB3C70}" srcOrd="1" destOrd="0" presId="urn:microsoft.com/office/officeart/2005/8/layout/orgChart1"/>
    <dgm:cxn modelId="{B16F5C56-C937-404E-9848-AED34754AE5A}" type="presParOf" srcId="{8DFAAC49-3AFF-413F-B5BA-3125A3AB3C70}" destId="{07569980-6272-4F0E-AF94-0565D9C476ED}" srcOrd="0" destOrd="0" presId="urn:microsoft.com/office/officeart/2005/8/layout/orgChart1"/>
    <dgm:cxn modelId="{17E00DDE-DA7F-4145-BA00-2BAEBB83EDA6}" type="presParOf" srcId="{8DFAAC49-3AFF-413F-B5BA-3125A3AB3C70}" destId="{39A9A848-CC6F-4926-BF51-4C698EC660A6}" srcOrd="1" destOrd="0" presId="urn:microsoft.com/office/officeart/2005/8/layout/orgChart1"/>
    <dgm:cxn modelId="{EBC07048-AD76-4F59-B773-FB5D48350930}" type="presParOf" srcId="{39A9A848-CC6F-4926-BF51-4C698EC660A6}" destId="{7EA3B05F-0CDD-41CF-9AF6-6B55012CCA41}" srcOrd="0" destOrd="0" presId="urn:microsoft.com/office/officeart/2005/8/layout/orgChart1"/>
    <dgm:cxn modelId="{8728F0DE-30D1-4A76-BEC1-727E3CFD3719}" type="presParOf" srcId="{7EA3B05F-0CDD-41CF-9AF6-6B55012CCA41}" destId="{84F30187-CD8C-40F3-806C-0F183E138830}" srcOrd="0" destOrd="0" presId="urn:microsoft.com/office/officeart/2005/8/layout/orgChart1"/>
    <dgm:cxn modelId="{3080225C-CB9E-41AE-85B9-1F9469A84C71}" type="presParOf" srcId="{7EA3B05F-0CDD-41CF-9AF6-6B55012CCA41}" destId="{1A0677F1-1ECC-4467-8A65-044106376B84}" srcOrd="1" destOrd="0" presId="urn:microsoft.com/office/officeart/2005/8/layout/orgChart1"/>
    <dgm:cxn modelId="{90B1A710-C37A-4467-BCD1-1232388B75AC}" type="presParOf" srcId="{39A9A848-CC6F-4926-BF51-4C698EC660A6}" destId="{B0E81CD9-15B2-41A2-AB7A-0CCF565BEC56}" srcOrd="1" destOrd="0" presId="urn:microsoft.com/office/officeart/2005/8/layout/orgChart1"/>
    <dgm:cxn modelId="{42593759-4FD1-4A4C-99CB-5BFB43E24259}" type="presParOf" srcId="{39A9A848-CC6F-4926-BF51-4C698EC660A6}" destId="{57647D30-642A-4073-9983-1D9012DB5893}" srcOrd="2" destOrd="0" presId="urn:microsoft.com/office/officeart/2005/8/layout/orgChart1"/>
    <dgm:cxn modelId="{9F168A13-FB8D-4D0E-87FF-0BE1E0E1934B}" type="presParOf" srcId="{8DFAAC49-3AFF-413F-B5BA-3125A3AB3C70}" destId="{71938425-6CF6-43E0-9120-0F117191CB53}" srcOrd="2" destOrd="0" presId="urn:microsoft.com/office/officeart/2005/8/layout/orgChart1"/>
    <dgm:cxn modelId="{0E13393E-9D03-411D-B35E-33C216AE72E8}" type="presParOf" srcId="{8DFAAC49-3AFF-413F-B5BA-3125A3AB3C70}" destId="{EB54C323-1D27-4D36-938C-783ED67AD8B2}" srcOrd="3" destOrd="0" presId="urn:microsoft.com/office/officeart/2005/8/layout/orgChart1"/>
    <dgm:cxn modelId="{6E6DDC16-3843-424C-A558-76E1A29A5777}" type="presParOf" srcId="{EB54C323-1D27-4D36-938C-783ED67AD8B2}" destId="{7392CC42-68A7-4E77-87F0-8E61C0F3A9EE}" srcOrd="0" destOrd="0" presId="urn:microsoft.com/office/officeart/2005/8/layout/orgChart1"/>
    <dgm:cxn modelId="{772274E1-F99D-4A76-9AAD-EFD6DD414CC6}" type="presParOf" srcId="{7392CC42-68A7-4E77-87F0-8E61C0F3A9EE}" destId="{9FE9F778-348E-4A0E-8ACD-614777973463}" srcOrd="0" destOrd="0" presId="urn:microsoft.com/office/officeart/2005/8/layout/orgChart1"/>
    <dgm:cxn modelId="{12F10162-01AD-4E74-A8EE-6C07CEA60D35}" type="presParOf" srcId="{7392CC42-68A7-4E77-87F0-8E61C0F3A9EE}" destId="{90C2FF50-7735-408A-BC51-9316844FF81A}" srcOrd="1" destOrd="0" presId="urn:microsoft.com/office/officeart/2005/8/layout/orgChart1"/>
    <dgm:cxn modelId="{C6FCC439-E80C-4107-A64B-9D6C09E641A5}" type="presParOf" srcId="{EB54C323-1D27-4D36-938C-783ED67AD8B2}" destId="{7618B648-B317-41D1-8E64-4A5C508847BA}" srcOrd="1" destOrd="0" presId="urn:microsoft.com/office/officeart/2005/8/layout/orgChart1"/>
    <dgm:cxn modelId="{8067A5A2-F5F3-4069-801A-4DCFC2C4ED2C}" type="presParOf" srcId="{EB54C323-1D27-4D36-938C-783ED67AD8B2}" destId="{848F7837-8668-4967-8BB8-9BE707364C5D}" srcOrd="2" destOrd="0" presId="urn:microsoft.com/office/officeart/2005/8/layout/orgChart1"/>
    <dgm:cxn modelId="{EFCFA3B6-9D4A-422F-A0D9-71B072E8925D}" type="presParOf" srcId="{14C1E5EC-7452-451B-A656-CB4900232676}" destId="{F8F5A9B9-0750-4288-8632-807E841F46E8}" srcOrd="2" destOrd="0" presId="urn:microsoft.com/office/officeart/2005/8/layout/orgChart1"/>
    <dgm:cxn modelId="{B1C09E98-2C65-423E-B8A4-4EBE03A97DE6}" type="presParOf" srcId="{59070186-A0E0-4907-B485-BF2E1FEA3A8F}" destId="{D8F7A266-1561-4CEC-B173-E02D8346CA17}" srcOrd="2" destOrd="0" presId="urn:microsoft.com/office/officeart/2005/8/layout/orgChart1"/>
    <dgm:cxn modelId="{CA64E993-96AD-4440-8464-24FDE2BB72AC}" type="presParOf" srcId="{59070186-A0E0-4907-B485-BF2E1FEA3A8F}" destId="{84610E65-02B3-4E9E-A2C8-D2EEC33F82DB}" srcOrd="3" destOrd="0" presId="urn:microsoft.com/office/officeart/2005/8/layout/orgChart1"/>
    <dgm:cxn modelId="{727A3BD5-6217-4421-9D10-E92BF8E92600}" type="presParOf" srcId="{84610E65-02B3-4E9E-A2C8-D2EEC33F82DB}" destId="{ABF48B5F-305B-41FF-9862-CF667320A6A3}" srcOrd="0" destOrd="0" presId="urn:microsoft.com/office/officeart/2005/8/layout/orgChart1"/>
    <dgm:cxn modelId="{D87DB903-2358-4E94-9517-4F1F73FAB183}" type="presParOf" srcId="{ABF48B5F-305B-41FF-9862-CF667320A6A3}" destId="{6AF31B91-9728-4DCE-8B82-F5A5CEDC5200}" srcOrd="0" destOrd="0" presId="urn:microsoft.com/office/officeart/2005/8/layout/orgChart1"/>
    <dgm:cxn modelId="{8BAB2CC2-7BC8-49CA-9E1C-1B22BC3F69B9}" type="presParOf" srcId="{ABF48B5F-305B-41FF-9862-CF667320A6A3}" destId="{86731F05-8D6C-40C3-A1D0-0A1931B08AAC}" srcOrd="1" destOrd="0" presId="urn:microsoft.com/office/officeart/2005/8/layout/orgChart1"/>
    <dgm:cxn modelId="{7D38C346-42D0-4F52-9E07-783F768FA1A2}" type="presParOf" srcId="{84610E65-02B3-4E9E-A2C8-D2EEC33F82DB}" destId="{63AAAF2A-A60C-4C3B-B719-2F3A6DBF6357}" srcOrd="1" destOrd="0" presId="urn:microsoft.com/office/officeart/2005/8/layout/orgChart1"/>
    <dgm:cxn modelId="{67AEF85B-C38D-41EE-9734-2AF04108A0A1}" type="presParOf" srcId="{63AAAF2A-A60C-4C3B-B719-2F3A6DBF6357}" destId="{FDCCDAD1-A134-4317-93C1-95048D5C90CA}" srcOrd="0" destOrd="0" presId="urn:microsoft.com/office/officeart/2005/8/layout/orgChart1"/>
    <dgm:cxn modelId="{2C7BED50-738F-4C8D-A09D-8A82E2FC43B3}" type="presParOf" srcId="{63AAAF2A-A60C-4C3B-B719-2F3A6DBF6357}" destId="{E8A143DE-6C6E-4C6B-8755-927E8F566E03}" srcOrd="1" destOrd="0" presId="urn:microsoft.com/office/officeart/2005/8/layout/orgChart1"/>
    <dgm:cxn modelId="{CA8483B5-0FE5-406B-8DEE-1CD355123D19}" type="presParOf" srcId="{E8A143DE-6C6E-4C6B-8755-927E8F566E03}" destId="{834BA378-B4B8-4CCA-89DC-6E65F67530D4}" srcOrd="0" destOrd="0" presId="urn:microsoft.com/office/officeart/2005/8/layout/orgChart1"/>
    <dgm:cxn modelId="{BBDD1EE8-8B51-4B91-BDEE-4AF321609373}" type="presParOf" srcId="{834BA378-B4B8-4CCA-89DC-6E65F67530D4}" destId="{1D27D233-49CD-40C2-883D-1BD6BCE2E462}" srcOrd="0" destOrd="0" presId="urn:microsoft.com/office/officeart/2005/8/layout/orgChart1"/>
    <dgm:cxn modelId="{B5218E5D-872A-4B21-AB5E-5092E88C53C9}" type="presParOf" srcId="{834BA378-B4B8-4CCA-89DC-6E65F67530D4}" destId="{0F4A7636-F83C-49ED-962D-C7E36884983D}" srcOrd="1" destOrd="0" presId="urn:microsoft.com/office/officeart/2005/8/layout/orgChart1"/>
    <dgm:cxn modelId="{B10D558F-DFFC-45BE-8971-4698093933B4}" type="presParOf" srcId="{E8A143DE-6C6E-4C6B-8755-927E8F566E03}" destId="{C2A4B3D0-3B64-4725-A2FF-2CD16F053232}" srcOrd="1" destOrd="0" presId="urn:microsoft.com/office/officeart/2005/8/layout/orgChart1"/>
    <dgm:cxn modelId="{98CDB136-0401-4782-BC33-7E93C20E41D7}" type="presParOf" srcId="{E8A143DE-6C6E-4C6B-8755-927E8F566E03}" destId="{CBC99401-F33F-40AE-9637-30816E0569D0}" srcOrd="2" destOrd="0" presId="urn:microsoft.com/office/officeart/2005/8/layout/orgChart1"/>
    <dgm:cxn modelId="{C195EDE2-113D-4E52-B52F-8FA4CBA17BF6}" type="presParOf" srcId="{63AAAF2A-A60C-4C3B-B719-2F3A6DBF6357}" destId="{C06329C8-7AED-4023-BC8F-F2FDAA59BF01}" srcOrd="2" destOrd="0" presId="urn:microsoft.com/office/officeart/2005/8/layout/orgChart1"/>
    <dgm:cxn modelId="{D0BBCA14-4A54-44E9-B051-CE43C971DFF9}" type="presParOf" srcId="{63AAAF2A-A60C-4C3B-B719-2F3A6DBF6357}" destId="{1D3084FA-9844-4F1C-AF65-E42B856756C0}" srcOrd="3" destOrd="0" presId="urn:microsoft.com/office/officeart/2005/8/layout/orgChart1"/>
    <dgm:cxn modelId="{A7E25ADD-40E6-4C2E-8736-ABE961F355BE}" type="presParOf" srcId="{1D3084FA-9844-4F1C-AF65-E42B856756C0}" destId="{AB42EE29-EA7B-478C-9665-46227B83B9D4}" srcOrd="0" destOrd="0" presId="urn:microsoft.com/office/officeart/2005/8/layout/orgChart1"/>
    <dgm:cxn modelId="{D149E106-1C9E-4E36-B2CF-60631BA325A9}" type="presParOf" srcId="{AB42EE29-EA7B-478C-9665-46227B83B9D4}" destId="{133CB0B3-B417-4D09-AAAA-1862CAD80494}" srcOrd="0" destOrd="0" presId="urn:microsoft.com/office/officeart/2005/8/layout/orgChart1"/>
    <dgm:cxn modelId="{27102030-60C2-4738-BC03-3D56E5C8C367}" type="presParOf" srcId="{AB42EE29-EA7B-478C-9665-46227B83B9D4}" destId="{478A57A8-F657-4BFC-AFC2-560A5A63B514}" srcOrd="1" destOrd="0" presId="urn:microsoft.com/office/officeart/2005/8/layout/orgChart1"/>
    <dgm:cxn modelId="{3F4058F3-5A12-4EDF-82B1-1FDF0EBABB0E}" type="presParOf" srcId="{1D3084FA-9844-4F1C-AF65-E42B856756C0}" destId="{B667D6FE-6050-424B-B03B-54A5AC1D78FD}" srcOrd="1" destOrd="0" presId="urn:microsoft.com/office/officeart/2005/8/layout/orgChart1"/>
    <dgm:cxn modelId="{6D6AD3DD-B8B0-4141-8C33-E23BA5A5B432}" type="presParOf" srcId="{1D3084FA-9844-4F1C-AF65-E42B856756C0}" destId="{234297B7-3E0C-4449-99C4-FBE2E5913D61}" srcOrd="2" destOrd="0" presId="urn:microsoft.com/office/officeart/2005/8/layout/orgChart1"/>
    <dgm:cxn modelId="{026CA747-D009-464B-A828-714820639529}" type="presParOf" srcId="{84610E65-02B3-4E9E-A2C8-D2EEC33F82DB}" destId="{E7A21E0E-19D9-440F-9FD8-1516871CFDFA}" srcOrd="2" destOrd="0" presId="urn:microsoft.com/office/officeart/2005/8/layout/orgChart1"/>
    <dgm:cxn modelId="{1EE686FF-6817-49F2-962E-63AC4523BB16}" type="presParOf" srcId="{CC691016-A10C-4251-9306-F56CEB8A3E3C}" destId="{3E68B78D-ABD6-497C-B61E-91BC509E20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A152C-EBC4-488E-9A78-752618BAA941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00081C-4843-4725-B412-47FF9283EEAA}">
      <dgm:prSet phldrT="[Text]"/>
      <dgm:spPr/>
      <dgm:t>
        <a:bodyPr/>
        <a:lstStyle/>
        <a:p>
          <a:r>
            <a:rPr lang="en-US" dirty="0"/>
            <a:t>Sign up</a:t>
          </a:r>
        </a:p>
      </dgm:t>
    </dgm:pt>
    <dgm:pt modelId="{538BA7C1-AC1C-4885-B82E-9D2AF619BD40}" type="parTrans" cxnId="{9F9DE234-A0E0-4126-B62D-943F12728C93}">
      <dgm:prSet/>
      <dgm:spPr/>
      <dgm:t>
        <a:bodyPr/>
        <a:lstStyle/>
        <a:p>
          <a:endParaRPr lang="en-US"/>
        </a:p>
      </dgm:t>
    </dgm:pt>
    <dgm:pt modelId="{4839BEE6-B2CB-4A9D-8882-81C3F3068A61}" type="sibTrans" cxnId="{9F9DE234-A0E0-4126-B62D-943F12728C93}">
      <dgm:prSet/>
      <dgm:spPr/>
      <dgm:t>
        <a:bodyPr/>
        <a:lstStyle/>
        <a:p>
          <a:endParaRPr lang="en-US"/>
        </a:p>
      </dgm:t>
    </dgm:pt>
    <dgm:pt modelId="{70880517-922C-446F-8759-EA92AB42945A}">
      <dgm:prSet phldrT="[Text]"/>
      <dgm:spPr/>
      <dgm:t>
        <a:bodyPr/>
        <a:lstStyle/>
        <a:p>
          <a:r>
            <a:rPr lang="en-US" dirty="0"/>
            <a:t>Log in</a:t>
          </a:r>
        </a:p>
      </dgm:t>
    </dgm:pt>
    <dgm:pt modelId="{CD169E10-0758-4A37-B1EB-3A49D5A13F03}" type="parTrans" cxnId="{2725A971-9CB4-40C8-BC16-90DD2437702A}">
      <dgm:prSet/>
      <dgm:spPr/>
      <dgm:t>
        <a:bodyPr/>
        <a:lstStyle/>
        <a:p>
          <a:endParaRPr lang="en-US"/>
        </a:p>
      </dgm:t>
    </dgm:pt>
    <dgm:pt modelId="{165EAA22-71C3-4915-B611-48BF6E4128A6}" type="sibTrans" cxnId="{2725A971-9CB4-40C8-BC16-90DD2437702A}">
      <dgm:prSet/>
      <dgm:spPr/>
      <dgm:t>
        <a:bodyPr/>
        <a:lstStyle/>
        <a:p>
          <a:endParaRPr lang="en-US"/>
        </a:p>
      </dgm:t>
    </dgm:pt>
    <dgm:pt modelId="{870B3DA7-36EE-48BE-B15C-EE31BC41D5CF}">
      <dgm:prSet phldrT="[Text]"/>
      <dgm:spPr/>
      <dgm:t>
        <a:bodyPr/>
        <a:lstStyle/>
        <a:p>
          <a:r>
            <a:rPr lang="en-US" dirty="0"/>
            <a:t>Caesar or Mono alphabetic?</a:t>
          </a:r>
        </a:p>
      </dgm:t>
    </dgm:pt>
    <dgm:pt modelId="{0727219A-FFD4-49DD-8FA9-2B098FDF2B25}" type="parTrans" cxnId="{9D5845C0-A9B0-40BD-A67E-3D56E8B71889}">
      <dgm:prSet/>
      <dgm:spPr/>
      <dgm:t>
        <a:bodyPr/>
        <a:lstStyle/>
        <a:p>
          <a:endParaRPr lang="en-US"/>
        </a:p>
      </dgm:t>
    </dgm:pt>
    <dgm:pt modelId="{015880BE-001B-45AA-89B7-36E4139B3718}" type="sibTrans" cxnId="{9D5845C0-A9B0-40BD-A67E-3D56E8B71889}">
      <dgm:prSet/>
      <dgm:spPr/>
      <dgm:t>
        <a:bodyPr/>
        <a:lstStyle/>
        <a:p>
          <a:endParaRPr lang="en-US"/>
        </a:p>
      </dgm:t>
    </dgm:pt>
    <dgm:pt modelId="{16C9D277-D6D7-46FD-9072-AFF0D3020A57}">
      <dgm:prSet/>
      <dgm:spPr/>
      <dgm:t>
        <a:bodyPr/>
        <a:lstStyle/>
        <a:p>
          <a:r>
            <a:rPr lang="en-US"/>
            <a:t>Encryption or Decryption?</a:t>
          </a:r>
          <a:endParaRPr lang="en-US" dirty="0"/>
        </a:p>
      </dgm:t>
    </dgm:pt>
    <dgm:pt modelId="{A59390B6-4C53-41CA-B327-F95BF2434B9E}" type="parTrans" cxnId="{E5B16914-F355-4DBC-93F9-FA1D7BEB0E13}">
      <dgm:prSet/>
      <dgm:spPr/>
      <dgm:t>
        <a:bodyPr/>
        <a:lstStyle/>
        <a:p>
          <a:endParaRPr lang="en-US"/>
        </a:p>
      </dgm:t>
    </dgm:pt>
    <dgm:pt modelId="{C6DA9932-CCBD-4292-98FE-C55C443925FF}" type="sibTrans" cxnId="{E5B16914-F355-4DBC-93F9-FA1D7BEB0E13}">
      <dgm:prSet/>
      <dgm:spPr/>
      <dgm:t>
        <a:bodyPr/>
        <a:lstStyle/>
        <a:p>
          <a:endParaRPr lang="en-US"/>
        </a:p>
      </dgm:t>
    </dgm:pt>
    <dgm:pt modelId="{1B02F115-89B0-47AF-A826-A76D9C4CF760}">
      <dgm:prSet/>
      <dgm:spPr/>
      <dgm:t>
        <a:bodyPr/>
        <a:lstStyle/>
        <a:p>
          <a:r>
            <a:rPr lang="en-US"/>
            <a:t>Default Key or Customize Key?</a:t>
          </a:r>
          <a:endParaRPr lang="en-US" dirty="0"/>
        </a:p>
      </dgm:t>
    </dgm:pt>
    <dgm:pt modelId="{E11E5BCC-F304-4324-950A-14E8767B5842}" type="parTrans" cxnId="{CDBEA493-6788-4EAE-A997-3A233A3CBB45}">
      <dgm:prSet/>
      <dgm:spPr/>
      <dgm:t>
        <a:bodyPr/>
        <a:lstStyle/>
        <a:p>
          <a:endParaRPr lang="en-US"/>
        </a:p>
      </dgm:t>
    </dgm:pt>
    <dgm:pt modelId="{E9A66169-CC54-47B5-87E3-CC6BF5FA1DC3}" type="sibTrans" cxnId="{CDBEA493-6788-4EAE-A997-3A233A3CBB45}">
      <dgm:prSet/>
      <dgm:spPr/>
      <dgm:t>
        <a:bodyPr/>
        <a:lstStyle/>
        <a:p>
          <a:endParaRPr lang="en-US"/>
        </a:p>
      </dgm:t>
    </dgm:pt>
    <dgm:pt modelId="{75490523-9600-47C8-8DB3-72BC9776AFB0}" type="pres">
      <dgm:prSet presAssocID="{8D6A152C-EBC4-488E-9A78-752618BAA941}" presName="vert0" presStyleCnt="0">
        <dgm:presLayoutVars>
          <dgm:dir/>
          <dgm:animOne val="branch"/>
          <dgm:animLvl val="lvl"/>
        </dgm:presLayoutVars>
      </dgm:prSet>
      <dgm:spPr/>
    </dgm:pt>
    <dgm:pt modelId="{6DB931B8-4309-4E63-96A3-AAF5AA53311C}" type="pres">
      <dgm:prSet presAssocID="{8700081C-4843-4725-B412-47FF9283EEAA}" presName="thickLine" presStyleLbl="alignNode1" presStyleIdx="0" presStyleCnt="5"/>
      <dgm:spPr/>
    </dgm:pt>
    <dgm:pt modelId="{FC77C22D-BB95-49A5-B764-17DC396249DC}" type="pres">
      <dgm:prSet presAssocID="{8700081C-4843-4725-B412-47FF9283EEAA}" presName="horz1" presStyleCnt="0"/>
      <dgm:spPr/>
    </dgm:pt>
    <dgm:pt modelId="{708A218D-13A3-4D02-9E3E-E6C5A31330C5}" type="pres">
      <dgm:prSet presAssocID="{8700081C-4843-4725-B412-47FF9283EEAA}" presName="tx1" presStyleLbl="revTx" presStyleIdx="0" presStyleCnt="5"/>
      <dgm:spPr/>
    </dgm:pt>
    <dgm:pt modelId="{E3AF490E-BC35-4A4F-B2DD-89547546D8CF}" type="pres">
      <dgm:prSet presAssocID="{8700081C-4843-4725-B412-47FF9283EEAA}" presName="vert1" presStyleCnt="0"/>
      <dgm:spPr/>
    </dgm:pt>
    <dgm:pt modelId="{B974DBBE-068A-47CE-94B7-B929D7FC1092}" type="pres">
      <dgm:prSet presAssocID="{70880517-922C-446F-8759-EA92AB42945A}" presName="thickLine" presStyleLbl="alignNode1" presStyleIdx="1" presStyleCnt="5"/>
      <dgm:spPr/>
    </dgm:pt>
    <dgm:pt modelId="{84FCECF9-253D-4F92-846B-29421FCD720C}" type="pres">
      <dgm:prSet presAssocID="{70880517-922C-446F-8759-EA92AB42945A}" presName="horz1" presStyleCnt="0"/>
      <dgm:spPr/>
    </dgm:pt>
    <dgm:pt modelId="{F4CD04BB-0062-4C1D-856E-F4D472A8E7F3}" type="pres">
      <dgm:prSet presAssocID="{70880517-922C-446F-8759-EA92AB42945A}" presName="tx1" presStyleLbl="revTx" presStyleIdx="1" presStyleCnt="5"/>
      <dgm:spPr/>
    </dgm:pt>
    <dgm:pt modelId="{8C2F1128-9B48-4D7A-9F2D-23272B9773E7}" type="pres">
      <dgm:prSet presAssocID="{70880517-922C-446F-8759-EA92AB42945A}" presName="vert1" presStyleCnt="0"/>
      <dgm:spPr/>
    </dgm:pt>
    <dgm:pt modelId="{EBEAFF4E-AF75-45BE-92A7-4F312F916359}" type="pres">
      <dgm:prSet presAssocID="{870B3DA7-36EE-48BE-B15C-EE31BC41D5CF}" presName="thickLine" presStyleLbl="alignNode1" presStyleIdx="2" presStyleCnt="5"/>
      <dgm:spPr/>
    </dgm:pt>
    <dgm:pt modelId="{32F51C31-4A61-475A-B1C0-A775FCED445A}" type="pres">
      <dgm:prSet presAssocID="{870B3DA7-36EE-48BE-B15C-EE31BC41D5CF}" presName="horz1" presStyleCnt="0"/>
      <dgm:spPr/>
    </dgm:pt>
    <dgm:pt modelId="{52FFAF17-752E-4C10-B1AF-CFE4112398B8}" type="pres">
      <dgm:prSet presAssocID="{870B3DA7-36EE-48BE-B15C-EE31BC41D5CF}" presName="tx1" presStyleLbl="revTx" presStyleIdx="2" presStyleCnt="5"/>
      <dgm:spPr/>
    </dgm:pt>
    <dgm:pt modelId="{282814CD-F772-4F07-9CD4-338832E212B8}" type="pres">
      <dgm:prSet presAssocID="{870B3DA7-36EE-48BE-B15C-EE31BC41D5CF}" presName="vert1" presStyleCnt="0"/>
      <dgm:spPr/>
    </dgm:pt>
    <dgm:pt modelId="{A4B0862D-0E2D-4A59-BA50-F4D1F11298F4}" type="pres">
      <dgm:prSet presAssocID="{16C9D277-D6D7-46FD-9072-AFF0D3020A57}" presName="thickLine" presStyleLbl="alignNode1" presStyleIdx="3" presStyleCnt="5"/>
      <dgm:spPr/>
    </dgm:pt>
    <dgm:pt modelId="{161D312F-EE64-487A-B4D2-908259799F3D}" type="pres">
      <dgm:prSet presAssocID="{16C9D277-D6D7-46FD-9072-AFF0D3020A57}" presName="horz1" presStyleCnt="0"/>
      <dgm:spPr/>
    </dgm:pt>
    <dgm:pt modelId="{1D67BBCB-DB77-434C-B5CC-02BB2EBCB6A5}" type="pres">
      <dgm:prSet presAssocID="{16C9D277-D6D7-46FD-9072-AFF0D3020A57}" presName="tx1" presStyleLbl="revTx" presStyleIdx="3" presStyleCnt="5"/>
      <dgm:spPr/>
    </dgm:pt>
    <dgm:pt modelId="{40DF459D-4CA7-4AC4-9B3B-671AA132BAAA}" type="pres">
      <dgm:prSet presAssocID="{16C9D277-D6D7-46FD-9072-AFF0D3020A57}" presName="vert1" presStyleCnt="0"/>
      <dgm:spPr/>
    </dgm:pt>
    <dgm:pt modelId="{EE3AAFDB-9869-4434-8FF7-4F2A349864E6}" type="pres">
      <dgm:prSet presAssocID="{1B02F115-89B0-47AF-A826-A76D9C4CF760}" presName="thickLine" presStyleLbl="alignNode1" presStyleIdx="4" presStyleCnt="5"/>
      <dgm:spPr/>
    </dgm:pt>
    <dgm:pt modelId="{2C62E7FE-6952-4DA4-8C25-890F19535361}" type="pres">
      <dgm:prSet presAssocID="{1B02F115-89B0-47AF-A826-A76D9C4CF760}" presName="horz1" presStyleCnt="0"/>
      <dgm:spPr/>
    </dgm:pt>
    <dgm:pt modelId="{ABFA1287-AB48-48A6-B9D4-DB808096E696}" type="pres">
      <dgm:prSet presAssocID="{1B02F115-89B0-47AF-A826-A76D9C4CF760}" presName="tx1" presStyleLbl="revTx" presStyleIdx="4" presStyleCnt="5"/>
      <dgm:spPr/>
    </dgm:pt>
    <dgm:pt modelId="{A5B4FB09-EAB2-4BA2-A51A-C0651DDA8EF1}" type="pres">
      <dgm:prSet presAssocID="{1B02F115-89B0-47AF-A826-A76D9C4CF760}" presName="vert1" presStyleCnt="0"/>
      <dgm:spPr/>
    </dgm:pt>
  </dgm:ptLst>
  <dgm:cxnLst>
    <dgm:cxn modelId="{E5B16914-F355-4DBC-93F9-FA1D7BEB0E13}" srcId="{8D6A152C-EBC4-488E-9A78-752618BAA941}" destId="{16C9D277-D6D7-46FD-9072-AFF0D3020A57}" srcOrd="3" destOrd="0" parTransId="{A59390B6-4C53-41CA-B327-F95BF2434B9E}" sibTransId="{C6DA9932-CCBD-4292-98FE-C55C443925FF}"/>
    <dgm:cxn modelId="{9F9DE234-A0E0-4126-B62D-943F12728C93}" srcId="{8D6A152C-EBC4-488E-9A78-752618BAA941}" destId="{8700081C-4843-4725-B412-47FF9283EEAA}" srcOrd="0" destOrd="0" parTransId="{538BA7C1-AC1C-4885-B82E-9D2AF619BD40}" sibTransId="{4839BEE6-B2CB-4A9D-8882-81C3F3068A61}"/>
    <dgm:cxn modelId="{2725A971-9CB4-40C8-BC16-90DD2437702A}" srcId="{8D6A152C-EBC4-488E-9A78-752618BAA941}" destId="{70880517-922C-446F-8759-EA92AB42945A}" srcOrd="1" destOrd="0" parTransId="{CD169E10-0758-4A37-B1EB-3A49D5A13F03}" sibTransId="{165EAA22-71C3-4915-B611-48BF6E4128A6}"/>
    <dgm:cxn modelId="{CB637555-9F6F-413A-99DD-C8DA9B81B193}" type="presOf" srcId="{8700081C-4843-4725-B412-47FF9283EEAA}" destId="{708A218D-13A3-4D02-9E3E-E6C5A31330C5}" srcOrd="0" destOrd="0" presId="urn:microsoft.com/office/officeart/2008/layout/LinedList"/>
    <dgm:cxn modelId="{E7FCBA8A-CBCB-44BD-BFDB-FE2810082B53}" type="presOf" srcId="{8D6A152C-EBC4-488E-9A78-752618BAA941}" destId="{75490523-9600-47C8-8DB3-72BC9776AFB0}" srcOrd="0" destOrd="0" presId="urn:microsoft.com/office/officeart/2008/layout/LinedList"/>
    <dgm:cxn modelId="{CDBEA493-6788-4EAE-A997-3A233A3CBB45}" srcId="{8D6A152C-EBC4-488E-9A78-752618BAA941}" destId="{1B02F115-89B0-47AF-A826-A76D9C4CF760}" srcOrd="4" destOrd="0" parTransId="{E11E5BCC-F304-4324-950A-14E8767B5842}" sibTransId="{E9A66169-CC54-47B5-87E3-CC6BF5FA1DC3}"/>
    <dgm:cxn modelId="{DEEEF6A4-738C-461E-BFAD-87CA505C7E0D}" type="presOf" srcId="{16C9D277-D6D7-46FD-9072-AFF0D3020A57}" destId="{1D67BBCB-DB77-434C-B5CC-02BB2EBCB6A5}" srcOrd="0" destOrd="0" presId="urn:microsoft.com/office/officeart/2008/layout/LinedList"/>
    <dgm:cxn modelId="{B9E239B5-A257-45FF-AB20-6790AD072D66}" type="presOf" srcId="{1B02F115-89B0-47AF-A826-A76D9C4CF760}" destId="{ABFA1287-AB48-48A6-B9D4-DB808096E696}" srcOrd="0" destOrd="0" presId="urn:microsoft.com/office/officeart/2008/layout/LinedList"/>
    <dgm:cxn modelId="{2F0D53BA-F269-4788-BE21-325BB764E0AD}" type="presOf" srcId="{870B3DA7-36EE-48BE-B15C-EE31BC41D5CF}" destId="{52FFAF17-752E-4C10-B1AF-CFE4112398B8}" srcOrd="0" destOrd="0" presId="urn:microsoft.com/office/officeart/2008/layout/LinedList"/>
    <dgm:cxn modelId="{9D5845C0-A9B0-40BD-A67E-3D56E8B71889}" srcId="{8D6A152C-EBC4-488E-9A78-752618BAA941}" destId="{870B3DA7-36EE-48BE-B15C-EE31BC41D5CF}" srcOrd="2" destOrd="0" parTransId="{0727219A-FFD4-49DD-8FA9-2B098FDF2B25}" sibTransId="{015880BE-001B-45AA-89B7-36E4139B3718}"/>
    <dgm:cxn modelId="{42886FC4-F55D-4C3F-8A04-799EF6773F2C}" type="presOf" srcId="{70880517-922C-446F-8759-EA92AB42945A}" destId="{F4CD04BB-0062-4C1D-856E-F4D472A8E7F3}" srcOrd="0" destOrd="0" presId="urn:microsoft.com/office/officeart/2008/layout/LinedList"/>
    <dgm:cxn modelId="{B798D307-7C8E-4D0B-9889-C6B49BF2D072}" type="presParOf" srcId="{75490523-9600-47C8-8DB3-72BC9776AFB0}" destId="{6DB931B8-4309-4E63-96A3-AAF5AA53311C}" srcOrd="0" destOrd="0" presId="urn:microsoft.com/office/officeart/2008/layout/LinedList"/>
    <dgm:cxn modelId="{DE67E0C8-BA08-4B9C-A983-E616FAC7B63C}" type="presParOf" srcId="{75490523-9600-47C8-8DB3-72BC9776AFB0}" destId="{FC77C22D-BB95-49A5-B764-17DC396249DC}" srcOrd="1" destOrd="0" presId="urn:microsoft.com/office/officeart/2008/layout/LinedList"/>
    <dgm:cxn modelId="{EFD62D5C-6387-40B3-8C91-2ED57D2AB11D}" type="presParOf" srcId="{FC77C22D-BB95-49A5-B764-17DC396249DC}" destId="{708A218D-13A3-4D02-9E3E-E6C5A31330C5}" srcOrd="0" destOrd="0" presId="urn:microsoft.com/office/officeart/2008/layout/LinedList"/>
    <dgm:cxn modelId="{72AC2492-DD90-4BF0-B195-D3A7F88F5613}" type="presParOf" srcId="{FC77C22D-BB95-49A5-B764-17DC396249DC}" destId="{E3AF490E-BC35-4A4F-B2DD-89547546D8CF}" srcOrd="1" destOrd="0" presId="urn:microsoft.com/office/officeart/2008/layout/LinedList"/>
    <dgm:cxn modelId="{64A6FB66-9E1E-4208-A4D1-9F8AC4CE64EA}" type="presParOf" srcId="{75490523-9600-47C8-8DB3-72BC9776AFB0}" destId="{B974DBBE-068A-47CE-94B7-B929D7FC1092}" srcOrd="2" destOrd="0" presId="urn:microsoft.com/office/officeart/2008/layout/LinedList"/>
    <dgm:cxn modelId="{98FDF4BB-C553-4D15-A1CD-BA467F2A54FD}" type="presParOf" srcId="{75490523-9600-47C8-8DB3-72BC9776AFB0}" destId="{84FCECF9-253D-4F92-846B-29421FCD720C}" srcOrd="3" destOrd="0" presId="urn:microsoft.com/office/officeart/2008/layout/LinedList"/>
    <dgm:cxn modelId="{4A28CCCC-504C-414A-96FD-406500DA0AA8}" type="presParOf" srcId="{84FCECF9-253D-4F92-846B-29421FCD720C}" destId="{F4CD04BB-0062-4C1D-856E-F4D472A8E7F3}" srcOrd="0" destOrd="0" presId="urn:microsoft.com/office/officeart/2008/layout/LinedList"/>
    <dgm:cxn modelId="{ACE71267-A3D5-4860-B616-6A01F0A50716}" type="presParOf" srcId="{84FCECF9-253D-4F92-846B-29421FCD720C}" destId="{8C2F1128-9B48-4D7A-9F2D-23272B9773E7}" srcOrd="1" destOrd="0" presId="urn:microsoft.com/office/officeart/2008/layout/LinedList"/>
    <dgm:cxn modelId="{3523BF03-3817-4111-B7E3-7AE009B7316A}" type="presParOf" srcId="{75490523-9600-47C8-8DB3-72BC9776AFB0}" destId="{EBEAFF4E-AF75-45BE-92A7-4F312F916359}" srcOrd="4" destOrd="0" presId="urn:microsoft.com/office/officeart/2008/layout/LinedList"/>
    <dgm:cxn modelId="{B0BF75A5-9143-4029-BB64-94FFDB9A6C6F}" type="presParOf" srcId="{75490523-9600-47C8-8DB3-72BC9776AFB0}" destId="{32F51C31-4A61-475A-B1C0-A775FCED445A}" srcOrd="5" destOrd="0" presId="urn:microsoft.com/office/officeart/2008/layout/LinedList"/>
    <dgm:cxn modelId="{C48B3829-844D-418A-A775-F993644024CA}" type="presParOf" srcId="{32F51C31-4A61-475A-B1C0-A775FCED445A}" destId="{52FFAF17-752E-4C10-B1AF-CFE4112398B8}" srcOrd="0" destOrd="0" presId="urn:microsoft.com/office/officeart/2008/layout/LinedList"/>
    <dgm:cxn modelId="{5C830F87-CD07-4CC6-BFD9-ED7DB3363472}" type="presParOf" srcId="{32F51C31-4A61-475A-B1C0-A775FCED445A}" destId="{282814CD-F772-4F07-9CD4-338832E212B8}" srcOrd="1" destOrd="0" presId="urn:microsoft.com/office/officeart/2008/layout/LinedList"/>
    <dgm:cxn modelId="{7FFF200E-0215-40A8-8C44-2BC02E00C3BE}" type="presParOf" srcId="{75490523-9600-47C8-8DB3-72BC9776AFB0}" destId="{A4B0862D-0E2D-4A59-BA50-F4D1F11298F4}" srcOrd="6" destOrd="0" presId="urn:microsoft.com/office/officeart/2008/layout/LinedList"/>
    <dgm:cxn modelId="{6DB7CDF8-7DA5-4726-8007-AFF0ECE9F0F2}" type="presParOf" srcId="{75490523-9600-47C8-8DB3-72BC9776AFB0}" destId="{161D312F-EE64-487A-B4D2-908259799F3D}" srcOrd="7" destOrd="0" presId="urn:microsoft.com/office/officeart/2008/layout/LinedList"/>
    <dgm:cxn modelId="{388C15A7-8EBA-4E31-9B89-708E7FB4EDB6}" type="presParOf" srcId="{161D312F-EE64-487A-B4D2-908259799F3D}" destId="{1D67BBCB-DB77-434C-B5CC-02BB2EBCB6A5}" srcOrd="0" destOrd="0" presId="urn:microsoft.com/office/officeart/2008/layout/LinedList"/>
    <dgm:cxn modelId="{02EF8B3D-77AC-4517-8270-72115EA1073B}" type="presParOf" srcId="{161D312F-EE64-487A-B4D2-908259799F3D}" destId="{40DF459D-4CA7-4AC4-9B3B-671AA132BAAA}" srcOrd="1" destOrd="0" presId="urn:microsoft.com/office/officeart/2008/layout/LinedList"/>
    <dgm:cxn modelId="{B34CC238-E0AA-4DD4-A980-FC04564569D1}" type="presParOf" srcId="{75490523-9600-47C8-8DB3-72BC9776AFB0}" destId="{EE3AAFDB-9869-4434-8FF7-4F2A349864E6}" srcOrd="8" destOrd="0" presId="urn:microsoft.com/office/officeart/2008/layout/LinedList"/>
    <dgm:cxn modelId="{DB727986-8FBA-45F1-8F9E-134E8F784B42}" type="presParOf" srcId="{75490523-9600-47C8-8DB3-72BC9776AFB0}" destId="{2C62E7FE-6952-4DA4-8C25-890F19535361}" srcOrd="9" destOrd="0" presId="urn:microsoft.com/office/officeart/2008/layout/LinedList"/>
    <dgm:cxn modelId="{E03F249F-BC53-4A70-B98D-464F6834E6B2}" type="presParOf" srcId="{2C62E7FE-6952-4DA4-8C25-890F19535361}" destId="{ABFA1287-AB48-48A6-B9D4-DB808096E696}" srcOrd="0" destOrd="0" presId="urn:microsoft.com/office/officeart/2008/layout/LinedList"/>
    <dgm:cxn modelId="{1520038E-43FF-4327-B363-31F396D57E62}" type="presParOf" srcId="{2C62E7FE-6952-4DA4-8C25-890F19535361}" destId="{A5B4FB09-EAB2-4BA2-A51A-C0651DDA8E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F7F632-64FC-495D-8874-73CB596B398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3FE553-DC4E-4D81-A4DF-B90627BDD5EA}">
      <dgm:prSet phldrT="[Text]" custT="1"/>
      <dgm:spPr/>
      <dgm:t>
        <a:bodyPr/>
        <a:lstStyle/>
        <a:p>
          <a:r>
            <a:rPr lang="en-US" sz="1200" dirty="0"/>
            <a:t>Sign up</a:t>
          </a:r>
        </a:p>
      </dgm:t>
    </dgm:pt>
    <dgm:pt modelId="{4CB84826-75AA-41DA-AA32-DBDC24732DE3}" type="parTrans" cxnId="{70BBBFF2-465D-40FE-A96E-FAE506373AFB}">
      <dgm:prSet/>
      <dgm:spPr/>
      <dgm:t>
        <a:bodyPr/>
        <a:lstStyle/>
        <a:p>
          <a:endParaRPr lang="en-US"/>
        </a:p>
      </dgm:t>
    </dgm:pt>
    <dgm:pt modelId="{A894EC56-DC7E-4731-A8E9-EAD4E65E8921}" type="sibTrans" cxnId="{70BBBFF2-465D-40FE-A96E-FAE506373AFB}">
      <dgm:prSet/>
      <dgm:spPr/>
      <dgm:t>
        <a:bodyPr/>
        <a:lstStyle/>
        <a:p>
          <a:endParaRPr lang="en-US"/>
        </a:p>
      </dgm:t>
    </dgm:pt>
    <dgm:pt modelId="{64C6B4D4-2F4D-425F-A2E4-6C15446C73DE}">
      <dgm:prSet phldrT="[Text]" custT="1"/>
      <dgm:spPr/>
      <dgm:t>
        <a:bodyPr/>
        <a:lstStyle/>
        <a:p>
          <a:r>
            <a:rPr lang="en-US" sz="1200" dirty="0"/>
            <a:t>Information will automatically be saved in a text file, path of which will be the username</a:t>
          </a:r>
        </a:p>
      </dgm:t>
    </dgm:pt>
    <dgm:pt modelId="{287CF5D3-2B70-4BBF-A3FB-1A6BF0808EC0}" type="parTrans" cxnId="{2EF324E3-48F3-4A81-8E4D-24CE94EDA115}">
      <dgm:prSet/>
      <dgm:spPr/>
      <dgm:t>
        <a:bodyPr/>
        <a:lstStyle/>
        <a:p>
          <a:endParaRPr lang="en-US"/>
        </a:p>
      </dgm:t>
    </dgm:pt>
    <dgm:pt modelId="{DD6CFD9B-DA58-430F-BD07-1C1BC89BB617}" type="sibTrans" cxnId="{2EF324E3-48F3-4A81-8E4D-24CE94EDA115}">
      <dgm:prSet/>
      <dgm:spPr/>
      <dgm:t>
        <a:bodyPr/>
        <a:lstStyle/>
        <a:p>
          <a:endParaRPr lang="en-US"/>
        </a:p>
      </dgm:t>
    </dgm:pt>
    <dgm:pt modelId="{A6698474-B0B4-4E8C-AC18-764B5A9506DF}">
      <dgm:prSet phldrT="[Text]" custT="1"/>
      <dgm:spPr/>
      <dgm:t>
        <a:bodyPr/>
        <a:lstStyle/>
        <a:p>
          <a:r>
            <a:rPr lang="en-US" sz="1200" dirty="0"/>
            <a:t>Username and password will also be saved</a:t>
          </a:r>
        </a:p>
      </dgm:t>
    </dgm:pt>
    <dgm:pt modelId="{027C121F-20B1-4C68-95F9-D4FA9A47EB8F}" type="parTrans" cxnId="{929D4599-B6AE-4436-82B3-CFFE1CDDDD0B}">
      <dgm:prSet/>
      <dgm:spPr/>
      <dgm:t>
        <a:bodyPr/>
        <a:lstStyle/>
        <a:p>
          <a:endParaRPr lang="en-US"/>
        </a:p>
      </dgm:t>
    </dgm:pt>
    <dgm:pt modelId="{9FC586F9-942E-47CD-9383-4B3AF568BFC3}" type="sibTrans" cxnId="{929D4599-B6AE-4436-82B3-CFFE1CDDDD0B}">
      <dgm:prSet/>
      <dgm:spPr/>
      <dgm:t>
        <a:bodyPr/>
        <a:lstStyle/>
        <a:p>
          <a:endParaRPr lang="en-US"/>
        </a:p>
      </dgm:t>
    </dgm:pt>
    <dgm:pt modelId="{4EE770B7-E789-4530-95AF-4D56EF75BC92}">
      <dgm:prSet phldrT="[Text]" custT="1"/>
      <dgm:spPr/>
      <dgm:t>
        <a:bodyPr/>
        <a:lstStyle/>
        <a:p>
          <a:r>
            <a:rPr lang="en-US" sz="1200" dirty="0"/>
            <a:t>Log in</a:t>
          </a:r>
        </a:p>
      </dgm:t>
    </dgm:pt>
    <dgm:pt modelId="{DF0473B8-D788-402D-B463-D9D6675E146A}" type="parTrans" cxnId="{166721DC-85C7-4D84-8680-DBC75BB94520}">
      <dgm:prSet/>
      <dgm:spPr/>
      <dgm:t>
        <a:bodyPr/>
        <a:lstStyle/>
        <a:p>
          <a:endParaRPr lang="en-US"/>
        </a:p>
      </dgm:t>
    </dgm:pt>
    <dgm:pt modelId="{090F5859-A9D4-4978-A362-128EE08389BA}" type="sibTrans" cxnId="{166721DC-85C7-4D84-8680-DBC75BB94520}">
      <dgm:prSet/>
      <dgm:spPr/>
      <dgm:t>
        <a:bodyPr/>
        <a:lstStyle/>
        <a:p>
          <a:endParaRPr lang="en-US"/>
        </a:p>
      </dgm:t>
    </dgm:pt>
    <dgm:pt modelId="{E92D10F3-835D-4571-8983-5D435F0F158C}" type="pres">
      <dgm:prSet presAssocID="{9DF7F632-64FC-495D-8874-73CB596B3985}" presName="rootnode" presStyleCnt="0">
        <dgm:presLayoutVars>
          <dgm:chMax/>
          <dgm:chPref/>
          <dgm:dir/>
          <dgm:animLvl val="lvl"/>
        </dgm:presLayoutVars>
      </dgm:prSet>
      <dgm:spPr/>
    </dgm:pt>
    <dgm:pt modelId="{3249EDF4-6838-4AFE-A082-7FFE4FAD1763}" type="pres">
      <dgm:prSet presAssocID="{903FE553-DC4E-4D81-A4DF-B90627BDD5EA}" presName="composite" presStyleCnt="0"/>
      <dgm:spPr/>
    </dgm:pt>
    <dgm:pt modelId="{FDFC8EB1-26EE-44E0-988F-411D9D054627}" type="pres">
      <dgm:prSet presAssocID="{903FE553-DC4E-4D81-A4DF-B90627BDD5EA}" presName="bentUpArrow1" presStyleLbl="alignImgPlace1" presStyleIdx="0" presStyleCnt="3"/>
      <dgm:spPr/>
    </dgm:pt>
    <dgm:pt modelId="{E7A9C6F3-EDB6-461E-BCBE-25BC25FF916C}" type="pres">
      <dgm:prSet presAssocID="{903FE553-DC4E-4D81-A4DF-B90627BDD5E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593CE44-9D90-459D-B549-7AF205AB50E7}" type="pres">
      <dgm:prSet presAssocID="{903FE553-DC4E-4D81-A4DF-B90627BDD5E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072D26-EB54-436A-9618-CA3580305815}" type="pres">
      <dgm:prSet presAssocID="{A894EC56-DC7E-4731-A8E9-EAD4E65E8921}" presName="sibTrans" presStyleCnt="0"/>
      <dgm:spPr/>
    </dgm:pt>
    <dgm:pt modelId="{DB695A03-ED17-495E-B727-5976E601648B}" type="pres">
      <dgm:prSet presAssocID="{64C6B4D4-2F4D-425F-A2E4-6C15446C73DE}" presName="composite" presStyleCnt="0"/>
      <dgm:spPr/>
    </dgm:pt>
    <dgm:pt modelId="{B089E619-A3FE-4C5C-8F00-18E51BC841B9}" type="pres">
      <dgm:prSet presAssocID="{64C6B4D4-2F4D-425F-A2E4-6C15446C73DE}" presName="bentUpArrow1" presStyleLbl="alignImgPlace1" presStyleIdx="1" presStyleCnt="3"/>
      <dgm:spPr/>
    </dgm:pt>
    <dgm:pt modelId="{9FD14C9A-6714-44EC-B64E-EAF795001BCC}" type="pres">
      <dgm:prSet presAssocID="{64C6B4D4-2F4D-425F-A2E4-6C15446C73D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74F97A2-97E3-4F27-8F51-ACFB16D42073}" type="pres">
      <dgm:prSet presAssocID="{64C6B4D4-2F4D-425F-A2E4-6C15446C73D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31F558-B4C2-4766-A697-4C183D802849}" type="pres">
      <dgm:prSet presAssocID="{DD6CFD9B-DA58-430F-BD07-1C1BC89BB617}" presName="sibTrans" presStyleCnt="0"/>
      <dgm:spPr/>
    </dgm:pt>
    <dgm:pt modelId="{331B4A62-5069-4090-8BC9-3502ECE3207B}" type="pres">
      <dgm:prSet presAssocID="{A6698474-B0B4-4E8C-AC18-764B5A9506DF}" presName="composite" presStyleCnt="0"/>
      <dgm:spPr/>
    </dgm:pt>
    <dgm:pt modelId="{37AFAB7E-880B-479B-8D6B-61BCBBB724E8}" type="pres">
      <dgm:prSet presAssocID="{A6698474-B0B4-4E8C-AC18-764B5A9506DF}" presName="bentUpArrow1" presStyleLbl="alignImgPlace1" presStyleIdx="2" presStyleCnt="3"/>
      <dgm:spPr/>
    </dgm:pt>
    <dgm:pt modelId="{AF3B482A-A3C2-45AA-8896-3CD50BD24D7C}" type="pres">
      <dgm:prSet presAssocID="{A6698474-B0B4-4E8C-AC18-764B5A9506D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33ED620-441E-4220-A2CD-1579D5F15EED}" type="pres">
      <dgm:prSet presAssocID="{A6698474-B0B4-4E8C-AC18-764B5A9506DF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745333A-5B8B-4976-A655-3887643BD2DE}" type="pres">
      <dgm:prSet presAssocID="{9FC586F9-942E-47CD-9383-4B3AF568BFC3}" presName="sibTrans" presStyleCnt="0"/>
      <dgm:spPr/>
    </dgm:pt>
    <dgm:pt modelId="{98F48DD6-88AD-4D91-AF3D-834CD8D7F7FB}" type="pres">
      <dgm:prSet presAssocID="{4EE770B7-E789-4530-95AF-4D56EF75BC92}" presName="composite" presStyleCnt="0"/>
      <dgm:spPr/>
    </dgm:pt>
    <dgm:pt modelId="{40771A8A-3693-4394-A8A1-E4F1F3AE87C3}" type="pres">
      <dgm:prSet presAssocID="{4EE770B7-E789-4530-95AF-4D56EF75BC92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599396D-B47D-408E-8ADA-8A31B4972B5E}" type="presOf" srcId="{903FE553-DC4E-4D81-A4DF-B90627BDD5EA}" destId="{E7A9C6F3-EDB6-461E-BCBE-25BC25FF916C}" srcOrd="0" destOrd="0" presId="urn:microsoft.com/office/officeart/2005/8/layout/StepDownProcess"/>
    <dgm:cxn modelId="{A7E2D555-AD4A-4E6B-8AA9-2C594AEAAEF2}" type="presOf" srcId="{9DF7F632-64FC-495D-8874-73CB596B3985}" destId="{E92D10F3-835D-4571-8983-5D435F0F158C}" srcOrd="0" destOrd="0" presId="urn:microsoft.com/office/officeart/2005/8/layout/StepDownProcess"/>
    <dgm:cxn modelId="{929D4599-B6AE-4436-82B3-CFFE1CDDDD0B}" srcId="{9DF7F632-64FC-495D-8874-73CB596B3985}" destId="{A6698474-B0B4-4E8C-AC18-764B5A9506DF}" srcOrd="2" destOrd="0" parTransId="{027C121F-20B1-4C68-95F9-D4FA9A47EB8F}" sibTransId="{9FC586F9-942E-47CD-9383-4B3AF568BFC3}"/>
    <dgm:cxn modelId="{0E3B799E-B61A-4F75-B67C-98EAF0EB8EC2}" type="presOf" srcId="{4EE770B7-E789-4530-95AF-4D56EF75BC92}" destId="{40771A8A-3693-4394-A8A1-E4F1F3AE87C3}" srcOrd="0" destOrd="0" presId="urn:microsoft.com/office/officeart/2005/8/layout/StepDownProcess"/>
    <dgm:cxn modelId="{FB0877C8-397D-4047-ADD0-A0C94EC9A7CB}" type="presOf" srcId="{64C6B4D4-2F4D-425F-A2E4-6C15446C73DE}" destId="{9FD14C9A-6714-44EC-B64E-EAF795001BCC}" srcOrd="0" destOrd="0" presId="urn:microsoft.com/office/officeart/2005/8/layout/StepDownProcess"/>
    <dgm:cxn modelId="{DE7FA5CA-C994-4069-9562-75B96C3CE04B}" type="presOf" srcId="{A6698474-B0B4-4E8C-AC18-764B5A9506DF}" destId="{AF3B482A-A3C2-45AA-8896-3CD50BD24D7C}" srcOrd="0" destOrd="0" presId="urn:microsoft.com/office/officeart/2005/8/layout/StepDownProcess"/>
    <dgm:cxn modelId="{166721DC-85C7-4D84-8680-DBC75BB94520}" srcId="{9DF7F632-64FC-495D-8874-73CB596B3985}" destId="{4EE770B7-E789-4530-95AF-4D56EF75BC92}" srcOrd="3" destOrd="0" parTransId="{DF0473B8-D788-402D-B463-D9D6675E146A}" sibTransId="{090F5859-A9D4-4978-A362-128EE08389BA}"/>
    <dgm:cxn modelId="{2EF324E3-48F3-4A81-8E4D-24CE94EDA115}" srcId="{9DF7F632-64FC-495D-8874-73CB596B3985}" destId="{64C6B4D4-2F4D-425F-A2E4-6C15446C73DE}" srcOrd="1" destOrd="0" parTransId="{287CF5D3-2B70-4BBF-A3FB-1A6BF0808EC0}" sibTransId="{DD6CFD9B-DA58-430F-BD07-1C1BC89BB617}"/>
    <dgm:cxn modelId="{70BBBFF2-465D-40FE-A96E-FAE506373AFB}" srcId="{9DF7F632-64FC-495D-8874-73CB596B3985}" destId="{903FE553-DC4E-4D81-A4DF-B90627BDD5EA}" srcOrd="0" destOrd="0" parTransId="{4CB84826-75AA-41DA-AA32-DBDC24732DE3}" sibTransId="{A894EC56-DC7E-4731-A8E9-EAD4E65E8921}"/>
    <dgm:cxn modelId="{2E13A065-FFB4-41F7-A07A-81773C128C2F}" type="presParOf" srcId="{E92D10F3-835D-4571-8983-5D435F0F158C}" destId="{3249EDF4-6838-4AFE-A082-7FFE4FAD1763}" srcOrd="0" destOrd="0" presId="urn:microsoft.com/office/officeart/2005/8/layout/StepDownProcess"/>
    <dgm:cxn modelId="{31511848-DCF9-497E-AFCC-2933EA47A019}" type="presParOf" srcId="{3249EDF4-6838-4AFE-A082-7FFE4FAD1763}" destId="{FDFC8EB1-26EE-44E0-988F-411D9D054627}" srcOrd="0" destOrd="0" presId="urn:microsoft.com/office/officeart/2005/8/layout/StepDownProcess"/>
    <dgm:cxn modelId="{6B356EF2-66A2-4A7C-9706-93BF44BF0A1D}" type="presParOf" srcId="{3249EDF4-6838-4AFE-A082-7FFE4FAD1763}" destId="{E7A9C6F3-EDB6-461E-BCBE-25BC25FF916C}" srcOrd="1" destOrd="0" presId="urn:microsoft.com/office/officeart/2005/8/layout/StepDownProcess"/>
    <dgm:cxn modelId="{F5754AF5-1BF0-4287-A5B8-339D8B2B6CE8}" type="presParOf" srcId="{3249EDF4-6838-4AFE-A082-7FFE4FAD1763}" destId="{8593CE44-9D90-459D-B549-7AF205AB50E7}" srcOrd="2" destOrd="0" presId="urn:microsoft.com/office/officeart/2005/8/layout/StepDownProcess"/>
    <dgm:cxn modelId="{B6D8C5CF-017C-4DB1-87C7-FEE1A5B56FEC}" type="presParOf" srcId="{E92D10F3-835D-4571-8983-5D435F0F158C}" destId="{F9072D26-EB54-436A-9618-CA3580305815}" srcOrd="1" destOrd="0" presId="urn:microsoft.com/office/officeart/2005/8/layout/StepDownProcess"/>
    <dgm:cxn modelId="{4FEA46EB-D6EA-40D0-99BD-90A925423569}" type="presParOf" srcId="{E92D10F3-835D-4571-8983-5D435F0F158C}" destId="{DB695A03-ED17-495E-B727-5976E601648B}" srcOrd="2" destOrd="0" presId="urn:microsoft.com/office/officeart/2005/8/layout/StepDownProcess"/>
    <dgm:cxn modelId="{86BE7FAB-D5F9-4377-A837-0D690D85A5C3}" type="presParOf" srcId="{DB695A03-ED17-495E-B727-5976E601648B}" destId="{B089E619-A3FE-4C5C-8F00-18E51BC841B9}" srcOrd="0" destOrd="0" presId="urn:microsoft.com/office/officeart/2005/8/layout/StepDownProcess"/>
    <dgm:cxn modelId="{62CD1BC0-2291-490B-A65A-5FFED3AE8ACD}" type="presParOf" srcId="{DB695A03-ED17-495E-B727-5976E601648B}" destId="{9FD14C9A-6714-44EC-B64E-EAF795001BCC}" srcOrd="1" destOrd="0" presId="urn:microsoft.com/office/officeart/2005/8/layout/StepDownProcess"/>
    <dgm:cxn modelId="{CDFE13DE-32DF-479A-85C7-C9EAAE40332C}" type="presParOf" srcId="{DB695A03-ED17-495E-B727-5976E601648B}" destId="{C74F97A2-97E3-4F27-8F51-ACFB16D42073}" srcOrd="2" destOrd="0" presId="urn:microsoft.com/office/officeart/2005/8/layout/StepDownProcess"/>
    <dgm:cxn modelId="{0336B6FE-9F67-448F-AD57-78128EE5E1E2}" type="presParOf" srcId="{E92D10F3-835D-4571-8983-5D435F0F158C}" destId="{A331F558-B4C2-4766-A697-4C183D802849}" srcOrd="3" destOrd="0" presId="urn:microsoft.com/office/officeart/2005/8/layout/StepDownProcess"/>
    <dgm:cxn modelId="{E66C329E-D41F-4313-9A9C-0F5316D6F450}" type="presParOf" srcId="{E92D10F3-835D-4571-8983-5D435F0F158C}" destId="{331B4A62-5069-4090-8BC9-3502ECE3207B}" srcOrd="4" destOrd="0" presId="urn:microsoft.com/office/officeart/2005/8/layout/StepDownProcess"/>
    <dgm:cxn modelId="{D3AA7569-6DC9-469D-B1AB-CF86FDC0B855}" type="presParOf" srcId="{331B4A62-5069-4090-8BC9-3502ECE3207B}" destId="{37AFAB7E-880B-479B-8D6B-61BCBBB724E8}" srcOrd="0" destOrd="0" presId="urn:microsoft.com/office/officeart/2005/8/layout/StepDownProcess"/>
    <dgm:cxn modelId="{1C11F165-0495-452B-BD53-7A5CDC0A0C35}" type="presParOf" srcId="{331B4A62-5069-4090-8BC9-3502ECE3207B}" destId="{AF3B482A-A3C2-45AA-8896-3CD50BD24D7C}" srcOrd="1" destOrd="0" presId="urn:microsoft.com/office/officeart/2005/8/layout/StepDownProcess"/>
    <dgm:cxn modelId="{A157867D-B1A6-49F8-9A3E-5B281367CE4E}" type="presParOf" srcId="{331B4A62-5069-4090-8BC9-3502ECE3207B}" destId="{533ED620-441E-4220-A2CD-1579D5F15EED}" srcOrd="2" destOrd="0" presId="urn:microsoft.com/office/officeart/2005/8/layout/StepDownProcess"/>
    <dgm:cxn modelId="{D315B496-10D6-4495-AA50-E786C8245A5A}" type="presParOf" srcId="{E92D10F3-835D-4571-8983-5D435F0F158C}" destId="{B745333A-5B8B-4976-A655-3887643BD2DE}" srcOrd="5" destOrd="0" presId="urn:microsoft.com/office/officeart/2005/8/layout/StepDownProcess"/>
    <dgm:cxn modelId="{096DCF40-81ED-4EE8-A249-C1F123E7B664}" type="presParOf" srcId="{E92D10F3-835D-4571-8983-5D435F0F158C}" destId="{98F48DD6-88AD-4D91-AF3D-834CD8D7F7FB}" srcOrd="6" destOrd="0" presId="urn:microsoft.com/office/officeart/2005/8/layout/StepDownProcess"/>
    <dgm:cxn modelId="{B65BDB89-8518-4B5E-B6DE-3FA74DEB2F24}" type="presParOf" srcId="{98F48DD6-88AD-4D91-AF3D-834CD8D7F7FB}" destId="{40771A8A-3693-4394-A8A1-E4F1F3AE87C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85B5AC-9470-4082-9A42-AF158E67C29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0D8A33-1481-4399-A9EE-A4F28AF1361F}">
      <dgm:prSet phldrT="[Text]"/>
      <dgm:spPr/>
      <dgm:t>
        <a:bodyPr/>
        <a:lstStyle/>
        <a:p>
          <a:r>
            <a:rPr lang="en-US" dirty="0"/>
            <a:t>Checks if the input is English alphabet</a:t>
          </a:r>
        </a:p>
      </dgm:t>
    </dgm:pt>
    <dgm:pt modelId="{BBAC6A1E-49E0-4854-9578-B8EC83ED17F2}" type="parTrans" cxnId="{DA7C2F65-DCB7-47C6-AB6E-D2E1A7DD7DC7}">
      <dgm:prSet/>
      <dgm:spPr/>
      <dgm:t>
        <a:bodyPr/>
        <a:lstStyle/>
        <a:p>
          <a:endParaRPr lang="en-US"/>
        </a:p>
      </dgm:t>
    </dgm:pt>
    <dgm:pt modelId="{5737E075-890C-4ADA-8733-F7F43354D7A5}" type="sibTrans" cxnId="{DA7C2F65-DCB7-47C6-AB6E-D2E1A7DD7DC7}">
      <dgm:prSet/>
      <dgm:spPr/>
      <dgm:t>
        <a:bodyPr/>
        <a:lstStyle/>
        <a:p>
          <a:endParaRPr lang="en-US"/>
        </a:p>
      </dgm:t>
    </dgm:pt>
    <dgm:pt modelId="{80F0282C-A4FF-4BDD-AC54-1CEBB7EB6585}">
      <dgm:prSet phldrT="[Text]"/>
      <dgm:spPr/>
      <dgm:t>
        <a:bodyPr/>
        <a:lstStyle/>
        <a:p>
          <a:r>
            <a:rPr lang="en-US" dirty="0"/>
            <a:t>Adds each character’s ASCII value to the key</a:t>
          </a:r>
        </a:p>
      </dgm:t>
    </dgm:pt>
    <dgm:pt modelId="{37536264-E373-42A7-A33C-6CF32F518281}" type="parTrans" cxnId="{915E2B08-FB28-40CE-AACA-AA58C0445672}">
      <dgm:prSet/>
      <dgm:spPr/>
      <dgm:t>
        <a:bodyPr/>
        <a:lstStyle/>
        <a:p>
          <a:endParaRPr lang="en-US"/>
        </a:p>
      </dgm:t>
    </dgm:pt>
    <dgm:pt modelId="{9DFEBFB7-AC64-40B8-B453-86781B497465}" type="sibTrans" cxnId="{915E2B08-FB28-40CE-AACA-AA58C0445672}">
      <dgm:prSet/>
      <dgm:spPr/>
      <dgm:t>
        <a:bodyPr/>
        <a:lstStyle/>
        <a:p>
          <a:endParaRPr lang="en-US"/>
        </a:p>
      </dgm:t>
    </dgm:pt>
    <dgm:pt modelId="{6C17A26A-4577-4945-97A4-C9DB4C198338}">
      <dgm:prSet phldrT="[Text]"/>
      <dgm:spPr/>
      <dgm:t>
        <a:bodyPr/>
        <a:lstStyle/>
        <a:p>
          <a:r>
            <a:rPr lang="en-US" dirty="0"/>
            <a:t>Prints encrypted text</a:t>
          </a:r>
        </a:p>
      </dgm:t>
    </dgm:pt>
    <dgm:pt modelId="{A8CC127C-F0B5-4EE3-89EF-830774081743}" type="parTrans" cxnId="{4AF827CF-6384-44EE-8A47-A8502C8B4B57}">
      <dgm:prSet/>
      <dgm:spPr/>
      <dgm:t>
        <a:bodyPr/>
        <a:lstStyle/>
        <a:p>
          <a:endParaRPr lang="en-US"/>
        </a:p>
      </dgm:t>
    </dgm:pt>
    <dgm:pt modelId="{859028FD-F3E0-4DD8-A6DA-E9DBF0D06DB2}" type="sibTrans" cxnId="{4AF827CF-6384-44EE-8A47-A8502C8B4B57}">
      <dgm:prSet/>
      <dgm:spPr/>
      <dgm:t>
        <a:bodyPr/>
        <a:lstStyle/>
        <a:p>
          <a:endParaRPr lang="en-US"/>
        </a:p>
      </dgm:t>
    </dgm:pt>
    <dgm:pt modelId="{205651C7-72FD-4BCE-93EF-BE51779DE0FA}" type="pres">
      <dgm:prSet presAssocID="{8A85B5AC-9470-4082-9A42-AF158E67C294}" presName="rootnode" presStyleCnt="0">
        <dgm:presLayoutVars>
          <dgm:chMax/>
          <dgm:chPref/>
          <dgm:dir/>
          <dgm:animLvl val="lvl"/>
        </dgm:presLayoutVars>
      </dgm:prSet>
      <dgm:spPr/>
    </dgm:pt>
    <dgm:pt modelId="{DEF9D0F1-4BFC-4D7D-AE96-621676D330C5}" type="pres">
      <dgm:prSet presAssocID="{860D8A33-1481-4399-A9EE-A4F28AF1361F}" presName="composite" presStyleCnt="0"/>
      <dgm:spPr/>
    </dgm:pt>
    <dgm:pt modelId="{4692CA1E-1CE5-417D-B311-169274DD3135}" type="pres">
      <dgm:prSet presAssocID="{860D8A33-1481-4399-A9EE-A4F28AF1361F}" presName="bentUpArrow1" presStyleLbl="alignImgPlace1" presStyleIdx="0" presStyleCnt="2"/>
      <dgm:spPr/>
    </dgm:pt>
    <dgm:pt modelId="{2A208233-7809-44F2-A731-F62ACC690825}" type="pres">
      <dgm:prSet presAssocID="{860D8A33-1481-4399-A9EE-A4F28AF1361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FBE6D44-6510-45E3-8F60-8B6713A24A24}" type="pres">
      <dgm:prSet presAssocID="{860D8A33-1481-4399-A9EE-A4F28AF1361F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D440C4A-31CE-427B-ACB2-2408AB3287E1}" type="pres">
      <dgm:prSet presAssocID="{5737E075-890C-4ADA-8733-F7F43354D7A5}" presName="sibTrans" presStyleCnt="0"/>
      <dgm:spPr/>
    </dgm:pt>
    <dgm:pt modelId="{F2F2FD31-86A1-4291-B320-1D877EC0BA13}" type="pres">
      <dgm:prSet presAssocID="{80F0282C-A4FF-4BDD-AC54-1CEBB7EB6585}" presName="composite" presStyleCnt="0"/>
      <dgm:spPr/>
    </dgm:pt>
    <dgm:pt modelId="{B5500EB1-1B22-4B0F-925E-E2753D009A17}" type="pres">
      <dgm:prSet presAssocID="{80F0282C-A4FF-4BDD-AC54-1CEBB7EB6585}" presName="bentUpArrow1" presStyleLbl="alignImgPlace1" presStyleIdx="1" presStyleCnt="2"/>
      <dgm:spPr/>
    </dgm:pt>
    <dgm:pt modelId="{5CFEE757-6B67-49B1-A6C6-6FECED456AE8}" type="pres">
      <dgm:prSet presAssocID="{80F0282C-A4FF-4BDD-AC54-1CEBB7EB658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BCA5767-21DC-45B1-9EF5-776493C4B09B}" type="pres">
      <dgm:prSet presAssocID="{80F0282C-A4FF-4BDD-AC54-1CEBB7EB6585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1C2525D-E605-4E9F-8882-1618E908FE3A}" type="pres">
      <dgm:prSet presAssocID="{9DFEBFB7-AC64-40B8-B453-86781B497465}" presName="sibTrans" presStyleCnt="0"/>
      <dgm:spPr/>
    </dgm:pt>
    <dgm:pt modelId="{94DE07C7-2589-436C-AD9E-5D667321BEFB}" type="pres">
      <dgm:prSet presAssocID="{6C17A26A-4577-4945-97A4-C9DB4C198338}" presName="composite" presStyleCnt="0"/>
      <dgm:spPr/>
    </dgm:pt>
    <dgm:pt modelId="{100FBA7F-1EDE-4553-B56F-3868D8990FA2}" type="pres">
      <dgm:prSet presAssocID="{6C17A26A-4577-4945-97A4-C9DB4C19833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15E2B08-FB28-40CE-AACA-AA58C0445672}" srcId="{8A85B5AC-9470-4082-9A42-AF158E67C294}" destId="{80F0282C-A4FF-4BDD-AC54-1CEBB7EB6585}" srcOrd="1" destOrd="0" parTransId="{37536264-E373-42A7-A33C-6CF32F518281}" sibTransId="{9DFEBFB7-AC64-40B8-B453-86781B497465}"/>
    <dgm:cxn modelId="{FB976B40-0D81-488B-9682-813D756E85BA}" type="presOf" srcId="{8A85B5AC-9470-4082-9A42-AF158E67C294}" destId="{205651C7-72FD-4BCE-93EF-BE51779DE0FA}" srcOrd="0" destOrd="0" presId="urn:microsoft.com/office/officeart/2005/8/layout/StepDownProcess"/>
    <dgm:cxn modelId="{3E19D543-536A-420B-B118-E50B73565390}" type="presOf" srcId="{6C17A26A-4577-4945-97A4-C9DB4C198338}" destId="{100FBA7F-1EDE-4553-B56F-3868D8990FA2}" srcOrd="0" destOrd="0" presId="urn:microsoft.com/office/officeart/2005/8/layout/StepDownProcess"/>
    <dgm:cxn modelId="{DA7C2F65-DCB7-47C6-AB6E-D2E1A7DD7DC7}" srcId="{8A85B5AC-9470-4082-9A42-AF158E67C294}" destId="{860D8A33-1481-4399-A9EE-A4F28AF1361F}" srcOrd="0" destOrd="0" parTransId="{BBAC6A1E-49E0-4854-9578-B8EC83ED17F2}" sibTransId="{5737E075-890C-4ADA-8733-F7F43354D7A5}"/>
    <dgm:cxn modelId="{1548CEAC-A74F-4719-A119-4CABCFC595A4}" type="presOf" srcId="{80F0282C-A4FF-4BDD-AC54-1CEBB7EB6585}" destId="{5CFEE757-6B67-49B1-A6C6-6FECED456AE8}" srcOrd="0" destOrd="0" presId="urn:microsoft.com/office/officeart/2005/8/layout/StepDownProcess"/>
    <dgm:cxn modelId="{866FDBC5-C295-457D-9CBD-3E14AD53F80D}" type="presOf" srcId="{860D8A33-1481-4399-A9EE-A4F28AF1361F}" destId="{2A208233-7809-44F2-A731-F62ACC690825}" srcOrd="0" destOrd="0" presId="urn:microsoft.com/office/officeart/2005/8/layout/StepDownProcess"/>
    <dgm:cxn modelId="{4AF827CF-6384-44EE-8A47-A8502C8B4B57}" srcId="{8A85B5AC-9470-4082-9A42-AF158E67C294}" destId="{6C17A26A-4577-4945-97A4-C9DB4C198338}" srcOrd="2" destOrd="0" parTransId="{A8CC127C-F0B5-4EE3-89EF-830774081743}" sibTransId="{859028FD-F3E0-4DD8-A6DA-E9DBF0D06DB2}"/>
    <dgm:cxn modelId="{D5B4F540-1056-493E-9B5A-0C1CCF30A01C}" type="presParOf" srcId="{205651C7-72FD-4BCE-93EF-BE51779DE0FA}" destId="{DEF9D0F1-4BFC-4D7D-AE96-621676D330C5}" srcOrd="0" destOrd="0" presId="urn:microsoft.com/office/officeart/2005/8/layout/StepDownProcess"/>
    <dgm:cxn modelId="{01329918-0A57-4B94-8492-A6D106D881CB}" type="presParOf" srcId="{DEF9D0F1-4BFC-4D7D-AE96-621676D330C5}" destId="{4692CA1E-1CE5-417D-B311-169274DD3135}" srcOrd="0" destOrd="0" presId="urn:microsoft.com/office/officeart/2005/8/layout/StepDownProcess"/>
    <dgm:cxn modelId="{2B53C05A-C3DF-4933-B36C-F43FAEEAF0D1}" type="presParOf" srcId="{DEF9D0F1-4BFC-4D7D-AE96-621676D330C5}" destId="{2A208233-7809-44F2-A731-F62ACC690825}" srcOrd="1" destOrd="0" presId="urn:microsoft.com/office/officeart/2005/8/layout/StepDownProcess"/>
    <dgm:cxn modelId="{3BE1FE80-AB9B-4FDC-8AF2-D7311F13DCAA}" type="presParOf" srcId="{DEF9D0F1-4BFC-4D7D-AE96-621676D330C5}" destId="{8FBE6D44-6510-45E3-8F60-8B6713A24A24}" srcOrd="2" destOrd="0" presId="urn:microsoft.com/office/officeart/2005/8/layout/StepDownProcess"/>
    <dgm:cxn modelId="{405D17A3-8AE3-47FC-A3B1-182483EA0A1A}" type="presParOf" srcId="{205651C7-72FD-4BCE-93EF-BE51779DE0FA}" destId="{FD440C4A-31CE-427B-ACB2-2408AB3287E1}" srcOrd="1" destOrd="0" presId="urn:microsoft.com/office/officeart/2005/8/layout/StepDownProcess"/>
    <dgm:cxn modelId="{00B182E5-9F77-47DC-AA6C-1565A13706D2}" type="presParOf" srcId="{205651C7-72FD-4BCE-93EF-BE51779DE0FA}" destId="{F2F2FD31-86A1-4291-B320-1D877EC0BA13}" srcOrd="2" destOrd="0" presId="urn:microsoft.com/office/officeart/2005/8/layout/StepDownProcess"/>
    <dgm:cxn modelId="{F8F2275A-F005-4254-ADC8-8AA5B3A0430F}" type="presParOf" srcId="{F2F2FD31-86A1-4291-B320-1D877EC0BA13}" destId="{B5500EB1-1B22-4B0F-925E-E2753D009A17}" srcOrd="0" destOrd="0" presId="urn:microsoft.com/office/officeart/2005/8/layout/StepDownProcess"/>
    <dgm:cxn modelId="{870033CD-1230-4CA8-8E34-27B8B9D96ED3}" type="presParOf" srcId="{F2F2FD31-86A1-4291-B320-1D877EC0BA13}" destId="{5CFEE757-6B67-49B1-A6C6-6FECED456AE8}" srcOrd="1" destOrd="0" presId="urn:microsoft.com/office/officeart/2005/8/layout/StepDownProcess"/>
    <dgm:cxn modelId="{096F391D-061E-4120-826A-FD219E6ACA8D}" type="presParOf" srcId="{F2F2FD31-86A1-4291-B320-1D877EC0BA13}" destId="{1BCA5767-21DC-45B1-9EF5-776493C4B09B}" srcOrd="2" destOrd="0" presId="urn:microsoft.com/office/officeart/2005/8/layout/StepDownProcess"/>
    <dgm:cxn modelId="{3FFE1359-F0CB-4F9B-A08F-61311AE4CA3C}" type="presParOf" srcId="{205651C7-72FD-4BCE-93EF-BE51779DE0FA}" destId="{91C2525D-E605-4E9F-8882-1618E908FE3A}" srcOrd="3" destOrd="0" presId="urn:microsoft.com/office/officeart/2005/8/layout/StepDownProcess"/>
    <dgm:cxn modelId="{7C3A287E-650E-4DC0-8F9F-AD9C91F4DD9F}" type="presParOf" srcId="{205651C7-72FD-4BCE-93EF-BE51779DE0FA}" destId="{94DE07C7-2589-436C-AD9E-5D667321BEFB}" srcOrd="4" destOrd="0" presId="urn:microsoft.com/office/officeart/2005/8/layout/StepDownProcess"/>
    <dgm:cxn modelId="{9A2576E1-081F-4504-A1E3-659AAC5C523F}" type="presParOf" srcId="{94DE07C7-2589-436C-AD9E-5D667321BEFB}" destId="{100FBA7F-1EDE-4553-B56F-3868D8990FA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C5DFEF-E0AB-4166-A166-AA16B86C3358}" type="doc">
      <dgm:prSet loTypeId="urn:microsoft.com/office/officeart/2005/8/layout/equation1" loCatId="process" qsTypeId="urn:microsoft.com/office/officeart/2005/8/quickstyle/simple2" qsCatId="simple" csTypeId="urn:microsoft.com/office/officeart/2005/8/colors/colorful5" csCatId="colorful" phldr="1"/>
      <dgm:spPr/>
    </dgm:pt>
    <dgm:pt modelId="{DCC405D7-0A93-4660-9BA3-E8779A00DE7A}">
      <dgm:prSet phldrT="[Text]"/>
      <dgm:spPr/>
      <dgm:t>
        <a:bodyPr/>
        <a:lstStyle/>
        <a:p>
          <a:r>
            <a:rPr lang="en-US" dirty="0"/>
            <a:t>Hi to all</a:t>
          </a:r>
        </a:p>
      </dgm:t>
    </dgm:pt>
    <dgm:pt modelId="{F7A523FB-B668-47FC-880A-8301123E068F}" type="parTrans" cxnId="{54299050-9DDA-4D65-B64F-89F0B456023C}">
      <dgm:prSet/>
      <dgm:spPr/>
      <dgm:t>
        <a:bodyPr/>
        <a:lstStyle/>
        <a:p>
          <a:endParaRPr lang="en-US"/>
        </a:p>
      </dgm:t>
    </dgm:pt>
    <dgm:pt modelId="{66C64345-410E-4440-A6C5-60373AE760D0}" type="sibTrans" cxnId="{54299050-9DDA-4D65-B64F-89F0B456023C}">
      <dgm:prSet/>
      <dgm:spPr/>
      <dgm:t>
        <a:bodyPr/>
        <a:lstStyle/>
        <a:p>
          <a:endParaRPr lang="en-US"/>
        </a:p>
      </dgm:t>
    </dgm:pt>
    <dgm:pt modelId="{FE0C1253-7229-44EA-A405-FCF18EB972D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E87EC02-38DF-4195-A7BA-1457E211D2E9}" type="parTrans" cxnId="{73DC020A-69C7-47BA-ACE1-A693677600BE}">
      <dgm:prSet/>
      <dgm:spPr/>
      <dgm:t>
        <a:bodyPr/>
        <a:lstStyle/>
        <a:p>
          <a:endParaRPr lang="en-US"/>
        </a:p>
      </dgm:t>
    </dgm:pt>
    <dgm:pt modelId="{7BE4CD42-ACD6-4F19-A498-B36244540E31}" type="sibTrans" cxnId="{73DC020A-69C7-47BA-ACE1-A693677600BE}">
      <dgm:prSet/>
      <dgm:spPr/>
      <dgm:t>
        <a:bodyPr/>
        <a:lstStyle/>
        <a:p>
          <a:endParaRPr lang="en-US"/>
        </a:p>
      </dgm:t>
    </dgm:pt>
    <dgm:pt modelId="{A3E435FD-034B-42CD-931A-BEF595C3C702}">
      <dgm:prSet phldrT="[Text]"/>
      <dgm:spPr/>
      <dgm:t>
        <a:bodyPr/>
        <a:lstStyle/>
        <a:p>
          <a:r>
            <a:rPr lang="en-US" dirty="0"/>
            <a:t>Kl </a:t>
          </a:r>
          <a:r>
            <a:rPr lang="en-US" dirty="0" err="1"/>
            <a:t>wr</a:t>
          </a:r>
          <a:r>
            <a:rPr lang="en-US" dirty="0"/>
            <a:t> doo</a:t>
          </a:r>
        </a:p>
      </dgm:t>
    </dgm:pt>
    <dgm:pt modelId="{35FB8622-DE0D-406E-8D48-8BC12016E303}" type="parTrans" cxnId="{0B3F7573-C734-419F-BD7C-72404B37BB53}">
      <dgm:prSet/>
      <dgm:spPr/>
      <dgm:t>
        <a:bodyPr/>
        <a:lstStyle/>
        <a:p>
          <a:endParaRPr lang="en-US"/>
        </a:p>
      </dgm:t>
    </dgm:pt>
    <dgm:pt modelId="{808CEFC2-CFFA-48B0-B322-DE74BDA068C4}" type="sibTrans" cxnId="{0B3F7573-C734-419F-BD7C-72404B37BB53}">
      <dgm:prSet/>
      <dgm:spPr/>
      <dgm:t>
        <a:bodyPr/>
        <a:lstStyle/>
        <a:p>
          <a:endParaRPr lang="en-US"/>
        </a:p>
      </dgm:t>
    </dgm:pt>
    <dgm:pt modelId="{26225B06-90DE-476D-A67A-34468FF850FD}" type="pres">
      <dgm:prSet presAssocID="{CFC5DFEF-E0AB-4166-A166-AA16B86C3358}" presName="linearFlow" presStyleCnt="0">
        <dgm:presLayoutVars>
          <dgm:dir/>
          <dgm:resizeHandles val="exact"/>
        </dgm:presLayoutVars>
      </dgm:prSet>
      <dgm:spPr/>
    </dgm:pt>
    <dgm:pt modelId="{3EBCE779-D405-4430-8815-5827BEF1A055}" type="pres">
      <dgm:prSet presAssocID="{DCC405D7-0A93-4660-9BA3-E8779A00DE7A}" presName="node" presStyleLbl="node1" presStyleIdx="0" presStyleCnt="3">
        <dgm:presLayoutVars>
          <dgm:bulletEnabled val="1"/>
        </dgm:presLayoutVars>
      </dgm:prSet>
      <dgm:spPr/>
    </dgm:pt>
    <dgm:pt modelId="{777BB19E-8C05-4E62-AE7F-E6A41F9ED2F0}" type="pres">
      <dgm:prSet presAssocID="{66C64345-410E-4440-A6C5-60373AE760D0}" presName="spacerL" presStyleCnt="0"/>
      <dgm:spPr/>
    </dgm:pt>
    <dgm:pt modelId="{F0C25D6E-75E8-4B5C-8EE4-6CF82FAB478D}" type="pres">
      <dgm:prSet presAssocID="{66C64345-410E-4440-A6C5-60373AE760D0}" presName="sibTrans" presStyleLbl="sibTrans2D1" presStyleIdx="0" presStyleCnt="2"/>
      <dgm:spPr/>
    </dgm:pt>
    <dgm:pt modelId="{5D69DD20-3C0A-46EC-AE33-7A83A1FB4B6D}" type="pres">
      <dgm:prSet presAssocID="{66C64345-410E-4440-A6C5-60373AE760D0}" presName="spacerR" presStyleCnt="0"/>
      <dgm:spPr/>
    </dgm:pt>
    <dgm:pt modelId="{2F9ACA9F-4807-4455-AF14-6B7F74337433}" type="pres">
      <dgm:prSet presAssocID="{FE0C1253-7229-44EA-A405-FCF18EB972DC}" presName="node" presStyleLbl="node1" presStyleIdx="1" presStyleCnt="3">
        <dgm:presLayoutVars>
          <dgm:bulletEnabled val="1"/>
        </dgm:presLayoutVars>
      </dgm:prSet>
      <dgm:spPr/>
    </dgm:pt>
    <dgm:pt modelId="{1A9D3CB1-3646-4CA5-9EB8-5CACAFC9BF25}" type="pres">
      <dgm:prSet presAssocID="{7BE4CD42-ACD6-4F19-A498-B36244540E31}" presName="spacerL" presStyleCnt="0"/>
      <dgm:spPr/>
    </dgm:pt>
    <dgm:pt modelId="{9A8BCF17-A69B-4436-AADA-56F1641248AA}" type="pres">
      <dgm:prSet presAssocID="{7BE4CD42-ACD6-4F19-A498-B36244540E31}" presName="sibTrans" presStyleLbl="sibTrans2D1" presStyleIdx="1" presStyleCnt="2"/>
      <dgm:spPr/>
    </dgm:pt>
    <dgm:pt modelId="{0FA46B0A-23C3-47B5-9176-76317FC0E0DA}" type="pres">
      <dgm:prSet presAssocID="{7BE4CD42-ACD6-4F19-A498-B36244540E31}" presName="spacerR" presStyleCnt="0"/>
      <dgm:spPr/>
    </dgm:pt>
    <dgm:pt modelId="{6A22CE69-CEF3-493A-A855-905B4A85166C}" type="pres">
      <dgm:prSet presAssocID="{A3E435FD-034B-42CD-931A-BEF595C3C702}" presName="node" presStyleLbl="node1" presStyleIdx="2" presStyleCnt="3">
        <dgm:presLayoutVars>
          <dgm:bulletEnabled val="1"/>
        </dgm:presLayoutVars>
      </dgm:prSet>
      <dgm:spPr/>
    </dgm:pt>
  </dgm:ptLst>
  <dgm:cxnLst>
    <dgm:cxn modelId="{73DC020A-69C7-47BA-ACE1-A693677600BE}" srcId="{CFC5DFEF-E0AB-4166-A166-AA16B86C3358}" destId="{FE0C1253-7229-44EA-A405-FCF18EB972DC}" srcOrd="1" destOrd="0" parTransId="{CE87EC02-38DF-4195-A7BA-1457E211D2E9}" sibTransId="{7BE4CD42-ACD6-4F19-A498-B36244540E31}"/>
    <dgm:cxn modelId="{28FB2A23-7D97-49DE-8BC6-B2D0C458B324}" type="presOf" srcId="{7BE4CD42-ACD6-4F19-A498-B36244540E31}" destId="{9A8BCF17-A69B-4436-AADA-56F1641248AA}" srcOrd="0" destOrd="0" presId="urn:microsoft.com/office/officeart/2005/8/layout/equation1"/>
    <dgm:cxn modelId="{C863423B-F1C4-44AF-968C-38F3D6E345DD}" type="presOf" srcId="{DCC405D7-0A93-4660-9BA3-E8779A00DE7A}" destId="{3EBCE779-D405-4430-8815-5827BEF1A055}" srcOrd="0" destOrd="0" presId="urn:microsoft.com/office/officeart/2005/8/layout/equation1"/>
    <dgm:cxn modelId="{C9AE6965-1637-47B1-8F21-410137C0D9B9}" type="presOf" srcId="{FE0C1253-7229-44EA-A405-FCF18EB972DC}" destId="{2F9ACA9F-4807-4455-AF14-6B7F74337433}" srcOrd="0" destOrd="0" presId="urn:microsoft.com/office/officeart/2005/8/layout/equation1"/>
    <dgm:cxn modelId="{54299050-9DDA-4D65-B64F-89F0B456023C}" srcId="{CFC5DFEF-E0AB-4166-A166-AA16B86C3358}" destId="{DCC405D7-0A93-4660-9BA3-E8779A00DE7A}" srcOrd="0" destOrd="0" parTransId="{F7A523FB-B668-47FC-880A-8301123E068F}" sibTransId="{66C64345-410E-4440-A6C5-60373AE760D0}"/>
    <dgm:cxn modelId="{0B3F7573-C734-419F-BD7C-72404B37BB53}" srcId="{CFC5DFEF-E0AB-4166-A166-AA16B86C3358}" destId="{A3E435FD-034B-42CD-931A-BEF595C3C702}" srcOrd="2" destOrd="0" parTransId="{35FB8622-DE0D-406E-8D48-8BC12016E303}" sibTransId="{808CEFC2-CFFA-48B0-B322-DE74BDA068C4}"/>
    <dgm:cxn modelId="{E7408A75-92FD-47DE-BCDC-1F8DDF1D6452}" type="presOf" srcId="{A3E435FD-034B-42CD-931A-BEF595C3C702}" destId="{6A22CE69-CEF3-493A-A855-905B4A85166C}" srcOrd="0" destOrd="0" presId="urn:microsoft.com/office/officeart/2005/8/layout/equation1"/>
    <dgm:cxn modelId="{A4BB8283-E2C5-4D37-B6F8-D51ACEAEB65C}" type="presOf" srcId="{CFC5DFEF-E0AB-4166-A166-AA16B86C3358}" destId="{26225B06-90DE-476D-A67A-34468FF850FD}" srcOrd="0" destOrd="0" presId="urn:microsoft.com/office/officeart/2005/8/layout/equation1"/>
    <dgm:cxn modelId="{B8450899-9C45-47E8-8FFF-A7C722F76233}" type="presOf" srcId="{66C64345-410E-4440-A6C5-60373AE760D0}" destId="{F0C25D6E-75E8-4B5C-8EE4-6CF82FAB478D}" srcOrd="0" destOrd="0" presId="urn:microsoft.com/office/officeart/2005/8/layout/equation1"/>
    <dgm:cxn modelId="{CBCDBB66-8CC2-4C56-B1C0-AF7C385B1B8F}" type="presParOf" srcId="{26225B06-90DE-476D-A67A-34468FF850FD}" destId="{3EBCE779-D405-4430-8815-5827BEF1A055}" srcOrd="0" destOrd="0" presId="urn:microsoft.com/office/officeart/2005/8/layout/equation1"/>
    <dgm:cxn modelId="{8F1A00C6-CC90-43AE-9F0E-AAED7CBC3C0D}" type="presParOf" srcId="{26225B06-90DE-476D-A67A-34468FF850FD}" destId="{777BB19E-8C05-4E62-AE7F-E6A41F9ED2F0}" srcOrd="1" destOrd="0" presId="urn:microsoft.com/office/officeart/2005/8/layout/equation1"/>
    <dgm:cxn modelId="{FC28E13C-7674-4EA6-919C-2906AB88B2F6}" type="presParOf" srcId="{26225B06-90DE-476D-A67A-34468FF850FD}" destId="{F0C25D6E-75E8-4B5C-8EE4-6CF82FAB478D}" srcOrd="2" destOrd="0" presId="urn:microsoft.com/office/officeart/2005/8/layout/equation1"/>
    <dgm:cxn modelId="{C68AA4C7-0751-4038-837B-B6FE2D378AE5}" type="presParOf" srcId="{26225B06-90DE-476D-A67A-34468FF850FD}" destId="{5D69DD20-3C0A-46EC-AE33-7A83A1FB4B6D}" srcOrd="3" destOrd="0" presId="urn:microsoft.com/office/officeart/2005/8/layout/equation1"/>
    <dgm:cxn modelId="{98832991-AF04-4604-8886-FD73FB6CCA45}" type="presParOf" srcId="{26225B06-90DE-476D-A67A-34468FF850FD}" destId="{2F9ACA9F-4807-4455-AF14-6B7F74337433}" srcOrd="4" destOrd="0" presId="urn:microsoft.com/office/officeart/2005/8/layout/equation1"/>
    <dgm:cxn modelId="{76F63FF7-A10F-4648-9272-C71A8023D569}" type="presParOf" srcId="{26225B06-90DE-476D-A67A-34468FF850FD}" destId="{1A9D3CB1-3646-4CA5-9EB8-5CACAFC9BF25}" srcOrd="5" destOrd="0" presId="urn:microsoft.com/office/officeart/2005/8/layout/equation1"/>
    <dgm:cxn modelId="{D79DF65A-F233-4E0D-8947-0C8DFCDA4E3F}" type="presParOf" srcId="{26225B06-90DE-476D-A67A-34468FF850FD}" destId="{9A8BCF17-A69B-4436-AADA-56F1641248AA}" srcOrd="6" destOrd="0" presId="urn:microsoft.com/office/officeart/2005/8/layout/equation1"/>
    <dgm:cxn modelId="{028D3ACE-5C63-4507-9D9E-7B4C00DD656B}" type="presParOf" srcId="{26225B06-90DE-476D-A67A-34468FF850FD}" destId="{0FA46B0A-23C3-47B5-9176-76317FC0E0DA}" srcOrd="7" destOrd="0" presId="urn:microsoft.com/office/officeart/2005/8/layout/equation1"/>
    <dgm:cxn modelId="{8C19BEE8-05F7-4398-814E-EAC15B297A8E}" type="presParOf" srcId="{26225B06-90DE-476D-A67A-34468FF850FD}" destId="{6A22CE69-CEF3-493A-A855-905B4A85166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5B5AC-9470-4082-9A42-AF158E67C29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D8A33-1481-4399-A9EE-A4F28AF1361F}">
      <dgm:prSet phldrT="[Text]"/>
      <dgm:spPr/>
      <dgm:t>
        <a:bodyPr/>
        <a:lstStyle/>
        <a:p>
          <a:r>
            <a:rPr lang="en-US" dirty="0"/>
            <a:t>Checks if the input is English alphabet</a:t>
          </a:r>
        </a:p>
      </dgm:t>
    </dgm:pt>
    <dgm:pt modelId="{BBAC6A1E-49E0-4854-9578-B8EC83ED17F2}" type="parTrans" cxnId="{DA7C2F65-DCB7-47C6-AB6E-D2E1A7DD7DC7}">
      <dgm:prSet/>
      <dgm:spPr/>
      <dgm:t>
        <a:bodyPr/>
        <a:lstStyle/>
        <a:p>
          <a:endParaRPr lang="en-US"/>
        </a:p>
      </dgm:t>
    </dgm:pt>
    <dgm:pt modelId="{5737E075-890C-4ADA-8733-F7F43354D7A5}" type="sibTrans" cxnId="{DA7C2F65-DCB7-47C6-AB6E-D2E1A7DD7DC7}">
      <dgm:prSet/>
      <dgm:spPr/>
      <dgm:t>
        <a:bodyPr/>
        <a:lstStyle/>
        <a:p>
          <a:endParaRPr lang="en-US"/>
        </a:p>
      </dgm:t>
    </dgm:pt>
    <dgm:pt modelId="{80F0282C-A4FF-4BDD-AC54-1CEBB7EB6585}">
      <dgm:prSet phldrT="[Text]"/>
      <dgm:spPr/>
      <dgm:t>
        <a:bodyPr/>
        <a:lstStyle/>
        <a:p>
          <a:r>
            <a:rPr lang="en-US" dirty="0"/>
            <a:t>Subtracts each character’s ASCII value by the key</a:t>
          </a:r>
        </a:p>
      </dgm:t>
    </dgm:pt>
    <dgm:pt modelId="{37536264-E373-42A7-A33C-6CF32F518281}" type="parTrans" cxnId="{915E2B08-FB28-40CE-AACA-AA58C0445672}">
      <dgm:prSet/>
      <dgm:spPr/>
      <dgm:t>
        <a:bodyPr/>
        <a:lstStyle/>
        <a:p>
          <a:endParaRPr lang="en-US"/>
        </a:p>
      </dgm:t>
    </dgm:pt>
    <dgm:pt modelId="{9DFEBFB7-AC64-40B8-B453-86781B497465}" type="sibTrans" cxnId="{915E2B08-FB28-40CE-AACA-AA58C0445672}">
      <dgm:prSet/>
      <dgm:spPr/>
      <dgm:t>
        <a:bodyPr/>
        <a:lstStyle/>
        <a:p>
          <a:endParaRPr lang="en-US"/>
        </a:p>
      </dgm:t>
    </dgm:pt>
    <dgm:pt modelId="{6C17A26A-4577-4945-97A4-C9DB4C198338}">
      <dgm:prSet phldrT="[Text]"/>
      <dgm:spPr/>
      <dgm:t>
        <a:bodyPr/>
        <a:lstStyle/>
        <a:p>
          <a:r>
            <a:rPr lang="en-US" dirty="0"/>
            <a:t>Prints decrypted text</a:t>
          </a:r>
        </a:p>
      </dgm:t>
    </dgm:pt>
    <dgm:pt modelId="{A8CC127C-F0B5-4EE3-89EF-830774081743}" type="parTrans" cxnId="{4AF827CF-6384-44EE-8A47-A8502C8B4B57}">
      <dgm:prSet/>
      <dgm:spPr/>
      <dgm:t>
        <a:bodyPr/>
        <a:lstStyle/>
        <a:p>
          <a:endParaRPr lang="en-US"/>
        </a:p>
      </dgm:t>
    </dgm:pt>
    <dgm:pt modelId="{859028FD-F3E0-4DD8-A6DA-E9DBF0D06DB2}" type="sibTrans" cxnId="{4AF827CF-6384-44EE-8A47-A8502C8B4B57}">
      <dgm:prSet/>
      <dgm:spPr/>
      <dgm:t>
        <a:bodyPr/>
        <a:lstStyle/>
        <a:p>
          <a:endParaRPr lang="en-US"/>
        </a:p>
      </dgm:t>
    </dgm:pt>
    <dgm:pt modelId="{CC1BE637-474F-45B6-9BE6-46C8E471D07F}" type="pres">
      <dgm:prSet presAssocID="{8A85B5AC-9470-4082-9A42-AF158E67C294}" presName="rootnode" presStyleCnt="0">
        <dgm:presLayoutVars>
          <dgm:chMax/>
          <dgm:chPref/>
          <dgm:dir/>
          <dgm:animLvl val="lvl"/>
        </dgm:presLayoutVars>
      </dgm:prSet>
      <dgm:spPr/>
    </dgm:pt>
    <dgm:pt modelId="{0B9DCF7D-1925-4F58-B5E3-8F9580034146}" type="pres">
      <dgm:prSet presAssocID="{860D8A33-1481-4399-A9EE-A4F28AF1361F}" presName="composite" presStyleCnt="0"/>
      <dgm:spPr/>
    </dgm:pt>
    <dgm:pt modelId="{A4C174AC-81B6-432B-BF9F-99664D1D19C5}" type="pres">
      <dgm:prSet presAssocID="{860D8A33-1481-4399-A9EE-A4F28AF1361F}" presName="bentUpArrow1" presStyleLbl="alignImgPlace1" presStyleIdx="0" presStyleCnt="2"/>
      <dgm:spPr/>
    </dgm:pt>
    <dgm:pt modelId="{0E20DB9C-BEFA-4369-BB17-06F69E16BD1E}" type="pres">
      <dgm:prSet presAssocID="{860D8A33-1481-4399-A9EE-A4F28AF1361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89D3C5B-FE59-42E2-B76D-3174AC4C9468}" type="pres">
      <dgm:prSet presAssocID="{860D8A33-1481-4399-A9EE-A4F28AF1361F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9A37815-A332-4B74-A239-1284B9E0AB71}" type="pres">
      <dgm:prSet presAssocID="{5737E075-890C-4ADA-8733-F7F43354D7A5}" presName="sibTrans" presStyleCnt="0"/>
      <dgm:spPr/>
    </dgm:pt>
    <dgm:pt modelId="{2F9F0DF6-1343-48E5-BDEF-59480297F507}" type="pres">
      <dgm:prSet presAssocID="{80F0282C-A4FF-4BDD-AC54-1CEBB7EB6585}" presName="composite" presStyleCnt="0"/>
      <dgm:spPr/>
    </dgm:pt>
    <dgm:pt modelId="{BF7F6130-A507-44F2-B1B5-F4367AA641D5}" type="pres">
      <dgm:prSet presAssocID="{80F0282C-A4FF-4BDD-AC54-1CEBB7EB6585}" presName="bentUpArrow1" presStyleLbl="alignImgPlace1" presStyleIdx="1" presStyleCnt="2"/>
      <dgm:spPr/>
    </dgm:pt>
    <dgm:pt modelId="{70484A5A-0A48-41A5-9059-A4FD7ECDC544}" type="pres">
      <dgm:prSet presAssocID="{80F0282C-A4FF-4BDD-AC54-1CEBB7EB658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5DE3276-5436-47B0-9856-E2BBBA0B6B33}" type="pres">
      <dgm:prSet presAssocID="{80F0282C-A4FF-4BDD-AC54-1CEBB7EB6585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3925CB2-0CDD-4FB6-9C53-4931CF3F45E1}" type="pres">
      <dgm:prSet presAssocID="{9DFEBFB7-AC64-40B8-B453-86781B497465}" presName="sibTrans" presStyleCnt="0"/>
      <dgm:spPr/>
    </dgm:pt>
    <dgm:pt modelId="{AEB9B99D-102F-4B02-BCB4-9864F54EB545}" type="pres">
      <dgm:prSet presAssocID="{6C17A26A-4577-4945-97A4-C9DB4C198338}" presName="composite" presStyleCnt="0"/>
      <dgm:spPr/>
    </dgm:pt>
    <dgm:pt modelId="{56040C02-4EBD-45F2-BA24-1317021EDA35}" type="pres">
      <dgm:prSet presAssocID="{6C17A26A-4577-4945-97A4-C9DB4C19833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15E2B08-FB28-40CE-AACA-AA58C0445672}" srcId="{8A85B5AC-9470-4082-9A42-AF158E67C294}" destId="{80F0282C-A4FF-4BDD-AC54-1CEBB7EB6585}" srcOrd="1" destOrd="0" parTransId="{37536264-E373-42A7-A33C-6CF32F518281}" sibTransId="{9DFEBFB7-AC64-40B8-B453-86781B497465}"/>
    <dgm:cxn modelId="{97520B26-7B1A-4D90-ADFB-278302EE0ED3}" type="presOf" srcId="{8A85B5AC-9470-4082-9A42-AF158E67C294}" destId="{CC1BE637-474F-45B6-9BE6-46C8E471D07F}" srcOrd="0" destOrd="0" presId="urn:microsoft.com/office/officeart/2005/8/layout/StepDownProcess"/>
    <dgm:cxn modelId="{DA7C2F65-DCB7-47C6-AB6E-D2E1A7DD7DC7}" srcId="{8A85B5AC-9470-4082-9A42-AF158E67C294}" destId="{860D8A33-1481-4399-A9EE-A4F28AF1361F}" srcOrd="0" destOrd="0" parTransId="{BBAC6A1E-49E0-4854-9578-B8EC83ED17F2}" sibTransId="{5737E075-890C-4ADA-8733-F7F43354D7A5}"/>
    <dgm:cxn modelId="{D59A8080-756C-4C1C-9CCD-FCB51EC187DD}" type="presOf" srcId="{80F0282C-A4FF-4BDD-AC54-1CEBB7EB6585}" destId="{70484A5A-0A48-41A5-9059-A4FD7ECDC544}" srcOrd="0" destOrd="0" presId="urn:microsoft.com/office/officeart/2005/8/layout/StepDownProcess"/>
    <dgm:cxn modelId="{30BAA3AD-6584-45BB-8D93-7717645779AD}" type="presOf" srcId="{6C17A26A-4577-4945-97A4-C9DB4C198338}" destId="{56040C02-4EBD-45F2-BA24-1317021EDA35}" srcOrd="0" destOrd="0" presId="urn:microsoft.com/office/officeart/2005/8/layout/StepDownProcess"/>
    <dgm:cxn modelId="{4AF827CF-6384-44EE-8A47-A8502C8B4B57}" srcId="{8A85B5AC-9470-4082-9A42-AF158E67C294}" destId="{6C17A26A-4577-4945-97A4-C9DB4C198338}" srcOrd="2" destOrd="0" parTransId="{A8CC127C-F0B5-4EE3-89EF-830774081743}" sibTransId="{859028FD-F3E0-4DD8-A6DA-E9DBF0D06DB2}"/>
    <dgm:cxn modelId="{41191DF5-E1FF-4F3F-87CF-D162582BADBA}" type="presOf" srcId="{860D8A33-1481-4399-A9EE-A4F28AF1361F}" destId="{0E20DB9C-BEFA-4369-BB17-06F69E16BD1E}" srcOrd="0" destOrd="0" presId="urn:microsoft.com/office/officeart/2005/8/layout/StepDownProcess"/>
    <dgm:cxn modelId="{B578DC0E-3573-4853-BA9D-5BBEC41EB0F8}" type="presParOf" srcId="{CC1BE637-474F-45B6-9BE6-46C8E471D07F}" destId="{0B9DCF7D-1925-4F58-B5E3-8F9580034146}" srcOrd="0" destOrd="0" presId="urn:microsoft.com/office/officeart/2005/8/layout/StepDownProcess"/>
    <dgm:cxn modelId="{D00EE180-2620-44C0-BB67-7849647C9CA6}" type="presParOf" srcId="{0B9DCF7D-1925-4F58-B5E3-8F9580034146}" destId="{A4C174AC-81B6-432B-BF9F-99664D1D19C5}" srcOrd="0" destOrd="0" presId="urn:microsoft.com/office/officeart/2005/8/layout/StepDownProcess"/>
    <dgm:cxn modelId="{4574F10C-91FA-4AED-B585-A594AE37767C}" type="presParOf" srcId="{0B9DCF7D-1925-4F58-B5E3-8F9580034146}" destId="{0E20DB9C-BEFA-4369-BB17-06F69E16BD1E}" srcOrd="1" destOrd="0" presId="urn:microsoft.com/office/officeart/2005/8/layout/StepDownProcess"/>
    <dgm:cxn modelId="{760B9FEE-3790-4A0E-BE0E-BB5D57813111}" type="presParOf" srcId="{0B9DCF7D-1925-4F58-B5E3-8F9580034146}" destId="{D89D3C5B-FE59-42E2-B76D-3174AC4C9468}" srcOrd="2" destOrd="0" presId="urn:microsoft.com/office/officeart/2005/8/layout/StepDownProcess"/>
    <dgm:cxn modelId="{678EC657-4A47-45C0-AEEB-8F47A1C09299}" type="presParOf" srcId="{CC1BE637-474F-45B6-9BE6-46C8E471D07F}" destId="{29A37815-A332-4B74-A239-1284B9E0AB71}" srcOrd="1" destOrd="0" presId="urn:microsoft.com/office/officeart/2005/8/layout/StepDownProcess"/>
    <dgm:cxn modelId="{DB5B8911-8B78-4F15-B26A-170D125B598B}" type="presParOf" srcId="{CC1BE637-474F-45B6-9BE6-46C8E471D07F}" destId="{2F9F0DF6-1343-48E5-BDEF-59480297F507}" srcOrd="2" destOrd="0" presId="urn:microsoft.com/office/officeart/2005/8/layout/StepDownProcess"/>
    <dgm:cxn modelId="{A1CE20B4-CF91-4444-B86A-85E01DF24D6C}" type="presParOf" srcId="{2F9F0DF6-1343-48E5-BDEF-59480297F507}" destId="{BF7F6130-A507-44F2-B1B5-F4367AA641D5}" srcOrd="0" destOrd="0" presId="urn:microsoft.com/office/officeart/2005/8/layout/StepDownProcess"/>
    <dgm:cxn modelId="{56DD139A-B354-4DBA-B896-5432E5DFB0F2}" type="presParOf" srcId="{2F9F0DF6-1343-48E5-BDEF-59480297F507}" destId="{70484A5A-0A48-41A5-9059-A4FD7ECDC544}" srcOrd="1" destOrd="0" presId="urn:microsoft.com/office/officeart/2005/8/layout/StepDownProcess"/>
    <dgm:cxn modelId="{2E64DD45-F02E-4325-9C00-72C3E6AD6F96}" type="presParOf" srcId="{2F9F0DF6-1343-48E5-BDEF-59480297F507}" destId="{05DE3276-5436-47B0-9856-E2BBBA0B6B33}" srcOrd="2" destOrd="0" presId="urn:microsoft.com/office/officeart/2005/8/layout/StepDownProcess"/>
    <dgm:cxn modelId="{E6432ED0-FDCD-40E0-B332-05724984248E}" type="presParOf" srcId="{CC1BE637-474F-45B6-9BE6-46C8E471D07F}" destId="{A3925CB2-0CDD-4FB6-9C53-4931CF3F45E1}" srcOrd="3" destOrd="0" presId="urn:microsoft.com/office/officeart/2005/8/layout/StepDownProcess"/>
    <dgm:cxn modelId="{3B2D7AF2-937A-4730-8F9B-83D75A4B31E7}" type="presParOf" srcId="{CC1BE637-474F-45B6-9BE6-46C8E471D07F}" destId="{AEB9B99D-102F-4B02-BCB4-9864F54EB545}" srcOrd="4" destOrd="0" presId="urn:microsoft.com/office/officeart/2005/8/layout/StepDownProcess"/>
    <dgm:cxn modelId="{367F3313-847E-4268-A473-0CFE1B1B7CB2}" type="presParOf" srcId="{AEB9B99D-102F-4B02-BCB4-9864F54EB545}" destId="{56040C02-4EBD-45F2-BA24-1317021EDA3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163B95-8737-4587-8950-B0EEF1F91785}" type="doc">
      <dgm:prSet loTypeId="urn:microsoft.com/office/officeart/2005/8/layout/equation1" loCatId="process" qsTypeId="urn:microsoft.com/office/officeart/2005/8/quickstyle/simple4" qsCatId="simple" csTypeId="urn:microsoft.com/office/officeart/2005/8/colors/colorful5" csCatId="colorful" phldr="1"/>
      <dgm:spPr/>
    </dgm:pt>
    <dgm:pt modelId="{B2D3A3F5-2BA5-4864-AA4C-1FBA65E6A365}">
      <dgm:prSet phldrT="[Text]"/>
      <dgm:spPr/>
      <dgm:t>
        <a:bodyPr/>
        <a:lstStyle/>
        <a:p>
          <a:r>
            <a:rPr lang="en-US" dirty="0"/>
            <a:t>Kl </a:t>
          </a:r>
          <a:r>
            <a:rPr lang="en-US" dirty="0" err="1"/>
            <a:t>wr</a:t>
          </a:r>
          <a:r>
            <a:rPr lang="en-US" dirty="0"/>
            <a:t> doo</a:t>
          </a:r>
        </a:p>
      </dgm:t>
    </dgm:pt>
    <dgm:pt modelId="{5A7E1098-1591-4B6F-9ECB-72754F1A6711}" type="parTrans" cxnId="{73720868-1239-4AE8-AE98-59AC7D930916}">
      <dgm:prSet/>
      <dgm:spPr/>
      <dgm:t>
        <a:bodyPr/>
        <a:lstStyle/>
        <a:p>
          <a:endParaRPr lang="en-US"/>
        </a:p>
      </dgm:t>
    </dgm:pt>
    <dgm:pt modelId="{2417CCAA-2115-4AE1-9767-4CA9A12454D9}" type="sibTrans" cxnId="{73720868-1239-4AE8-AE98-59AC7D930916}">
      <dgm:prSet/>
      <dgm:spPr/>
      <dgm:t>
        <a:bodyPr/>
        <a:lstStyle/>
        <a:p>
          <a:endParaRPr lang="en-US"/>
        </a:p>
      </dgm:t>
    </dgm:pt>
    <dgm:pt modelId="{CFF8E8F3-63D3-4A85-AEFB-402C478B20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F5D62930-47F8-45F5-BAC4-D3EECA3818B7}" type="parTrans" cxnId="{AAE1EB52-415D-4C88-935C-9D8B805B0227}">
      <dgm:prSet/>
      <dgm:spPr/>
      <dgm:t>
        <a:bodyPr/>
        <a:lstStyle/>
        <a:p>
          <a:endParaRPr lang="en-US"/>
        </a:p>
      </dgm:t>
    </dgm:pt>
    <dgm:pt modelId="{BD7F7DF6-D718-4C77-86F0-DE1F33C38706}" type="sibTrans" cxnId="{AAE1EB52-415D-4C88-935C-9D8B805B0227}">
      <dgm:prSet/>
      <dgm:spPr/>
      <dgm:t>
        <a:bodyPr/>
        <a:lstStyle/>
        <a:p>
          <a:endParaRPr lang="en-US"/>
        </a:p>
      </dgm:t>
    </dgm:pt>
    <dgm:pt modelId="{9D122ACE-588C-4E29-ADDF-E22B55AFB6DC}">
      <dgm:prSet phldrT="[Text]"/>
      <dgm:spPr/>
      <dgm:t>
        <a:bodyPr/>
        <a:lstStyle/>
        <a:p>
          <a:r>
            <a:rPr lang="en-US" dirty="0"/>
            <a:t>Hi to all</a:t>
          </a:r>
        </a:p>
      </dgm:t>
    </dgm:pt>
    <dgm:pt modelId="{FE210DA0-D833-42CF-9D16-AFED9E13CFEE}" type="parTrans" cxnId="{4DB7A527-9FD5-4F4C-BB44-BDE17E7C9829}">
      <dgm:prSet/>
      <dgm:spPr/>
      <dgm:t>
        <a:bodyPr/>
        <a:lstStyle/>
        <a:p>
          <a:endParaRPr lang="en-US"/>
        </a:p>
      </dgm:t>
    </dgm:pt>
    <dgm:pt modelId="{233A37F7-C320-49A7-84CC-0FF8E191CAAF}" type="sibTrans" cxnId="{4DB7A527-9FD5-4F4C-BB44-BDE17E7C9829}">
      <dgm:prSet/>
      <dgm:spPr/>
      <dgm:t>
        <a:bodyPr/>
        <a:lstStyle/>
        <a:p>
          <a:endParaRPr lang="en-US"/>
        </a:p>
      </dgm:t>
    </dgm:pt>
    <dgm:pt modelId="{A2897325-005D-417D-BE8D-A1BB51969B5F}" type="pres">
      <dgm:prSet presAssocID="{24163B95-8737-4587-8950-B0EEF1F91785}" presName="linearFlow" presStyleCnt="0">
        <dgm:presLayoutVars>
          <dgm:dir/>
          <dgm:resizeHandles val="exact"/>
        </dgm:presLayoutVars>
      </dgm:prSet>
      <dgm:spPr/>
    </dgm:pt>
    <dgm:pt modelId="{B4F01744-6651-4DEB-A30B-D8118671C786}" type="pres">
      <dgm:prSet presAssocID="{B2D3A3F5-2BA5-4864-AA4C-1FBA65E6A365}" presName="node" presStyleLbl="node1" presStyleIdx="0" presStyleCnt="3">
        <dgm:presLayoutVars>
          <dgm:bulletEnabled val="1"/>
        </dgm:presLayoutVars>
      </dgm:prSet>
      <dgm:spPr/>
    </dgm:pt>
    <dgm:pt modelId="{80BF414D-C4CF-4877-9EF7-11894B688364}" type="pres">
      <dgm:prSet presAssocID="{2417CCAA-2115-4AE1-9767-4CA9A12454D9}" presName="spacerL" presStyleCnt="0"/>
      <dgm:spPr/>
    </dgm:pt>
    <dgm:pt modelId="{9AA1E07A-3313-4587-B2CF-27C14A3F8BC3}" type="pres">
      <dgm:prSet presAssocID="{2417CCAA-2115-4AE1-9767-4CA9A12454D9}" presName="sibTrans" presStyleLbl="sibTrans2D1" presStyleIdx="0" presStyleCnt="2"/>
      <dgm:spPr/>
    </dgm:pt>
    <dgm:pt modelId="{158BFFEE-8D70-482E-96F8-E52AE1555B35}" type="pres">
      <dgm:prSet presAssocID="{2417CCAA-2115-4AE1-9767-4CA9A12454D9}" presName="spacerR" presStyleCnt="0"/>
      <dgm:spPr/>
    </dgm:pt>
    <dgm:pt modelId="{6F569B8D-5522-4A0D-A4B3-1A56EEE8CEBD}" type="pres">
      <dgm:prSet presAssocID="{CFF8E8F3-63D3-4A85-AEFB-402C478B204C}" presName="node" presStyleLbl="node1" presStyleIdx="1" presStyleCnt="3">
        <dgm:presLayoutVars>
          <dgm:bulletEnabled val="1"/>
        </dgm:presLayoutVars>
      </dgm:prSet>
      <dgm:spPr/>
    </dgm:pt>
    <dgm:pt modelId="{078D1E7A-A3EC-4698-8C79-FBD8C65BEB1B}" type="pres">
      <dgm:prSet presAssocID="{BD7F7DF6-D718-4C77-86F0-DE1F33C38706}" presName="spacerL" presStyleCnt="0"/>
      <dgm:spPr/>
    </dgm:pt>
    <dgm:pt modelId="{8D94352C-F9F8-4198-B81F-92D2D1EE35D7}" type="pres">
      <dgm:prSet presAssocID="{BD7F7DF6-D718-4C77-86F0-DE1F33C38706}" presName="sibTrans" presStyleLbl="sibTrans2D1" presStyleIdx="1" presStyleCnt="2"/>
      <dgm:spPr/>
    </dgm:pt>
    <dgm:pt modelId="{5139BACB-1F04-48BE-902C-C5FD27D858F0}" type="pres">
      <dgm:prSet presAssocID="{BD7F7DF6-D718-4C77-86F0-DE1F33C38706}" presName="spacerR" presStyleCnt="0"/>
      <dgm:spPr/>
    </dgm:pt>
    <dgm:pt modelId="{BA8DE87D-DA58-4906-8CCD-D1CBC27CF200}" type="pres">
      <dgm:prSet presAssocID="{9D122ACE-588C-4E29-ADDF-E22B55AFB6DC}" presName="node" presStyleLbl="node1" presStyleIdx="2" presStyleCnt="3">
        <dgm:presLayoutVars>
          <dgm:bulletEnabled val="1"/>
        </dgm:presLayoutVars>
      </dgm:prSet>
      <dgm:spPr/>
    </dgm:pt>
  </dgm:ptLst>
  <dgm:cxnLst>
    <dgm:cxn modelId="{CD078219-DA7A-4E2F-8361-7652F21D7283}" type="presOf" srcId="{24163B95-8737-4587-8950-B0EEF1F91785}" destId="{A2897325-005D-417D-BE8D-A1BB51969B5F}" srcOrd="0" destOrd="0" presId="urn:microsoft.com/office/officeart/2005/8/layout/equation1"/>
    <dgm:cxn modelId="{8B3F241B-8005-4949-880B-4443D88A6321}" type="presOf" srcId="{CFF8E8F3-63D3-4A85-AEFB-402C478B204C}" destId="{6F569B8D-5522-4A0D-A4B3-1A56EEE8CEBD}" srcOrd="0" destOrd="0" presId="urn:microsoft.com/office/officeart/2005/8/layout/equation1"/>
    <dgm:cxn modelId="{537FD924-8B7F-4FA4-8B0E-1C0460E656C8}" type="presOf" srcId="{9D122ACE-588C-4E29-ADDF-E22B55AFB6DC}" destId="{BA8DE87D-DA58-4906-8CCD-D1CBC27CF200}" srcOrd="0" destOrd="0" presId="urn:microsoft.com/office/officeart/2005/8/layout/equation1"/>
    <dgm:cxn modelId="{4DB7A527-9FD5-4F4C-BB44-BDE17E7C9829}" srcId="{24163B95-8737-4587-8950-B0EEF1F91785}" destId="{9D122ACE-588C-4E29-ADDF-E22B55AFB6DC}" srcOrd="2" destOrd="0" parTransId="{FE210DA0-D833-42CF-9D16-AFED9E13CFEE}" sibTransId="{233A37F7-C320-49A7-84CC-0FF8E191CAAF}"/>
    <dgm:cxn modelId="{A9923D3D-499A-427C-8E79-429660CA896A}" type="presOf" srcId="{BD7F7DF6-D718-4C77-86F0-DE1F33C38706}" destId="{8D94352C-F9F8-4198-B81F-92D2D1EE35D7}" srcOrd="0" destOrd="0" presId="urn:microsoft.com/office/officeart/2005/8/layout/equation1"/>
    <dgm:cxn modelId="{73720868-1239-4AE8-AE98-59AC7D930916}" srcId="{24163B95-8737-4587-8950-B0EEF1F91785}" destId="{B2D3A3F5-2BA5-4864-AA4C-1FBA65E6A365}" srcOrd="0" destOrd="0" parTransId="{5A7E1098-1591-4B6F-9ECB-72754F1A6711}" sibTransId="{2417CCAA-2115-4AE1-9767-4CA9A12454D9}"/>
    <dgm:cxn modelId="{AAE1EB52-415D-4C88-935C-9D8B805B0227}" srcId="{24163B95-8737-4587-8950-B0EEF1F91785}" destId="{CFF8E8F3-63D3-4A85-AEFB-402C478B204C}" srcOrd="1" destOrd="0" parTransId="{F5D62930-47F8-45F5-BAC4-D3EECA3818B7}" sibTransId="{BD7F7DF6-D718-4C77-86F0-DE1F33C38706}"/>
    <dgm:cxn modelId="{CEF2B57E-FC86-431E-A74D-59D004CF619E}" type="presOf" srcId="{2417CCAA-2115-4AE1-9767-4CA9A12454D9}" destId="{9AA1E07A-3313-4587-B2CF-27C14A3F8BC3}" srcOrd="0" destOrd="0" presId="urn:microsoft.com/office/officeart/2005/8/layout/equation1"/>
    <dgm:cxn modelId="{2ADBD6A7-A172-4976-96DC-08397A452FAD}" type="presOf" srcId="{B2D3A3F5-2BA5-4864-AA4C-1FBA65E6A365}" destId="{B4F01744-6651-4DEB-A30B-D8118671C786}" srcOrd="0" destOrd="0" presId="urn:microsoft.com/office/officeart/2005/8/layout/equation1"/>
    <dgm:cxn modelId="{6F2E70C5-B69B-4AAA-9268-53910B731769}" type="presParOf" srcId="{A2897325-005D-417D-BE8D-A1BB51969B5F}" destId="{B4F01744-6651-4DEB-A30B-D8118671C786}" srcOrd="0" destOrd="0" presId="urn:microsoft.com/office/officeart/2005/8/layout/equation1"/>
    <dgm:cxn modelId="{D3F82DD4-D895-49E3-86E8-84B46A254E06}" type="presParOf" srcId="{A2897325-005D-417D-BE8D-A1BB51969B5F}" destId="{80BF414D-C4CF-4877-9EF7-11894B688364}" srcOrd="1" destOrd="0" presId="urn:microsoft.com/office/officeart/2005/8/layout/equation1"/>
    <dgm:cxn modelId="{D66B9F2D-E40C-41A4-B108-627B52F1BCE5}" type="presParOf" srcId="{A2897325-005D-417D-BE8D-A1BB51969B5F}" destId="{9AA1E07A-3313-4587-B2CF-27C14A3F8BC3}" srcOrd="2" destOrd="0" presId="urn:microsoft.com/office/officeart/2005/8/layout/equation1"/>
    <dgm:cxn modelId="{E2FBBFC9-910A-4CC5-9130-427BDEC02D1A}" type="presParOf" srcId="{A2897325-005D-417D-BE8D-A1BB51969B5F}" destId="{158BFFEE-8D70-482E-96F8-E52AE1555B35}" srcOrd="3" destOrd="0" presId="urn:microsoft.com/office/officeart/2005/8/layout/equation1"/>
    <dgm:cxn modelId="{E8CC3828-B0C8-4FC8-ABE8-53DF0733656B}" type="presParOf" srcId="{A2897325-005D-417D-BE8D-A1BB51969B5F}" destId="{6F569B8D-5522-4A0D-A4B3-1A56EEE8CEBD}" srcOrd="4" destOrd="0" presId="urn:microsoft.com/office/officeart/2005/8/layout/equation1"/>
    <dgm:cxn modelId="{8915220D-FF01-4434-BD3F-0F1C5ABE2846}" type="presParOf" srcId="{A2897325-005D-417D-BE8D-A1BB51969B5F}" destId="{078D1E7A-A3EC-4698-8C79-FBD8C65BEB1B}" srcOrd="5" destOrd="0" presId="urn:microsoft.com/office/officeart/2005/8/layout/equation1"/>
    <dgm:cxn modelId="{2C657994-365E-4C6C-B82E-75D2CE42DBAE}" type="presParOf" srcId="{A2897325-005D-417D-BE8D-A1BB51969B5F}" destId="{8D94352C-F9F8-4198-B81F-92D2D1EE35D7}" srcOrd="6" destOrd="0" presId="urn:microsoft.com/office/officeart/2005/8/layout/equation1"/>
    <dgm:cxn modelId="{B5C2AFA1-9CB0-446A-9D89-D71E7BBDC93D}" type="presParOf" srcId="{A2897325-005D-417D-BE8D-A1BB51969B5F}" destId="{5139BACB-1F04-48BE-902C-C5FD27D858F0}" srcOrd="7" destOrd="0" presId="urn:microsoft.com/office/officeart/2005/8/layout/equation1"/>
    <dgm:cxn modelId="{57C7690F-625D-41E7-9674-560BAA50E109}" type="presParOf" srcId="{A2897325-005D-417D-BE8D-A1BB51969B5F}" destId="{BA8DE87D-DA58-4906-8CCD-D1CBC27CF20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B1E4FA-8BEF-4430-A6F5-9091D83DF5E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9AE3B3-169C-4710-9D2B-6F172FECA9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Key: permutations of the letters in the English alphabet</a:t>
          </a:r>
          <a:endParaRPr lang="en-US" dirty="0"/>
        </a:p>
      </dgm:t>
    </dgm:pt>
    <dgm:pt modelId="{CDDA08DD-C67C-498A-B83D-4ED23A4DBDCE}" type="parTrans" cxnId="{AA86B165-A1AC-4CF5-B9B1-B9636D20C5DD}">
      <dgm:prSet/>
      <dgm:spPr/>
      <dgm:t>
        <a:bodyPr/>
        <a:lstStyle/>
        <a:p>
          <a:endParaRPr lang="en-US"/>
        </a:p>
      </dgm:t>
    </dgm:pt>
    <dgm:pt modelId="{3E1A895D-E68D-4876-81AE-4221F4C1B510}" type="sibTrans" cxnId="{AA86B165-A1AC-4CF5-B9B1-B9636D20C5DD}">
      <dgm:prSet/>
      <dgm:spPr/>
      <dgm:t>
        <a:bodyPr/>
        <a:lstStyle/>
        <a:p>
          <a:endParaRPr lang="en-US"/>
        </a:p>
      </dgm:t>
    </dgm:pt>
    <dgm:pt modelId="{08C64858-5D11-4D9F-93CC-43EAA4C8F14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replaces each plaintext letter by the letter in the permutation </a:t>
          </a:r>
          <a:endParaRPr lang="en-US" dirty="0"/>
        </a:p>
      </dgm:t>
    </dgm:pt>
    <dgm:pt modelId="{7E00643E-808B-42AE-9E2E-5789956514BE}" type="parTrans" cxnId="{6149649D-99D3-4184-ABAC-44910E696AAB}">
      <dgm:prSet/>
      <dgm:spPr/>
      <dgm:t>
        <a:bodyPr/>
        <a:lstStyle/>
        <a:p>
          <a:endParaRPr lang="en-US"/>
        </a:p>
      </dgm:t>
    </dgm:pt>
    <dgm:pt modelId="{962D9390-2CDC-4F02-B793-489BEE6D86D3}" type="sibTrans" cxnId="{6149649D-99D3-4184-ABAC-44910E696AAB}">
      <dgm:prSet/>
      <dgm:spPr/>
      <dgm:t>
        <a:bodyPr/>
        <a:lstStyle/>
        <a:p>
          <a:endParaRPr lang="en-US"/>
        </a:p>
      </dgm:t>
    </dgm:pt>
    <dgm:pt modelId="{011A546C-D8AE-4C4E-B765-A1F58E5C27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English alphabets and key are valued from 0 to 25 using array</a:t>
          </a:r>
          <a:endParaRPr lang="en-US" dirty="0"/>
        </a:p>
      </dgm:t>
    </dgm:pt>
    <dgm:pt modelId="{06E87683-C68C-419D-A9B7-14D1793DBF47}" type="parTrans" cxnId="{2B492A81-3D00-4B7C-BC09-91770DD730A4}">
      <dgm:prSet/>
      <dgm:spPr/>
      <dgm:t>
        <a:bodyPr/>
        <a:lstStyle/>
        <a:p>
          <a:endParaRPr lang="en-US"/>
        </a:p>
      </dgm:t>
    </dgm:pt>
    <dgm:pt modelId="{5411BC74-1B22-4565-AB16-FB95468A34E4}" type="sibTrans" cxnId="{2B492A81-3D00-4B7C-BC09-91770DD730A4}">
      <dgm:prSet/>
      <dgm:spPr/>
      <dgm:t>
        <a:bodyPr/>
        <a:lstStyle/>
        <a:p>
          <a:endParaRPr lang="en-US"/>
        </a:p>
      </dgm:t>
    </dgm:pt>
    <dgm:pt modelId="{EB41B90C-F313-448A-B4F7-097B7199C24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Prints encrypted text</a:t>
          </a:r>
        </a:p>
      </dgm:t>
    </dgm:pt>
    <dgm:pt modelId="{03EEF666-4A09-417B-A068-0B881D58AA0A}" type="parTrans" cxnId="{FC7ED230-0729-4A68-A5FB-983A3316D8A2}">
      <dgm:prSet/>
      <dgm:spPr/>
      <dgm:t>
        <a:bodyPr/>
        <a:lstStyle/>
        <a:p>
          <a:endParaRPr lang="en-US"/>
        </a:p>
      </dgm:t>
    </dgm:pt>
    <dgm:pt modelId="{A67B5C95-675A-4276-BF01-F3A3B4115666}" type="sibTrans" cxnId="{FC7ED230-0729-4A68-A5FB-983A3316D8A2}">
      <dgm:prSet/>
      <dgm:spPr/>
      <dgm:t>
        <a:bodyPr/>
        <a:lstStyle/>
        <a:p>
          <a:endParaRPr lang="en-US"/>
        </a:p>
      </dgm:t>
    </dgm:pt>
    <dgm:pt modelId="{62853D1C-AD2A-4077-B6E6-840727406E2D}" type="pres">
      <dgm:prSet presAssocID="{23B1E4FA-8BEF-4430-A6F5-9091D83DF5EA}" presName="rootnode" presStyleCnt="0">
        <dgm:presLayoutVars>
          <dgm:chMax/>
          <dgm:chPref/>
          <dgm:dir/>
          <dgm:animLvl val="lvl"/>
        </dgm:presLayoutVars>
      </dgm:prSet>
      <dgm:spPr/>
    </dgm:pt>
    <dgm:pt modelId="{8583914A-BE29-4303-B9C0-FB1014E986F6}" type="pres">
      <dgm:prSet presAssocID="{C79AE3B3-169C-4710-9D2B-6F172FECA9CE}" presName="composite" presStyleCnt="0"/>
      <dgm:spPr/>
    </dgm:pt>
    <dgm:pt modelId="{084E56A1-7715-4F44-BAFC-97C29AC06C02}" type="pres">
      <dgm:prSet presAssocID="{C79AE3B3-169C-4710-9D2B-6F172FECA9CE}" presName="bentUpArrow1" presStyleLbl="alignImgPlace1" presStyleIdx="0" presStyleCnt="3"/>
      <dgm:spPr/>
    </dgm:pt>
    <dgm:pt modelId="{1D1E8536-128D-4508-B2E4-F3EB8EB8D479}" type="pres">
      <dgm:prSet presAssocID="{C79AE3B3-169C-4710-9D2B-6F172FECA9C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14E0087-C853-4AE5-9FBD-0BAF82F5CB2B}" type="pres">
      <dgm:prSet presAssocID="{C79AE3B3-169C-4710-9D2B-6F172FECA9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7316373-62E3-4B1A-96AA-46C934A0CC31}" type="pres">
      <dgm:prSet presAssocID="{3E1A895D-E68D-4876-81AE-4221F4C1B510}" presName="sibTrans" presStyleCnt="0"/>
      <dgm:spPr/>
    </dgm:pt>
    <dgm:pt modelId="{3B98E38A-377A-4024-A5FA-805A9D7F8213}" type="pres">
      <dgm:prSet presAssocID="{011A546C-D8AE-4C4E-B765-A1F58E5C2773}" presName="composite" presStyleCnt="0"/>
      <dgm:spPr/>
    </dgm:pt>
    <dgm:pt modelId="{505C1758-A1A8-42DB-B7E9-CB4B5F9B678E}" type="pres">
      <dgm:prSet presAssocID="{011A546C-D8AE-4C4E-B765-A1F58E5C2773}" presName="bentUpArrow1" presStyleLbl="alignImgPlace1" presStyleIdx="1" presStyleCnt="3"/>
      <dgm:spPr/>
    </dgm:pt>
    <dgm:pt modelId="{E28F90FD-E53B-4DF7-B1F9-C8DC13B2ECA0}" type="pres">
      <dgm:prSet presAssocID="{011A546C-D8AE-4C4E-B765-A1F58E5C277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3B2F4AF-911D-4E49-B464-0A9003D26FD3}" type="pres">
      <dgm:prSet presAssocID="{011A546C-D8AE-4C4E-B765-A1F58E5C277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4E1B9D-B4BA-41FB-A50B-0A0CF4009FE7}" type="pres">
      <dgm:prSet presAssocID="{5411BC74-1B22-4565-AB16-FB95468A34E4}" presName="sibTrans" presStyleCnt="0"/>
      <dgm:spPr/>
    </dgm:pt>
    <dgm:pt modelId="{495FA4C7-3D4B-4D1B-AC37-4863C32434F0}" type="pres">
      <dgm:prSet presAssocID="{08C64858-5D11-4D9F-93CC-43EAA4C8F149}" presName="composite" presStyleCnt="0"/>
      <dgm:spPr/>
    </dgm:pt>
    <dgm:pt modelId="{DEFD51FB-9435-4D8F-879C-CE971D66FDDA}" type="pres">
      <dgm:prSet presAssocID="{08C64858-5D11-4D9F-93CC-43EAA4C8F149}" presName="bentUpArrow1" presStyleLbl="alignImgPlace1" presStyleIdx="2" presStyleCnt="3"/>
      <dgm:spPr/>
    </dgm:pt>
    <dgm:pt modelId="{7C4E7B90-BDE2-40A3-B767-04F66E2909EF}" type="pres">
      <dgm:prSet presAssocID="{08C64858-5D11-4D9F-93CC-43EAA4C8F14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E5C9AAF-FCA6-40E5-8368-7E06ED09E58C}" type="pres">
      <dgm:prSet presAssocID="{08C64858-5D11-4D9F-93CC-43EAA4C8F14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364C503-480A-4566-9F84-007FE6FE7C82}" type="pres">
      <dgm:prSet presAssocID="{962D9390-2CDC-4F02-B793-489BEE6D86D3}" presName="sibTrans" presStyleCnt="0"/>
      <dgm:spPr/>
    </dgm:pt>
    <dgm:pt modelId="{5665211D-87DA-498F-A1E0-6AB5AA09716E}" type="pres">
      <dgm:prSet presAssocID="{EB41B90C-F313-448A-B4F7-097B7199C24B}" presName="composite" presStyleCnt="0"/>
      <dgm:spPr/>
    </dgm:pt>
    <dgm:pt modelId="{1E362F85-D1B3-4434-B627-8EC71B5BFBE7}" type="pres">
      <dgm:prSet presAssocID="{EB41B90C-F313-448A-B4F7-097B7199C24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10DEAA0C-A40D-4E82-BDD3-0E58461CF839}" type="presOf" srcId="{EB41B90C-F313-448A-B4F7-097B7199C24B}" destId="{1E362F85-D1B3-4434-B627-8EC71B5BFBE7}" srcOrd="0" destOrd="0" presId="urn:microsoft.com/office/officeart/2005/8/layout/StepDownProcess"/>
    <dgm:cxn modelId="{FC7ED230-0729-4A68-A5FB-983A3316D8A2}" srcId="{23B1E4FA-8BEF-4430-A6F5-9091D83DF5EA}" destId="{EB41B90C-F313-448A-B4F7-097B7199C24B}" srcOrd="3" destOrd="0" parTransId="{03EEF666-4A09-417B-A068-0B881D58AA0A}" sibTransId="{A67B5C95-675A-4276-BF01-F3A3B4115666}"/>
    <dgm:cxn modelId="{9D62F73A-D65A-4DF9-9EC2-8C05FFF34F68}" type="presOf" srcId="{C79AE3B3-169C-4710-9D2B-6F172FECA9CE}" destId="{1D1E8536-128D-4508-B2E4-F3EB8EB8D479}" srcOrd="0" destOrd="0" presId="urn:microsoft.com/office/officeart/2005/8/layout/StepDownProcess"/>
    <dgm:cxn modelId="{AA86B165-A1AC-4CF5-B9B1-B9636D20C5DD}" srcId="{23B1E4FA-8BEF-4430-A6F5-9091D83DF5EA}" destId="{C79AE3B3-169C-4710-9D2B-6F172FECA9CE}" srcOrd="0" destOrd="0" parTransId="{CDDA08DD-C67C-498A-B83D-4ED23A4DBDCE}" sibTransId="{3E1A895D-E68D-4876-81AE-4221F4C1B510}"/>
    <dgm:cxn modelId="{FE418946-A846-44AE-99C7-67E113AFB54C}" type="presOf" srcId="{08C64858-5D11-4D9F-93CC-43EAA4C8F149}" destId="{7C4E7B90-BDE2-40A3-B767-04F66E2909EF}" srcOrd="0" destOrd="0" presId="urn:microsoft.com/office/officeart/2005/8/layout/StepDownProcess"/>
    <dgm:cxn modelId="{2B492A81-3D00-4B7C-BC09-91770DD730A4}" srcId="{23B1E4FA-8BEF-4430-A6F5-9091D83DF5EA}" destId="{011A546C-D8AE-4C4E-B765-A1F58E5C2773}" srcOrd="1" destOrd="0" parTransId="{06E87683-C68C-419D-A9B7-14D1793DBF47}" sibTransId="{5411BC74-1B22-4565-AB16-FB95468A34E4}"/>
    <dgm:cxn modelId="{6149649D-99D3-4184-ABAC-44910E696AAB}" srcId="{23B1E4FA-8BEF-4430-A6F5-9091D83DF5EA}" destId="{08C64858-5D11-4D9F-93CC-43EAA4C8F149}" srcOrd="2" destOrd="0" parTransId="{7E00643E-808B-42AE-9E2E-5789956514BE}" sibTransId="{962D9390-2CDC-4F02-B793-489BEE6D86D3}"/>
    <dgm:cxn modelId="{736D76D0-9020-4882-8D44-233527E84140}" type="presOf" srcId="{011A546C-D8AE-4C4E-B765-A1F58E5C2773}" destId="{E28F90FD-E53B-4DF7-B1F9-C8DC13B2ECA0}" srcOrd="0" destOrd="0" presId="urn:microsoft.com/office/officeart/2005/8/layout/StepDownProcess"/>
    <dgm:cxn modelId="{8F6A6FFD-44FC-4D7B-86B2-ED13F242F0FB}" type="presOf" srcId="{23B1E4FA-8BEF-4430-A6F5-9091D83DF5EA}" destId="{62853D1C-AD2A-4077-B6E6-840727406E2D}" srcOrd="0" destOrd="0" presId="urn:microsoft.com/office/officeart/2005/8/layout/StepDownProcess"/>
    <dgm:cxn modelId="{3285FD05-DE35-4466-8A0F-2F70F2149DCC}" type="presParOf" srcId="{62853D1C-AD2A-4077-B6E6-840727406E2D}" destId="{8583914A-BE29-4303-B9C0-FB1014E986F6}" srcOrd="0" destOrd="0" presId="urn:microsoft.com/office/officeart/2005/8/layout/StepDownProcess"/>
    <dgm:cxn modelId="{0B0B7ECE-FB2C-4465-893A-04F141446A05}" type="presParOf" srcId="{8583914A-BE29-4303-B9C0-FB1014E986F6}" destId="{084E56A1-7715-4F44-BAFC-97C29AC06C02}" srcOrd="0" destOrd="0" presId="urn:microsoft.com/office/officeart/2005/8/layout/StepDownProcess"/>
    <dgm:cxn modelId="{57E2FEB8-1B3B-44C4-8055-1C8E937D54D6}" type="presParOf" srcId="{8583914A-BE29-4303-B9C0-FB1014E986F6}" destId="{1D1E8536-128D-4508-B2E4-F3EB8EB8D479}" srcOrd="1" destOrd="0" presId="urn:microsoft.com/office/officeart/2005/8/layout/StepDownProcess"/>
    <dgm:cxn modelId="{89255043-4872-470C-9A22-680DB1AAA432}" type="presParOf" srcId="{8583914A-BE29-4303-B9C0-FB1014E986F6}" destId="{C14E0087-C853-4AE5-9FBD-0BAF82F5CB2B}" srcOrd="2" destOrd="0" presId="urn:microsoft.com/office/officeart/2005/8/layout/StepDownProcess"/>
    <dgm:cxn modelId="{8FA62FAB-900D-462E-83C0-A0EBE0EF6D4E}" type="presParOf" srcId="{62853D1C-AD2A-4077-B6E6-840727406E2D}" destId="{B7316373-62E3-4B1A-96AA-46C934A0CC31}" srcOrd="1" destOrd="0" presId="urn:microsoft.com/office/officeart/2005/8/layout/StepDownProcess"/>
    <dgm:cxn modelId="{93152147-6F01-43E4-86C8-80EB84FC77CB}" type="presParOf" srcId="{62853D1C-AD2A-4077-B6E6-840727406E2D}" destId="{3B98E38A-377A-4024-A5FA-805A9D7F8213}" srcOrd="2" destOrd="0" presId="urn:microsoft.com/office/officeart/2005/8/layout/StepDownProcess"/>
    <dgm:cxn modelId="{ED360F46-36DA-430B-9901-D7A3CA074D99}" type="presParOf" srcId="{3B98E38A-377A-4024-A5FA-805A9D7F8213}" destId="{505C1758-A1A8-42DB-B7E9-CB4B5F9B678E}" srcOrd="0" destOrd="0" presId="urn:microsoft.com/office/officeart/2005/8/layout/StepDownProcess"/>
    <dgm:cxn modelId="{B36378C8-8400-47A7-AAC3-77F46FBA15E6}" type="presParOf" srcId="{3B98E38A-377A-4024-A5FA-805A9D7F8213}" destId="{E28F90FD-E53B-4DF7-B1F9-C8DC13B2ECA0}" srcOrd="1" destOrd="0" presId="urn:microsoft.com/office/officeart/2005/8/layout/StepDownProcess"/>
    <dgm:cxn modelId="{44CEB6C2-4A3F-4D4C-8A06-6E1E1B872990}" type="presParOf" srcId="{3B98E38A-377A-4024-A5FA-805A9D7F8213}" destId="{B3B2F4AF-911D-4E49-B464-0A9003D26FD3}" srcOrd="2" destOrd="0" presId="urn:microsoft.com/office/officeart/2005/8/layout/StepDownProcess"/>
    <dgm:cxn modelId="{DFED5457-C80C-4076-8DD2-37AE531D4B97}" type="presParOf" srcId="{62853D1C-AD2A-4077-B6E6-840727406E2D}" destId="{C04E1B9D-B4BA-41FB-A50B-0A0CF4009FE7}" srcOrd="3" destOrd="0" presId="urn:microsoft.com/office/officeart/2005/8/layout/StepDownProcess"/>
    <dgm:cxn modelId="{9C189F9B-F3EF-48EA-9007-30325B0AF3F4}" type="presParOf" srcId="{62853D1C-AD2A-4077-B6E6-840727406E2D}" destId="{495FA4C7-3D4B-4D1B-AC37-4863C32434F0}" srcOrd="4" destOrd="0" presId="urn:microsoft.com/office/officeart/2005/8/layout/StepDownProcess"/>
    <dgm:cxn modelId="{9E7F60E6-5DCF-4FDD-B614-05A5E5DBDE24}" type="presParOf" srcId="{495FA4C7-3D4B-4D1B-AC37-4863C32434F0}" destId="{DEFD51FB-9435-4D8F-879C-CE971D66FDDA}" srcOrd="0" destOrd="0" presId="urn:microsoft.com/office/officeart/2005/8/layout/StepDownProcess"/>
    <dgm:cxn modelId="{81B18535-CD0F-4F25-942C-D155E7377F1A}" type="presParOf" srcId="{495FA4C7-3D4B-4D1B-AC37-4863C32434F0}" destId="{7C4E7B90-BDE2-40A3-B767-04F66E2909EF}" srcOrd="1" destOrd="0" presId="urn:microsoft.com/office/officeart/2005/8/layout/StepDownProcess"/>
    <dgm:cxn modelId="{9B0EA5CE-8AC9-4BB4-9CD3-006EF2C6114A}" type="presParOf" srcId="{495FA4C7-3D4B-4D1B-AC37-4863C32434F0}" destId="{2E5C9AAF-FCA6-40E5-8368-7E06ED09E58C}" srcOrd="2" destOrd="0" presId="urn:microsoft.com/office/officeart/2005/8/layout/StepDownProcess"/>
    <dgm:cxn modelId="{6DA0CE32-CFDF-414E-B840-0A2540E9AE4A}" type="presParOf" srcId="{62853D1C-AD2A-4077-B6E6-840727406E2D}" destId="{B364C503-480A-4566-9F84-007FE6FE7C82}" srcOrd="5" destOrd="0" presId="urn:microsoft.com/office/officeart/2005/8/layout/StepDownProcess"/>
    <dgm:cxn modelId="{0371EF2C-2D7D-477A-B9AA-AB0F94FD5C9D}" type="presParOf" srcId="{62853D1C-AD2A-4077-B6E6-840727406E2D}" destId="{5665211D-87DA-498F-A1E0-6AB5AA09716E}" srcOrd="6" destOrd="0" presId="urn:microsoft.com/office/officeart/2005/8/layout/StepDownProcess"/>
    <dgm:cxn modelId="{054DE999-FE57-41FF-AB9F-DF8214354F8C}" type="presParOf" srcId="{5665211D-87DA-498F-A1E0-6AB5AA09716E}" destId="{1E362F85-D1B3-4434-B627-8EC71B5BFBE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58F6C-98BB-45D7-91CE-ECA88AF8943C}">
      <dsp:nvSpPr>
        <dsp:cNvPr id="0" name=""/>
        <dsp:cNvSpPr/>
      </dsp:nvSpPr>
      <dsp:spPr>
        <a:xfrm>
          <a:off x="0" y="374131"/>
          <a:ext cx="109050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399AE-3C1B-4ED5-8D61-30711A1FBD9B}">
      <dsp:nvSpPr>
        <dsp:cNvPr id="0" name=""/>
        <dsp:cNvSpPr/>
      </dsp:nvSpPr>
      <dsp:spPr>
        <a:xfrm>
          <a:off x="545253" y="93691"/>
          <a:ext cx="763354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a typeface="+mn-lt"/>
              <a:cs typeface="+mn-lt"/>
            </a:rPr>
            <a:t>Sadia Ahmed Bushra (201014005)</a:t>
          </a:r>
          <a:endParaRPr lang="en-US" sz="1900" kern="1200" dirty="0"/>
        </a:p>
      </dsp:txBody>
      <dsp:txXfrm>
        <a:off x="572633" y="121071"/>
        <a:ext cx="7578786" cy="506120"/>
      </dsp:txXfrm>
    </dsp:sp>
    <dsp:sp modelId="{A8615FF9-7CF8-4C02-92BF-98286F7DA8E4}">
      <dsp:nvSpPr>
        <dsp:cNvPr id="0" name=""/>
        <dsp:cNvSpPr/>
      </dsp:nvSpPr>
      <dsp:spPr>
        <a:xfrm>
          <a:off x="0" y="1235971"/>
          <a:ext cx="109050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9C8BC-DBD2-4E91-A4CA-A55579ADFF92}">
      <dsp:nvSpPr>
        <dsp:cNvPr id="0" name=""/>
        <dsp:cNvSpPr/>
      </dsp:nvSpPr>
      <dsp:spPr>
        <a:xfrm>
          <a:off x="545253" y="955531"/>
          <a:ext cx="7633546" cy="56088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a typeface="+mn-lt"/>
              <a:cs typeface="+mn-lt"/>
            </a:rPr>
            <a:t>Md. Mehedi Hasan (201014082)</a:t>
          </a:r>
          <a:endParaRPr lang="en-US" sz="1900" kern="1200" dirty="0"/>
        </a:p>
      </dsp:txBody>
      <dsp:txXfrm>
        <a:off x="572633" y="982911"/>
        <a:ext cx="7578786" cy="506120"/>
      </dsp:txXfrm>
    </dsp:sp>
    <dsp:sp modelId="{C58A2949-115D-4A4A-ADCB-CF33E337B4CC}">
      <dsp:nvSpPr>
        <dsp:cNvPr id="0" name=""/>
        <dsp:cNvSpPr/>
      </dsp:nvSpPr>
      <dsp:spPr>
        <a:xfrm>
          <a:off x="0" y="2097811"/>
          <a:ext cx="109050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FA3C5-38D8-450C-A201-BC8FBEEC7588}">
      <dsp:nvSpPr>
        <dsp:cNvPr id="0" name=""/>
        <dsp:cNvSpPr/>
      </dsp:nvSpPr>
      <dsp:spPr>
        <a:xfrm>
          <a:off x="545253" y="1817371"/>
          <a:ext cx="7633546" cy="560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ea typeface="+mn-lt"/>
              <a:cs typeface="+mn-lt"/>
            </a:rPr>
            <a:t>Farjahan</a:t>
          </a:r>
          <a:r>
            <a:rPr lang="en-US" sz="1900" kern="1200" dirty="0">
              <a:ea typeface="+mn-lt"/>
              <a:cs typeface="+mn-lt"/>
            </a:rPr>
            <a:t> </a:t>
          </a:r>
          <a:r>
            <a:rPr lang="en-US" sz="1900" kern="1200" dirty="0" err="1">
              <a:ea typeface="+mn-lt"/>
              <a:cs typeface="+mn-lt"/>
            </a:rPr>
            <a:t>Akter</a:t>
          </a:r>
          <a:r>
            <a:rPr lang="en-US" sz="1900" kern="1200" dirty="0">
              <a:ea typeface="+mn-lt"/>
              <a:cs typeface="+mn-lt"/>
            </a:rPr>
            <a:t> </a:t>
          </a:r>
          <a:r>
            <a:rPr lang="en-US" sz="1900" kern="1200" dirty="0" err="1">
              <a:ea typeface="+mn-lt"/>
              <a:cs typeface="+mn-lt"/>
            </a:rPr>
            <a:t>Boby</a:t>
          </a:r>
          <a:r>
            <a:rPr lang="en-US" sz="1900" kern="1200" dirty="0">
              <a:ea typeface="+mn-lt"/>
              <a:cs typeface="+mn-lt"/>
            </a:rPr>
            <a:t> (201014007)</a:t>
          </a:r>
          <a:endParaRPr lang="en-US" sz="1900" kern="1200" dirty="0"/>
        </a:p>
      </dsp:txBody>
      <dsp:txXfrm>
        <a:off x="572633" y="1844751"/>
        <a:ext cx="7578786" cy="506120"/>
      </dsp:txXfrm>
    </dsp:sp>
    <dsp:sp modelId="{2C40D749-F75D-41A9-8CB8-C34A2E961C37}">
      <dsp:nvSpPr>
        <dsp:cNvPr id="0" name=""/>
        <dsp:cNvSpPr/>
      </dsp:nvSpPr>
      <dsp:spPr>
        <a:xfrm>
          <a:off x="0" y="2959651"/>
          <a:ext cx="109050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38EDB-DDD1-49C4-A040-F585618D303F}">
      <dsp:nvSpPr>
        <dsp:cNvPr id="0" name=""/>
        <dsp:cNvSpPr/>
      </dsp:nvSpPr>
      <dsp:spPr>
        <a:xfrm>
          <a:off x="545253" y="2679211"/>
          <a:ext cx="7633546" cy="56088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ea typeface="+mn-lt"/>
              <a:cs typeface="+mn-lt"/>
            </a:rPr>
            <a:t>Apon</a:t>
          </a:r>
          <a:r>
            <a:rPr lang="en-US" sz="1900" kern="1200" dirty="0">
              <a:ea typeface="+mn-lt"/>
              <a:cs typeface="+mn-lt"/>
            </a:rPr>
            <a:t> Ghosh (201014069)</a:t>
          </a:r>
          <a:endParaRPr lang="en-US" sz="1900" kern="1200" dirty="0"/>
        </a:p>
      </dsp:txBody>
      <dsp:txXfrm>
        <a:off x="572633" y="2706591"/>
        <a:ext cx="7578786" cy="506120"/>
      </dsp:txXfrm>
    </dsp:sp>
    <dsp:sp modelId="{957FBC90-212C-4905-B127-C84037E221D9}">
      <dsp:nvSpPr>
        <dsp:cNvPr id="0" name=""/>
        <dsp:cNvSpPr/>
      </dsp:nvSpPr>
      <dsp:spPr>
        <a:xfrm>
          <a:off x="0" y="3821491"/>
          <a:ext cx="109050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9FA2E-DD76-4438-98D1-DF4E9D87C276}">
      <dsp:nvSpPr>
        <dsp:cNvPr id="0" name=""/>
        <dsp:cNvSpPr/>
      </dsp:nvSpPr>
      <dsp:spPr>
        <a:xfrm>
          <a:off x="545253" y="3541051"/>
          <a:ext cx="7633546" cy="5608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530" tIns="0" rIns="2885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ea typeface="+mn-lt"/>
              <a:cs typeface="+mn-lt"/>
            </a:rPr>
            <a:t>Razaan Reza (201014045)</a:t>
          </a:r>
          <a:endParaRPr lang="en-US" sz="1900" kern="1200" dirty="0"/>
        </a:p>
      </dsp:txBody>
      <dsp:txXfrm>
        <a:off x="572633" y="3568431"/>
        <a:ext cx="7578786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C930-0E7D-48A8-A982-A4FEB8B42382}">
      <dsp:nvSpPr>
        <dsp:cNvPr id="0" name=""/>
        <dsp:cNvSpPr/>
      </dsp:nvSpPr>
      <dsp:spPr>
        <a:xfrm>
          <a:off x="14367" y="294512"/>
          <a:ext cx="2759700" cy="1655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kl zy aee</a:t>
          </a:r>
        </a:p>
      </dsp:txBody>
      <dsp:txXfrm>
        <a:off x="62864" y="343009"/>
        <a:ext cx="2662706" cy="1558826"/>
      </dsp:txXfrm>
    </dsp:sp>
    <dsp:sp modelId="{81209500-A4D2-418E-8A6F-DFAE5CF43E9E}">
      <dsp:nvSpPr>
        <dsp:cNvPr id="0" name=""/>
        <dsp:cNvSpPr/>
      </dsp:nvSpPr>
      <dsp:spPr>
        <a:xfrm>
          <a:off x="3050038" y="780219"/>
          <a:ext cx="585056" cy="684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50038" y="917100"/>
        <a:ext cx="409539" cy="410643"/>
      </dsp:txXfrm>
    </dsp:sp>
    <dsp:sp modelId="{07C466DF-8C3D-4866-8D38-49B4C5CA56EC}">
      <dsp:nvSpPr>
        <dsp:cNvPr id="0" name=""/>
        <dsp:cNvSpPr/>
      </dsp:nvSpPr>
      <dsp:spPr>
        <a:xfrm>
          <a:off x="3877949" y="294512"/>
          <a:ext cx="2759700" cy="1655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qwertyuiopasdfghjklzxcvbnm</a:t>
          </a:r>
          <a:endParaRPr lang="en-US" sz="1800" kern="1200" dirty="0">
            <a:latin typeface="+mn-lt"/>
          </a:endParaRPr>
        </a:p>
      </dsp:txBody>
      <dsp:txXfrm>
        <a:off x="3926446" y="343009"/>
        <a:ext cx="2662706" cy="1558826"/>
      </dsp:txXfrm>
    </dsp:sp>
    <dsp:sp modelId="{EF24FDF2-6ACD-4FC9-A5BF-A6515D5AFC85}">
      <dsp:nvSpPr>
        <dsp:cNvPr id="0" name=""/>
        <dsp:cNvSpPr/>
      </dsp:nvSpPr>
      <dsp:spPr>
        <a:xfrm>
          <a:off x="6913620" y="780219"/>
          <a:ext cx="585056" cy="684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3620" y="917100"/>
        <a:ext cx="409539" cy="410643"/>
      </dsp:txXfrm>
    </dsp:sp>
    <dsp:sp modelId="{EE81FE68-6C1C-48BC-96B4-84DD4C71CA33}">
      <dsp:nvSpPr>
        <dsp:cNvPr id="0" name=""/>
        <dsp:cNvSpPr/>
      </dsp:nvSpPr>
      <dsp:spPr>
        <a:xfrm>
          <a:off x="7741530" y="294512"/>
          <a:ext cx="2759700" cy="1655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hi to all</a:t>
          </a:r>
        </a:p>
      </dsp:txBody>
      <dsp:txXfrm>
        <a:off x="7790027" y="343009"/>
        <a:ext cx="2662706" cy="15588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C8AAA-F012-4462-92B0-5356C9E3B79B}">
      <dsp:nvSpPr>
        <dsp:cNvPr id="0" name=""/>
        <dsp:cNvSpPr/>
      </dsp:nvSpPr>
      <dsp:spPr>
        <a:xfrm rot="5400000">
          <a:off x="285985" y="1189867"/>
          <a:ext cx="1065713" cy="12132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D971E-8251-41FF-BC08-A7D61805DCED}">
      <dsp:nvSpPr>
        <dsp:cNvPr id="0" name=""/>
        <dsp:cNvSpPr/>
      </dsp:nvSpPr>
      <dsp:spPr>
        <a:xfrm>
          <a:off x="3636" y="8502"/>
          <a:ext cx="1794033" cy="125576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Key: permutations of the letters in the English alphabet</a:t>
          </a:r>
          <a:endParaRPr lang="en-US" sz="1500" kern="1200" dirty="0"/>
        </a:p>
      </dsp:txBody>
      <dsp:txXfrm>
        <a:off x="64948" y="69814"/>
        <a:ext cx="1671409" cy="1133141"/>
      </dsp:txXfrm>
    </dsp:sp>
    <dsp:sp modelId="{11A1FBC2-CBBE-462B-834F-64C64B45CA3D}">
      <dsp:nvSpPr>
        <dsp:cNvPr id="0" name=""/>
        <dsp:cNvSpPr/>
      </dsp:nvSpPr>
      <dsp:spPr>
        <a:xfrm>
          <a:off x="1797669" y="128268"/>
          <a:ext cx="1304809" cy="101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3B076-91F3-43D3-B227-5B713192269F}">
      <dsp:nvSpPr>
        <dsp:cNvPr id="0" name=""/>
        <dsp:cNvSpPr/>
      </dsp:nvSpPr>
      <dsp:spPr>
        <a:xfrm rot="5400000">
          <a:off x="1773430" y="2600506"/>
          <a:ext cx="1065713" cy="12132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40331"/>
            <a:satOff val="-38085"/>
            <a:lumOff val="43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4A568-4C16-4955-9CC3-126319065276}">
      <dsp:nvSpPr>
        <dsp:cNvPr id="0" name=""/>
        <dsp:cNvSpPr/>
      </dsp:nvSpPr>
      <dsp:spPr>
        <a:xfrm>
          <a:off x="1491080" y="1419141"/>
          <a:ext cx="1794033" cy="1255765"/>
        </a:xfrm>
        <a:prstGeom prst="roundRect">
          <a:avLst>
            <a:gd name="adj" fmla="val 1667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English alphabets and key are valued from 0 to 25 using array</a:t>
          </a:r>
          <a:endParaRPr lang="en-US" sz="1500" kern="1200" dirty="0"/>
        </a:p>
      </dsp:txBody>
      <dsp:txXfrm>
        <a:off x="1552392" y="1480453"/>
        <a:ext cx="1671409" cy="1133141"/>
      </dsp:txXfrm>
    </dsp:sp>
    <dsp:sp modelId="{35B09C67-906A-4221-B73C-F5F730BD018D}">
      <dsp:nvSpPr>
        <dsp:cNvPr id="0" name=""/>
        <dsp:cNvSpPr/>
      </dsp:nvSpPr>
      <dsp:spPr>
        <a:xfrm>
          <a:off x="3285114" y="1538907"/>
          <a:ext cx="1304809" cy="101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60374-24D7-436C-A9F1-19A4AFB2E3CB}">
      <dsp:nvSpPr>
        <dsp:cNvPr id="0" name=""/>
        <dsp:cNvSpPr/>
      </dsp:nvSpPr>
      <dsp:spPr>
        <a:xfrm rot="5400000">
          <a:off x="3260874" y="4011145"/>
          <a:ext cx="1065713" cy="12132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880662"/>
            <a:satOff val="-76170"/>
            <a:lumOff val="87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D136-AC37-4DEE-8E59-CA7C53F71C63}">
      <dsp:nvSpPr>
        <dsp:cNvPr id="0" name=""/>
        <dsp:cNvSpPr/>
      </dsp:nvSpPr>
      <dsp:spPr>
        <a:xfrm>
          <a:off x="2978525" y="2829780"/>
          <a:ext cx="1794033" cy="1255765"/>
        </a:xfrm>
        <a:prstGeom prst="roundRect">
          <a:avLst>
            <a:gd name="adj" fmla="val 1667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replaces each encrypted text’s letter by the letter in the permutation </a:t>
          </a:r>
          <a:endParaRPr lang="en-US" sz="1500" kern="1200" dirty="0"/>
        </a:p>
      </dsp:txBody>
      <dsp:txXfrm>
        <a:off x="3039837" y="2891092"/>
        <a:ext cx="1671409" cy="1133141"/>
      </dsp:txXfrm>
    </dsp:sp>
    <dsp:sp modelId="{5B5368DB-41D9-400D-A40E-AA3EE66236C6}">
      <dsp:nvSpPr>
        <dsp:cNvPr id="0" name=""/>
        <dsp:cNvSpPr/>
      </dsp:nvSpPr>
      <dsp:spPr>
        <a:xfrm>
          <a:off x="4772559" y="2949546"/>
          <a:ext cx="1304809" cy="101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5B648-87AA-4281-B6A0-FAF45EF3ACF3}">
      <dsp:nvSpPr>
        <dsp:cNvPr id="0" name=""/>
        <dsp:cNvSpPr/>
      </dsp:nvSpPr>
      <dsp:spPr>
        <a:xfrm>
          <a:off x="4465970" y="4240419"/>
          <a:ext cx="1794033" cy="1255765"/>
        </a:xfrm>
        <a:prstGeom prst="roundRect">
          <a:avLst>
            <a:gd name="adj" fmla="val 166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Prints decrypted text</a:t>
          </a:r>
        </a:p>
      </dsp:txBody>
      <dsp:txXfrm>
        <a:off x="4527282" y="4301731"/>
        <a:ext cx="1671409" cy="11331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C930-0E7D-48A8-A982-A4FEB8B42382}">
      <dsp:nvSpPr>
        <dsp:cNvPr id="0" name=""/>
        <dsp:cNvSpPr/>
      </dsp:nvSpPr>
      <dsp:spPr>
        <a:xfrm>
          <a:off x="12867" y="1155590"/>
          <a:ext cx="2471470" cy="1482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hi to all</a:t>
          </a:r>
        </a:p>
      </dsp:txBody>
      <dsp:txXfrm>
        <a:off x="56299" y="1199022"/>
        <a:ext cx="2384606" cy="1396018"/>
      </dsp:txXfrm>
    </dsp:sp>
    <dsp:sp modelId="{81209500-A4D2-418E-8A6F-DFAE5CF43E9E}">
      <dsp:nvSpPr>
        <dsp:cNvPr id="0" name=""/>
        <dsp:cNvSpPr/>
      </dsp:nvSpPr>
      <dsp:spPr>
        <a:xfrm>
          <a:off x="2731484" y="1590569"/>
          <a:ext cx="523951" cy="612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731484" y="1713154"/>
        <a:ext cx="366766" cy="367754"/>
      </dsp:txXfrm>
    </dsp:sp>
    <dsp:sp modelId="{07C466DF-8C3D-4866-8D38-49B4C5CA56EC}">
      <dsp:nvSpPr>
        <dsp:cNvPr id="0" name=""/>
        <dsp:cNvSpPr/>
      </dsp:nvSpPr>
      <dsp:spPr>
        <a:xfrm>
          <a:off x="3472925" y="1155590"/>
          <a:ext cx="2471470" cy="1482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qwertyuiopasdfghjklzxcvbnm</a:t>
          </a:r>
          <a:endParaRPr lang="en-US" sz="1800" kern="1200" dirty="0">
            <a:latin typeface="+mn-lt"/>
          </a:endParaRPr>
        </a:p>
      </dsp:txBody>
      <dsp:txXfrm>
        <a:off x="3516357" y="1199022"/>
        <a:ext cx="2384606" cy="1396018"/>
      </dsp:txXfrm>
    </dsp:sp>
    <dsp:sp modelId="{EF24FDF2-6ACD-4FC9-A5BF-A6515D5AFC85}">
      <dsp:nvSpPr>
        <dsp:cNvPr id="0" name=""/>
        <dsp:cNvSpPr/>
      </dsp:nvSpPr>
      <dsp:spPr>
        <a:xfrm>
          <a:off x="6191543" y="1590569"/>
          <a:ext cx="523951" cy="612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91543" y="1713154"/>
        <a:ext cx="366766" cy="367754"/>
      </dsp:txXfrm>
    </dsp:sp>
    <dsp:sp modelId="{EE81FE68-6C1C-48BC-96B4-84DD4C71CA33}">
      <dsp:nvSpPr>
        <dsp:cNvPr id="0" name=""/>
        <dsp:cNvSpPr/>
      </dsp:nvSpPr>
      <dsp:spPr>
        <a:xfrm>
          <a:off x="6932984" y="1155590"/>
          <a:ext cx="2471470" cy="1482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kl </a:t>
          </a:r>
          <a:r>
            <a:rPr lang="en-US" sz="1800" kern="1200" dirty="0" err="1">
              <a:latin typeface="+mn-lt"/>
            </a:rPr>
            <a:t>zy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aee</a:t>
          </a:r>
          <a:endParaRPr lang="en-US" sz="1800" kern="1200" dirty="0">
            <a:latin typeface="+mn-lt"/>
          </a:endParaRPr>
        </a:p>
      </dsp:txBody>
      <dsp:txXfrm>
        <a:off x="6976416" y="1199022"/>
        <a:ext cx="2384606" cy="13960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F86C2-9895-4B92-9A34-46E3B20B26B5}">
      <dsp:nvSpPr>
        <dsp:cNvPr id="0" name=""/>
        <dsp:cNvSpPr/>
      </dsp:nvSpPr>
      <dsp:spPr>
        <a:xfrm>
          <a:off x="6355457" y="2001903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557A7-81C7-4A99-AC4C-C126F6D29E1E}">
      <dsp:nvSpPr>
        <dsp:cNvPr id="0" name=""/>
        <dsp:cNvSpPr/>
      </dsp:nvSpPr>
      <dsp:spPr>
        <a:xfrm>
          <a:off x="6355457" y="2001903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52041-4BED-4A32-B519-671AD8D1140D}">
      <dsp:nvSpPr>
        <dsp:cNvPr id="0" name=""/>
        <dsp:cNvSpPr/>
      </dsp:nvSpPr>
      <dsp:spPr>
        <a:xfrm>
          <a:off x="3564185" y="910001"/>
          <a:ext cx="2791271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2791271" y="161478"/>
              </a:lnTo>
              <a:lnTo>
                <a:pt x="2791271" y="322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7F378-7F64-4F8A-B06F-FC679CD45FFE}">
      <dsp:nvSpPr>
        <dsp:cNvPr id="0" name=""/>
        <dsp:cNvSpPr/>
      </dsp:nvSpPr>
      <dsp:spPr>
        <a:xfrm>
          <a:off x="4494609" y="2001903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101D2-D48D-4345-B4B0-F2755A355E59}">
      <dsp:nvSpPr>
        <dsp:cNvPr id="0" name=""/>
        <dsp:cNvSpPr/>
      </dsp:nvSpPr>
      <dsp:spPr>
        <a:xfrm>
          <a:off x="3564185" y="910001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930423" y="161478"/>
              </a:lnTo>
              <a:lnTo>
                <a:pt x="930423" y="322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5134F-815D-47FF-864C-2A82C6381520}">
      <dsp:nvSpPr>
        <dsp:cNvPr id="0" name=""/>
        <dsp:cNvSpPr/>
      </dsp:nvSpPr>
      <dsp:spPr>
        <a:xfrm>
          <a:off x="2633761" y="2001903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996C8-5548-43A6-A2E6-5D1FE213092C}">
      <dsp:nvSpPr>
        <dsp:cNvPr id="0" name=""/>
        <dsp:cNvSpPr/>
      </dsp:nvSpPr>
      <dsp:spPr>
        <a:xfrm>
          <a:off x="2633761" y="910001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930423" y="0"/>
              </a:moveTo>
              <a:lnTo>
                <a:pt x="930423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D8B10-C5E3-492D-876E-E2EBC7CC6089}">
      <dsp:nvSpPr>
        <dsp:cNvPr id="0" name=""/>
        <dsp:cNvSpPr/>
      </dsp:nvSpPr>
      <dsp:spPr>
        <a:xfrm>
          <a:off x="772914" y="2001903"/>
          <a:ext cx="707429" cy="264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171"/>
              </a:lnTo>
              <a:lnTo>
                <a:pt x="707429" y="2645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9CD5F-A3B1-4D69-9817-4E540CE6FAA0}">
      <dsp:nvSpPr>
        <dsp:cNvPr id="0" name=""/>
        <dsp:cNvSpPr/>
      </dsp:nvSpPr>
      <dsp:spPr>
        <a:xfrm>
          <a:off x="772914" y="2001903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79BBD-F8BE-4DEA-948D-3EFE77BB4D11}">
      <dsp:nvSpPr>
        <dsp:cNvPr id="0" name=""/>
        <dsp:cNvSpPr/>
      </dsp:nvSpPr>
      <dsp:spPr>
        <a:xfrm>
          <a:off x="772914" y="2001903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D214C-E584-4C1E-9A15-B8073EA9EC2B}">
      <dsp:nvSpPr>
        <dsp:cNvPr id="0" name=""/>
        <dsp:cNvSpPr/>
      </dsp:nvSpPr>
      <dsp:spPr>
        <a:xfrm>
          <a:off x="772914" y="910001"/>
          <a:ext cx="2791271" cy="322957"/>
        </a:xfrm>
        <a:custGeom>
          <a:avLst/>
          <a:gdLst/>
          <a:ahLst/>
          <a:cxnLst/>
          <a:rect l="0" t="0" r="0" b="0"/>
          <a:pathLst>
            <a:path>
              <a:moveTo>
                <a:pt x="2791271" y="0"/>
              </a:moveTo>
              <a:lnTo>
                <a:pt x="2791271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82DB3-0390-417E-BD4A-BB4D2D1BA7F5}">
      <dsp:nvSpPr>
        <dsp:cNvPr id="0" name=""/>
        <dsp:cNvSpPr/>
      </dsp:nvSpPr>
      <dsp:spPr>
        <a:xfrm>
          <a:off x="3179712" y="141056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83E48-E01A-4A59-AB58-5C6BCB8BB360}">
      <dsp:nvSpPr>
        <dsp:cNvPr id="0" name=""/>
        <dsp:cNvSpPr/>
      </dsp:nvSpPr>
      <dsp:spPr>
        <a:xfrm>
          <a:off x="3179712" y="141056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7483-4A10-4F07-990D-A2616A7E26DD}">
      <dsp:nvSpPr>
        <dsp:cNvPr id="0" name=""/>
        <dsp:cNvSpPr/>
      </dsp:nvSpPr>
      <dsp:spPr>
        <a:xfrm>
          <a:off x="2795240" y="279466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Header Files</a:t>
          </a:r>
        </a:p>
      </dsp:txBody>
      <dsp:txXfrm>
        <a:off x="2795240" y="279466"/>
        <a:ext cx="1537890" cy="492125"/>
      </dsp:txXfrm>
    </dsp:sp>
    <dsp:sp modelId="{DF7CD8D8-A1E7-44D2-BC14-E40F1C3C8D29}">
      <dsp:nvSpPr>
        <dsp:cNvPr id="0" name=""/>
        <dsp:cNvSpPr/>
      </dsp:nvSpPr>
      <dsp:spPr>
        <a:xfrm>
          <a:off x="388441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34D4D-1BA0-44E6-A111-3AC729541471}">
      <dsp:nvSpPr>
        <dsp:cNvPr id="0" name=""/>
        <dsp:cNvSpPr/>
      </dsp:nvSpPr>
      <dsp:spPr>
        <a:xfrm>
          <a:off x="388441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51913-A386-4BA3-A92A-6B03263AB022}">
      <dsp:nvSpPr>
        <dsp:cNvPr id="0" name=""/>
        <dsp:cNvSpPr/>
      </dsp:nvSpPr>
      <dsp:spPr>
        <a:xfrm>
          <a:off x="3968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stdio.h</a:t>
          </a:r>
          <a:endParaRPr lang="en-US" sz="2300" kern="1200" dirty="0"/>
        </a:p>
      </dsp:txBody>
      <dsp:txXfrm>
        <a:off x="3968" y="1371368"/>
        <a:ext cx="1537890" cy="492125"/>
      </dsp:txXfrm>
    </dsp:sp>
    <dsp:sp modelId="{3DE73D73-8432-4A60-A3B0-0D029E1ED6BA}">
      <dsp:nvSpPr>
        <dsp:cNvPr id="0" name=""/>
        <dsp:cNvSpPr/>
      </dsp:nvSpPr>
      <dsp:spPr>
        <a:xfrm>
          <a:off x="1388070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FB6FF-B59F-451D-9CDC-532D7A333551}">
      <dsp:nvSpPr>
        <dsp:cNvPr id="0" name=""/>
        <dsp:cNvSpPr/>
      </dsp:nvSpPr>
      <dsp:spPr>
        <a:xfrm>
          <a:off x="1388070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B3485-408A-4710-8173-13569D3AD2C5}">
      <dsp:nvSpPr>
        <dsp:cNvPr id="0" name=""/>
        <dsp:cNvSpPr/>
      </dsp:nvSpPr>
      <dsp:spPr>
        <a:xfrm>
          <a:off x="1003597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fprintf,fscanf</a:t>
          </a:r>
          <a:endParaRPr lang="en-US" sz="2300" kern="1200" dirty="0"/>
        </a:p>
      </dsp:txBody>
      <dsp:txXfrm>
        <a:off x="1003597" y="2463271"/>
        <a:ext cx="1537890" cy="492125"/>
      </dsp:txXfrm>
    </dsp:sp>
    <dsp:sp modelId="{A1333411-7933-4C2D-B7A1-A8328053C560}">
      <dsp:nvSpPr>
        <dsp:cNvPr id="0" name=""/>
        <dsp:cNvSpPr/>
      </dsp:nvSpPr>
      <dsp:spPr>
        <a:xfrm>
          <a:off x="1388070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E56A1-869D-4719-869D-11FF382AEFDD}">
      <dsp:nvSpPr>
        <dsp:cNvPr id="0" name=""/>
        <dsp:cNvSpPr/>
      </dsp:nvSpPr>
      <dsp:spPr>
        <a:xfrm>
          <a:off x="1388070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959B4-44A7-4B34-B68A-97641346C9A7}">
      <dsp:nvSpPr>
        <dsp:cNvPr id="0" name=""/>
        <dsp:cNvSpPr/>
      </dsp:nvSpPr>
      <dsp:spPr>
        <a:xfrm>
          <a:off x="1003597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printf,scanf</a:t>
          </a:r>
          <a:endParaRPr lang="en-US" sz="2300" kern="1200" dirty="0"/>
        </a:p>
      </dsp:txBody>
      <dsp:txXfrm>
        <a:off x="1003597" y="3555173"/>
        <a:ext cx="1537890" cy="492125"/>
      </dsp:txXfrm>
    </dsp:sp>
    <dsp:sp modelId="{4BF0DBD3-0729-411C-B79E-4225851A98E0}">
      <dsp:nvSpPr>
        <dsp:cNvPr id="0" name=""/>
        <dsp:cNvSpPr/>
      </dsp:nvSpPr>
      <dsp:spPr>
        <a:xfrm>
          <a:off x="1388070" y="4508665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2DAB2-73FC-4F05-A2E3-D746B71D64D6}">
      <dsp:nvSpPr>
        <dsp:cNvPr id="0" name=""/>
        <dsp:cNvSpPr/>
      </dsp:nvSpPr>
      <dsp:spPr>
        <a:xfrm>
          <a:off x="1388070" y="4508665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D8593-EB1B-4573-8F5E-520163E67169}">
      <dsp:nvSpPr>
        <dsp:cNvPr id="0" name=""/>
        <dsp:cNvSpPr/>
      </dsp:nvSpPr>
      <dsp:spPr>
        <a:xfrm>
          <a:off x="1003597" y="4647075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gets,puts</a:t>
          </a:r>
          <a:endParaRPr lang="en-US" sz="2300" kern="1200" dirty="0"/>
        </a:p>
      </dsp:txBody>
      <dsp:txXfrm>
        <a:off x="1003597" y="4647075"/>
        <a:ext cx="1537890" cy="492125"/>
      </dsp:txXfrm>
    </dsp:sp>
    <dsp:sp modelId="{DD019ED1-6E8E-447A-B3D2-612C1259B527}">
      <dsp:nvSpPr>
        <dsp:cNvPr id="0" name=""/>
        <dsp:cNvSpPr/>
      </dsp:nvSpPr>
      <dsp:spPr>
        <a:xfrm>
          <a:off x="2249289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DC9E-C432-4242-857C-09E29DCE35DD}">
      <dsp:nvSpPr>
        <dsp:cNvPr id="0" name=""/>
        <dsp:cNvSpPr/>
      </dsp:nvSpPr>
      <dsp:spPr>
        <a:xfrm>
          <a:off x="2249289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8CAA5-27E5-47B7-AA61-AD77AA81162A}">
      <dsp:nvSpPr>
        <dsp:cNvPr id="0" name=""/>
        <dsp:cNvSpPr/>
      </dsp:nvSpPr>
      <dsp:spPr>
        <a:xfrm>
          <a:off x="1864816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conio.h</a:t>
          </a:r>
          <a:endParaRPr lang="en-US" sz="2300" kern="1200" dirty="0"/>
        </a:p>
      </dsp:txBody>
      <dsp:txXfrm>
        <a:off x="1864816" y="1371368"/>
        <a:ext cx="1537890" cy="492125"/>
      </dsp:txXfrm>
    </dsp:sp>
    <dsp:sp modelId="{610F1B19-34A1-4E88-874B-D046216635F7}">
      <dsp:nvSpPr>
        <dsp:cNvPr id="0" name=""/>
        <dsp:cNvSpPr/>
      </dsp:nvSpPr>
      <dsp:spPr>
        <a:xfrm>
          <a:off x="3248917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7F08-5EFF-4199-AAAF-149C2274318E}">
      <dsp:nvSpPr>
        <dsp:cNvPr id="0" name=""/>
        <dsp:cNvSpPr/>
      </dsp:nvSpPr>
      <dsp:spPr>
        <a:xfrm>
          <a:off x="3248917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20041-0A27-4D35-A6AC-89C745DA1C6C}">
      <dsp:nvSpPr>
        <dsp:cNvPr id="0" name=""/>
        <dsp:cNvSpPr/>
      </dsp:nvSpPr>
      <dsp:spPr>
        <a:xfrm>
          <a:off x="2864445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getch</a:t>
          </a:r>
          <a:endParaRPr lang="en-US" sz="2300" kern="1200" dirty="0"/>
        </a:p>
      </dsp:txBody>
      <dsp:txXfrm>
        <a:off x="2864445" y="2463271"/>
        <a:ext cx="1537890" cy="492125"/>
      </dsp:txXfrm>
    </dsp:sp>
    <dsp:sp modelId="{A58364DF-4EAB-461D-BF07-6C88073F32AE}">
      <dsp:nvSpPr>
        <dsp:cNvPr id="0" name=""/>
        <dsp:cNvSpPr/>
      </dsp:nvSpPr>
      <dsp:spPr>
        <a:xfrm>
          <a:off x="4110136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8F66A-CB79-4167-9F37-0B55F49F8308}">
      <dsp:nvSpPr>
        <dsp:cNvPr id="0" name=""/>
        <dsp:cNvSpPr/>
      </dsp:nvSpPr>
      <dsp:spPr>
        <a:xfrm>
          <a:off x="4110136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D269-BFBD-4615-82A7-FBC6C23D1051}">
      <dsp:nvSpPr>
        <dsp:cNvPr id="0" name=""/>
        <dsp:cNvSpPr/>
      </dsp:nvSpPr>
      <dsp:spPr>
        <a:xfrm>
          <a:off x="3725664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ctype.h</a:t>
          </a:r>
          <a:endParaRPr lang="en-US" sz="2300" kern="1200" dirty="0"/>
        </a:p>
      </dsp:txBody>
      <dsp:txXfrm>
        <a:off x="3725664" y="1371368"/>
        <a:ext cx="1537890" cy="492125"/>
      </dsp:txXfrm>
    </dsp:sp>
    <dsp:sp modelId="{2D9EC844-F44E-40B7-B605-12EA23D2DE7A}">
      <dsp:nvSpPr>
        <dsp:cNvPr id="0" name=""/>
        <dsp:cNvSpPr/>
      </dsp:nvSpPr>
      <dsp:spPr>
        <a:xfrm>
          <a:off x="5109765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BE439-B3DC-4175-9B45-A8C0102EC3EF}">
      <dsp:nvSpPr>
        <dsp:cNvPr id="0" name=""/>
        <dsp:cNvSpPr/>
      </dsp:nvSpPr>
      <dsp:spPr>
        <a:xfrm>
          <a:off x="5109765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59B0C-FD69-4A56-9B32-6F3CEC98B66A}">
      <dsp:nvSpPr>
        <dsp:cNvPr id="0" name=""/>
        <dsp:cNvSpPr/>
      </dsp:nvSpPr>
      <dsp:spPr>
        <a:xfrm>
          <a:off x="4725292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toupper</a:t>
          </a:r>
          <a:endParaRPr lang="en-US" sz="2300" kern="1200" dirty="0"/>
        </a:p>
      </dsp:txBody>
      <dsp:txXfrm>
        <a:off x="4725292" y="2463271"/>
        <a:ext cx="1537890" cy="492125"/>
      </dsp:txXfrm>
    </dsp:sp>
    <dsp:sp modelId="{CA33440E-0169-4CE2-A415-2E424F37BB20}">
      <dsp:nvSpPr>
        <dsp:cNvPr id="0" name=""/>
        <dsp:cNvSpPr/>
      </dsp:nvSpPr>
      <dsp:spPr>
        <a:xfrm>
          <a:off x="5970984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B8A7-1D7D-44D4-84B6-42C59AAD7802}">
      <dsp:nvSpPr>
        <dsp:cNvPr id="0" name=""/>
        <dsp:cNvSpPr/>
      </dsp:nvSpPr>
      <dsp:spPr>
        <a:xfrm>
          <a:off x="5970984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6C951-C34A-49D0-A233-63CF2DC3BD01}">
      <dsp:nvSpPr>
        <dsp:cNvPr id="0" name=""/>
        <dsp:cNvSpPr/>
      </dsp:nvSpPr>
      <dsp:spPr>
        <a:xfrm>
          <a:off x="5586511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string.h</a:t>
          </a:r>
          <a:endParaRPr lang="en-US" sz="2300" kern="1200" dirty="0"/>
        </a:p>
      </dsp:txBody>
      <dsp:txXfrm>
        <a:off x="5586511" y="1371368"/>
        <a:ext cx="1537890" cy="492125"/>
      </dsp:txXfrm>
    </dsp:sp>
    <dsp:sp modelId="{8B21EA78-FA78-4BB4-BFC4-2D2BA09A4908}">
      <dsp:nvSpPr>
        <dsp:cNvPr id="0" name=""/>
        <dsp:cNvSpPr/>
      </dsp:nvSpPr>
      <dsp:spPr>
        <a:xfrm>
          <a:off x="6970613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618C1-D46E-49F6-8CD6-7010D472CD21}">
      <dsp:nvSpPr>
        <dsp:cNvPr id="0" name=""/>
        <dsp:cNvSpPr/>
      </dsp:nvSpPr>
      <dsp:spPr>
        <a:xfrm>
          <a:off x="6970613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BD587-1280-47F4-8E9C-B6F18E7FBC44}">
      <dsp:nvSpPr>
        <dsp:cNvPr id="0" name=""/>
        <dsp:cNvSpPr/>
      </dsp:nvSpPr>
      <dsp:spPr>
        <a:xfrm>
          <a:off x="6586140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strlen</a:t>
          </a:r>
          <a:endParaRPr lang="en-US" sz="2300" kern="1200" dirty="0"/>
        </a:p>
      </dsp:txBody>
      <dsp:txXfrm>
        <a:off x="6586140" y="2463271"/>
        <a:ext cx="1537890" cy="492125"/>
      </dsp:txXfrm>
    </dsp:sp>
    <dsp:sp modelId="{ED798FDE-B780-40E9-96B6-4DC86F083580}">
      <dsp:nvSpPr>
        <dsp:cNvPr id="0" name=""/>
        <dsp:cNvSpPr/>
      </dsp:nvSpPr>
      <dsp:spPr>
        <a:xfrm>
          <a:off x="6970613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A69E7-DBDE-4265-8D96-E97BD61A56A2}">
      <dsp:nvSpPr>
        <dsp:cNvPr id="0" name=""/>
        <dsp:cNvSpPr/>
      </dsp:nvSpPr>
      <dsp:spPr>
        <a:xfrm>
          <a:off x="6970613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5E8F9-8273-46C9-8A09-0166D2857AE2}">
      <dsp:nvSpPr>
        <dsp:cNvPr id="0" name=""/>
        <dsp:cNvSpPr/>
      </dsp:nvSpPr>
      <dsp:spPr>
        <a:xfrm>
          <a:off x="6586140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strcmp</a:t>
          </a:r>
          <a:endParaRPr lang="en-US" sz="2300" kern="1200" dirty="0"/>
        </a:p>
      </dsp:txBody>
      <dsp:txXfrm>
        <a:off x="6586140" y="3555173"/>
        <a:ext cx="1537890" cy="4921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9E8EB-CDE3-4669-865C-5930FCBA9793}">
      <dsp:nvSpPr>
        <dsp:cNvPr id="0" name=""/>
        <dsp:cNvSpPr/>
      </dsp:nvSpPr>
      <dsp:spPr>
        <a:xfrm>
          <a:off x="3242730" y="1682546"/>
          <a:ext cx="1947095" cy="973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void </a:t>
          </a:r>
          <a:r>
            <a:rPr lang="en-US" sz="1600" b="0" kern="1200" dirty="0" err="1"/>
            <a:t>Casear_Cryptography</a:t>
          </a:r>
          <a:r>
            <a:rPr lang="en-US" sz="1600" b="0" kern="1200" dirty="0"/>
            <a:t> ()</a:t>
          </a:r>
          <a:endParaRPr lang="en-US" sz="1600" kern="1200" dirty="0"/>
        </a:p>
      </dsp:txBody>
      <dsp:txXfrm>
        <a:off x="3271244" y="1711060"/>
        <a:ext cx="1890067" cy="916519"/>
      </dsp:txXfrm>
    </dsp:sp>
    <dsp:sp modelId="{0FD53D4D-DAC1-41D1-AFD8-1613D6B0BB5C}">
      <dsp:nvSpPr>
        <dsp:cNvPr id="0" name=""/>
        <dsp:cNvSpPr/>
      </dsp:nvSpPr>
      <dsp:spPr>
        <a:xfrm rot="17692822">
          <a:off x="4653654" y="1309440"/>
          <a:ext cx="185118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851181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532965" y="1283356"/>
        <a:ext cx="92559" cy="92559"/>
      </dsp:txXfrm>
    </dsp:sp>
    <dsp:sp modelId="{A1F24086-BF41-4F54-BFCE-719F8FEED56F}">
      <dsp:nvSpPr>
        <dsp:cNvPr id="0" name=""/>
        <dsp:cNvSpPr/>
      </dsp:nvSpPr>
      <dsp:spPr>
        <a:xfrm>
          <a:off x="5968664" y="3176"/>
          <a:ext cx="1947095" cy="973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void </a:t>
          </a:r>
          <a:r>
            <a:rPr lang="en-US" sz="1600" b="0" kern="1200" dirty="0" err="1"/>
            <a:t>Caeser_Encryption_CK</a:t>
          </a:r>
          <a:r>
            <a:rPr lang="en-US" sz="1600" b="0" kern="1200" dirty="0"/>
            <a:t> (int n)</a:t>
          </a:r>
          <a:endParaRPr lang="en-US" sz="1600" kern="1200" dirty="0"/>
        </a:p>
      </dsp:txBody>
      <dsp:txXfrm>
        <a:off x="5997178" y="31690"/>
        <a:ext cx="1890067" cy="916519"/>
      </dsp:txXfrm>
    </dsp:sp>
    <dsp:sp modelId="{41508195-C2CF-48E3-AAE1-72A9BB7546A0}">
      <dsp:nvSpPr>
        <dsp:cNvPr id="0" name=""/>
        <dsp:cNvSpPr/>
      </dsp:nvSpPr>
      <dsp:spPr>
        <a:xfrm rot="19457599">
          <a:off x="5099674" y="1869230"/>
          <a:ext cx="95914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59142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5266" y="1865446"/>
        <a:ext cx="47957" cy="47957"/>
      </dsp:txXfrm>
    </dsp:sp>
    <dsp:sp modelId="{C0E70358-66E5-43BC-B67C-68A8EEADB0F0}">
      <dsp:nvSpPr>
        <dsp:cNvPr id="0" name=""/>
        <dsp:cNvSpPr/>
      </dsp:nvSpPr>
      <dsp:spPr>
        <a:xfrm>
          <a:off x="5968664" y="1122756"/>
          <a:ext cx="1947095" cy="973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void </a:t>
          </a:r>
          <a:r>
            <a:rPr lang="en-US" sz="1600" b="0" kern="1200" dirty="0" err="1"/>
            <a:t>Caeser_Decryption_CK</a:t>
          </a:r>
          <a:r>
            <a:rPr lang="en-US" sz="1600" b="0" kern="1200" dirty="0"/>
            <a:t> (int n)</a:t>
          </a:r>
        </a:p>
      </dsp:txBody>
      <dsp:txXfrm>
        <a:off x="5997178" y="1151270"/>
        <a:ext cx="1890067" cy="916519"/>
      </dsp:txXfrm>
    </dsp:sp>
    <dsp:sp modelId="{C0E4828F-8C29-4D8A-B8B8-6DFDB6EA70B2}">
      <dsp:nvSpPr>
        <dsp:cNvPr id="0" name=""/>
        <dsp:cNvSpPr/>
      </dsp:nvSpPr>
      <dsp:spPr>
        <a:xfrm rot="2142401">
          <a:off x="5099674" y="2429020"/>
          <a:ext cx="95914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59142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5266" y="2425236"/>
        <a:ext cx="47957" cy="47957"/>
      </dsp:txXfrm>
    </dsp:sp>
    <dsp:sp modelId="{90CBEE26-EB8E-4811-B3A0-B217185517A4}">
      <dsp:nvSpPr>
        <dsp:cNvPr id="0" name=""/>
        <dsp:cNvSpPr/>
      </dsp:nvSpPr>
      <dsp:spPr>
        <a:xfrm>
          <a:off x="5968664" y="2242336"/>
          <a:ext cx="1947095" cy="973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void </a:t>
          </a:r>
          <a:r>
            <a:rPr lang="en-US" sz="1600" b="0" kern="1200" dirty="0" err="1"/>
            <a:t>Caeser_Encryption_DK</a:t>
          </a:r>
          <a:r>
            <a:rPr lang="en-US" sz="1600" b="0" kern="1200" dirty="0"/>
            <a:t> (int n)</a:t>
          </a:r>
        </a:p>
      </dsp:txBody>
      <dsp:txXfrm>
        <a:off x="5997178" y="2270850"/>
        <a:ext cx="1890067" cy="916519"/>
      </dsp:txXfrm>
    </dsp:sp>
    <dsp:sp modelId="{B65C4E23-DEDA-4201-B14F-991CF35AF998}">
      <dsp:nvSpPr>
        <dsp:cNvPr id="0" name=""/>
        <dsp:cNvSpPr/>
      </dsp:nvSpPr>
      <dsp:spPr>
        <a:xfrm rot="3907178">
          <a:off x="4653654" y="2988810"/>
          <a:ext cx="185118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851181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532965" y="2962725"/>
        <a:ext cx="92559" cy="92559"/>
      </dsp:txXfrm>
    </dsp:sp>
    <dsp:sp modelId="{24473834-9F70-4210-AB24-92E23AC4369E}">
      <dsp:nvSpPr>
        <dsp:cNvPr id="0" name=""/>
        <dsp:cNvSpPr/>
      </dsp:nvSpPr>
      <dsp:spPr>
        <a:xfrm>
          <a:off x="5968664" y="3361916"/>
          <a:ext cx="1947095" cy="973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void </a:t>
          </a:r>
          <a:r>
            <a:rPr lang="en-US" sz="1600" b="0" kern="1200" dirty="0" err="1"/>
            <a:t>Caeser_Decryption_DK</a:t>
          </a:r>
          <a:r>
            <a:rPr lang="en-US" sz="1600" b="0" kern="1200" dirty="0"/>
            <a:t> (int n)</a:t>
          </a:r>
        </a:p>
      </dsp:txBody>
      <dsp:txXfrm>
        <a:off x="5997178" y="3390430"/>
        <a:ext cx="1890067" cy="916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C70A5-BF61-4011-994C-B2752F27DBD4}">
      <dsp:nvSpPr>
        <dsp:cNvPr id="0" name=""/>
        <dsp:cNvSpPr/>
      </dsp:nvSpPr>
      <dsp:spPr>
        <a:xfrm>
          <a:off x="1285197" y="1881946"/>
          <a:ext cx="2180593" cy="109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void </a:t>
          </a:r>
          <a:r>
            <a:rPr lang="en-US" sz="1400" b="0" kern="1200" dirty="0" err="1"/>
            <a:t>Monoalpha_Cryptography</a:t>
          </a:r>
          <a:r>
            <a:rPr lang="en-US" sz="1400" b="0" kern="1200" dirty="0"/>
            <a:t> ()</a:t>
          </a:r>
          <a:endParaRPr lang="en-US" sz="1400" kern="1200" dirty="0"/>
        </a:p>
      </dsp:txBody>
      <dsp:txXfrm>
        <a:off x="1317131" y="1913880"/>
        <a:ext cx="2116725" cy="1026428"/>
      </dsp:txXfrm>
    </dsp:sp>
    <dsp:sp modelId="{169982CF-7237-407D-930B-0CD7AA1F16B4}">
      <dsp:nvSpPr>
        <dsp:cNvPr id="0" name=""/>
        <dsp:cNvSpPr/>
      </dsp:nvSpPr>
      <dsp:spPr>
        <a:xfrm rot="18289469">
          <a:off x="3138215" y="1779959"/>
          <a:ext cx="152738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2738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3725" y="1761989"/>
        <a:ext cx="76369" cy="76369"/>
      </dsp:txXfrm>
    </dsp:sp>
    <dsp:sp modelId="{CD8F45D7-8C9D-47B6-A40B-D81BDB373087}">
      <dsp:nvSpPr>
        <dsp:cNvPr id="0" name=""/>
        <dsp:cNvSpPr/>
      </dsp:nvSpPr>
      <dsp:spPr>
        <a:xfrm>
          <a:off x="4338028" y="628105"/>
          <a:ext cx="2180593" cy="109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void monoalpha_encryption ()</a:t>
          </a:r>
        </a:p>
      </dsp:txBody>
      <dsp:txXfrm>
        <a:off x="4369962" y="660039"/>
        <a:ext cx="2116725" cy="1026428"/>
      </dsp:txXfrm>
    </dsp:sp>
    <dsp:sp modelId="{7B442438-D559-4379-94A5-FE484A2FE8D0}">
      <dsp:nvSpPr>
        <dsp:cNvPr id="0" name=""/>
        <dsp:cNvSpPr/>
      </dsp:nvSpPr>
      <dsp:spPr>
        <a:xfrm rot="19457599">
          <a:off x="6417658" y="839578"/>
          <a:ext cx="10741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7416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7886" y="832939"/>
        <a:ext cx="53708" cy="53708"/>
      </dsp:txXfrm>
    </dsp:sp>
    <dsp:sp modelId="{C034A208-1601-4A5F-925C-48F51DDC4ABC}">
      <dsp:nvSpPr>
        <dsp:cNvPr id="0" name=""/>
        <dsp:cNvSpPr/>
      </dsp:nvSpPr>
      <dsp:spPr>
        <a:xfrm>
          <a:off x="7390858" y="1185"/>
          <a:ext cx="2180593" cy="109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void </a:t>
          </a:r>
          <a:r>
            <a:rPr lang="en-US" sz="1400" b="0" kern="1200" dirty="0" err="1"/>
            <a:t>Monoalpha_Encryption_DK</a:t>
          </a:r>
          <a:r>
            <a:rPr lang="en-US" sz="1400" b="0" kern="1200" dirty="0"/>
            <a:t> ()</a:t>
          </a:r>
        </a:p>
      </dsp:txBody>
      <dsp:txXfrm>
        <a:off x="7422792" y="33119"/>
        <a:ext cx="2116725" cy="1026428"/>
      </dsp:txXfrm>
    </dsp:sp>
    <dsp:sp modelId="{8A1ABB3B-186F-4CD1-8403-481120CD937F}">
      <dsp:nvSpPr>
        <dsp:cNvPr id="0" name=""/>
        <dsp:cNvSpPr/>
      </dsp:nvSpPr>
      <dsp:spPr>
        <a:xfrm rot="2142401">
          <a:off x="6417658" y="1466499"/>
          <a:ext cx="10741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7416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7886" y="1459860"/>
        <a:ext cx="53708" cy="53708"/>
      </dsp:txXfrm>
    </dsp:sp>
    <dsp:sp modelId="{23F65992-DE51-40CB-BC64-C71CAF43C811}">
      <dsp:nvSpPr>
        <dsp:cNvPr id="0" name=""/>
        <dsp:cNvSpPr/>
      </dsp:nvSpPr>
      <dsp:spPr>
        <a:xfrm>
          <a:off x="7390858" y="1255026"/>
          <a:ext cx="2180593" cy="109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void </a:t>
          </a:r>
          <a:r>
            <a:rPr lang="en-US" sz="1400" b="0" kern="1200" dirty="0" err="1"/>
            <a:t>Monoalpha_Encryption_CK</a:t>
          </a:r>
          <a:r>
            <a:rPr lang="en-US" sz="1400" b="0" kern="1200" dirty="0"/>
            <a:t> ()</a:t>
          </a:r>
        </a:p>
      </dsp:txBody>
      <dsp:txXfrm>
        <a:off x="7422792" y="1286960"/>
        <a:ext cx="2116725" cy="1026428"/>
      </dsp:txXfrm>
    </dsp:sp>
    <dsp:sp modelId="{180F5C40-7F98-47DA-9C41-3D3AEAA73241}">
      <dsp:nvSpPr>
        <dsp:cNvPr id="0" name=""/>
        <dsp:cNvSpPr/>
      </dsp:nvSpPr>
      <dsp:spPr>
        <a:xfrm rot="3310531">
          <a:off x="3138215" y="3033800"/>
          <a:ext cx="152738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2738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3725" y="3015830"/>
        <a:ext cx="76369" cy="76369"/>
      </dsp:txXfrm>
    </dsp:sp>
    <dsp:sp modelId="{654D324D-FC25-4001-84F3-B79D29DA55A7}">
      <dsp:nvSpPr>
        <dsp:cNvPr id="0" name=""/>
        <dsp:cNvSpPr/>
      </dsp:nvSpPr>
      <dsp:spPr>
        <a:xfrm>
          <a:off x="4338028" y="3135787"/>
          <a:ext cx="2180593" cy="109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void </a:t>
          </a:r>
          <a:r>
            <a:rPr lang="en-US" sz="1400" b="0" kern="1200" dirty="0" err="1"/>
            <a:t>monoalpha_decryption</a:t>
          </a:r>
          <a:r>
            <a:rPr lang="en-US" sz="1400" b="0" kern="1200" dirty="0"/>
            <a:t> ()</a:t>
          </a:r>
        </a:p>
      </dsp:txBody>
      <dsp:txXfrm>
        <a:off x="4369962" y="3167721"/>
        <a:ext cx="2116725" cy="1026428"/>
      </dsp:txXfrm>
    </dsp:sp>
    <dsp:sp modelId="{7B236341-A632-4B7A-84C6-D492F75C2AA7}">
      <dsp:nvSpPr>
        <dsp:cNvPr id="0" name=""/>
        <dsp:cNvSpPr/>
      </dsp:nvSpPr>
      <dsp:spPr>
        <a:xfrm rot="19457599">
          <a:off x="6417658" y="3347260"/>
          <a:ext cx="10741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7416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7886" y="3340621"/>
        <a:ext cx="53708" cy="53708"/>
      </dsp:txXfrm>
    </dsp:sp>
    <dsp:sp modelId="{C32E6467-703E-4E9B-B14E-C1EC13067F5F}">
      <dsp:nvSpPr>
        <dsp:cNvPr id="0" name=""/>
        <dsp:cNvSpPr/>
      </dsp:nvSpPr>
      <dsp:spPr>
        <a:xfrm>
          <a:off x="7390858" y="2508867"/>
          <a:ext cx="2180593" cy="109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void </a:t>
          </a:r>
          <a:r>
            <a:rPr lang="en-US" sz="1400" b="0" kern="1200" dirty="0" err="1"/>
            <a:t>Monoalpha_Decryption_DK</a:t>
          </a:r>
          <a:r>
            <a:rPr lang="en-US" sz="1400" b="0" kern="1200" dirty="0"/>
            <a:t> ()</a:t>
          </a:r>
        </a:p>
      </dsp:txBody>
      <dsp:txXfrm>
        <a:off x="7422792" y="2540801"/>
        <a:ext cx="2116725" cy="1026428"/>
      </dsp:txXfrm>
    </dsp:sp>
    <dsp:sp modelId="{F6C79576-308F-427C-8C13-DE376290AC44}">
      <dsp:nvSpPr>
        <dsp:cNvPr id="0" name=""/>
        <dsp:cNvSpPr/>
      </dsp:nvSpPr>
      <dsp:spPr>
        <a:xfrm rot="2142401">
          <a:off x="6417658" y="3974181"/>
          <a:ext cx="10741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7416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7886" y="3967542"/>
        <a:ext cx="53708" cy="53708"/>
      </dsp:txXfrm>
    </dsp:sp>
    <dsp:sp modelId="{49EBEFFE-BEDC-4FC6-8A49-626F11F0C679}">
      <dsp:nvSpPr>
        <dsp:cNvPr id="0" name=""/>
        <dsp:cNvSpPr/>
      </dsp:nvSpPr>
      <dsp:spPr>
        <a:xfrm>
          <a:off x="7390858" y="3762708"/>
          <a:ext cx="2180593" cy="109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void </a:t>
          </a:r>
          <a:r>
            <a:rPr lang="en-US" sz="1400" b="0" kern="1200" dirty="0" err="1"/>
            <a:t>Monoalpha_Decryption_CK</a:t>
          </a:r>
          <a:r>
            <a:rPr lang="en-US" sz="1400" b="0" kern="1200" dirty="0"/>
            <a:t> ()</a:t>
          </a:r>
        </a:p>
      </dsp:txBody>
      <dsp:txXfrm>
        <a:off x="7422792" y="3794642"/>
        <a:ext cx="2116725" cy="10264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62AA1-D0A0-46E4-BE2F-978FAAFAF01C}">
      <dsp:nvSpPr>
        <dsp:cNvPr id="0" name=""/>
        <dsp:cNvSpPr/>
      </dsp:nvSpPr>
      <dsp:spPr>
        <a:xfrm rot="5400000">
          <a:off x="5745423" y="-2441757"/>
          <a:ext cx="668977" cy="57222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Caesar Customize Key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Power point presentation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Combining everyone’s task</a:t>
          </a:r>
        </a:p>
      </dsp:txBody>
      <dsp:txXfrm rot="-5400000">
        <a:off x="3218777" y="117546"/>
        <a:ext cx="5689613" cy="603663"/>
      </dsp:txXfrm>
    </dsp:sp>
    <dsp:sp modelId="{18FF74D2-11C1-45EE-9768-D57AD9F68218}">
      <dsp:nvSpPr>
        <dsp:cNvPr id="0" name=""/>
        <dsp:cNvSpPr/>
      </dsp:nvSpPr>
      <dsp:spPr>
        <a:xfrm>
          <a:off x="0" y="1267"/>
          <a:ext cx="3218776" cy="836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Sadia Ahmed Bushra</a:t>
          </a:r>
        </a:p>
      </dsp:txBody>
      <dsp:txXfrm>
        <a:off x="40821" y="42088"/>
        <a:ext cx="3137134" cy="754579"/>
      </dsp:txXfrm>
    </dsp:sp>
    <dsp:sp modelId="{7D82B4CD-6D18-4C3C-A6AD-DC3CE7A7F040}">
      <dsp:nvSpPr>
        <dsp:cNvPr id="0" name=""/>
        <dsp:cNvSpPr/>
      </dsp:nvSpPr>
      <dsp:spPr>
        <a:xfrm rot="5400000">
          <a:off x="5745423" y="-1563724"/>
          <a:ext cx="668977" cy="57222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Caesar Default Key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Debug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Combining the program</a:t>
          </a:r>
        </a:p>
      </dsp:txBody>
      <dsp:txXfrm rot="-5400000">
        <a:off x="3218777" y="995579"/>
        <a:ext cx="5689613" cy="603663"/>
      </dsp:txXfrm>
    </dsp:sp>
    <dsp:sp modelId="{D202B65C-07A5-484B-A4AC-80987C22F2B6}">
      <dsp:nvSpPr>
        <dsp:cNvPr id="0" name=""/>
        <dsp:cNvSpPr/>
      </dsp:nvSpPr>
      <dsp:spPr>
        <a:xfrm>
          <a:off x="0" y="879300"/>
          <a:ext cx="3218776" cy="836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Md. Mehedi Hasan</a:t>
          </a:r>
        </a:p>
      </dsp:txBody>
      <dsp:txXfrm>
        <a:off x="40821" y="920121"/>
        <a:ext cx="3137134" cy="754579"/>
      </dsp:txXfrm>
    </dsp:sp>
    <dsp:sp modelId="{27D2D19E-C188-4FA5-A9DD-C33B667C6197}">
      <dsp:nvSpPr>
        <dsp:cNvPr id="0" name=""/>
        <dsp:cNvSpPr/>
      </dsp:nvSpPr>
      <dsp:spPr>
        <a:xfrm rot="5400000">
          <a:off x="5745423" y="-685691"/>
          <a:ext cx="668977" cy="57222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Monoalphabetic Default key &amp; Customize Key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Debug</a:t>
          </a:r>
        </a:p>
      </dsp:txBody>
      <dsp:txXfrm rot="-5400000">
        <a:off x="3218777" y="1873612"/>
        <a:ext cx="5689613" cy="603663"/>
      </dsp:txXfrm>
    </dsp:sp>
    <dsp:sp modelId="{D05E668F-BE91-4E4B-8744-94D80E6BDF04}">
      <dsp:nvSpPr>
        <dsp:cNvPr id="0" name=""/>
        <dsp:cNvSpPr/>
      </dsp:nvSpPr>
      <dsp:spPr>
        <a:xfrm>
          <a:off x="0" y="1757333"/>
          <a:ext cx="3218776" cy="836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Apon</a:t>
          </a:r>
          <a:r>
            <a:rPr lang="en-US" sz="2700" kern="1200" dirty="0"/>
            <a:t> Ghosh</a:t>
          </a:r>
        </a:p>
      </dsp:txBody>
      <dsp:txXfrm>
        <a:off x="40821" y="1798154"/>
        <a:ext cx="3137134" cy="7545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2C82-DB50-4C39-9B17-D101DC763AE6}">
      <dsp:nvSpPr>
        <dsp:cNvPr id="0" name=""/>
        <dsp:cNvSpPr/>
      </dsp:nvSpPr>
      <dsp:spPr>
        <a:xfrm rot="5400000">
          <a:off x="5805473" y="-2518069"/>
          <a:ext cx="548877" cy="57222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Switch Cases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Sign-up, Log-in</a:t>
          </a:r>
        </a:p>
      </dsp:txBody>
      <dsp:txXfrm rot="-5400000">
        <a:off x="3218777" y="95421"/>
        <a:ext cx="5695476" cy="495289"/>
      </dsp:txXfrm>
    </dsp:sp>
    <dsp:sp modelId="{B2968E6F-8563-44EE-A7B9-2A74796E1D6F}">
      <dsp:nvSpPr>
        <dsp:cNvPr id="0" name=""/>
        <dsp:cNvSpPr/>
      </dsp:nvSpPr>
      <dsp:spPr>
        <a:xfrm>
          <a:off x="0" y="17"/>
          <a:ext cx="3218776" cy="686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Farjahan</a:t>
          </a:r>
          <a:r>
            <a:rPr lang="en-US" sz="2800" kern="1200" dirty="0"/>
            <a:t> </a:t>
          </a:r>
          <a:r>
            <a:rPr lang="en-US" sz="2800" kern="1200" dirty="0" err="1"/>
            <a:t>Akter</a:t>
          </a:r>
          <a:r>
            <a:rPr lang="en-US" sz="2800" kern="1200" dirty="0"/>
            <a:t> </a:t>
          </a:r>
          <a:r>
            <a:rPr lang="en-US" sz="2800" kern="1200" dirty="0" err="1"/>
            <a:t>Boby</a:t>
          </a:r>
          <a:endParaRPr lang="en-US" sz="2800" kern="1200" dirty="0"/>
        </a:p>
      </dsp:txBody>
      <dsp:txXfrm>
        <a:off x="33492" y="33509"/>
        <a:ext cx="3151792" cy="619113"/>
      </dsp:txXfrm>
    </dsp:sp>
    <dsp:sp modelId="{BE1C7BC0-539C-45E6-91AA-2C94C67FCBF8}">
      <dsp:nvSpPr>
        <dsp:cNvPr id="0" name=""/>
        <dsp:cNvSpPr/>
      </dsp:nvSpPr>
      <dsp:spPr>
        <a:xfrm rot="5400000">
          <a:off x="5805473" y="-1797666"/>
          <a:ext cx="548877" cy="57222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Proposal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Report</a:t>
          </a:r>
        </a:p>
      </dsp:txBody>
      <dsp:txXfrm rot="-5400000">
        <a:off x="3218777" y="815824"/>
        <a:ext cx="5695476" cy="495289"/>
      </dsp:txXfrm>
    </dsp:sp>
    <dsp:sp modelId="{7537E231-888F-41B9-9C09-A6AE4B023C6B}">
      <dsp:nvSpPr>
        <dsp:cNvPr id="0" name=""/>
        <dsp:cNvSpPr/>
      </dsp:nvSpPr>
      <dsp:spPr>
        <a:xfrm>
          <a:off x="0" y="720419"/>
          <a:ext cx="3218776" cy="686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Razaan</a:t>
          </a:r>
          <a:r>
            <a:rPr lang="en-US" sz="2800" kern="1200" dirty="0"/>
            <a:t> Reza</a:t>
          </a:r>
        </a:p>
      </dsp:txBody>
      <dsp:txXfrm>
        <a:off x="33492" y="753911"/>
        <a:ext cx="3151792" cy="619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329C8-7AED-4023-BC8F-F2FDAA59BF01}">
      <dsp:nvSpPr>
        <dsp:cNvPr id="0" name=""/>
        <dsp:cNvSpPr/>
      </dsp:nvSpPr>
      <dsp:spPr>
        <a:xfrm>
          <a:off x="3939838" y="2241117"/>
          <a:ext cx="277714" cy="2166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170"/>
              </a:lnTo>
              <a:lnTo>
                <a:pt x="277714" y="2166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CDAD1-A134-4317-93C1-95048D5C90CA}">
      <dsp:nvSpPr>
        <dsp:cNvPr id="0" name=""/>
        <dsp:cNvSpPr/>
      </dsp:nvSpPr>
      <dsp:spPr>
        <a:xfrm>
          <a:off x="3939838" y="2241117"/>
          <a:ext cx="277714" cy="851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656"/>
              </a:lnTo>
              <a:lnTo>
                <a:pt x="277714" y="851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7A266-1561-4CEC-B173-E02D8346CA17}">
      <dsp:nvSpPr>
        <dsp:cNvPr id="0" name=""/>
        <dsp:cNvSpPr/>
      </dsp:nvSpPr>
      <dsp:spPr>
        <a:xfrm>
          <a:off x="3560296" y="926603"/>
          <a:ext cx="1120113" cy="388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99"/>
              </a:lnTo>
              <a:lnTo>
                <a:pt x="1120113" y="194399"/>
              </a:lnTo>
              <a:lnTo>
                <a:pt x="1120113" y="3887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38425-6CF6-43E0-9120-0F117191CB53}">
      <dsp:nvSpPr>
        <dsp:cNvPr id="0" name=""/>
        <dsp:cNvSpPr/>
      </dsp:nvSpPr>
      <dsp:spPr>
        <a:xfrm>
          <a:off x="1699610" y="2241117"/>
          <a:ext cx="277714" cy="2166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170"/>
              </a:lnTo>
              <a:lnTo>
                <a:pt x="277714" y="2166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69980-6272-4F0E-AF94-0565D9C476ED}">
      <dsp:nvSpPr>
        <dsp:cNvPr id="0" name=""/>
        <dsp:cNvSpPr/>
      </dsp:nvSpPr>
      <dsp:spPr>
        <a:xfrm>
          <a:off x="1699610" y="2241117"/>
          <a:ext cx="277714" cy="851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656"/>
              </a:lnTo>
              <a:lnTo>
                <a:pt x="277714" y="851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EA3F0-19D6-4D40-99B4-8B3D63EC6F35}">
      <dsp:nvSpPr>
        <dsp:cNvPr id="0" name=""/>
        <dsp:cNvSpPr/>
      </dsp:nvSpPr>
      <dsp:spPr>
        <a:xfrm>
          <a:off x="2440182" y="926603"/>
          <a:ext cx="1120113" cy="388799"/>
        </a:xfrm>
        <a:custGeom>
          <a:avLst/>
          <a:gdLst/>
          <a:ahLst/>
          <a:cxnLst/>
          <a:rect l="0" t="0" r="0" b="0"/>
          <a:pathLst>
            <a:path>
              <a:moveTo>
                <a:pt x="1120113" y="0"/>
              </a:moveTo>
              <a:lnTo>
                <a:pt x="1120113" y="194399"/>
              </a:lnTo>
              <a:lnTo>
                <a:pt x="0" y="194399"/>
              </a:lnTo>
              <a:lnTo>
                <a:pt x="0" y="3887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E6646-D359-43DE-8031-F6D80117658D}">
      <dsp:nvSpPr>
        <dsp:cNvPr id="0" name=""/>
        <dsp:cNvSpPr/>
      </dsp:nvSpPr>
      <dsp:spPr>
        <a:xfrm>
          <a:off x="2634582" y="889"/>
          <a:ext cx="1851427" cy="92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Consists 2 Algorithms</a:t>
          </a:r>
        </a:p>
      </dsp:txBody>
      <dsp:txXfrm>
        <a:off x="2634582" y="889"/>
        <a:ext cx="1851427" cy="925713"/>
      </dsp:txXfrm>
    </dsp:sp>
    <dsp:sp modelId="{1325458B-6FC2-42F9-80FA-FF57A02A1031}">
      <dsp:nvSpPr>
        <dsp:cNvPr id="0" name=""/>
        <dsp:cNvSpPr/>
      </dsp:nvSpPr>
      <dsp:spPr>
        <a:xfrm>
          <a:off x="1514468" y="1315403"/>
          <a:ext cx="1851427" cy="92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Caesar</a:t>
          </a:r>
        </a:p>
      </dsp:txBody>
      <dsp:txXfrm>
        <a:off x="1514468" y="1315403"/>
        <a:ext cx="1851427" cy="925713"/>
      </dsp:txXfrm>
    </dsp:sp>
    <dsp:sp modelId="{84F30187-CD8C-40F3-806C-0F183E138830}">
      <dsp:nvSpPr>
        <dsp:cNvPr id="0" name=""/>
        <dsp:cNvSpPr/>
      </dsp:nvSpPr>
      <dsp:spPr>
        <a:xfrm>
          <a:off x="1977325" y="2629917"/>
          <a:ext cx="1851427" cy="92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Default Key</a:t>
          </a:r>
        </a:p>
      </dsp:txBody>
      <dsp:txXfrm>
        <a:off x="1977325" y="2629917"/>
        <a:ext cx="1851427" cy="925713"/>
      </dsp:txXfrm>
    </dsp:sp>
    <dsp:sp modelId="{9FE9F778-348E-4A0E-8ACD-614777973463}">
      <dsp:nvSpPr>
        <dsp:cNvPr id="0" name=""/>
        <dsp:cNvSpPr/>
      </dsp:nvSpPr>
      <dsp:spPr>
        <a:xfrm>
          <a:off x="1977325" y="3944431"/>
          <a:ext cx="1851427" cy="92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Customize Key</a:t>
          </a:r>
        </a:p>
      </dsp:txBody>
      <dsp:txXfrm>
        <a:off x="1977325" y="3944431"/>
        <a:ext cx="1851427" cy="925713"/>
      </dsp:txXfrm>
    </dsp:sp>
    <dsp:sp modelId="{6AF31B91-9728-4DCE-8B82-F5A5CEDC5200}">
      <dsp:nvSpPr>
        <dsp:cNvPr id="0" name=""/>
        <dsp:cNvSpPr/>
      </dsp:nvSpPr>
      <dsp:spPr>
        <a:xfrm>
          <a:off x="3754695" y="1315403"/>
          <a:ext cx="1851427" cy="92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Monoalphabetic</a:t>
          </a:r>
        </a:p>
      </dsp:txBody>
      <dsp:txXfrm>
        <a:off x="3754695" y="1315403"/>
        <a:ext cx="1851427" cy="925713"/>
      </dsp:txXfrm>
    </dsp:sp>
    <dsp:sp modelId="{1D27D233-49CD-40C2-883D-1BD6BCE2E462}">
      <dsp:nvSpPr>
        <dsp:cNvPr id="0" name=""/>
        <dsp:cNvSpPr/>
      </dsp:nvSpPr>
      <dsp:spPr>
        <a:xfrm>
          <a:off x="4217552" y="2629917"/>
          <a:ext cx="1851427" cy="92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Default Key</a:t>
          </a:r>
          <a:endParaRPr lang="en-US" sz="2100" kern="1200" dirty="0"/>
        </a:p>
      </dsp:txBody>
      <dsp:txXfrm>
        <a:off x="4217552" y="2629917"/>
        <a:ext cx="1851427" cy="925713"/>
      </dsp:txXfrm>
    </dsp:sp>
    <dsp:sp modelId="{133CB0B3-B417-4D09-AAAA-1862CAD80494}">
      <dsp:nvSpPr>
        <dsp:cNvPr id="0" name=""/>
        <dsp:cNvSpPr/>
      </dsp:nvSpPr>
      <dsp:spPr>
        <a:xfrm>
          <a:off x="4217552" y="3944431"/>
          <a:ext cx="1851427" cy="92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Customize Key</a:t>
          </a:r>
          <a:endParaRPr lang="en-US" sz="2100" kern="1200" dirty="0"/>
        </a:p>
      </dsp:txBody>
      <dsp:txXfrm>
        <a:off x="4217552" y="3944431"/>
        <a:ext cx="1851427" cy="925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931B8-4309-4E63-96A3-AAF5AA53311C}">
      <dsp:nvSpPr>
        <dsp:cNvPr id="0" name=""/>
        <dsp:cNvSpPr/>
      </dsp:nvSpPr>
      <dsp:spPr>
        <a:xfrm>
          <a:off x="0" y="727"/>
          <a:ext cx="44964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8A218D-13A3-4D02-9E3E-E6C5A31330C5}">
      <dsp:nvSpPr>
        <dsp:cNvPr id="0" name=""/>
        <dsp:cNvSpPr/>
      </dsp:nvSpPr>
      <dsp:spPr>
        <a:xfrm>
          <a:off x="0" y="727"/>
          <a:ext cx="4496426" cy="119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Sign up</a:t>
          </a:r>
        </a:p>
      </dsp:txBody>
      <dsp:txXfrm>
        <a:off x="0" y="727"/>
        <a:ext cx="4496426" cy="1191266"/>
      </dsp:txXfrm>
    </dsp:sp>
    <dsp:sp modelId="{B974DBBE-068A-47CE-94B7-B929D7FC1092}">
      <dsp:nvSpPr>
        <dsp:cNvPr id="0" name=""/>
        <dsp:cNvSpPr/>
      </dsp:nvSpPr>
      <dsp:spPr>
        <a:xfrm>
          <a:off x="0" y="1191994"/>
          <a:ext cx="449642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CD04BB-0062-4C1D-856E-F4D472A8E7F3}">
      <dsp:nvSpPr>
        <dsp:cNvPr id="0" name=""/>
        <dsp:cNvSpPr/>
      </dsp:nvSpPr>
      <dsp:spPr>
        <a:xfrm>
          <a:off x="0" y="1191994"/>
          <a:ext cx="4496426" cy="119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 in</a:t>
          </a:r>
        </a:p>
      </dsp:txBody>
      <dsp:txXfrm>
        <a:off x="0" y="1191994"/>
        <a:ext cx="4496426" cy="1191266"/>
      </dsp:txXfrm>
    </dsp:sp>
    <dsp:sp modelId="{EBEAFF4E-AF75-45BE-92A7-4F312F916359}">
      <dsp:nvSpPr>
        <dsp:cNvPr id="0" name=""/>
        <dsp:cNvSpPr/>
      </dsp:nvSpPr>
      <dsp:spPr>
        <a:xfrm>
          <a:off x="0" y="2383261"/>
          <a:ext cx="4496426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FFAF17-752E-4C10-B1AF-CFE4112398B8}">
      <dsp:nvSpPr>
        <dsp:cNvPr id="0" name=""/>
        <dsp:cNvSpPr/>
      </dsp:nvSpPr>
      <dsp:spPr>
        <a:xfrm>
          <a:off x="0" y="2383261"/>
          <a:ext cx="4496426" cy="119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Caesar or Mono alphabetic?</a:t>
          </a:r>
        </a:p>
      </dsp:txBody>
      <dsp:txXfrm>
        <a:off x="0" y="2383261"/>
        <a:ext cx="4496426" cy="1191266"/>
      </dsp:txXfrm>
    </dsp:sp>
    <dsp:sp modelId="{A4B0862D-0E2D-4A59-BA50-F4D1F11298F4}">
      <dsp:nvSpPr>
        <dsp:cNvPr id="0" name=""/>
        <dsp:cNvSpPr/>
      </dsp:nvSpPr>
      <dsp:spPr>
        <a:xfrm>
          <a:off x="0" y="3574527"/>
          <a:ext cx="449642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67BBCB-DB77-434C-B5CC-02BB2EBCB6A5}">
      <dsp:nvSpPr>
        <dsp:cNvPr id="0" name=""/>
        <dsp:cNvSpPr/>
      </dsp:nvSpPr>
      <dsp:spPr>
        <a:xfrm>
          <a:off x="0" y="3574527"/>
          <a:ext cx="4496426" cy="119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Encryption or Decryption?</a:t>
          </a:r>
          <a:endParaRPr lang="en-US" sz="3300" kern="1200" dirty="0"/>
        </a:p>
      </dsp:txBody>
      <dsp:txXfrm>
        <a:off x="0" y="3574527"/>
        <a:ext cx="4496426" cy="1191266"/>
      </dsp:txXfrm>
    </dsp:sp>
    <dsp:sp modelId="{EE3AAFDB-9869-4434-8FF7-4F2A349864E6}">
      <dsp:nvSpPr>
        <dsp:cNvPr id="0" name=""/>
        <dsp:cNvSpPr/>
      </dsp:nvSpPr>
      <dsp:spPr>
        <a:xfrm>
          <a:off x="0" y="4765794"/>
          <a:ext cx="449642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FA1287-AB48-48A6-B9D4-DB808096E696}">
      <dsp:nvSpPr>
        <dsp:cNvPr id="0" name=""/>
        <dsp:cNvSpPr/>
      </dsp:nvSpPr>
      <dsp:spPr>
        <a:xfrm>
          <a:off x="0" y="4765794"/>
          <a:ext cx="4496426" cy="119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Default Key or Customize Key?</a:t>
          </a:r>
          <a:endParaRPr lang="en-US" sz="3300" kern="1200" dirty="0"/>
        </a:p>
      </dsp:txBody>
      <dsp:txXfrm>
        <a:off x="0" y="4765794"/>
        <a:ext cx="4496426" cy="1191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C8EB1-26EE-44E0-988F-411D9D054627}">
      <dsp:nvSpPr>
        <dsp:cNvPr id="0" name=""/>
        <dsp:cNvSpPr/>
      </dsp:nvSpPr>
      <dsp:spPr>
        <a:xfrm rot="5400000">
          <a:off x="4924268" y="1001271"/>
          <a:ext cx="879333" cy="10010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9C6F3-EDB6-461E-BCBE-25BC25FF916C}">
      <dsp:nvSpPr>
        <dsp:cNvPr id="0" name=""/>
        <dsp:cNvSpPr/>
      </dsp:nvSpPr>
      <dsp:spPr>
        <a:xfrm>
          <a:off x="4691298" y="26512"/>
          <a:ext cx="1480280" cy="103614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Sign up</a:t>
          </a:r>
        </a:p>
      </dsp:txBody>
      <dsp:txXfrm>
        <a:off x="4741888" y="77102"/>
        <a:ext cx="1379100" cy="934968"/>
      </dsp:txXfrm>
    </dsp:sp>
    <dsp:sp modelId="{8593CE44-9D90-459D-B549-7AF205AB50E7}">
      <dsp:nvSpPr>
        <dsp:cNvPr id="0" name=""/>
        <dsp:cNvSpPr/>
      </dsp:nvSpPr>
      <dsp:spPr>
        <a:xfrm>
          <a:off x="6171578" y="125332"/>
          <a:ext cx="1076614" cy="83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E619-A3FE-4C5C-8F00-18E51BC841B9}">
      <dsp:nvSpPr>
        <dsp:cNvPr id="0" name=""/>
        <dsp:cNvSpPr/>
      </dsp:nvSpPr>
      <dsp:spPr>
        <a:xfrm rot="5400000">
          <a:off x="6151577" y="2165207"/>
          <a:ext cx="879333" cy="10010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14C9A-6714-44EC-B64E-EAF795001BCC}">
      <dsp:nvSpPr>
        <dsp:cNvPr id="0" name=""/>
        <dsp:cNvSpPr/>
      </dsp:nvSpPr>
      <dsp:spPr>
        <a:xfrm>
          <a:off x="5918607" y="1190448"/>
          <a:ext cx="1480280" cy="103614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Information will automatically be saved in a text file, path of which will be the username</a:t>
          </a:r>
        </a:p>
      </dsp:txBody>
      <dsp:txXfrm>
        <a:off x="5969197" y="1241038"/>
        <a:ext cx="1379100" cy="934968"/>
      </dsp:txXfrm>
    </dsp:sp>
    <dsp:sp modelId="{C74F97A2-97E3-4F27-8F51-ACFB16D42073}">
      <dsp:nvSpPr>
        <dsp:cNvPr id="0" name=""/>
        <dsp:cNvSpPr/>
      </dsp:nvSpPr>
      <dsp:spPr>
        <a:xfrm>
          <a:off x="7398887" y="1289268"/>
          <a:ext cx="1076614" cy="83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FAB7E-880B-479B-8D6B-61BCBBB724E8}">
      <dsp:nvSpPr>
        <dsp:cNvPr id="0" name=""/>
        <dsp:cNvSpPr/>
      </dsp:nvSpPr>
      <dsp:spPr>
        <a:xfrm rot="5400000">
          <a:off x="7378887" y="3329143"/>
          <a:ext cx="879333" cy="10010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B482A-A3C2-45AA-8896-3CD50BD24D7C}">
      <dsp:nvSpPr>
        <dsp:cNvPr id="0" name=""/>
        <dsp:cNvSpPr/>
      </dsp:nvSpPr>
      <dsp:spPr>
        <a:xfrm>
          <a:off x="7145917" y="2354384"/>
          <a:ext cx="1480280" cy="103614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Username and password will also be saved</a:t>
          </a:r>
        </a:p>
      </dsp:txBody>
      <dsp:txXfrm>
        <a:off x="7196507" y="2404974"/>
        <a:ext cx="1379100" cy="934968"/>
      </dsp:txXfrm>
    </dsp:sp>
    <dsp:sp modelId="{533ED620-441E-4220-A2CD-1579D5F15EED}">
      <dsp:nvSpPr>
        <dsp:cNvPr id="0" name=""/>
        <dsp:cNvSpPr/>
      </dsp:nvSpPr>
      <dsp:spPr>
        <a:xfrm>
          <a:off x="8626197" y="2453204"/>
          <a:ext cx="1076614" cy="83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71A8A-3693-4394-A8A1-E4F1F3AE87C3}">
      <dsp:nvSpPr>
        <dsp:cNvPr id="0" name=""/>
        <dsp:cNvSpPr/>
      </dsp:nvSpPr>
      <dsp:spPr>
        <a:xfrm>
          <a:off x="8373226" y="3518320"/>
          <a:ext cx="1480280" cy="103614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 in</a:t>
          </a:r>
        </a:p>
      </dsp:txBody>
      <dsp:txXfrm>
        <a:off x="8423816" y="3568910"/>
        <a:ext cx="1379100" cy="934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2CA1E-1CE5-417D-B311-169274DD3135}">
      <dsp:nvSpPr>
        <dsp:cNvPr id="0" name=""/>
        <dsp:cNvSpPr/>
      </dsp:nvSpPr>
      <dsp:spPr>
        <a:xfrm rot="5400000">
          <a:off x="303997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08233-7809-44F2-A731-F62ACC690825}">
      <dsp:nvSpPr>
        <dsp:cNvPr id="0" name=""/>
        <dsp:cNvSpPr/>
      </dsp:nvSpPr>
      <dsp:spPr>
        <a:xfrm>
          <a:off x="274207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Checks if the input is English alphabet</a:t>
          </a:r>
        </a:p>
      </dsp:txBody>
      <dsp:txXfrm>
        <a:off x="2806765" y="89618"/>
        <a:ext cx="1763416" cy="1195517"/>
      </dsp:txXfrm>
    </dsp:sp>
    <dsp:sp modelId="{8FBE6D44-6510-45E3-8F60-8B6713A24A24}">
      <dsp:nvSpPr>
        <dsp:cNvPr id="0" name=""/>
        <dsp:cNvSpPr/>
      </dsp:nvSpPr>
      <dsp:spPr>
        <a:xfrm>
          <a:off x="4634870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00EB1-1B22-4B0F-925E-E2753D009A17}">
      <dsp:nvSpPr>
        <dsp:cNvPr id="0" name=""/>
        <dsp:cNvSpPr/>
      </dsp:nvSpPr>
      <dsp:spPr>
        <a:xfrm rot="5400000">
          <a:off x="460929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EE757-6B67-49B1-A6C6-6FECED456AE8}">
      <dsp:nvSpPr>
        <dsp:cNvPr id="0" name=""/>
        <dsp:cNvSpPr/>
      </dsp:nvSpPr>
      <dsp:spPr>
        <a:xfrm>
          <a:off x="4311403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Adds each character’s ASCII value to the key</a:t>
          </a:r>
        </a:p>
      </dsp:txBody>
      <dsp:txXfrm>
        <a:off x="4376091" y="1577910"/>
        <a:ext cx="1763416" cy="1195517"/>
      </dsp:txXfrm>
    </dsp:sp>
    <dsp:sp modelId="{1BCA5767-21DC-45B1-9EF5-776493C4B09B}">
      <dsp:nvSpPr>
        <dsp:cNvPr id="0" name=""/>
        <dsp:cNvSpPr/>
      </dsp:nvSpPr>
      <dsp:spPr>
        <a:xfrm>
          <a:off x="6204196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FBA7F-1EDE-4553-B56F-3868D8990FA2}">
      <dsp:nvSpPr>
        <dsp:cNvPr id="0" name=""/>
        <dsp:cNvSpPr/>
      </dsp:nvSpPr>
      <dsp:spPr>
        <a:xfrm>
          <a:off x="588072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Prints encrypted text</a:t>
          </a:r>
        </a:p>
      </dsp:txBody>
      <dsp:txXfrm>
        <a:off x="5945417" y="3066202"/>
        <a:ext cx="1763416" cy="1195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E779-D405-4430-8815-5827BEF1A055}">
      <dsp:nvSpPr>
        <dsp:cNvPr id="0" name=""/>
        <dsp:cNvSpPr/>
      </dsp:nvSpPr>
      <dsp:spPr>
        <a:xfrm>
          <a:off x="1833" y="981619"/>
          <a:ext cx="2430743" cy="24307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Hi to all</a:t>
          </a:r>
        </a:p>
      </dsp:txBody>
      <dsp:txXfrm>
        <a:off x="357807" y="1337593"/>
        <a:ext cx="1718795" cy="1718795"/>
      </dsp:txXfrm>
    </dsp:sp>
    <dsp:sp modelId="{F0C25D6E-75E8-4B5C-8EE4-6CF82FAB478D}">
      <dsp:nvSpPr>
        <dsp:cNvPr id="0" name=""/>
        <dsp:cNvSpPr/>
      </dsp:nvSpPr>
      <dsp:spPr>
        <a:xfrm>
          <a:off x="2629953" y="1492075"/>
          <a:ext cx="1409831" cy="1409831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816826" y="2031194"/>
        <a:ext cx="1036085" cy="331593"/>
      </dsp:txXfrm>
    </dsp:sp>
    <dsp:sp modelId="{2F9ACA9F-4807-4455-AF14-6B7F74337433}">
      <dsp:nvSpPr>
        <dsp:cNvPr id="0" name=""/>
        <dsp:cNvSpPr/>
      </dsp:nvSpPr>
      <dsp:spPr>
        <a:xfrm>
          <a:off x="4237161" y="981619"/>
          <a:ext cx="2430743" cy="2430743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3</a:t>
          </a:r>
        </a:p>
      </dsp:txBody>
      <dsp:txXfrm>
        <a:off x="4593135" y="1337593"/>
        <a:ext cx="1718795" cy="1718795"/>
      </dsp:txXfrm>
    </dsp:sp>
    <dsp:sp modelId="{9A8BCF17-A69B-4436-AADA-56F1641248AA}">
      <dsp:nvSpPr>
        <dsp:cNvPr id="0" name=""/>
        <dsp:cNvSpPr/>
      </dsp:nvSpPr>
      <dsp:spPr>
        <a:xfrm>
          <a:off x="6865281" y="1492075"/>
          <a:ext cx="1409831" cy="1409831"/>
        </a:xfrm>
        <a:prstGeom prst="mathEqual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/>
        </a:p>
      </dsp:txBody>
      <dsp:txXfrm>
        <a:off x="7052154" y="1782500"/>
        <a:ext cx="1036085" cy="828981"/>
      </dsp:txXfrm>
    </dsp:sp>
    <dsp:sp modelId="{6A22CE69-CEF3-493A-A855-905B4A85166C}">
      <dsp:nvSpPr>
        <dsp:cNvPr id="0" name=""/>
        <dsp:cNvSpPr/>
      </dsp:nvSpPr>
      <dsp:spPr>
        <a:xfrm>
          <a:off x="8472488" y="981619"/>
          <a:ext cx="2430743" cy="243074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Kl </a:t>
          </a:r>
          <a:r>
            <a:rPr lang="en-US" sz="5600" kern="1200" dirty="0" err="1"/>
            <a:t>wr</a:t>
          </a:r>
          <a:r>
            <a:rPr lang="en-US" sz="5600" kern="1200" dirty="0"/>
            <a:t> doo</a:t>
          </a:r>
        </a:p>
      </dsp:txBody>
      <dsp:txXfrm>
        <a:off x="8828462" y="1337593"/>
        <a:ext cx="1718795" cy="1718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174AC-81B6-432B-BF9F-99664D1D19C5}">
      <dsp:nvSpPr>
        <dsp:cNvPr id="0" name=""/>
        <dsp:cNvSpPr/>
      </dsp:nvSpPr>
      <dsp:spPr>
        <a:xfrm rot="5400000">
          <a:off x="303997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0DB9C-BEFA-4369-BB17-06F69E16BD1E}">
      <dsp:nvSpPr>
        <dsp:cNvPr id="0" name=""/>
        <dsp:cNvSpPr/>
      </dsp:nvSpPr>
      <dsp:spPr>
        <a:xfrm>
          <a:off x="274207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Checks if the input is English alphabet</a:t>
          </a:r>
        </a:p>
      </dsp:txBody>
      <dsp:txXfrm>
        <a:off x="2806765" y="89618"/>
        <a:ext cx="1763416" cy="1195517"/>
      </dsp:txXfrm>
    </dsp:sp>
    <dsp:sp modelId="{D89D3C5B-FE59-42E2-B76D-3174AC4C9468}">
      <dsp:nvSpPr>
        <dsp:cNvPr id="0" name=""/>
        <dsp:cNvSpPr/>
      </dsp:nvSpPr>
      <dsp:spPr>
        <a:xfrm>
          <a:off x="4634870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F6130-A507-44F2-B1B5-F4367AA641D5}">
      <dsp:nvSpPr>
        <dsp:cNvPr id="0" name=""/>
        <dsp:cNvSpPr/>
      </dsp:nvSpPr>
      <dsp:spPr>
        <a:xfrm rot="5400000">
          <a:off x="460929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84A5A-0A48-41A5-9059-A4FD7ECDC544}">
      <dsp:nvSpPr>
        <dsp:cNvPr id="0" name=""/>
        <dsp:cNvSpPr/>
      </dsp:nvSpPr>
      <dsp:spPr>
        <a:xfrm>
          <a:off x="4311403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Subtracts each character’s ASCII value by the key</a:t>
          </a:r>
        </a:p>
      </dsp:txBody>
      <dsp:txXfrm>
        <a:off x="4376091" y="1577910"/>
        <a:ext cx="1763416" cy="1195517"/>
      </dsp:txXfrm>
    </dsp:sp>
    <dsp:sp modelId="{05DE3276-5436-47B0-9856-E2BBBA0B6B33}">
      <dsp:nvSpPr>
        <dsp:cNvPr id="0" name=""/>
        <dsp:cNvSpPr/>
      </dsp:nvSpPr>
      <dsp:spPr>
        <a:xfrm>
          <a:off x="6204196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40C02-4EBD-45F2-BA24-1317021EDA35}">
      <dsp:nvSpPr>
        <dsp:cNvPr id="0" name=""/>
        <dsp:cNvSpPr/>
      </dsp:nvSpPr>
      <dsp:spPr>
        <a:xfrm>
          <a:off x="588072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Prints decrypted text</a:t>
          </a:r>
        </a:p>
      </dsp:txBody>
      <dsp:txXfrm>
        <a:off x="5945417" y="3066202"/>
        <a:ext cx="1763416" cy="11955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01744-6651-4DEB-A30B-D8118671C786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Kl </a:t>
          </a:r>
          <a:r>
            <a:rPr lang="en-US" sz="5400" kern="1200" dirty="0" err="1"/>
            <a:t>wr</a:t>
          </a:r>
          <a:r>
            <a:rPr lang="en-US" sz="5400" kern="1200" dirty="0"/>
            <a:t> doo</a:t>
          </a:r>
        </a:p>
      </dsp:txBody>
      <dsp:txXfrm>
        <a:off x="345029" y="1346964"/>
        <a:ext cx="1657409" cy="1657409"/>
      </dsp:txXfrm>
    </dsp:sp>
    <dsp:sp modelId="{9AA1E07A-3313-4587-B2CF-27C14A3F8BC3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6225" y="2015793"/>
        <a:ext cx="999082" cy="319750"/>
      </dsp:txXfrm>
    </dsp:sp>
    <dsp:sp modelId="{6F569B8D-5522-4A0D-A4B3-1A56EEE8CEBD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3</a:t>
          </a:r>
        </a:p>
      </dsp:txBody>
      <dsp:txXfrm>
        <a:off x="4429095" y="1346964"/>
        <a:ext cx="1657409" cy="1657409"/>
      </dsp:txXfrm>
    </dsp:sp>
    <dsp:sp modelId="{8D94352C-F9F8-4198-B81F-92D2D1EE35D7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6800291" y="1775981"/>
        <a:ext cx="999082" cy="799374"/>
      </dsp:txXfrm>
    </dsp:sp>
    <dsp:sp modelId="{BA8DE87D-DA58-4906-8CCD-D1CBC27CF200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Hi to all</a:t>
          </a:r>
        </a:p>
      </dsp:txBody>
      <dsp:txXfrm>
        <a:off x="8513161" y="1346964"/>
        <a:ext cx="1657409" cy="1657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56A1-7715-4F44-BAFC-97C29AC06C02}">
      <dsp:nvSpPr>
        <dsp:cNvPr id="0" name=""/>
        <dsp:cNvSpPr/>
      </dsp:nvSpPr>
      <dsp:spPr>
        <a:xfrm rot="5400000">
          <a:off x="445749" y="1176963"/>
          <a:ext cx="1074514" cy="12232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E8536-128D-4508-B2E4-F3EB8EB8D479}">
      <dsp:nvSpPr>
        <dsp:cNvPr id="0" name=""/>
        <dsp:cNvSpPr/>
      </dsp:nvSpPr>
      <dsp:spPr>
        <a:xfrm>
          <a:off x="161068" y="-14157"/>
          <a:ext cx="1808850" cy="126613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Key: permutations of the letters in the English alphabet</a:t>
          </a:r>
          <a:endParaRPr lang="en-US" sz="1600" kern="1200" dirty="0"/>
        </a:p>
      </dsp:txBody>
      <dsp:txXfrm>
        <a:off x="222887" y="47662"/>
        <a:ext cx="1685212" cy="1142498"/>
      </dsp:txXfrm>
    </dsp:sp>
    <dsp:sp modelId="{C14E0087-C853-4AE5-9FBD-0BAF82F5CB2B}">
      <dsp:nvSpPr>
        <dsp:cNvPr id="0" name=""/>
        <dsp:cNvSpPr/>
      </dsp:nvSpPr>
      <dsp:spPr>
        <a:xfrm>
          <a:off x="1969918" y="106597"/>
          <a:ext cx="1315585" cy="1023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C1758-A1A8-42DB-B7E9-CB4B5F9B678E}">
      <dsp:nvSpPr>
        <dsp:cNvPr id="0" name=""/>
        <dsp:cNvSpPr/>
      </dsp:nvSpPr>
      <dsp:spPr>
        <a:xfrm rot="5400000">
          <a:off x="1945478" y="2599252"/>
          <a:ext cx="1074514" cy="12232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F90FD-E53B-4DF7-B1F9-C8DC13B2ECA0}">
      <dsp:nvSpPr>
        <dsp:cNvPr id="0" name=""/>
        <dsp:cNvSpPr/>
      </dsp:nvSpPr>
      <dsp:spPr>
        <a:xfrm>
          <a:off x="1660797" y="1408131"/>
          <a:ext cx="1808850" cy="126613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English alphabets and key are valued from 0 to 25 using array</a:t>
          </a:r>
          <a:endParaRPr lang="en-US" sz="1600" kern="1200" dirty="0"/>
        </a:p>
      </dsp:txBody>
      <dsp:txXfrm>
        <a:off x="1722616" y="1469950"/>
        <a:ext cx="1685212" cy="1142498"/>
      </dsp:txXfrm>
    </dsp:sp>
    <dsp:sp modelId="{B3B2F4AF-911D-4E49-B464-0A9003D26FD3}">
      <dsp:nvSpPr>
        <dsp:cNvPr id="0" name=""/>
        <dsp:cNvSpPr/>
      </dsp:nvSpPr>
      <dsp:spPr>
        <a:xfrm>
          <a:off x="3469647" y="1528886"/>
          <a:ext cx="1315585" cy="1023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D51FB-9435-4D8F-879C-CE971D66FDDA}">
      <dsp:nvSpPr>
        <dsp:cNvPr id="0" name=""/>
        <dsp:cNvSpPr/>
      </dsp:nvSpPr>
      <dsp:spPr>
        <a:xfrm rot="5400000">
          <a:off x="3445207" y="4021541"/>
          <a:ext cx="1074514" cy="12232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E7B90-BDE2-40A3-B767-04F66E2909EF}">
      <dsp:nvSpPr>
        <dsp:cNvPr id="0" name=""/>
        <dsp:cNvSpPr/>
      </dsp:nvSpPr>
      <dsp:spPr>
        <a:xfrm>
          <a:off x="3160526" y="2830420"/>
          <a:ext cx="1808850" cy="1266136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replaces each plaintext letter by the letter in the permutation </a:t>
          </a:r>
          <a:endParaRPr lang="en-US" sz="1600" kern="1200" dirty="0"/>
        </a:p>
      </dsp:txBody>
      <dsp:txXfrm>
        <a:off x="3222345" y="2892239"/>
        <a:ext cx="1685212" cy="1142498"/>
      </dsp:txXfrm>
    </dsp:sp>
    <dsp:sp modelId="{2E5C9AAF-FCA6-40E5-8368-7E06ED09E58C}">
      <dsp:nvSpPr>
        <dsp:cNvPr id="0" name=""/>
        <dsp:cNvSpPr/>
      </dsp:nvSpPr>
      <dsp:spPr>
        <a:xfrm>
          <a:off x="4969376" y="2951175"/>
          <a:ext cx="1315585" cy="1023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62F85-D1B3-4434-B627-8EC71B5BFBE7}">
      <dsp:nvSpPr>
        <dsp:cNvPr id="0" name=""/>
        <dsp:cNvSpPr/>
      </dsp:nvSpPr>
      <dsp:spPr>
        <a:xfrm>
          <a:off x="4660255" y="4252709"/>
          <a:ext cx="1808850" cy="126613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Prints encrypted text</a:t>
          </a:r>
        </a:p>
      </dsp:txBody>
      <dsp:txXfrm>
        <a:off x="4722074" y="4314528"/>
        <a:ext cx="1685212" cy="114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5689BDE-25BC-4A08-8269-DBCD4D704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" r="8993" b="2"/>
          <a:stretch/>
        </p:blipFill>
        <p:spPr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683" y="3087528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cs typeface="Calibri Light"/>
              </a:rPr>
              <a:t>Crypto Engine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353" y="4527440"/>
            <a:ext cx="2700944" cy="659993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080808"/>
                </a:solidFill>
                <a:cs typeface="Calibri"/>
              </a:rPr>
              <a:t>An Encryption Decryption System</a:t>
            </a:r>
            <a:endParaRPr 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3A6EE-C97D-468B-A188-EF45256A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Monoalphabetic Encryption</a:t>
            </a:r>
            <a:endParaRPr lang="en-US" sz="36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63CEC4-68D9-45C3-9711-D6D88F25A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31905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24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1AFD-E1DF-4FB9-92D2-E02DEE02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Monoalphabetic Encryption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A359-3BBD-496F-BA48-87FDC2BB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== 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249">
            <a:extLst>
              <a:ext uri="{FF2B5EF4-FFF2-40B4-BE49-F238E27FC236}">
                <a16:creationId xmlns:a16="http://schemas.microsoft.com/office/drawing/2014/main" id="{94E80F3A-1B1C-416C-A56B-B79EAB625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285494"/>
              </p:ext>
            </p:extLst>
          </p:nvPr>
        </p:nvGraphicFramePr>
        <p:xfrm>
          <a:off x="1056442" y="3613212"/>
          <a:ext cx="10515599" cy="224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33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41415-D006-42D0-A18B-08F405D4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Monoalphabetic Decryption</a:t>
            </a:r>
            <a:endParaRPr lang="en-US" sz="36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788DC1-3882-411A-BDA9-939F59E8E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44460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07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0552-EDB5-40BE-835C-6C3027A5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Monoalphabetic Decryption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2945-08B7-4F93-8337-C5A6A74F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04" y="16899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== c[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49" name="Diagram 249">
            <a:extLst>
              <a:ext uri="{FF2B5EF4-FFF2-40B4-BE49-F238E27FC236}">
                <a16:creationId xmlns:a16="http://schemas.microsoft.com/office/drawing/2014/main" id="{E6204D83-A47C-4DA5-9EFE-9E139F229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945791"/>
              </p:ext>
            </p:extLst>
          </p:nvPr>
        </p:nvGraphicFramePr>
        <p:xfrm>
          <a:off x="1529382" y="2698812"/>
          <a:ext cx="9417322" cy="37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00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7AE9-B6F9-487D-AC32-AB4EAD6B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Functions from C Library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2B89D89-0FAE-4954-9A65-11F7CE1B5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615886"/>
              </p:ext>
            </p:extLst>
          </p:nvPr>
        </p:nvGraphicFramePr>
        <p:xfrm>
          <a:off x="1916591" y="10742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43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D356A-D893-4F75-8DB7-65F572AC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Defined &amp; Declared By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0C3A6C-180A-4EAE-9990-EBE945FDF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3499"/>
              </p:ext>
            </p:extLst>
          </p:nvPr>
        </p:nvGraphicFramePr>
        <p:xfrm>
          <a:off x="195309" y="1838321"/>
          <a:ext cx="11158491" cy="4338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88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73E4CB-C8C1-4AF7-BF26-1780C9E64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82198"/>
              </p:ext>
            </p:extLst>
          </p:nvPr>
        </p:nvGraphicFramePr>
        <p:xfrm>
          <a:off x="576179" y="1591283"/>
          <a:ext cx="10856650" cy="485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83F912-A32A-4E08-BD1B-A51DA6AD3BE9}"/>
              </a:ext>
            </a:extLst>
          </p:cNvPr>
          <p:cNvSpPr txBox="1"/>
          <p:nvPr/>
        </p:nvSpPr>
        <p:spPr>
          <a:xfrm>
            <a:off x="716108" y="614155"/>
            <a:ext cx="9996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Function Defined &amp; Declared By Members</a:t>
            </a:r>
          </a:p>
        </p:txBody>
      </p:sp>
    </p:spTree>
    <p:extLst>
      <p:ext uri="{BB962C8B-B14F-4D97-AF65-F5344CB8AC3E}">
        <p14:creationId xmlns:p14="http://schemas.microsoft.com/office/powerpoint/2010/main" val="392001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D507-CEC9-44EC-8C63-DB0BEF2F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Report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AA55BE-9138-4167-A3DC-A40195DE9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140226"/>
              </p:ext>
            </p:extLst>
          </p:nvPr>
        </p:nvGraphicFramePr>
        <p:xfrm>
          <a:off x="2045193" y="1542173"/>
          <a:ext cx="8941047" cy="2594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EE5DD6-3B81-4506-8738-F22DE29D0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289547"/>
              </p:ext>
            </p:extLst>
          </p:nvPr>
        </p:nvGraphicFramePr>
        <p:xfrm>
          <a:off x="2045193" y="4250507"/>
          <a:ext cx="8941047" cy="140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440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6" descr="Question mark">
            <a:extLst>
              <a:ext uri="{FF2B5EF4-FFF2-40B4-BE49-F238E27FC236}">
                <a16:creationId xmlns:a16="http://schemas.microsoft.com/office/drawing/2014/main" id="{F02D8A20-F957-49CE-BC79-2759D721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7E25-05A1-45CE-8F44-B7213D3A3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cs typeface="Calibri"/>
              </a:rPr>
              <a:t>Have any questions?</a:t>
            </a: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74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4945-C2CA-4A25-971C-AE16EB45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cs typeface="Calibri"/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9EEC154-6D36-48B6-80B2-3F3175148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87004-417E-41B2-8D9F-B5C47636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97" y="645323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Presented By</a:t>
            </a:r>
            <a:br>
              <a:rPr lang="en-US" sz="3600">
                <a:cs typeface="Calibri Light"/>
              </a:rPr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0A6B-8A83-4A78-A710-FEF8F2B7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Group No. 6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592852-7766-4866-8221-9A4D16CAC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431035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31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11C3-56E6-4CA9-A262-90E2ADD7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701F-362B-48C9-AE8F-F837AD9B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41" y="250411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Encryption Decryption system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Includes sign-up, log-in option 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1B6F3AA-156C-429E-BFD7-27AE06364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303221"/>
              </p:ext>
            </p:extLst>
          </p:nvPr>
        </p:nvGraphicFramePr>
        <p:xfrm>
          <a:off x="5280741" y="1179008"/>
          <a:ext cx="7583449" cy="4871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4">
            <a:extLst>
              <a:ext uri="{FF2B5EF4-FFF2-40B4-BE49-F238E27FC236}">
                <a16:creationId xmlns:a16="http://schemas.microsoft.com/office/drawing/2014/main" id="{1787C549-66DE-4718-9D45-816599251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3DBD8-3131-4A00-8780-519B6901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sz="4600">
                <a:cs typeface="Calibri Light"/>
              </a:rPr>
              <a:t>Process</a:t>
            </a:r>
            <a:endParaRPr lang="en-US" sz="4600"/>
          </a:p>
        </p:txBody>
      </p:sp>
      <p:sp>
        <p:nvSpPr>
          <p:cNvPr id="85" name="Rectangle 58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60">
            <a:extLst>
              <a:ext uri="{FF2B5EF4-FFF2-40B4-BE49-F238E27FC236}">
                <a16:creationId xmlns:a16="http://schemas.microsoft.com/office/drawing/2014/main" id="{BAB21C4D-C8DB-45E4-8B45-1A73A188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408C67FF-5706-4C08-9DF4-D3E2EF7F6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90AE6FAF-1DDD-40E6-8128-2B5DD1464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3E186F0A-23FB-4FB4-8C95-4C6A6F483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D183081B-2F31-48CC-A297-BA0C06A74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BC6A5254-D4C3-478C-B4E0-73D3642D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974FE2-7080-4C99-A4E6-3E15D4B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7C843590-9C15-4DFA-9178-8A943EF6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506696A-3D1F-450D-96A0-B59B7BBE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6D2546D9-69E1-4D75-8E64-886207813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865383D5-D060-4DBD-82E9-14902BD8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70242239-3409-460D-BA74-ADF2AFD4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4F02255D-DBCA-4E02-8376-8A374688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343BABB3-0280-4F53-A4A9-54ED96AB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2824031E-D05D-4B6C-A900-28D70C737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96B0A62E-B7B0-475C-B1FF-989CDB45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D62DF221-DFF7-4614-8983-8B7C47034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E544155-BC32-4013-9135-149E3015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1DD4153E-E8EE-4D47-8FF6-926EBB23F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6834F1B0-119E-4A62-A22F-79C5AEEE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04C90783-5CC9-4855-A633-D3D3B900D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8" descr="Diagram&#10;&#10;Description automatically generated">
            <a:extLst>
              <a:ext uri="{FF2B5EF4-FFF2-40B4-BE49-F238E27FC236}">
                <a16:creationId xmlns:a16="http://schemas.microsoft.com/office/drawing/2014/main" id="{98129C5E-62FE-4C85-8AD9-60F762DCE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" r="-2" b="-2"/>
          <a:stretch/>
        </p:blipFill>
        <p:spPr>
          <a:xfrm>
            <a:off x="596880" y="3233985"/>
            <a:ext cx="5766975" cy="3624015"/>
          </a:xfrm>
          <a:prstGeom prst="rect">
            <a:avLst/>
          </a:prstGeom>
        </p:spPr>
      </p:pic>
      <p:sp>
        <p:nvSpPr>
          <p:cNvPr id="92" name="Rectangle 82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86817-8B31-4E6A-9473-E14DB7E64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81361"/>
              </p:ext>
            </p:extLst>
          </p:nvPr>
        </p:nvGraphicFramePr>
        <p:xfrm>
          <a:off x="7169101" y="521207"/>
          <a:ext cx="4496426" cy="595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929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C6F3C-BC40-424C-BA4F-8EF0F25D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Sign-up &amp; Log-in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9B29E-2D15-4B27-83E6-B98CB8424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20269"/>
              </p:ext>
            </p:extLst>
          </p:nvPr>
        </p:nvGraphicFramePr>
        <p:xfrm>
          <a:off x="-1490847" y="1614019"/>
          <a:ext cx="14544805" cy="458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19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40E5-16ED-4AEF-8754-1098E914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Caesar Encryption</a:t>
            </a:r>
            <a:endParaRPr lang="en-US" sz="520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F9762C-05CE-41AD-9B19-589BAD5C2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260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4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9772F-3FD5-4B56-B488-898768BE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Caesar Encryption Algorithm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6CF3-DFB5-40A6-9058-CC42A0C8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key;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CACEB3-D9C9-4B82-910A-78FE9EE60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086806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84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D5F21-B2CA-4B2A-B6F1-4C15F708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Caesar Decryption</a:t>
            </a:r>
            <a:endParaRPr lang="en-US" dirty="0">
              <a:cs typeface="Calibri Light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2BF7A4-9007-4E06-A112-A8CD83858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736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09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CF4B7-158E-43FA-B137-06093812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Caesar Decryption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816D-C1F3-4F9B-BD1D-8B9583A7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key;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318D30-5E0E-4E61-89CD-4CADD1EF9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8023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57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603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Crypto Engine</vt:lpstr>
      <vt:lpstr>Presented By </vt:lpstr>
      <vt:lpstr>What is it?</vt:lpstr>
      <vt:lpstr>Process</vt:lpstr>
      <vt:lpstr>Sign-up &amp; Log-in</vt:lpstr>
      <vt:lpstr>Caesar Encryption</vt:lpstr>
      <vt:lpstr>Caesar Encryption Algorithm</vt:lpstr>
      <vt:lpstr>Caesar Decryption</vt:lpstr>
      <vt:lpstr>Caesar Decryption Algorithm</vt:lpstr>
      <vt:lpstr>Monoalphabetic Encryption</vt:lpstr>
      <vt:lpstr>Monoalphabetic Encryption Algorithm</vt:lpstr>
      <vt:lpstr>Monoalphabetic Decryption</vt:lpstr>
      <vt:lpstr>Monoalphabetic Decryption Algorithm</vt:lpstr>
      <vt:lpstr>Functions from C Library</vt:lpstr>
      <vt:lpstr>Function Defined &amp; Declared By Members</vt:lpstr>
      <vt:lpstr>PowerPoint Presentation</vt:lpstr>
      <vt:lpstr>Final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Yasin Ahmed Alvee</cp:lastModifiedBy>
  <cp:revision>197</cp:revision>
  <dcterms:created xsi:type="dcterms:W3CDTF">2021-01-11T13:43:55Z</dcterms:created>
  <dcterms:modified xsi:type="dcterms:W3CDTF">2021-01-11T17:45:43Z</dcterms:modified>
</cp:coreProperties>
</file>