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8A2"/>
    <a:srgbClr val="FF6743"/>
    <a:srgbClr val="FF7A5B"/>
    <a:srgbClr val="FF896D"/>
    <a:srgbClr val="57D3FF"/>
    <a:srgbClr val="FFA893"/>
    <a:srgbClr val="FF9966"/>
    <a:srgbClr val="008BBC"/>
    <a:srgbClr val="00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7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28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jana Afroz" userId="8d2430283c7714ce" providerId="LiveId" clId="{6E87DC39-5A63-4F55-B9E2-9BB72F7DBAE1}"/>
    <pc:docChg chg="undo redo custSel modSld">
      <pc:chgData name="Farjana Afroz" userId="8d2430283c7714ce" providerId="LiveId" clId="{6E87DC39-5A63-4F55-B9E2-9BB72F7DBAE1}" dt="2025-05-09T16:10:45.976" v="2776" actId="1036"/>
      <pc:docMkLst>
        <pc:docMk/>
      </pc:docMkLst>
      <pc:sldChg chg="addSp delSp modSp mod modAnim">
        <pc:chgData name="Farjana Afroz" userId="8d2430283c7714ce" providerId="LiveId" clId="{6E87DC39-5A63-4F55-B9E2-9BB72F7DBAE1}" dt="2025-05-09T16:10:45.976" v="2776" actId="1036"/>
        <pc:sldMkLst>
          <pc:docMk/>
          <pc:sldMk cId="2737684703" sldId="256"/>
        </pc:sldMkLst>
        <pc:spChg chg="mod ord">
          <ac:chgData name="Farjana Afroz" userId="8d2430283c7714ce" providerId="LiveId" clId="{6E87DC39-5A63-4F55-B9E2-9BB72F7DBAE1}" dt="2025-05-09T15:14:29.611" v="2021" actId="207"/>
          <ac:spMkLst>
            <pc:docMk/>
            <pc:sldMk cId="2737684703" sldId="256"/>
            <ac:spMk id="4" creationId="{1AB3DC4A-1C21-DB7F-7A5C-8087178653DD}"/>
          </ac:spMkLst>
        </pc:spChg>
        <pc:spChg chg="mod">
          <ac:chgData name="Farjana Afroz" userId="8d2430283c7714ce" providerId="LiveId" clId="{6E87DC39-5A63-4F55-B9E2-9BB72F7DBAE1}" dt="2025-05-08T20:01:12.364" v="1304"/>
          <ac:spMkLst>
            <pc:docMk/>
            <pc:sldMk cId="2737684703" sldId="256"/>
            <ac:spMk id="5" creationId="{E8D9AE60-272D-6371-CA4E-37DE806448DD}"/>
          </ac:spMkLst>
        </pc:spChg>
        <pc:spChg chg="mod">
          <ac:chgData name="Farjana Afroz" userId="8d2430283c7714ce" providerId="LiveId" clId="{6E87DC39-5A63-4F55-B9E2-9BB72F7DBAE1}" dt="2025-05-09T16:07:00.725" v="2746" actId="1035"/>
          <ac:spMkLst>
            <pc:docMk/>
            <pc:sldMk cId="2737684703" sldId="256"/>
            <ac:spMk id="6" creationId="{81CBBF84-267F-3474-968F-EB745638BE91}"/>
          </ac:spMkLst>
        </pc:spChg>
        <pc:spChg chg="mod">
          <ac:chgData name="Farjana Afroz" userId="8d2430283c7714ce" providerId="LiveId" clId="{6E87DC39-5A63-4F55-B9E2-9BB72F7DBAE1}" dt="2025-05-08T20:01:55.224" v="1310"/>
          <ac:spMkLst>
            <pc:docMk/>
            <pc:sldMk cId="2737684703" sldId="256"/>
            <ac:spMk id="7" creationId="{7C04D4B2-C5AF-92AB-902B-C61803E4FE6B}"/>
          </ac:spMkLst>
        </pc:spChg>
        <pc:spChg chg="mod ord">
          <ac:chgData name="Farjana Afroz" userId="8d2430283c7714ce" providerId="LiveId" clId="{6E87DC39-5A63-4F55-B9E2-9BB72F7DBAE1}" dt="2025-05-08T19:51:28.888" v="1203" actId="166"/>
          <ac:spMkLst>
            <pc:docMk/>
            <pc:sldMk cId="2737684703" sldId="256"/>
            <ac:spMk id="8" creationId="{A483B67A-4DBC-078A-C197-EB960290F8E5}"/>
          </ac:spMkLst>
        </pc:spChg>
        <pc:spChg chg="mod topLvl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11" creationId="{88453DA4-B89E-0FAE-D861-8901718FFCC1}"/>
          </ac:spMkLst>
        </pc:spChg>
        <pc:spChg chg="add mod">
          <ac:chgData name="Farjana Afroz" userId="8d2430283c7714ce" providerId="LiveId" clId="{6E87DC39-5A63-4F55-B9E2-9BB72F7DBAE1}" dt="2025-05-09T16:08:19.790" v="2754" actId="165"/>
          <ac:spMkLst>
            <pc:docMk/>
            <pc:sldMk cId="2737684703" sldId="256"/>
            <ac:spMk id="13" creationId="{AF5BA7DF-4957-F657-191A-772356D1932D}"/>
          </ac:spMkLst>
        </pc:spChg>
        <pc:spChg chg="add mod topLvl">
          <ac:chgData name="Farjana Afroz" userId="8d2430283c7714ce" providerId="LiveId" clId="{6E87DC39-5A63-4F55-B9E2-9BB72F7DBAE1}" dt="2025-05-09T14:42:23.626" v="1714" actId="165"/>
          <ac:spMkLst>
            <pc:docMk/>
            <pc:sldMk cId="2737684703" sldId="256"/>
            <ac:spMk id="14" creationId="{0A66E732-6F3E-0C8B-025A-B9076A7C99F8}"/>
          </ac:spMkLst>
        </pc:spChg>
        <pc:spChg chg="add mod topLvl">
          <ac:chgData name="Farjana Afroz" userId="8d2430283c7714ce" providerId="LiveId" clId="{6E87DC39-5A63-4F55-B9E2-9BB72F7DBAE1}" dt="2025-05-09T14:42:23.626" v="1714" actId="165"/>
          <ac:spMkLst>
            <pc:docMk/>
            <pc:sldMk cId="2737684703" sldId="256"/>
            <ac:spMk id="15" creationId="{14CCEFD8-5CA6-D437-876D-CC0EB6813236}"/>
          </ac:spMkLst>
        </pc:spChg>
        <pc:spChg chg="mod">
          <ac:chgData name="Farjana Afroz" userId="8d2430283c7714ce" providerId="LiveId" clId="{6E87DC39-5A63-4F55-B9E2-9BB72F7DBAE1}" dt="2025-05-08T20:01:12.364" v="1304"/>
          <ac:spMkLst>
            <pc:docMk/>
            <pc:sldMk cId="2737684703" sldId="256"/>
            <ac:spMk id="18" creationId="{8716AC53-421F-0BE8-9999-DAB98414C476}"/>
          </ac:spMkLst>
        </pc:spChg>
        <pc:spChg chg="mod">
          <ac:chgData name="Farjana Afroz" userId="8d2430283c7714ce" providerId="LiveId" clId="{6E87DC39-5A63-4F55-B9E2-9BB72F7DBAE1}" dt="2025-05-09T14:40:06.376" v="1695" actId="164"/>
          <ac:spMkLst>
            <pc:docMk/>
            <pc:sldMk cId="2737684703" sldId="256"/>
            <ac:spMk id="19" creationId="{C364AA8F-A2A2-530B-80CC-C45FD6524A7B}"/>
          </ac:spMkLst>
        </pc:spChg>
        <pc:spChg chg="mod">
          <ac:chgData name="Farjana Afroz" userId="8d2430283c7714ce" providerId="LiveId" clId="{6E87DC39-5A63-4F55-B9E2-9BB72F7DBAE1}" dt="2025-05-09T14:40:06.376" v="1695" actId="164"/>
          <ac:spMkLst>
            <pc:docMk/>
            <pc:sldMk cId="2737684703" sldId="256"/>
            <ac:spMk id="20" creationId="{2B41DF11-974D-A9D6-E2F4-5A70AFED5810}"/>
          </ac:spMkLst>
        </pc:spChg>
        <pc:spChg chg="mod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21" creationId="{4B447EC1-145F-D883-2FEC-AA9882C3612D}"/>
          </ac:spMkLst>
        </pc:spChg>
        <pc:spChg chg="mod">
          <ac:chgData name="Farjana Afroz" userId="8d2430283c7714ce" providerId="LiveId" clId="{6E87DC39-5A63-4F55-B9E2-9BB72F7DBAE1}" dt="2025-05-08T20:01:12.364" v="1304"/>
          <ac:spMkLst>
            <pc:docMk/>
            <pc:sldMk cId="2737684703" sldId="256"/>
            <ac:spMk id="22" creationId="{6463DF96-D5E8-F799-A542-27E2BAB3EFF4}"/>
          </ac:spMkLst>
        </pc:spChg>
        <pc:spChg chg="mod">
          <ac:chgData name="Farjana Afroz" userId="8d2430283c7714ce" providerId="LiveId" clId="{6E87DC39-5A63-4F55-B9E2-9BB72F7DBAE1}" dt="2025-05-08T20:00:39.281" v="1296" actId="207"/>
          <ac:spMkLst>
            <pc:docMk/>
            <pc:sldMk cId="2737684703" sldId="256"/>
            <ac:spMk id="23" creationId="{410B7A5A-41E5-6587-0F3C-59A23F0AB7A6}"/>
          </ac:spMkLst>
        </pc:spChg>
        <pc:spChg chg="mod">
          <ac:chgData name="Farjana Afroz" userId="8d2430283c7714ce" providerId="LiveId" clId="{6E87DC39-5A63-4F55-B9E2-9BB72F7DBAE1}" dt="2025-05-08T20:01:12.364" v="1304"/>
          <ac:spMkLst>
            <pc:docMk/>
            <pc:sldMk cId="2737684703" sldId="256"/>
            <ac:spMk id="24" creationId="{380DECBA-E3B2-28ED-8149-E6C5B5B47E43}"/>
          </ac:spMkLst>
        </pc:spChg>
        <pc:spChg chg="add del mod">
          <ac:chgData name="Farjana Afroz" userId="8d2430283c7714ce" providerId="LiveId" clId="{6E87DC39-5A63-4F55-B9E2-9BB72F7DBAE1}" dt="2025-05-09T14:48:31.241" v="1743" actId="478"/>
          <ac:spMkLst>
            <pc:docMk/>
            <pc:sldMk cId="2737684703" sldId="256"/>
            <ac:spMk id="27" creationId="{2E9DF1C4-EBAE-9C63-EE0A-DD45C3F076FC}"/>
          </ac:spMkLst>
        </pc:spChg>
        <pc:spChg chg="add del mod">
          <ac:chgData name="Farjana Afroz" userId="8d2430283c7714ce" providerId="LiveId" clId="{6E87DC39-5A63-4F55-B9E2-9BB72F7DBAE1}" dt="2025-05-09T14:47:25.355" v="1735"/>
          <ac:spMkLst>
            <pc:docMk/>
            <pc:sldMk cId="2737684703" sldId="256"/>
            <ac:spMk id="30" creationId="{C66CDE1D-2AB9-6F9F-0B05-349F13BA60E9}"/>
          </ac:spMkLst>
        </pc:spChg>
        <pc:spChg chg="add del mod">
          <ac:chgData name="Farjana Afroz" userId="8d2430283c7714ce" providerId="LiveId" clId="{6E87DC39-5A63-4F55-B9E2-9BB72F7DBAE1}" dt="2025-05-09T14:47:25.355" v="1735"/>
          <ac:spMkLst>
            <pc:docMk/>
            <pc:sldMk cId="2737684703" sldId="256"/>
            <ac:spMk id="31" creationId="{617D8743-AD98-FE31-4B92-EE7DECF5AA50}"/>
          </ac:spMkLst>
        </pc:spChg>
        <pc:spChg chg="mod">
          <ac:chgData name="Farjana Afroz" userId="8d2430283c7714ce" providerId="LiveId" clId="{6E87DC39-5A63-4F55-B9E2-9BB72F7DBAE1}" dt="2025-05-09T16:08:19.790" v="2754" actId="165"/>
          <ac:spMkLst>
            <pc:docMk/>
            <pc:sldMk cId="2737684703" sldId="256"/>
            <ac:spMk id="33" creationId="{98F88BAD-E137-C494-1236-C8C1BEBD99CA}"/>
          </ac:spMkLst>
        </pc:spChg>
        <pc:spChg chg="add del">
          <ac:chgData name="Farjana Afroz" userId="8d2430283c7714ce" providerId="LiveId" clId="{6E87DC39-5A63-4F55-B9E2-9BB72F7DBAE1}" dt="2025-05-09T14:50:09.007" v="1762" actId="11529"/>
          <ac:spMkLst>
            <pc:docMk/>
            <pc:sldMk cId="2737684703" sldId="256"/>
            <ac:spMk id="34" creationId="{E2EA8046-E9B6-75D7-4644-74CD9EFA7DE7}"/>
          </ac:spMkLst>
        </pc:spChg>
        <pc:spChg chg="add mod ord topLvl">
          <ac:chgData name="Farjana Afroz" userId="8d2430283c7714ce" providerId="LiveId" clId="{6E87DC39-5A63-4F55-B9E2-9BB72F7DBAE1}" dt="2025-05-09T16:08:19.790" v="2754" actId="165"/>
          <ac:spMkLst>
            <pc:docMk/>
            <pc:sldMk cId="2737684703" sldId="256"/>
            <ac:spMk id="35" creationId="{4368C438-8AA5-ED6E-5096-09BE247DB7F2}"/>
          </ac:spMkLst>
        </pc:spChg>
        <pc:spChg chg="add del mod">
          <ac:chgData name="Farjana Afroz" userId="8d2430283c7714ce" providerId="LiveId" clId="{6E87DC39-5A63-4F55-B9E2-9BB72F7DBAE1}" dt="2025-05-09T14:53:16.743" v="1781" actId="21"/>
          <ac:spMkLst>
            <pc:docMk/>
            <pc:sldMk cId="2737684703" sldId="256"/>
            <ac:spMk id="37" creationId="{B5122950-875A-4BE1-D299-D871C92FE8B9}"/>
          </ac:spMkLst>
        </pc:spChg>
        <pc:spChg chg="add del mod">
          <ac:chgData name="Farjana Afroz" userId="8d2430283c7714ce" providerId="LiveId" clId="{6E87DC39-5A63-4F55-B9E2-9BB72F7DBAE1}" dt="2025-05-09T14:54:50.801" v="1785"/>
          <ac:spMkLst>
            <pc:docMk/>
            <pc:sldMk cId="2737684703" sldId="256"/>
            <ac:spMk id="38" creationId="{B5122950-875A-4BE1-D299-D871C92FE8B9}"/>
          </ac:spMkLst>
        </pc:spChg>
        <pc:spChg chg="add del mod">
          <ac:chgData name="Farjana Afroz" userId="8d2430283c7714ce" providerId="LiveId" clId="{6E87DC39-5A63-4F55-B9E2-9BB72F7DBAE1}" dt="2025-05-09T14:54:50.801" v="1785"/>
          <ac:spMkLst>
            <pc:docMk/>
            <pc:sldMk cId="2737684703" sldId="256"/>
            <ac:spMk id="39" creationId="{14C20FBF-090A-B7CF-F01D-AC42004D39D5}"/>
          </ac:spMkLst>
        </pc:spChg>
        <pc:spChg chg="mod topLvl">
          <ac:chgData name="Farjana Afroz" userId="8d2430283c7714ce" providerId="LiveId" clId="{6E87DC39-5A63-4F55-B9E2-9BB72F7DBAE1}" dt="2025-05-09T16:10:45.976" v="2776" actId="1036"/>
          <ac:spMkLst>
            <pc:docMk/>
            <pc:sldMk cId="2737684703" sldId="256"/>
            <ac:spMk id="40" creationId="{D5DA3CE6-5CF5-8F5E-C9BB-EE1464281EC4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42" creationId="{F37D30E9-DEAC-7044-F830-CF932D9EEA8D}"/>
          </ac:spMkLst>
        </pc:spChg>
        <pc:spChg chg="mod">
          <ac:chgData name="Farjana Afroz" userId="8d2430283c7714ce" providerId="LiveId" clId="{6E87DC39-5A63-4F55-B9E2-9BB72F7DBAE1}" dt="2025-05-08T20:01:38.612" v="1306" actId="207"/>
          <ac:spMkLst>
            <pc:docMk/>
            <pc:sldMk cId="2737684703" sldId="256"/>
            <ac:spMk id="43" creationId="{E65A6F33-0E96-FDB2-9A28-51C24FBF8E51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44" creationId="{223779AC-0FD6-A839-2CF3-3DCA95E2501C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45" creationId="{370D2043-6846-D1F1-AF21-BDD762820B42}"/>
          </ac:spMkLst>
        </pc:spChg>
        <pc:spChg chg="mod">
          <ac:chgData name="Farjana Afroz" userId="8d2430283c7714ce" providerId="LiveId" clId="{6E87DC39-5A63-4F55-B9E2-9BB72F7DBAE1}" dt="2025-05-08T20:01:42.198" v="1307" actId="207"/>
          <ac:spMkLst>
            <pc:docMk/>
            <pc:sldMk cId="2737684703" sldId="256"/>
            <ac:spMk id="46" creationId="{01233B70-5EF7-B11D-85A6-C8458D8BD6AA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48" creationId="{2DF038BD-8C4F-C872-C5D5-04ABE1F3DE6A}"/>
          </ac:spMkLst>
        </pc:spChg>
        <pc:spChg chg="mod">
          <ac:chgData name="Farjana Afroz" userId="8d2430283c7714ce" providerId="LiveId" clId="{6E87DC39-5A63-4F55-B9E2-9BB72F7DBAE1}" dt="2025-05-08T19:58:14.644" v="1281" actId="207"/>
          <ac:spMkLst>
            <pc:docMk/>
            <pc:sldMk cId="2737684703" sldId="256"/>
            <ac:spMk id="49" creationId="{9E1C2605-014B-BC25-CFBA-E09CC2C7A291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50" creationId="{3BF9F14F-818D-D662-8CD6-CC16895A660E}"/>
          </ac:spMkLst>
        </pc:spChg>
        <pc:spChg chg="mod">
          <ac:chgData name="Farjana Afroz" userId="8d2430283c7714ce" providerId="LiveId" clId="{6E87DC39-5A63-4F55-B9E2-9BB72F7DBAE1}" dt="2025-05-08T20:01:55.224" v="1310"/>
          <ac:spMkLst>
            <pc:docMk/>
            <pc:sldMk cId="2737684703" sldId="256"/>
            <ac:spMk id="51" creationId="{D3B54C85-7EA1-812A-9616-062E4FACD764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52" creationId="{EA658774-A9AC-7CCB-C664-C7C07E955C40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53" creationId="{6B98830D-A11E-DBAB-A99E-1449FE7511F1}"/>
          </ac:spMkLst>
        </pc:spChg>
        <pc:spChg chg="add del mod">
          <ac:chgData name="Farjana Afroz" userId="8d2430283c7714ce" providerId="LiveId" clId="{6E87DC39-5A63-4F55-B9E2-9BB72F7DBAE1}" dt="2025-05-09T15:22:51.371" v="2176" actId="478"/>
          <ac:spMkLst>
            <pc:docMk/>
            <pc:sldMk cId="2737684703" sldId="256"/>
            <ac:spMk id="54" creationId="{05026EB6-2183-17BC-1BEA-66235F6F4DED}"/>
          </ac:spMkLst>
        </pc:spChg>
        <pc:spChg chg="mod">
          <ac:chgData name="Farjana Afroz" userId="8d2430283c7714ce" providerId="LiveId" clId="{6E87DC39-5A63-4F55-B9E2-9BB72F7DBAE1}" dt="2025-05-08T19:56:34.952" v="1254" actId="207"/>
          <ac:spMkLst>
            <pc:docMk/>
            <pc:sldMk cId="2737684703" sldId="256"/>
            <ac:spMk id="55" creationId="{F609BBE8-FE1F-7D0D-C3FB-B6290DD183B7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56" creationId="{7ECB7E0F-2B72-DE1E-5EEF-5EF1D9FB84E1}"/>
          </ac:spMkLst>
        </pc:spChg>
        <pc:spChg chg="mod">
          <ac:chgData name="Farjana Afroz" userId="8d2430283c7714ce" providerId="LiveId" clId="{6E87DC39-5A63-4F55-B9E2-9BB72F7DBAE1}" dt="2025-05-09T15:10:50.713" v="1982" actId="14100"/>
          <ac:spMkLst>
            <pc:docMk/>
            <pc:sldMk cId="2737684703" sldId="256"/>
            <ac:spMk id="57" creationId="{812DCAC7-33FC-025D-BAEE-D7C6CDDB3CCD}"/>
          </ac:spMkLst>
        </pc:spChg>
        <pc:spChg chg="mod">
          <ac:chgData name="Farjana Afroz" userId="8d2430283c7714ce" providerId="LiveId" clId="{6E87DC39-5A63-4F55-B9E2-9BB72F7DBAE1}" dt="2025-05-09T15:57:43.295" v="2665" actId="164"/>
          <ac:spMkLst>
            <pc:docMk/>
            <pc:sldMk cId="2737684703" sldId="256"/>
            <ac:spMk id="58" creationId="{38EBFAF7-A8CB-F1CB-5FD8-437C8A7D33A6}"/>
          </ac:spMkLst>
        </pc:spChg>
        <pc:spChg chg="mod">
          <ac:chgData name="Farjana Afroz" userId="8d2430283c7714ce" providerId="LiveId" clId="{6E87DC39-5A63-4F55-B9E2-9BB72F7DBAE1}" dt="2025-05-09T15:57:43.295" v="2665" actId="164"/>
          <ac:spMkLst>
            <pc:docMk/>
            <pc:sldMk cId="2737684703" sldId="256"/>
            <ac:spMk id="59" creationId="{E75C3843-CE55-A940-CCC8-28A0FAE9624C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60" creationId="{3C8D6B70-C438-039E-2D52-DC2942B43718}"/>
          </ac:spMkLst>
        </pc:spChg>
        <pc:spChg chg="mod">
          <ac:chgData name="Farjana Afroz" userId="8d2430283c7714ce" providerId="LiveId" clId="{6E87DC39-5A63-4F55-B9E2-9BB72F7DBAE1}" dt="2025-05-09T15:57:43.295" v="2665" actId="164"/>
          <ac:spMkLst>
            <pc:docMk/>
            <pc:sldMk cId="2737684703" sldId="256"/>
            <ac:spMk id="61" creationId="{11822BF4-51D5-C3D6-51A2-C887DC10AD60}"/>
          </ac:spMkLst>
        </pc:spChg>
        <pc:spChg chg="mod ord topLvl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62" creationId="{008578CF-51C0-7719-08F8-6351B2836FEE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63" creationId="{4CEAF00A-FAB5-F944-E4CE-EA38B52E60E6}"/>
          </ac:spMkLst>
        </pc:spChg>
        <pc:spChg chg="add mod">
          <ac:chgData name="Farjana Afroz" userId="8d2430283c7714ce" providerId="LiveId" clId="{6E87DC39-5A63-4F55-B9E2-9BB72F7DBAE1}" dt="2025-05-09T15:32:35.022" v="2313" actId="164"/>
          <ac:spMkLst>
            <pc:docMk/>
            <pc:sldMk cId="2737684703" sldId="256"/>
            <ac:spMk id="64" creationId="{FC1C38A1-20E3-7238-9B6E-A986F7463D57}"/>
          </ac:spMkLst>
        </pc:spChg>
        <pc:spChg chg="mod topLvl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65" creationId="{020DFADF-1AAD-6DB5-7180-20BB04A21770}"/>
          </ac:spMkLst>
        </pc:spChg>
        <pc:spChg chg="add del mod">
          <ac:chgData name="Farjana Afroz" userId="8d2430283c7714ce" providerId="LiveId" clId="{6E87DC39-5A63-4F55-B9E2-9BB72F7DBAE1}" dt="2025-05-09T15:07:43.934" v="1939"/>
          <ac:spMkLst>
            <pc:docMk/>
            <pc:sldMk cId="2737684703" sldId="256"/>
            <ac:spMk id="66" creationId="{8EC8404B-88C0-F41A-7629-8E7BA8980C40}"/>
          </ac:spMkLst>
        </pc:spChg>
        <pc:spChg chg="add del mod">
          <ac:chgData name="Farjana Afroz" userId="8d2430283c7714ce" providerId="LiveId" clId="{6E87DC39-5A63-4F55-B9E2-9BB72F7DBAE1}" dt="2025-05-09T15:05:41.493" v="1924" actId="478"/>
          <ac:spMkLst>
            <pc:docMk/>
            <pc:sldMk cId="2737684703" sldId="256"/>
            <ac:spMk id="67" creationId="{3F625352-72C7-BE0A-F908-042F2760E301}"/>
          </ac:spMkLst>
        </pc:spChg>
        <pc:spChg chg="mod ord">
          <ac:chgData name="Farjana Afroz" userId="8d2430283c7714ce" providerId="LiveId" clId="{6E87DC39-5A63-4F55-B9E2-9BB72F7DBAE1}" dt="2025-05-09T15:11:14.361" v="1985" actId="167"/>
          <ac:spMkLst>
            <pc:docMk/>
            <pc:sldMk cId="2737684703" sldId="256"/>
            <ac:spMk id="68" creationId="{675E3654-82C0-37EA-3D5C-2700504648CF}"/>
          </ac:spMkLst>
        </pc:spChg>
        <pc:spChg chg="add del mod">
          <ac:chgData name="Farjana Afroz" userId="8d2430283c7714ce" providerId="LiveId" clId="{6E87DC39-5A63-4F55-B9E2-9BB72F7DBAE1}" dt="2025-05-09T15:07:43.934" v="1939"/>
          <ac:spMkLst>
            <pc:docMk/>
            <pc:sldMk cId="2737684703" sldId="256"/>
            <ac:spMk id="70" creationId="{AB347224-EE21-4B22-4275-11F151364431}"/>
          </ac:spMkLst>
        </pc:spChg>
        <pc:spChg chg="add del mod">
          <ac:chgData name="Farjana Afroz" userId="8d2430283c7714ce" providerId="LiveId" clId="{6E87DC39-5A63-4F55-B9E2-9BB72F7DBAE1}" dt="2025-05-09T15:07:53.568" v="1943" actId="478"/>
          <ac:spMkLst>
            <pc:docMk/>
            <pc:sldMk cId="2737684703" sldId="256"/>
            <ac:spMk id="71" creationId="{64508FF9-7F51-2F5D-0EB9-2D96BBA79B2E}"/>
          </ac:spMkLst>
        </pc:spChg>
        <pc:spChg chg="add del mod ord">
          <ac:chgData name="Farjana Afroz" userId="8d2430283c7714ce" providerId="LiveId" clId="{6E87DC39-5A63-4F55-B9E2-9BB72F7DBAE1}" dt="2025-05-09T15:24:09.821" v="2230" actId="1035"/>
          <ac:spMkLst>
            <pc:docMk/>
            <pc:sldMk cId="2737684703" sldId="256"/>
            <ac:spMk id="72" creationId="{8D2D0721-3520-F6AC-756E-4F7068DEC57B}"/>
          </ac:spMkLst>
        </pc:spChg>
        <pc:spChg chg="add del mod">
          <ac:chgData name="Farjana Afroz" userId="8d2430283c7714ce" providerId="LiveId" clId="{6E87DC39-5A63-4F55-B9E2-9BB72F7DBAE1}" dt="2025-05-09T15:07:52.479" v="1942" actId="478"/>
          <ac:spMkLst>
            <pc:docMk/>
            <pc:sldMk cId="2737684703" sldId="256"/>
            <ac:spMk id="73" creationId="{CC27E9BB-2F6E-0066-7E27-4A375852C70B}"/>
          </ac:spMkLst>
        </pc:spChg>
        <pc:spChg chg="add mod ord topLvl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74" creationId="{65B7E78D-01C6-EECE-861E-431848936974}"/>
          </ac:spMkLst>
        </pc:spChg>
        <pc:spChg chg="add mod">
          <ac:chgData name="Farjana Afroz" userId="8d2430283c7714ce" providerId="LiveId" clId="{6E87DC39-5A63-4F55-B9E2-9BB72F7DBAE1}" dt="2025-05-09T15:22:20.316" v="2170" actId="164"/>
          <ac:spMkLst>
            <pc:docMk/>
            <pc:sldMk cId="2737684703" sldId="256"/>
            <ac:spMk id="79" creationId="{FC1D21C0-946C-A052-FA4D-250E2D3AAD61}"/>
          </ac:spMkLst>
        </pc:spChg>
        <pc:spChg chg="add mod">
          <ac:chgData name="Farjana Afroz" userId="8d2430283c7714ce" providerId="LiveId" clId="{6E87DC39-5A63-4F55-B9E2-9BB72F7DBAE1}" dt="2025-05-09T15:22:20.316" v="2170" actId="164"/>
          <ac:spMkLst>
            <pc:docMk/>
            <pc:sldMk cId="2737684703" sldId="256"/>
            <ac:spMk id="80" creationId="{F5B5D910-E849-1361-FB64-10B96139E23E}"/>
          </ac:spMkLst>
        </pc:spChg>
        <pc:spChg chg="add 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82" creationId="{7F2425B3-7D36-9DF5-121A-E953857BB36D}"/>
          </ac:spMkLst>
        </pc:spChg>
        <pc:spChg chg="add 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83" creationId="{5B72F11D-C406-63CA-C08E-660951ED9320}"/>
          </ac:spMkLst>
        </pc:spChg>
        <pc:spChg chg="add 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84" creationId="{30D4680D-05D9-136A-29FF-D31AA58D49D2}"/>
          </ac:spMkLst>
        </pc:spChg>
        <pc:spChg chg="add mod">
          <ac:chgData name="Farjana Afroz" userId="8d2430283c7714ce" providerId="LiveId" clId="{6E87DC39-5A63-4F55-B9E2-9BB72F7DBAE1}" dt="2025-05-09T15:26:44.388" v="2276" actId="164"/>
          <ac:spMkLst>
            <pc:docMk/>
            <pc:sldMk cId="2737684703" sldId="256"/>
            <ac:spMk id="85" creationId="{02356D5D-B576-A5D2-AB05-43ACC4330B2A}"/>
          </ac:spMkLst>
        </pc:spChg>
        <pc:spChg chg="add 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86" creationId="{22D9ABB9-8481-8BD5-1E4D-EC97C541BA99}"/>
          </ac:spMkLst>
        </pc:spChg>
        <pc:spChg chg="add mod">
          <ac:chgData name="Farjana Afroz" userId="8d2430283c7714ce" providerId="LiveId" clId="{6E87DC39-5A63-4F55-B9E2-9BB72F7DBAE1}" dt="2025-05-09T15:26:44.388" v="2276" actId="164"/>
          <ac:spMkLst>
            <pc:docMk/>
            <pc:sldMk cId="2737684703" sldId="256"/>
            <ac:spMk id="87" creationId="{5DE54957-A195-22B8-551F-F66DC3AFA786}"/>
          </ac:spMkLst>
        </pc:spChg>
        <pc:spChg chg="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90" creationId="{C15E20E2-82FA-EA84-F4D2-A12FC5A54C5F}"/>
          </ac:spMkLst>
        </pc:spChg>
        <pc:spChg chg="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91" creationId="{049048C5-60D0-EB43-246C-16FEC36F4031}"/>
          </ac:spMkLst>
        </pc:spChg>
        <pc:spChg chg="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92" creationId="{D3498A1C-4F26-FA4B-C3D5-159D16AF5989}"/>
          </ac:spMkLst>
        </pc:spChg>
        <pc:spChg chg="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93" creationId="{C37D3D7E-406B-F24E-A035-4041D3F9574B}"/>
          </ac:spMkLst>
        </pc:spChg>
        <pc:spChg chg="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94" creationId="{1B4700DE-87CB-51BD-3DF2-4E19BCE9AFDD}"/>
          </ac:spMkLst>
        </pc:spChg>
        <pc:spChg chg="mod">
          <ac:chgData name="Farjana Afroz" userId="8d2430283c7714ce" providerId="LiveId" clId="{6E87DC39-5A63-4F55-B9E2-9BB72F7DBAE1}" dt="2025-05-09T15:28:03.488" v="2299" actId="164"/>
          <ac:spMkLst>
            <pc:docMk/>
            <pc:sldMk cId="2737684703" sldId="256"/>
            <ac:spMk id="95" creationId="{33C23AE6-F9A6-9649-6D11-ECEA9942C7EF}"/>
          </ac:spMkLst>
        </pc:spChg>
        <pc:spChg chg="mod">
          <ac:chgData name="Farjana Afroz" userId="8d2430283c7714ce" providerId="LiveId" clId="{6E87DC39-5A63-4F55-B9E2-9BB72F7DBAE1}" dt="2025-05-09T15:41:55.706" v="2407"/>
          <ac:spMkLst>
            <pc:docMk/>
            <pc:sldMk cId="2737684703" sldId="256"/>
            <ac:spMk id="117" creationId="{8FAB53A3-BA3A-3984-7BD9-BC232C9E44F7}"/>
          </ac:spMkLst>
        </pc:spChg>
        <pc:spChg chg="mod">
          <ac:chgData name="Farjana Afroz" userId="8d2430283c7714ce" providerId="LiveId" clId="{6E87DC39-5A63-4F55-B9E2-9BB72F7DBAE1}" dt="2025-05-09T15:41:55.706" v="2407"/>
          <ac:spMkLst>
            <pc:docMk/>
            <pc:sldMk cId="2737684703" sldId="256"/>
            <ac:spMk id="123" creationId="{8F6DCFE9-924A-E6D2-7964-C10B9DEA5CC4}"/>
          </ac:spMkLst>
        </pc:spChg>
        <pc:spChg chg="mod">
          <ac:chgData name="Farjana Afroz" userId="8d2430283c7714ce" providerId="LiveId" clId="{6E87DC39-5A63-4F55-B9E2-9BB72F7DBAE1}" dt="2025-05-09T15:40:29.491" v="2405" actId="1037"/>
          <ac:spMkLst>
            <pc:docMk/>
            <pc:sldMk cId="2737684703" sldId="256"/>
            <ac:spMk id="133" creationId="{4DB78F45-77E4-D9FC-2A75-835FE42C8834}"/>
          </ac:spMkLst>
        </pc:spChg>
        <pc:spChg chg="mod ord">
          <ac:chgData name="Farjana Afroz" userId="8d2430283c7714ce" providerId="LiveId" clId="{6E87DC39-5A63-4F55-B9E2-9BB72F7DBAE1}" dt="2025-05-09T15:16:34.994" v="2047" actId="1038"/>
          <ac:spMkLst>
            <pc:docMk/>
            <pc:sldMk cId="2737684703" sldId="256"/>
            <ac:spMk id="143" creationId="{9FFFB5DB-F7DA-B359-4346-13D62E4CD7A2}"/>
          </ac:spMkLst>
        </pc:spChg>
        <pc:spChg chg="mod">
          <ac:chgData name="Farjana Afroz" userId="8d2430283c7714ce" providerId="LiveId" clId="{6E87DC39-5A63-4F55-B9E2-9BB72F7DBAE1}" dt="2025-05-08T20:01:55.224" v="1310"/>
          <ac:spMkLst>
            <pc:docMk/>
            <pc:sldMk cId="2737684703" sldId="256"/>
            <ac:spMk id="179" creationId="{289EDB4C-7ED4-7834-BCFD-0F11DDCE72B2}"/>
          </ac:spMkLst>
        </pc:spChg>
        <pc:spChg chg="mod">
          <ac:chgData name="Farjana Afroz" userId="8d2430283c7714ce" providerId="LiveId" clId="{6E87DC39-5A63-4F55-B9E2-9BB72F7DBAE1}" dt="2025-05-09T15:57:43.295" v="2665" actId="164"/>
          <ac:spMkLst>
            <pc:docMk/>
            <pc:sldMk cId="2737684703" sldId="256"/>
            <ac:spMk id="186" creationId="{19091A23-6588-8CC7-72E9-CB784F446907}"/>
          </ac:spMkLst>
        </pc:spChg>
        <pc:spChg chg="add del mod">
          <ac:chgData name="Farjana Afroz" userId="8d2430283c7714ce" providerId="LiveId" clId="{6E87DC39-5A63-4F55-B9E2-9BB72F7DBAE1}" dt="2025-05-08T19:49:18.018" v="1174" actId="478"/>
          <ac:spMkLst>
            <pc:docMk/>
            <pc:sldMk cId="2737684703" sldId="256"/>
            <ac:spMk id="187" creationId="{6913EA5A-D952-4C87-8FA4-4DBAF7B56786}"/>
          </ac:spMkLst>
        </pc:spChg>
        <pc:spChg chg="mod">
          <ac:chgData name="Farjana Afroz" userId="8d2430283c7714ce" providerId="LiveId" clId="{6E87DC39-5A63-4F55-B9E2-9BB72F7DBAE1}" dt="2025-05-08T19:51:06.659" v="1197" actId="1076"/>
          <ac:spMkLst>
            <pc:docMk/>
            <pc:sldMk cId="2737684703" sldId="256"/>
            <ac:spMk id="188" creationId="{E82315E5-C67D-9AA3-F3C3-D4B093A9216C}"/>
          </ac:spMkLst>
        </pc:spChg>
        <pc:spChg chg="mod topLvl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189" creationId="{C2B8676E-F981-60B8-2EFE-87AD731BB299}"/>
          </ac:spMkLst>
        </pc:spChg>
        <pc:spChg chg="add mod">
          <ac:chgData name="Farjana Afroz" userId="8d2430283c7714ce" providerId="LiveId" clId="{6E87DC39-5A63-4F55-B9E2-9BB72F7DBAE1}" dt="2025-05-08T20:01:12.364" v="1304"/>
          <ac:spMkLst>
            <pc:docMk/>
            <pc:sldMk cId="2737684703" sldId="256"/>
            <ac:spMk id="190" creationId="{59F16562-83FE-7FD0-C83B-0D45C130C5E3}"/>
          </ac:spMkLst>
        </pc:spChg>
        <pc:spChg chg="mod topLvl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191" creationId="{D24C124E-E2B4-1D15-B8F5-E7491D9CB8D6}"/>
          </ac:spMkLst>
        </pc:spChg>
        <pc:spChg chg="mod">
          <ac:chgData name="Farjana Afroz" userId="8d2430283c7714ce" providerId="LiveId" clId="{6E87DC39-5A63-4F55-B9E2-9BB72F7DBAE1}" dt="2025-05-08T20:01:55.224" v="1310"/>
          <ac:spMkLst>
            <pc:docMk/>
            <pc:sldMk cId="2737684703" sldId="256"/>
            <ac:spMk id="192" creationId="{CF6F3768-0DF8-EBA0-666C-2C89BFA90629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193" creationId="{5F724885-52E3-86B4-FCB5-EB14D2D72D7B}"/>
          </ac:spMkLst>
        </pc:spChg>
        <pc:spChg chg="add 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194" creationId="{4848E0B3-A9A8-9D1A-EBED-B628ABEBAE38}"/>
          </ac:spMkLst>
        </pc:spChg>
        <pc:spChg chg="mod">
          <ac:chgData name="Farjana Afroz" userId="8d2430283c7714ce" providerId="LiveId" clId="{6E87DC39-5A63-4F55-B9E2-9BB72F7DBAE1}" dt="2025-05-09T15:46:18.899" v="2485" actId="165"/>
          <ac:spMkLst>
            <pc:docMk/>
            <pc:sldMk cId="2737684703" sldId="256"/>
            <ac:spMk id="195" creationId="{EA0D3064-C62A-5F18-D68B-3B8054F41316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196" creationId="{ABDBEA4F-4110-7519-69E1-D255E40C781D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197" creationId="{A4B851F7-C6F8-A821-A01A-D878059762F1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198" creationId="{D2C78D95-7249-2F5F-BF1B-1433D77F2C54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199" creationId="{BBB48106-90DA-4767-CD1C-7657CDEC9456}"/>
          </ac:spMkLst>
        </pc:spChg>
        <pc:spChg chg="mod topLvl">
          <ac:chgData name="Farjana Afroz" userId="8d2430283c7714ce" providerId="LiveId" clId="{6E87DC39-5A63-4F55-B9E2-9BB72F7DBAE1}" dt="2025-05-09T15:46:36.466" v="2488" actId="165"/>
          <ac:spMkLst>
            <pc:docMk/>
            <pc:sldMk cId="2737684703" sldId="256"/>
            <ac:spMk id="200" creationId="{5E17B579-FCBC-D497-3681-14C393136679}"/>
          </ac:spMkLst>
        </pc:spChg>
        <pc:spChg chg="mod">
          <ac:chgData name="Farjana Afroz" userId="8d2430283c7714ce" providerId="LiveId" clId="{6E87DC39-5A63-4F55-B9E2-9BB72F7DBAE1}" dt="2025-05-09T15:12:04.655" v="1990"/>
          <ac:spMkLst>
            <pc:docMk/>
            <pc:sldMk cId="2737684703" sldId="256"/>
            <ac:spMk id="201" creationId="{9E95AC3D-1E2B-8AD6-DB0E-BD789058C598}"/>
          </ac:spMkLst>
        </pc:spChg>
        <pc:spChg chg="mod">
          <ac:chgData name="Farjana Afroz" userId="8d2430283c7714ce" providerId="LiveId" clId="{6E87DC39-5A63-4F55-B9E2-9BB72F7DBAE1}" dt="2025-05-08T20:02:07.485" v="1312" actId="1036"/>
          <ac:spMkLst>
            <pc:docMk/>
            <pc:sldMk cId="2737684703" sldId="256"/>
            <ac:spMk id="202" creationId="{D2041588-FFF4-D602-7DC7-982B0BB740AB}"/>
          </ac:spMkLst>
        </pc:spChg>
        <pc:grpChg chg="add del mod">
          <ac:chgData name="Farjana Afroz" userId="8d2430283c7714ce" providerId="LiveId" clId="{6E87DC39-5A63-4F55-B9E2-9BB72F7DBAE1}" dt="2025-05-09T14:43:01.609" v="1718" actId="164"/>
          <ac:grpSpMkLst>
            <pc:docMk/>
            <pc:sldMk cId="2737684703" sldId="256"/>
            <ac:grpSpMk id="16" creationId="{835105B6-B3AA-3B86-B365-A2CECA177E41}"/>
          </ac:grpSpMkLst>
        </pc:grpChg>
        <pc:grpChg chg="add mod">
          <ac:chgData name="Farjana Afroz" userId="8d2430283c7714ce" providerId="LiveId" clId="{6E87DC39-5A63-4F55-B9E2-9BB72F7DBAE1}" dt="2025-05-09T14:43:01.609" v="1718" actId="164"/>
          <ac:grpSpMkLst>
            <pc:docMk/>
            <pc:sldMk cId="2737684703" sldId="256"/>
            <ac:grpSpMk id="17" creationId="{C8EC59FD-37BE-CA2B-16E4-B7192EE82834}"/>
          </ac:grpSpMkLst>
        </pc:grpChg>
        <pc:grpChg chg="add mod">
          <ac:chgData name="Farjana Afroz" userId="8d2430283c7714ce" providerId="LiveId" clId="{6E87DC39-5A63-4F55-B9E2-9BB72F7DBAE1}" dt="2025-05-09T14:40:06.376" v="1695" actId="164"/>
          <ac:grpSpMkLst>
            <pc:docMk/>
            <pc:sldMk cId="2737684703" sldId="256"/>
            <ac:grpSpMk id="26" creationId="{EE3DCE4A-A2A1-11F6-8437-180BD018B1CC}"/>
          </ac:grpSpMkLst>
        </pc:grpChg>
        <pc:grpChg chg="add mod">
          <ac:chgData name="Farjana Afroz" userId="8d2430283c7714ce" providerId="LiveId" clId="{6E87DC39-5A63-4F55-B9E2-9BB72F7DBAE1}" dt="2025-05-09T14:42:13.204" v="1711" actId="164"/>
          <ac:grpSpMkLst>
            <pc:docMk/>
            <pc:sldMk cId="2737684703" sldId="256"/>
            <ac:grpSpMk id="28" creationId="{293FD85C-B9C1-5AFD-A68E-D90FB5513D21}"/>
          </ac:grpSpMkLst>
        </pc:grpChg>
        <pc:grpChg chg="add del mod">
          <ac:chgData name="Farjana Afroz" userId="8d2430283c7714ce" providerId="LiveId" clId="{6E87DC39-5A63-4F55-B9E2-9BB72F7DBAE1}" dt="2025-05-09T14:48:30.068" v="1742" actId="478"/>
          <ac:grpSpMkLst>
            <pc:docMk/>
            <pc:sldMk cId="2737684703" sldId="256"/>
            <ac:grpSpMk id="29" creationId="{CB172BE7-564B-B6AB-3AAF-00C34AD97993}"/>
          </ac:grpSpMkLst>
        </pc:grpChg>
        <pc:grpChg chg="add mod">
          <ac:chgData name="Farjana Afroz" userId="8d2430283c7714ce" providerId="LiveId" clId="{6E87DC39-5A63-4F55-B9E2-9BB72F7DBAE1}" dt="2025-05-09T14:47:21.956" v="1734" actId="164"/>
          <ac:grpSpMkLst>
            <pc:docMk/>
            <pc:sldMk cId="2737684703" sldId="256"/>
            <ac:grpSpMk id="32" creationId="{E6EA76CB-8338-48FA-0A9C-7868F891605A}"/>
          </ac:grpSpMkLst>
        </pc:grpChg>
        <pc:grpChg chg="add mod topLvl">
          <ac:chgData name="Farjana Afroz" userId="8d2430283c7714ce" providerId="LiveId" clId="{6E87DC39-5A63-4F55-B9E2-9BB72F7DBAE1}" dt="2025-05-09T16:10:35.698" v="2770" actId="1036"/>
          <ac:grpSpMkLst>
            <pc:docMk/>
            <pc:sldMk cId="2737684703" sldId="256"/>
            <ac:grpSpMk id="36" creationId="{419EFF22-9D3E-2E03-4D57-DCA945A3765B}"/>
          </ac:grpSpMkLst>
        </pc:grpChg>
        <pc:grpChg chg="add del mod">
          <ac:chgData name="Farjana Afroz" userId="8d2430283c7714ce" providerId="LiveId" clId="{6E87DC39-5A63-4F55-B9E2-9BB72F7DBAE1}" dt="2025-05-09T16:08:19.790" v="2754" actId="165"/>
          <ac:grpSpMkLst>
            <pc:docMk/>
            <pc:sldMk cId="2737684703" sldId="256"/>
            <ac:grpSpMk id="41" creationId="{638D2794-F1EB-F8C2-8007-68CEE9EE0822}"/>
          </ac:grpSpMkLst>
        </pc:grpChg>
        <pc:grpChg chg="mod">
          <ac:chgData name="Farjana Afroz" userId="8d2430283c7714ce" providerId="LiveId" clId="{6E87DC39-5A63-4F55-B9E2-9BB72F7DBAE1}" dt="2025-05-09T15:46:29.830" v="2487" actId="1076"/>
          <ac:grpSpMkLst>
            <pc:docMk/>
            <pc:sldMk cId="2737684703" sldId="256"/>
            <ac:grpSpMk id="47" creationId="{8AFB3380-B764-DE3D-885D-A3D4C670AB47}"/>
          </ac:grpSpMkLst>
        </pc:grpChg>
        <pc:grpChg chg="add mod">
          <ac:chgData name="Farjana Afroz" userId="8d2430283c7714ce" providerId="LiveId" clId="{6E87DC39-5A63-4F55-B9E2-9BB72F7DBAE1}" dt="2025-05-09T15:22:39.792" v="2175" actId="1037"/>
          <ac:grpSpMkLst>
            <pc:docMk/>
            <pc:sldMk cId="2737684703" sldId="256"/>
            <ac:grpSpMk id="81" creationId="{D49A36F6-FB72-86A5-1AE8-0388981D695A}"/>
          </ac:grpSpMkLst>
        </pc:grpChg>
        <pc:grpChg chg="add mod">
          <ac:chgData name="Farjana Afroz" userId="8d2430283c7714ce" providerId="LiveId" clId="{6E87DC39-5A63-4F55-B9E2-9BB72F7DBAE1}" dt="2025-05-09T15:28:38.938" v="2302" actId="164"/>
          <ac:grpSpMkLst>
            <pc:docMk/>
            <pc:sldMk cId="2737684703" sldId="256"/>
            <ac:grpSpMk id="88" creationId="{569E7793-71C6-D8CE-51B8-0EE6539F0060}"/>
          </ac:grpSpMkLst>
        </pc:grpChg>
        <pc:grpChg chg="add mod">
          <ac:chgData name="Farjana Afroz" userId="8d2430283c7714ce" providerId="LiveId" clId="{6E87DC39-5A63-4F55-B9E2-9BB72F7DBAE1}" dt="2025-05-09T15:28:38.938" v="2302" actId="164"/>
          <ac:grpSpMkLst>
            <pc:docMk/>
            <pc:sldMk cId="2737684703" sldId="256"/>
            <ac:grpSpMk id="89" creationId="{506D1AEF-0B8F-55B6-187D-AC9FA173811E}"/>
          </ac:grpSpMkLst>
        </pc:grpChg>
        <pc:grpChg chg="add mod ord">
          <ac:chgData name="Farjana Afroz" userId="8d2430283c7714ce" providerId="LiveId" clId="{6E87DC39-5A63-4F55-B9E2-9BB72F7DBAE1}" dt="2025-05-09T15:28:01.831" v="2298" actId="1076"/>
          <ac:grpSpMkLst>
            <pc:docMk/>
            <pc:sldMk cId="2737684703" sldId="256"/>
            <ac:grpSpMk id="96" creationId="{BE330036-DB50-6360-55C3-367F5BA5F574}"/>
          </ac:grpSpMkLst>
        </pc:grpChg>
        <pc:grpChg chg="add mod ord">
          <ac:chgData name="Farjana Afroz" userId="8d2430283c7714ce" providerId="LiveId" clId="{6E87DC39-5A63-4F55-B9E2-9BB72F7DBAE1}" dt="2025-05-09T15:31:43.732" v="2311" actId="1076"/>
          <ac:grpSpMkLst>
            <pc:docMk/>
            <pc:sldMk cId="2737684703" sldId="256"/>
            <ac:grpSpMk id="97" creationId="{45645575-DA3A-72BE-CF5B-85DB0508386D}"/>
          </ac:grpSpMkLst>
        </pc:grpChg>
        <pc:grpChg chg="add mod">
          <ac:chgData name="Farjana Afroz" userId="8d2430283c7714ce" providerId="LiveId" clId="{6E87DC39-5A63-4F55-B9E2-9BB72F7DBAE1}" dt="2025-05-09T15:32:35.022" v="2313" actId="164"/>
          <ac:grpSpMkLst>
            <pc:docMk/>
            <pc:sldMk cId="2737684703" sldId="256"/>
            <ac:grpSpMk id="98" creationId="{8BE6D3C0-A058-8EE8-3A33-EDE08E7EE705}"/>
          </ac:grpSpMkLst>
        </pc:grpChg>
        <pc:grpChg chg="add mod">
          <ac:chgData name="Farjana Afroz" userId="8d2430283c7714ce" providerId="LiveId" clId="{6E87DC39-5A63-4F55-B9E2-9BB72F7DBAE1}" dt="2025-05-09T15:57:43.295" v="2665" actId="164"/>
          <ac:grpSpMkLst>
            <pc:docMk/>
            <pc:sldMk cId="2737684703" sldId="256"/>
            <ac:grpSpMk id="101" creationId="{7D1F5A42-D121-DF34-1AB1-E08D70CAFBE1}"/>
          </ac:grpSpMkLst>
        </pc:grpChg>
        <pc:grpChg chg="mod">
          <ac:chgData name="Farjana Afroz" userId="8d2430283c7714ce" providerId="LiveId" clId="{6E87DC39-5A63-4F55-B9E2-9BB72F7DBAE1}" dt="2025-05-09T15:41:55.706" v="2407"/>
          <ac:grpSpMkLst>
            <pc:docMk/>
            <pc:sldMk cId="2737684703" sldId="256"/>
            <ac:grpSpMk id="124" creationId="{A68F3F41-DE23-7BAA-430A-F3E32DB490C8}"/>
          </ac:grpSpMkLst>
        </pc:grpChg>
        <pc:grpChg chg="mod">
          <ac:chgData name="Farjana Afroz" userId="8d2430283c7714ce" providerId="LiveId" clId="{6E87DC39-5A63-4F55-B9E2-9BB72F7DBAE1}" dt="2025-05-09T15:41:55.706" v="2407"/>
          <ac:grpSpMkLst>
            <pc:docMk/>
            <pc:sldMk cId="2737684703" sldId="256"/>
            <ac:grpSpMk id="141" creationId="{39F7DC70-8593-3F84-73FC-4AF33AEB0480}"/>
          </ac:grpSpMkLst>
        </pc:grpChg>
        <pc:grpChg chg="mod ord">
          <ac:chgData name="Farjana Afroz" userId="8d2430283c7714ce" providerId="LiveId" clId="{6E87DC39-5A63-4F55-B9E2-9BB72F7DBAE1}" dt="2025-05-09T15:24:09.821" v="2230" actId="1035"/>
          <ac:grpSpMkLst>
            <pc:docMk/>
            <pc:sldMk cId="2737684703" sldId="256"/>
            <ac:grpSpMk id="144" creationId="{195A0FC6-B9AD-6DB3-FD7D-00253F36C0C8}"/>
          </ac:grpSpMkLst>
        </pc:grpChg>
        <pc:grpChg chg="mod">
          <ac:chgData name="Farjana Afroz" userId="8d2430283c7714ce" providerId="LiveId" clId="{6E87DC39-5A63-4F55-B9E2-9BB72F7DBAE1}" dt="2025-05-09T15:41:55.706" v="2407"/>
          <ac:grpSpMkLst>
            <pc:docMk/>
            <pc:sldMk cId="2737684703" sldId="256"/>
            <ac:grpSpMk id="145" creationId="{DEC2F9F8-D14E-3BDB-E0C6-7FE191403BFA}"/>
          </ac:grpSpMkLst>
        </pc:grpChg>
        <pc:grpChg chg="mod">
          <ac:chgData name="Farjana Afroz" userId="8d2430283c7714ce" providerId="LiveId" clId="{6E87DC39-5A63-4F55-B9E2-9BB72F7DBAE1}" dt="2025-05-09T15:41:55.706" v="2407"/>
          <ac:grpSpMkLst>
            <pc:docMk/>
            <pc:sldMk cId="2737684703" sldId="256"/>
            <ac:grpSpMk id="152" creationId="{0FD40355-6A0D-52B5-3257-6DF8E14F05ED}"/>
          </ac:grpSpMkLst>
        </pc:grpChg>
        <pc:grpChg chg="mod">
          <ac:chgData name="Farjana Afroz" userId="8d2430283c7714ce" providerId="LiveId" clId="{6E87DC39-5A63-4F55-B9E2-9BB72F7DBAE1}" dt="2025-05-09T15:41:55.706" v="2407"/>
          <ac:grpSpMkLst>
            <pc:docMk/>
            <pc:sldMk cId="2737684703" sldId="256"/>
            <ac:grpSpMk id="153" creationId="{50A5E960-CA98-03A4-B44B-1DDBFBC72820}"/>
          </ac:grpSpMkLst>
        </pc:grpChg>
        <pc:cxnChg chg="add mod">
          <ac:chgData name="Farjana Afroz" userId="8d2430283c7714ce" providerId="LiveId" clId="{6E87DC39-5A63-4F55-B9E2-9BB72F7DBAE1}" dt="2025-05-09T16:07:09.547" v="2747" actId="1036"/>
          <ac:cxnSpMkLst>
            <pc:docMk/>
            <pc:sldMk cId="2737684703" sldId="256"/>
            <ac:cxnSpMk id="2" creationId="{CE0EB73A-E373-DC94-4B85-76643A531BE8}"/>
          </ac:cxnSpMkLst>
        </pc:cxnChg>
        <pc:cxnChg chg="add mod">
          <ac:chgData name="Farjana Afroz" userId="8d2430283c7714ce" providerId="LiveId" clId="{6E87DC39-5A63-4F55-B9E2-9BB72F7DBAE1}" dt="2025-05-09T16:07:15.914" v="2748" actId="1036"/>
          <ac:cxnSpMkLst>
            <pc:docMk/>
            <pc:sldMk cId="2737684703" sldId="256"/>
            <ac:cxnSpMk id="3" creationId="{80E414C6-B950-7CD8-B286-EE30A97BBF03}"/>
          </ac:cxnSpMkLst>
        </pc:cxnChg>
        <pc:cxnChg chg="add mod">
          <ac:chgData name="Farjana Afroz" userId="8d2430283c7714ce" providerId="LiveId" clId="{6E87DC39-5A63-4F55-B9E2-9BB72F7DBAE1}" dt="2025-05-09T16:07:09.547" v="2747" actId="1036"/>
          <ac:cxnSpMkLst>
            <pc:docMk/>
            <pc:sldMk cId="2737684703" sldId="256"/>
            <ac:cxnSpMk id="9" creationId="{44692637-11AA-D443-F14B-06081563970C}"/>
          </ac:cxnSpMkLst>
        </pc:cxnChg>
        <pc:cxnChg chg="add mod">
          <ac:chgData name="Farjana Afroz" userId="8d2430283c7714ce" providerId="LiveId" clId="{6E87DC39-5A63-4F55-B9E2-9BB72F7DBAE1}" dt="2025-05-09T16:07:19.806" v="2749" actId="1036"/>
          <ac:cxnSpMkLst>
            <pc:docMk/>
            <pc:sldMk cId="2737684703" sldId="256"/>
            <ac:cxnSpMk id="10" creationId="{0054AE54-EA3B-E6EB-5A7F-916BE24D36B2}"/>
          </ac:cxnSpMkLst>
        </pc:cxnChg>
        <pc:cxnChg chg="add mod ord">
          <ac:chgData name="Farjana Afroz" userId="8d2430283c7714ce" providerId="LiveId" clId="{6E87DC39-5A63-4F55-B9E2-9BB72F7DBAE1}" dt="2025-05-09T16:07:22.736" v="2751" actId="1035"/>
          <ac:cxnSpMkLst>
            <pc:docMk/>
            <pc:sldMk cId="2737684703" sldId="256"/>
            <ac:cxnSpMk id="12" creationId="{2F15F113-C473-C065-FF2A-BA18637625E7}"/>
          </ac:cxnSpMkLst>
        </pc:cxnChg>
        <pc:cxnChg chg="add mod">
          <ac:chgData name="Farjana Afroz" userId="8d2430283c7714ce" providerId="LiveId" clId="{6E87DC39-5A63-4F55-B9E2-9BB72F7DBAE1}" dt="2025-05-09T15:18:42.674" v="2089" actId="1037"/>
          <ac:cxnSpMkLst>
            <pc:docMk/>
            <pc:sldMk cId="2737684703" sldId="256"/>
            <ac:cxnSpMk id="75" creationId="{91BA236A-15C2-5792-0579-0F84E037DB73}"/>
          </ac:cxnSpMkLst>
        </pc:cxnChg>
        <pc:cxnChg chg="add mod">
          <ac:chgData name="Farjana Afroz" userId="8d2430283c7714ce" providerId="LiveId" clId="{6E87DC39-5A63-4F55-B9E2-9BB72F7DBAE1}" dt="2025-05-09T15:18:40.321" v="2087" actId="1037"/>
          <ac:cxnSpMkLst>
            <pc:docMk/>
            <pc:sldMk cId="2737684703" sldId="256"/>
            <ac:cxnSpMk id="76" creationId="{7CBAADA7-4D14-1917-9AAC-D504F82CD679}"/>
          </ac:cxnSpMkLst>
        </pc:cxnChg>
        <pc:cxnChg chg="add mod">
          <ac:chgData name="Farjana Afroz" userId="8d2430283c7714ce" providerId="LiveId" clId="{6E87DC39-5A63-4F55-B9E2-9BB72F7DBAE1}" dt="2025-05-09T15:20:31.034" v="2132" actId="1036"/>
          <ac:cxnSpMkLst>
            <pc:docMk/>
            <pc:sldMk cId="2737684703" sldId="256"/>
            <ac:cxnSpMk id="78" creationId="{780A53B5-2FA1-BDF2-2328-331D97A0759B}"/>
          </ac:cxnSpMkLst>
        </pc:cxnChg>
        <pc:cxnChg chg="add mod">
          <ac:chgData name="Farjana Afroz" userId="8d2430283c7714ce" providerId="LiveId" clId="{6E87DC39-5A63-4F55-B9E2-9BB72F7DBAE1}" dt="2025-05-09T15:42:57.260" v="2433" actId="1035"/>
          <ac:cxnSpMkLst>
            <pc:docMk/>
            <pc:sldMk cId="2737684703" sldId="256"/>
            <ac:cxnSpMk id="99" creationId="{9BD9EC70-7403-15D6-8C34-A7AD58E0A484}"/>
          </ac:cxnSpMkLst>
        </pc:cxnChg>
        <pc:cxnChg chg="add del mod">
          <ac:chgData name="Farjana Afroz" userId="8d2430283c7714ce" providerId="LiveId" clId="{6E87DC39-5A63-4F55-B9E2-9BB72F7DBAE1}" dt="2025-05-09T15:44:34.476" v="2484" actId="478"/>
          <ac:cxnSpMkLst>
            <pc:docMk/>
            <pc:sldMk cId="2737684703" sldId="256"/>
            <ac:cxnSpMk id="100" creationId="{8560D44E-5A02-3182-176B-124542E82BBF}"/>
          </ac:cxnSpMkLst>
        </pc:cxnChg>
        <pc:cxnChg chg="mod">
          <ac:chgData name="Farjana Afroz" userId="8d2430283c7714ce" providerId="LiveId" clId="{6E87DC39-5A63-4F55-B9E2-9BB72F7DBAE1}" dt="2025-05-09T15:41:55.706" v="2407"/>
          <ac:cxnSpMkLst>
            <pc:docMk/>
            <pc:sldMk cId="2737684703" sldId="256"/>
            <ac:cxnSpMk id="131" creationId="{96BDD2EA-E7CF-89B3-5EA7-11426D424218}"/>
          </ac:cxnSpMkLst>
        </pc:cxnChg>
        <pc:cxnChg chg="mod">
          <ac:chgData name="Farjana Afroz" userId="8d2430283c7714ce" providerId="LiveId" clId="{6E87DC39-5A63-4F55-B9E2-9BB72F7DBAE1}" dt="2025-05-09T15:41:55.706" v="2407"/>
          <ac:cxnSpMkLst>
            <pc:docMk/>
            <pc:sldMk cId="2737684703" sldId="256"/>
            <ac:cxnSpMk id="146" creationId="{77A90052-B0CD-3DA0-39A1-79F800A54E12}"/>
          </ac:cxnSpMkLst>
        </pc:cxnChg>
        <pc:cxnChg chg="add mod">
          <ac:chgData name="Farjana Afroz" userId="8d2430283c7714ce" providerId="LiveId" clId="{6E87DC39-5A63-4F55-B9E2-9BB72F7DBAE1}" dt="2025-05-09T15:57:43.295" v="2665" actId="164"/>
          <ac:cxnSpMkLst>
            <pc:docMk/>
            <pc:sldMk cId="2737684703" sldId="256"/>
            <ac:cxnSpMk id="155" creationId="{F4B40D80-6241-9323-A988-D0F54D5F1403}"/>
          </ac:cxnSpMkLst>
        </pc:cxnChg>
        <pc:cxnChg chg="add mod">
          <ac:chgData name="Farjana Afroz" userId="8d2430283c7714ce" providerId="LiveId" clId="{6E87DC39-5A63-4F55-B9E2-9BB72F7DBAE1}" dt="2025-05-09T15:57:43.295" v="2665" actId="164"/>
          <ac:cxnSpMkLst>
            <pc:docMk/>
            <pc:sldMk cId="2737684703" sldId="256"/>
            <ac:cxnSpMk id="159" creationId="{3D596C44-AF4E-4C2D-7DAC-E5FA59B42FF4}"/>
          </ac:cxnSpMkLst>
        </pc:cxnChg>
        <pc:cxnChg chg="add mod">
          <ac:chgData name="Farjana Afroz" userId="8d2430283c7714ce" providerId="LiveId" clId="{6E87DC39-5A63-4F55-B9E2-9BB72F7DBAE1}" dt="2025-05-09T15:57:43.295" v="2665" actId="164"/>
          <ac:cxnSpMkLst>
            <pc:docMk/>
            <pc:sldMk cId="2737684703" sldId="256"/>
            <ac:cxnSpMk id="160" creationId="{B40BE541-8483-7135-1CF9-26F5B7580190}"/>
          </ac:cxnSpMkLst>
        </pc:cxnChg>
        <pc:cxnChg chg="add mod">
          <ac:chgData name="Farjana Afroz" userId="8d2430283c7714ce" providerId="LiveId" clId="{6E87DC39-5A63-4F55-B9E2-9BB72F7DBAE1}" dt="2025-05-08T19:39:27.712" v="56" actId="1582"/>
          <ac:cxnSpMkLst>
            <pc:docMk/>
            <pc:sldMk cId="2737684703" sldId="256"/>
            <ac:cxnSpMk id="161" creationId="{C2529DEC-D714-BE4B-A86B-278101A79C89}"/>
          </ac:cxnSpMkLst>
        </pc:cxnChg>
        <pc:cxnChg chg="add mod">
          <ac:chgData name="Farjana Afroz" userId="8d2430283c7714ce" providerId="LiveId" clId="{6E87DC39-5A63-4F55-B9E2-9BB72F7DBAE1}" dt="2025-05-09T15:27:11.916" v="2284" actId="164"/>
          <ac:cxnSpMkLst>
            <pc:docMk/>
            <pc:sldMk cId="2737684703" sldId="256"/>
            <ac:cxnSpMk id="162" creationId="{8C06587F-061E-07FA-253D-39981C6C4793}"/>
          </ac:cxnSpMkLst>
        </pc:cxnChg>
        <pc:cxnChg chg="add mod">
          <ac:chgData name="Farjana Afroz" userId="8d2430283c7714ce" providerId="LiveId" clId="{6E87DC39-5A63-4F55-B9E2-9BB72F7DBAE1}" dt="2025-05-09T15:28:38.938" v="2302" actId="164"/>
          <ac:cxnSpMkLst>
            <pc:docMk/>
            <pc:sldMk cId="2737684703" sldId="256"/>
            <ac:cxnSpMk id="163" creationId="{4AD0FF79-DAE1-B9C4-BAB6-FE40BBA6DC9A}"/>
          </ac:cxnSpMkLst>
        </pc:cxnChg>
        <pc:cxnChg chg="add mod">
          <ac:chgData name="Farjana Afroz" userId="8d2430283c7714ce" providerId="LiveId" clId="{6E87DC39-5A63-4F55-B9E2-9BB72F7DBAE1}" dt="2025-05-08T19:40:41.949" v="199" actId="1036"/>
          <ac:cxnSpMkLst>
            <pc:docMk/>
            <pc:sldMk cId="2737684703" sldId="256"/>
            <ac:cxnSpMk id="164" creationId="{86CFE8BC-4275-EAA4-3A4F-ACB346B645C3}"/>
          </ac:cxnSpMkLst>
        </pc:cxnChg>
        <pc:cxnChg chg="add mod">
          <ac:chgData name="Farjana Afroz" userId="8d2430283c7714ce" providerId="LiveId" clId="{6E87DC39-5A63-4F55-B9E2-9BB72F7DBAE1}" dt="2025-05-08T19:40:49.010" v="217" actId="1035"/>
          <ac:cxnSpMkLst>
            <pc:docMk/>
            <pc:sldMk cId="2737684703" sldId="256"/>
            <ac:cxnSpMk id="165" creationId="{8505631E-4BB2-645B-717E-1E22CBC4B5C0}"/>
          </ac:cxnSpMkLst>
        </pc:cxnChg>
        <pc:cxnChg chg="add mod">
          <ac:chgData name="Farjana Afroz" userId="8d2430283c7714ce" providerId="LiveId" clId="{6E87DC39-5A63-4F55-B9E2-9BB72F7DBAE1}" dt="2025-05-08T19:41:31.642" v="258" actId="208"/>
          <ac:cxnSpMkLst>
            <pc:docMk/>
            <pc:sldMk cId="2737684703" sldId="256"/>
            <ac:cxnSpMk id="166" creationId="{F7601EE1-5910-D9EF-4544-BD4C0DF41110}"/>
          </ac:cxnSpMkLst>
        </pc:cxnChg>
        <pc:cxnChg chg="add mod">
          <ac:chgData name="Farjana Afroz" userId="8d2430283c7714ce" providerId="LiveId" clId="{6E87DC39-5A63-4F55-B9E2-9BB72F7DBAE1}" dt="2025-05-08T19:41:53.354" v="308" actId="1038"/>
          <ac:cxnSpMkLst>
            <pc:docMk/>
            <pc:sldMk cId="2737684703" sldId="256"/>
            <ac:cxnSpMk id="167" creationId="{413865E6-B090-3B29-2EBA-58B30679BAA2}"/>
          </ac:cxnSpMkLst>
        </pc:cxnChg>
        <pc:cxnChg chg="add mod">
          <ac:chgData name="Farjana Afroz" userId="8d2430283c7714ce" providerId="LiveId" clId="{6E87DC39-5A63-4F55-B9E2-9BB72F7DBAE1}" dt="2025-05-08T19:42:08.453" v="370" actId="1038"/>
          <ac:cxnSpMkLst>
            <pc:docMk/>
            <pc:sldMk cId="2737684703" sldId="256"/>
            <ac:cxnSpMk id="168" creationId="{93425F21-9179-C7FF-94C1-6D6FF248CEC0}"/>
          </ac:cxnSpMkLst>
        </pc:cxnChg>
        <pc:cxnChg chg="add mod">
          <ac:chgData name="Farjana Afroz" userId="8d2430283c7714ce" providerId="LiveId" clId="{6E87DC39-5A63-4F55-B9E2-9BB72F7DBAE1}" dt="2025-05-08T19:42:17.975" v="405" actId="1035"/>
          <ac:cxnSpMkLst>
            <pc:docMk/>
            <pc:sldMk cId="2737684703" sldId="256"/>
            <ac:cxnSpMk id="169" creationId="{B7311A80-DA2F-50A3-8226-E6488D8198E2}"/>
          </ac:cxnSpMkLst>
        </pc:cxnChg>
        <pc:cxnChg chg="add mod">
          <ac:chgData name="Farjana Afroz" userId="8d2430283c7714ce" providerId="LiveId" clId="{6E87DC39-5A63-4F55-B9E2-9BB72F7DBAE1}" dt="2025-05-08T19:42:47.485" v="509" actId="1035"/>
          <ac:cxnSpMkLst>
            <pc:docMk/>
            <pc:sldMk cId="2737684703" sldId="256"/>
            <ac:cxnSpMk id="170" creationId="{9316C499-9866-9BFF-A93C-8060EC1F8413}"/>
          </ac:cxnSpMkLst>
        </pc:cxnChg>
        <pc:cxnChg chg="add mod">
          <ac:chgData name="Farjana Afroz" userId="8d2430283c7714ce" providerId="LiveId" clId="{6E87DC39-5A63-4F55-B9E2-9BB72F7DBAE1}" dt="2025-05-09T15:27:11.916" v="2284" actId="164"/>
          <ac:cxnSpMkLst>
            <pc:docMk/>
            <pc:sldMk cId="2737684703" sldId="256"/>
            <ac:cxnSpMk id="171" creationId="{ED3E06CA-BAE1-9DF3-FEF3-EAA8A7D3F053}"/>
          </ac:cxnSpMkLst>
        </pc:cxnChg>
        <pc:cxnChg chg="add mod">
          <ac:chgData name="Farjana Afroz" userId="8d2430283c7714ce" providerId="LiveId" clId="{6E87DC39-5A63-4F55-B9E2-9BB72F7DBAE1}" dt="2025-05-08T19:42:42.843" v="507" actId="1035"/>
          <ac:cxnSpMkLst>
            <pc:docMk/>
            <pc:sldMk cId="2737684703" sldId="256"/>
            <ac:cxnSpMk id="172" creationId="{DC135C3D-4D21-FD96-6EE2-4FE086AE613C}"/>
          </ac:cxnSpMkLst>
        </pc:cxnChg>
        <pc:cxnChg chg="add mod">
          <ac:chgData name="Farjana Afroz" userId="8d2430283c7714ce" providerId="LiveId" clId="{6E87DC39-5A63-4F55-B9E2-9BB72F7DBAE1}" dt="2025-05-08T19:43:06.726" v="592" actId="1037"/>
          <ac:cxnSpMkLst>
            <pc:docMk/>
            <pc:sldMk cId="2737684703" sldId="256"/>
            <ac:cxnSpMk id="173" creationId="{C0056281-E530-6768-3297-F43F2187D965}"/>
          </ac:cxnSpMkLst>
        </pc:cxnChg>
        <pc:cxnChg chg="add mod">
          <ac:chgData name="Farjana Afroz" userId="8d2430283c7714ce" providerId="LiveId" clId="{6E87DC39-5A63-4F55-B9E2-9BB72F7DBAE1}" dt="2025-05-08T19:43:01.836" v="590" actId="1037"/>
          <ac:cxnSpMkLst>
            <pc:docMk/>
            <pc:sldMk cId="2737684703" sldId="256"/>
            <ac:cxnSpMk id="174" creationId="{49D949FA-0472-BB32-3DF2-8FF4CD70B101}"/>
          </ac:cxnSpMkLst>
        </pc:cxnChg>
        <pc:cxnChg chg="add mod">
          <ac:chgData name="Farjana Afroz" userId="8d2430283c7714ce" providerId="LiveId" clId="{6E87DC39-5A63-4F55-B9E2-9BB72F7DBAE1}" dt="2025-05-08T19:43:18.475" v="653" actId="1038"/>
          <ac:cxnSpMkLst>
            <pc:docMk/>
            <pc:sldMk cId="2737684703" sldId="256"/>
            <ac:cxnSpMk id="175" creationId="{CB15B616-A591-9BDB-8330-E5AEC7DAB40E}"/>
          </ac:cxnSpMkLst>
        </pc:cxnChg>
        <pc:cxnChg chg="add mod">
          <ac:chgData name="Farjana Afroz" userId="8d2430283c7714ce" providerId="LiveId" clId="{6E87DC39-5A63-4F55-B9E2-9BB72F7DBAE1}" dt="2025-05-08T19:43:25.480" v="686" actId="1036"/>
          <ac:cxnSpMkLst>
            <pc:docMk/>
            <pc:sldMk cId="2737684703" sldId="256"/>
            <ac:cxnSpMk id="176" creationId="{7A045737-E2C9-C6AE-C470-6D4DA7FB21EE}"/>
          </ac:cxnSpMkLst>
        </pc:cxnChg>
        <pc:cxnChg chg="add mod">
          <ac:chgData name="Farjana Afroz" userId="8d2430283c7714ce" providerId="LiveId" clId="{6E87DC39-5A63-4F55-B9E2-9BB72F7DBAE1}" dt="2025-05-08T19:55:42.830" v="1246" actId="1076"/>
          <ac:cxnSpMkLst>
            <pc:docMk/>
            <pc:sldMk cId="2737684703" sldId="256"/>
            <ac:cxnSpMk id="177" creationId="{B2F2D04E-DF35-59CA-A75C-2FA8BD03C2F6}"/>
          </ac:cxnSpMkLst>
        </pc:cxnChg>
        <pc:cxnChg chg="add mod">
          <ac:chgData name="Farjana Afroz" userId="8d2430283c7714ce" providerId="LiveId" clId="{6E87DC39-5A63-4F55-B9E2-9BB72F7DBAE1}" dt="2025-05-08T19:43:35.683" v="748" actId="1037"/>
          <ac:cxnSpMkLst>
            <pc:docMk/>
            <pc:sldMk cId="2737684703" sldId="256"/>
            <ac:cxnSpMk id="178" creationId="{3553EBA7-EBC9-6777-7531-4D147A1949B7}"/>
          </ac:cxnSpMkLst>
        </pc:cxnChg>
        <pc:cxnChg chg="add mod">
          <ac:chgData name="Farjana Afroz" userId="8d2430283c7714ce" providerId="LiveId" clId="{6E87DC39-5A63-4F55-B9E2-9BB72F7DBAE1}" dt="2025-05-08T19:47:19.220" v="1152" actId="1037"/>
          <ac:cxnSpMkLst>
            <pc:docMk/>
            <pc:sldMk cId="2737684703" sldId="256"/>
            <ac:cxnSpMk id="180" creationId="{FA5EA10B-DDB4-19B3-1BA9-A05C1E7795D3}"/>
          </ac:cxnSpMkLst>
        </pc:cxnChg>
        <pc:cxnChg chg="add mod">
          <ac:chgData name="Farjana Afroz" userId="8d2430283c7714ce" providerId="LiveId" clId="{6E87DC39-5A63-4F55-B9E2-9BB72F7DBAE1}" dt="2025-05-09T14:07:24.759" v="1315" actId="1582"/>
          <ac:cxnSpMkLst>
            <pc:docMk/>
            <pc:sldMk cId="2737684703" sldId="256"/>
            <ac:cxnSpMk id="181" creationId="{949D6DB2-3378-59AB-6CF9-240020A24655}"/>
          </ac:cxnSpMkLst>
        </pc:cxnChg>
        <pc:cxnChg chg="add mod">
          <ac:chgData name="Farjana Afroz" userId="8d2430283c7714ce" providerId="LiveId" clId="{6E87DC39-5A63-4F55-B9E2-9BB72F7DBAE1}" dt="2025-05-09T16:07:09.547" v="2747" actId="1036"/>
          <ac:cxnSpMkLst>
            <pc:docMk/>
            <pc:sldMk cId="2737684703" sldId="256"/>
            <ac:cxnSpMk id="182" creationId="{D691F85E-10B0-1EFD-EB2D-23DE3A78AD7F}"/>
          </ac:cxnSpMkLst>
        </pc:cxnChg>
        <pc:cxnChg chg="add mod">
          <ac:chgData name="Farjana Afroz" userId="8d2430283c7714ce" providerId="LiveId" clId="{6E87DC39-5A63-4F55-B9E2-9BB72F7DBAE1}" dt="2025-05-09T14:07:31.897" v="1316" actId="1582"/>
          <ac:cxnSpMkLst>
            <pc:docMk/>
            <pc:sldMk cId="2737684703" sldId="256"/>
            <ac:cxnSpMk id="183" creationId="{C5366D90-F2EE-74B1-F76E-41A5CC6EB554}"/>
          </ac:cxnSpMkLst>
        </pc:cxnChg>
        <pc:cxnChg chg="add mod">
          <ac:chgData name="Farjana Afroz" userId="8d2430283c7714ce" providerId="LiveId" clId="{6E87DC39-5A63-4F55-B9E2-9BB72F7DBAE1}" dt="2025-05-09T15:28:38.938" v="2302" actId="164"/>
          <ac:cxnSpMkLst>
            <pc:docMk/>
            <pc:sldMk cId="2737684703" sldId="256"/>
            <ac:cxnSpMk id="184" creationId="{5F28907B-B63C-3261-B9D9-6B4C52BD7112}"/>
          </ac:cxnSpMkLst>
        </pc:cxnChg>
        <pc:cxnChg chg="add mod">
          <ac:chgData name="Farjana Afroz" userId="8d2430283c7714ce" providerId="LiveId" clId="{6E87DC39-5A63-4F55-B9E2-9BB72F7DBAE1}" dt="2025-05-08T19:46:56.461" v="1140" actId="1035"/>
          <ac:cxnSpMkLst>
            <pc:docMk/>
            <pc:sldMk cId="2737684703" sldId="256"/>
            <ac:cxnSpMk id="185" creationId="{8DFA33CE-C7A2-5C0C-E9C9-3B822DA1FA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3B6E8-B7EF-4544-A4B6-73EB4AF21B4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743D9-766B-40D3-A870-B9F0BAEB2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743D9-766B-40D3-A870-B9F0BAEB2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6BC5-992A-DA3D-39BE-A7D818C2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68D2D-C56F-AD95-364E-0C0737EE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77DD-0A9C-378F-51F0-78C49B60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B028-1B14-AF9A-EDB5-FD1D9C05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EE2C-FB9D-0AB9-0B15-54A50645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665-0F75-F763-FA99-6E225FF0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B6D9-ACF7-E77F-3EFA-3160418E3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EF6E-B20B-7239-1B8E-32277ABE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7D559-9E38-3BD7-9BB6-A9181F82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63E5-7E5B-0930-A13B-96B250E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E018C-8837-CAB0-7024-5950EEB4A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37A34-8657-77AD-AE0B-7D5A8A58D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31FF-782A-4CC6-3EEB-43BB31F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4AEA-E3E0-198F-1240-6FAAAF65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5579-FFA2-A421-6851-ACD9ECF8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01DB-58FA-3C87-1DBB-037C6C2F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AA2F-B116-E28E-3D58-9C04D237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8AB8-D01D-6042-EC8F-95D97D19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889F-8129-C4A1-076D-C2BA7CB4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FA17-825D-F7C4-1E6D-37DCC9EF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83E0-18C8-65C6-450C-7D31EF66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3D4BD-ADB0-26D5-52B8-1705A525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DABF-A641-EC6C-643E-F845F4DE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B416-A30E-DC5E-3472-B8F38EB7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7821-E5EF-6C61-E653-B482D62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9628-85A8-B0E5-B108-6A9BFD90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51B6-A4C5-693E-215D-5A931BE5E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DBC5-80E2-C80F-8C7B-28D1E98C1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94438-B124-6897-0FC7-4645941F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17AC-08C7-5BA1-B2D0-F76126F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99099-0CEF-69CA-849B-A4D079C8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C5DF-A9AE-0F79-359E-0378826F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E086-FED0-C0DF-3128-5D458417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5CBE7-83B0-88D8-D017-293743FF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81CE2-7B26-A547-E86B-10420D99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6ED2B-6575-458F-0AB6-8E91E54C0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516D7-9E04-14E8-398E-D80543AB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1F09F-A930-F096-6EB9-146344B5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30157-81B4-6277-D3F9-9A56F608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776D-7B45-1EC8-045F-C9323A69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74AD6-3A1C-8CE8-5165-51EC8599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1B764-F3FE-E670-CC4F-CBE3AA6E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37C1-8D2B-3C83-1E7D-3D37671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11116-E026-ED07-9664-7BAB352E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9C38B-40EB-FBFA-DA18-043AF21D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BAC1-C361-E9DE-0B17-BE783327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E640-3025-1963-0806-55F8046C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97E0-DB05-4C8B-6310-7E1A5AB6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810A-4B00-F657-7DE5-FDA1334A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25A8-B72E-EFA8-BF7A-1552620F3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FCA6B-F5A0-8D32-7C84-6341BBA9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4B11-AFA7-68B8-31EA-AD0CA718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8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1AE3-D28B-46F3-F7BD-64A2960A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A05A8-D7C6-A1A1-2EAC-13C809E84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26C4-B804-7CC0-A927-AA236E94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DC45-0720-B63E-D108-B97228DE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54D66-6F26-3168-0AC4-0D4E868C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3C15-0109-D974-DE61-0F0A6B0F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4C195-56CB-C3CB-1ED8-FD8C917D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6FDDE-1A64-79AC-1C23-CEA7E32E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850-6B3F-E260-B80B-7760093DE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2100-E452-4D63-9EC2-506BFDE0C9F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CE15-F9DE-58A8-3894-C592316A0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4A9D-D237-ED2D-5786-A1E814E9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478EB-1DCF-4044-AA1E-1766F45E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45645575-DA3A-72BE-CF5B-85DB0508386D}"/>
              </a:ext>
            </a:extLst>
          </p:cNvPr>
          <p:cNvGrpSpPr/>
          <p:nvPr/>
        </p:nvGrpSpPr>
        <p:grpSpPr>
          <a:xfrm>
            <a:off x="3684439" y="163085"/>
            <a:ext cx="4859392" cy="4820453"/>
            <a:chOff x="107523" y="757678"/>
            <a:chExt cx="4859392" cy="4820453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AD0FF79-DAE1-B9C4-BAB6-FE40BBA6DC9A}"/>
                </a:ext>
              </a:extLst>
            </p:cNvPr>
            <p:cNvCxnSpPr>
              <a:cxnSpLocks/>
            </p:cNvCxnSpPr>
            <p:nvPr/>
          </p:nvCxnSpPr>
          <p:spPr>
            <a:xfrm>
              <a:off x="4690865" y="3997078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F28907B-B63C-3261-B9D9-6B4C52BD71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67065" y="5395891"/>
              <a:ext cx="9144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9E7793-71C6-D8CE-51B8-0EE6539F0060}"/>
                </a:ext>
              </a:extLst>
            </p:cNvPr>
            <p:cNvGrpSpPr/>
            <p:nvPr/>
          </p:nvGrpSpPr>
          <p:grpSpPr>
            <a:xfrm>
              <a:off x="107523" y="761747"/>
              <a:ext cx="2436656" cy="4816384"/>
              <a:chOff x="107523" y="761747"/>
              <a:chExt cx="2436656" cy="481638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F2425B3-7D36-9DF5-121A-E953857BB36D}"/>
                  </a:ext>
                </a:extLst>
              </p:cNvPr>
              <p:cNvSpPr/>
              <p:nvPr/>
            </p:nvSpPr>
            <p:spPr>
              <a:xfrm>
                <a:off x="107523" y="761747"/>
                <a:ext cx="2436656" cy="4816384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B72F11D-C406-63CA-C08E-660951ED9320}"/>
                  </a:ext>
                </a:extLst>
              </p:cNvPr>
              <p:cNvSpPr/>
              <p:nvPr/>
            </p:nvSpPr>
            <p:spPr>
              <a:xfrm>
                <a:off x="258278" y="914400"/>
                <a:ext cx="2130670" cy="447697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0D4680D-05D9-136A-29FF-D31AA58D49D2}"/>
                  </a:ext>
                </a:extLst>
              </p:cNvPr>
              <p:cNvSpPr/>
              <p:nvPr/>
            </p:nvSpPr>
            <p:spPr>
              <a:xfrm>
                <a:off x="424273" y="1106879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2356D5D-B576-A5D2-AB05-43ACC4330B2A}"/>
                  </a:ext>
                </a:extLst>
              </p:cNvPr>
              <p:cNvSpPr/>
              <p:nvPr/>
            </p:nvSpPr>
            <p:spPr>
              <a:xfrm>
                <a:off x="1406175" y="1106878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2D9ABB9-8481-8BD5-1E4D-EC97C541BA99}"/>
                  </a:ext>
                </a:extLst>
              </p:cNvPr>
              <p:cNvSpPr/>
              <p:nvPr/>
            </p:nvSpPr>
            <p:spPr>
              <a:xfrm>
                <a:off x="439330" y="3228892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DE54957-A195-22B8-551F-F66DC3AFA786}"/>
                  </a:ext>
                </a:extLst>
              </p:cNvPr>
              <p:cNvSpPr/>
              <p:nvPr/>
            </p:nvSpPr>
            <p:spPr>
              <a:xfrm>
                <a:off x="1421232" y="3228891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06D1AEF-0B8F-55B6-187D-AC9FA173811E}"/>
                </a:ext>
              </a:extLst>
            </p:cNvPr>
            <p:cNvGrpSpPr/>
            <p:nvPr/>
          </p:nvGrpSpPr>
          <p:grpSpPr>
            <a:xfrm>
              <a:off x="2530259" y="757678"/>
              <a:ext cx="2436656" cy="4816384"/>
              <a:chOff x="107523" y="761747"/>
              <a:chExt cx="2436656" cy="481638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15E20E2-82FA-EA84-F4D2-A12FC5A54C5F}"/>
                  </a:ext>
                </a:extLst>
              </p:cNvPr>
              <p:cNvSpPr/>
              <p:nvPr/>
            </p:nvSpPr>
            <p:spPr>
              <a:xfrm>
                <a:off x="107523" y="761747"/>
                <a:ext cx="2436656" cy="4816384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49048C5-60D0-EB43-246C-16FEC36F4031}"/>
                  </a:ext>
                </a:extLst>
              </p:cNvPr>
              <p:cNvSpPr/>
              <p:nvPr/>
            </p:nvSpPr>
            <p:spPr>
              <a:xfrm>
                <a:off x="258278" y="914400"/>
                <a:ext cx="2130670" cy="447697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3498A1C-4F26-FA4B-C3D5-159D16AF5989}"/>
                  </a:ext>
                </a:extLst>
              </p:cNvPr>
              <p:cNvSpPr/>
              <p:nvPr/>
            </p:nvSpPr>
            <p:spPr>
              <a:xfrm>
                <a:off x="424273" y="1106879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37D3D7E-406B-F24E-A035-4041D3F9574B}"/>
                  </a:ext>
                </a:extLst>
              </p:cNvPr>
              <p:cNvSpPr/>
              <p:nvPr/>
            </p:nvSpPr>
            <p:spPr>
              <a:xfrm>
                <a:off x="1406175" y="1106878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B4700DE-87CB-51BD-3DF2-4E19BCE9AFDD}"/>
                  </a:ext>
                </a:extLst>
              </p:cNvPr>
              <p:cNvSpPr/>
              <p:nvPr/>
            </p:nvSpPr>
            <p:spPr>
              <a:xfrm>
                <a:off x="439330" y="3228892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3C23AE6-F9A6-9649-6D11-ECEA9942C7EF}"/>
                  </a:ext>
                </a:extLst>
              </p:cNvPr>
              <p:cNvSpPr/>
              <p:nvPr/>
            </p:nvSpPr>
            <p:spPr>
              <a:xfrm>
                <a:off x="1421232" y="3228891"/>
                <a:ext cx="840647" cy="19868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0A5E960-CA98-03A4-B44B-1DDBFBC72820}"/>
              </a:ext>
            </a:extLst>
          </p:cNvPr>
          <p:cNvGrpSpPr/>
          <p:nvPr/>
        </p:nvGrpSpPr>
        <p:grpSpPr>
          <a:xfrm>
            <a:off x="4835480" y="3129924"/>
            <a:ext cx="2148872" cy="1904651"/>
            <a:chOff x="4895474" y="92628"/>
            <a:chExt cx="2148872" cy="190465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68F3F41-DE23-7BAA-430A-F3E32DB490C8}"/>
                </a:ext>
              </a:extLst>
            </p:cNvPr>
            <p:cNvGrpSpPr/>
            <p:nvPr/>
          </p:nvGrpSpPr>
          <p:grpSpPr>
            <a:xfrm>
              <a:off x="4895474" y="92628"/>
              <a:ext cx="2143733" cy="1904651"/>
              <a:chOff x="4732713" y="323139"/>
              <a:chExt cx="1647766" cy="1510670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FAB53A3-BA3A-3984-7BD9-BC232C9E44F7}"/>
                  </a:ext>
                </a:extLst>
              </p:cNvPr>
              <p:cNvSpPr/>
              <p:nvPr/>
            </p:nvSpPr>
            <p:spPr>
              <a:xfrm rot="16200000">
                <a:off x="4894611" y="347940"/>
                <a:ext cx="1510670" cy="1461067"/>
              </a:xfrm>
              <a:custGeom>
                <a:avLst/>
                <a:gdLst>
                  <a:gd name="connsiteX0" fmla="*/ 1510670 w 1510670"/>
                  <a:gd name="connsiteY0" fmla="*/ 0 h 1461067"/>
                  <a:gd name="connsiteX1" fmla="*/ 1510669 w 1510670"/>
                  <a:gd name="connsiteY1" fmla="*/ 1283337 h 1461067"/>
                  <a:gd name="connsiteX2" fmla="*/ 1498003 w 1510670"/>
                  <a:gd name="connsiteY2" fmla="*/ 1297166 h 1461067"/>
                  <a:gd name="connsiteX3" fmla="*/ 768444 w 1510670"/>
                  <a:gd name="connsiteY3" fmla="*/ 1461067 h 1461067"/>
                  <a:gd name="connsiteX4" fmla="*/ 0 w 1510670"/>
                  <a:gd name="connsiteY4" fmla="*/ 1461067 h 1461067"/>
                  <a:gd name="connsiteX5" fmla="*/ 1 w 1510670"/>
                  <a:gd name="connsiteY5" fmla="*/ 184310 h 1461067"/>
                  <a:gd name="connsiteX6" fmla="*/ 767300 w 1510670"/>
                  <a:gd name="connsiteY6" fmla="*/ 184310 h 1461067"/>
                  <a:gd name="connsiteX7" fmla="*/ 1492100 w 1510670"/>
                  <a:gd name="connsiteY7" fmla="*/ 20409 h 1461067"/>
                  <a:gd name="connsiteX8" fmla="*/ 1510670 w 1510670"/>
                  <a:gd name="connsiteY8" fmla="*/ 0 h 1461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0670" h="1461067">
                    <a:moveTo>
                      <a:pt x="1510670" y="0"/>
                    </a:moveTo>
                    <a:lnTo>
                      <a:pt x="1510669" y="1283337"/>
                    </a:lnTo>
                    <a:lnTo>
                      <a:pt x="1498003" y="1297166"/>
                    </a:lnTo>
                    <a:cubicBezTo>
                      <a:pt x="1377804" y="1393484"/>
                      <a:pt x="1096411" y="1461067"/>
                      <a:pt x="768444" y="1461067"/>
                    </a:cubicBezTo>
                    <a:lnTo>
                      <a:pt x="0" y="1461067"/>
                    </a:lnTo>
                    <a:lnTo>
                      <a:pt x="1" y="184310"/>
                    </a:lnTo>
                    <a:lnTo>
                      <a:pt x="767300" y="184310"/>
                    </a:lnTo>
                    <a:cubicBezTo>
                      <a:pt x="1093127" y="184310"/>
                      <a:pt x="1372685" y="116727"/>
                      <a:pt x="1492100" y="20409"/>
                    </a:cubicBezTo>
                    <a:lnTo>
                      <a:pt x="1510670" y="0"/>
                    </a:lnTo>
                    <a:close/>
                  </a:path>
                </a:pathLst>
              </a:custGeom>
              <a:solidFill>
                <a:srgbClr val="FFF7E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F6DCFE9-924A-E6D2-7964-C10B9DEA5CC4}"/>
                  </a:ext>
                </a:extLst>
              </p:cNvPr>
              <p:cNvSpPr/>
              <p:nvPr/>
            </p:nvSpPr>
            <p:spPr>
              <a:xfrm rot="5400000">
                <a:off x="4743740" y="312112"/>
                <a:ext cx="303664" cy="325717"/>
              </a:xfrm>
              <a:custGeom>
                <a:avLst/>
                <a:gdLst>
                  <a:gd name="connsiteX0" fmla="*/ 0 w 303664"/>
                  <a:gd name="connsiteY0" fmla="*/ 162859 h 325717"/>
                  <a:gd name="connsiteX1" fmla="*/ 221233 w 303664"/>
                  <a:gd name="connsiteY1" fmla="*/ 18396 h 325717"/>
                  <a:gd name="connsiteX2" fmla="*/ 303664 w 303664"/>
                  <a:gd name="connsiteY2" fmla="*/ 0 h 325717"/>
                  <a:gd name="connsiteX3" fmla="*/ 303663 w 303664"/>
                  <a:gd name="connsiteY3" fmla="*/ 325717 h 325717"/>
                  <a:gd name="connsiteX4" fmla="*/ 221233 w 303664"/>
                  <a:gd name="connsiteY4" fmla="*/ 307322 h 325717"/>
                  <a:gd name="connsiteX5" fmla="*/ 0 w 303664"/>
                  <a:gd name="connsiteY5" fmla="*/ 162859 h 3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3664" h="325717">
                    <a:moveTo>
                      <a:pt x="0" y="162859"/>
                    </a:moveTo>
                    <a:cubicBezTo>
                      <a:pt x="0" y="106442"/>
                      <a:pt x="84544" y="55367"/>
                      <a:pt x="221233" y="18396"/>
                    </a:cubicBezTo>
                    <a:lnTo>
                      <a:pt x="303664" y="0"/>
                    </a:lnTo>
                    <a:lnTo>
                      <a:pt x="303663" y="325717"/>
                    </a:lnTo>
                    <a:lnTo>
                      <a:pt x="221233" y="307322"/>
                    </a:lnTo>
                    <a:cubicBezTo>
                      <a:pt x="84544" y="270351"/>
                      <a:pt x="0" y="219275"/>
                      <a:pt x="0" y="162859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FD40355-6A0D-52B5-3257-6DF8E14F05ED}"/>
                </a:ext>
              </a:extLst>
            </p:cNvPr>
            <p:cNvGrpSpPr/>
            <p:nvPr/>
          </p:nvGrpSpPr>
          <p:grpSpPr>
            <a:xfrm>
              <a:off x="5414728" y="338540"/>
              <a:ext cx="1629618" cy="1514565"/>
              <a:chOff x="5414728" y="338540"/>
              <a:chExt cx="1629618" cy="1514565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39F7DC70-8593-3F84-73FC-4AF33AEB0480}"/>
                  </a:ext>
                </a:extLst>
              </p:cNvPr>
              <p:cNvGrpSpPr/>
              <p:nvPr/>
            </p:nvGrpSpPr>
            <p:grpSpPr>
              <a:xfrm>
                <a:off x="5414728" y="338540"/>
                <a:ext cx="1629618" cy="609600"/>
                <a:chOff x="5330697" y="1604064"/>
                <a:chExt cx="1629618" cy="6096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B0713E2-59D8-279C-831D-E6B4ED6B0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697" y="16040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55293BEE-03C5-96F4-E03E-190B7112B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0887" y="17564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45968E8-49EF-7AB1-D2E2-AD6401014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5559" y="19088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47F9D4C-51A5-62DC-478E-A7D200B34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3903" y="20612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96BDD2EA-E7CF-89B3-5EA7-11426D424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18001" y="22136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BD9EC70-7403-15D6-8C34-A7AD58E0A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66303" y="22136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DEC2F9F8-D14E-3BDB-E0C6-7FE191403BFA}"/>
                  </a:ext>
                </a:extLst>
              </p:cNvPr>
              <p:cNvGrpSpPr/>
              <p:nvPr/>
            </p:nvGrpSpPr>
            <p:grpSpPr>
              <a:xfrm>
                <a:off x="5507730" y="1104712"/>
                <a:ext cx="1410306" cy="748393"/>
                <a:chOff x="5328231" y="1604064"/>
                <a:chExt cx="1410306" cy="748393"/>
              </a:xfrm>
            </p:grpSpPr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7A90052-B0CD-3DA0-39A1-79F800A54E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697" y="16040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364C2228-EFD4-5B13-646A-E8A4C39CE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231" y="17564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BAE08B17-E7F4-5C09-B28D-09CA39304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8411" y="19088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DC6DC7BA-B81F-87BF-F962-5CD9163CF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0427" y="20612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B2C23E5D-C704-C52A-6108-FA2A15CF6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4525" y="2213664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5031E57A-C0F6-C7F6-D044-C4FAC48B4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8411" y="2352457"/>
                  <a:ext cx="13940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Dot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75E3654-82C0-37EA-3D5C-2700504648CF}"/>
              </a:ext>
            </a:extLst>
          </p:cNvPr>
          <p:cNvSpPr/>
          <p:nvPr/>
        </p:nvSpPr>
        <p:spPr>
          <a:xfrm rot="5400000">
            <a:off x="6966653" y="3744443"/>
            <a:ext cx="284251" cy="104006"/>
          </a:xfrm>
          <a:prstGeom prst="roundRect">
            <a:avLst>
              <a:gd name="adj" fmla="val 27853"/>
            </a:avLst>
          </a:prstGeom>
          <a:solidFill>
            <a:srgbClr val="0078A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12DCAC7-33FC-025D-BAEE-D7C6CDDB3CCD}"/>
              </a:ext>
            </a:extLst>
          </p:cNvPr>
          <p:cNvSpPr/>
          <p:nvPr/>
        </p:nvSpPr>
        <p:spPr>
          <a:xfrm>
            <a:off x="4075612" y="3955136"/>
            <a:ext cx="3749040" cy="105626"/>
          </a:xfrm>
          <a:prstGeom prst="roundRect">
            <a:avLst>
              <a:gd name="adj" fmla="val 47506"/>
            </a:avLst>
          </a:prstGeom>
          <a:solidFill>
            <a:srgbClr val="0078A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08578CF-51C0-7719-08F8-6351B2836FEE}"/>
              </a:ext>
            </a:extLst>
          </p:cNvPr>
          <p:cNvSpPr/>
          <p:nvPr/>
        </p:nvSpPr>
        <p:spPr>
          <a:xfrm rot="5400000">
            <a:off x="4972962" y="3747603"/>
            <a:ext cx="284251" cy="104007"/>
          </a:xfrm>
          <a:prstGeom prst="roundRect">
            <a:avLst>
              <a:gd name="adj" fmla="val 27853"/>
            </a:avLst>
          </a:prstGeom>
          <a:solidFill>
            <a:srgbClr val="0078A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0DFADF-1AAD-6DB5-7180-20BB04A21770}"/>
              </a:ext>
            </a:extLst>
          </p:cNvPr>
          <p:cNvSpPr/>
          <p:nvPr/>
        </p:nvSpPr>
        <p:spPr>
          <a:xfrm rot="10800000">
            <a:off x="4811445" y="3845540"/>
            <a:ext cx="2592581" cy="1630017"/>
          </a:xfrm>
          <a:custGeom>
            <a:avLst/>
            <a:gdLst>
              <a:gd name="connsiteX0" fmla="*/ 2453426 w 2592581"/>
              <a:gd name="connsiteY0" fmla="*/ 1630017 h 1630017"/>
              <a:gd name="connsiteX1" fmla="*/ 2062821 w 2592581"/>
              <a:gd name="connsiteY1" fmla="*/ 1630017 h 1630017"/>
              <a:gd name="connsiteX2" fmla="*/ 1983413 w 2592581"/>
              <a:gd name="connsiteY2" fmla="*/ 1526592 h 1630017"/>
              <a:gd name="connsiteX3" fmla="*/ 623092 w 2592581"/>
              <a:gd name="connsiteY3" fmla="*/ 1526592 h 1630017"/>
              <a:gd name="connsiteX4" fmla="*/ 543684 w 2592581"/>
              <a:gd name="connsiteY4" fmla="*/ 1630017 h 1630017"/>
              <a:gd name="connsiteX5" fmla="*/ 139155 w 2592581"/>
              <a:gd name="connsiteY5" fmla="*/ 1630017 h 1630017"/>
              <a:gd name="connsiteX6" fmla="*/ 0 w 2592581"/>
              <a:gd name="connsiteY6" fmla="*/ 1490862 h 1630017"/>
              <a:gd name="connsiteX7" fmla="*/ 0 w 2592581"/>
              <a:gd name="connsiteY7" fmla="*/ 139155 h 1630017"/>
              <a:gd name="connsiteX8" fmla="*/ 139155 w 2592581"/>
              <a:gd name="connsiteY8" fmla="*/ 0 h 1630017"/>
              <a:gd name="connsiteX9" fmla="*/ 2453426 w 2592581"/>
              <a:gd name="connsiteY9" fmla="*/ 0 h 1630017"/>
              <a:gd name="connsiteX10" fmla="*/ 2592581 w 2592581"/>
              <a:gd name="connsiteY10" fmla="*/ 139155 h 1630017"/>
              <a:gd name="connsiteX11" fmla="*/ 2592581 w 2592581"/>
              <a:gd name="connsiteY11" fmla="*/ 1490862 h 1630017"/>
              <a:gd name="connsiteX12" fmla="*/ 2453426 w 2592581"/>
              <a:gd name="connsiteY12" fmla="*/ 1630017 h 163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92581" h="1630017">
                <a:moveTo>
                  <a:pt x="2453426" y="1630017"/>
                </a:moveTo>
                <a:lnTo>
                  <a:pt x="2062821" y="1630017"/>
                </a:lnTo>
                <a:lnTo>
                  <a:pt x="1983413" y="1526592"/>
                </a:lnTo>
                <a:lnTo>
                  <a:pt x="623092" y="1526592"/>
                </a:lnTo>
                <a:lnTo>
                  <a:pt x="543684" y="1630017"/>
                </a:lnTo>
                <a:lnTo>
                  <a:pt x="139155" y="1630017"/>
                </a:lnTo>
                <a:cubicBezTo>
                  <a:pt x="62302" y="1630017"/>
                  <a:pt x="0" y="1567715"/>
                  <a:pt x="0" y="1490862"/>
                </a:cubicBezTo>
                <a:lnTo>
                  <a:pt x="0" y="139155"/>
                </a:lnTo>
                <a:cubicBezTo>
                  <a:pt x="0" y="62302"/>
                  <a:pt x="62302" y="0"/>
                  <a:pt x="139155" y="0"/>
                </a:cubicBezTo>
                <a:lnTo>
                  <a:pt x="2453426" y="0"/>
                </a:lnTo>
                <a:cubicBezTo>
                  <a:pt x="2530279" y="0"/>
                  <a:pt x="2592581" y="62302"/>
                  <a:pt x="2592581" y="139155"/>
                </a:cubicBezTo>
                <a:lnTo>
                  <a:pt x="2592581" y="1490862"/>
                </a:lnTo>
                <a:cubicBezTo>
                  <a:pt x="2592581" y="1567715"/>
                  <a:pt x="2530279" y="1630017"/>
                  <a:pt x="2453426" y="1630017"/>
                </a:cubicBez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453DA4-B89E-0FAE-D861-8901718FFCC1}"/>
              </a:ext>
            </a:extLst>
          </p:cNvPr>
          <p:cNvSpPr/>
          <p:nvPr/>
        </p:nvSpPr>
        <p:spPr>
          <a:xfrm>
            <a:off x="4612250" y="4146522"/>
            <a:ext cx="2967500" cy="1448993"/>
          </a:xfrm>
          <a:prstGeom prst="roundRect">
            <a:avLst>
              <a:gd name="adj" fmla="val 8537"/>
            </a:avLst>
          </a:prstGeom>
          <a:solidFill>
            <a:srgbClr val="0078A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3DC4A-1C21-DB7F-7A5C-8087178653DD}"/>
              </a:ext>
            </a:extLst>
          </p:cNvPr>
          <p:cNvSpPr/>
          <p:nvPr/>
        </p:nvSpPr>
        <p:spPr>
          <a:xfrm>
            <a:off x="4691269" y="4071213"/>
            <a:ext cx="2809461" cy="1630017"/>
          </a:xfrm>
          <a:prstGeom prst="roundRect">
            <a:avLst>
              <a:gd name="adj" fmla="val 8537"/>
            </a:avLst>
          </a:pr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D9AE60-272D-6371-CA4E-37DE806448DD}"/>
              </a:ext>
            </a:extLst>
          </p:cNvPr>
          <p:cNvSpPr/>
          <p:nvPr/>
        </p:nvSpPr>
        <p:spPr>
          <a:xfrm>
            <a:off x="4577323" y="5458559"/>
            <a:ext cx="3074504" cy="303143"/>
          </a:xfrm>
          <a:prstGeom prst="roundRect">
            <a:avLst>
              <a:gd name="adj" fmla="val 8537"/>
            </a:avLst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BBF84-267F-3474-968F-EB745638BE91}"/>
              </a:ext>
            </a:extLst>
          </p:cNvPr>
          <p:cNvSpPr/>
          <p:nvPr/>
        </p:nvSpPr>
        <p:spPr>
          <a:xfrm>
            <a:off x="4873123" y="5806573"/>
            <a:ext cx="331305" cy="119269"/>
          </a:xfrm>
          <a:prstGeom prst="roundRect">
            <a:avLst>
              <a:gd name="adj" fmla="val 26966"/>
            </a:avLst>
          </a:prstGeom>
          <a:solidFill>
            <a:srgbClr val="0078A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B7E78D-01C6-EECE-861E-431848936974}"/>
              </a:ext>
            </a:extLst>
          </p:cNvPr>
          <p:cNvSpPr/>
          <p:nvPr/>
        </p:nvSpPr>
        <p:spPr>
          <a:xfrm>
            <a:off x="4728800" y="4129554"/>
            <a:ext cx="2715478" cy="1196397"/>
          </a:xfrm>
          <a:prstGeom prst="roundRect">
            <a:avLst>
              <a:gd name="adj" fmla="val 8537"/>
            </a:avLst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4D4B2-C5AF-92AB-902B-C61803E4FE6B}"/>
              </a:ext>
            </a:extLst>
          </p:cNvPr>
          <p:cNvSpPr/>
          <p:nvPr/>
        </p:nvSpPr>
        <p:spPr>
          <a:xfrm>
            <a:off x="7076663" y="5804860"/>
            <a:ext cx="331305" cy="119269"/>
          </a:xfrm>
          <a:prstGeom prst="roundRect">
            <a:avLst>
              <a:gd name="adj" fmla="val 34338"/>
            </a:avLst>
          </a:prstGeom>
          <a:solidFill>
            <a:srgbClr val="0078A2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16AC53-421F-0BE8-9999-DAB98414C476}"/>
              </a:ext>
            </a:extLst>
          </p:cNvPr>
          <p:cNvSpPr/>
          <p:nvPr/>
        </p:nvSpPr>
        <p:spPr>
          <a:xfrm>
            <a:off x="5885900" y="4068015"/>
            <a:ext cx="420198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B7EC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C7E716-6DEF-8264-957F-41F5C488A455}"/>
              </a:ext>
            </a:extLst>
          </p:cNvPr>
          <p:cNvGrpSpPr/>
          <p:nvPr/>
        </p:nvGrpSpPr>
        <p:grpSpPr>
          <a:xfrm>
            <a:off x="5046825" y="4379181"/>
            <a:ext cx="2098347" cy="181441"/>
            <a:chOff x="4201853" y="2003540"/>
            <a:chExt cx="779753" cy="760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447EC1-145F-D883-2FEC-AA9882C3612D}"/>
                </a:ext>
              </a:extLst>
            </p:cNvPr>
            <p:cNvSpPr/>
            <p:nvPr/>
          </p:nvSpPr>
          <p:spPr>
            <a:xfrm>
              <a:off x="4201853" y="2003540"/>
              <a:ext cx="145466" cy="76068"/>
            </a:xfrm>
            <a:custGeom>
              <a:avLst/>
              <a:gdLst>
                <a:gd name="connsiteX0" fmla="*/ 0 w 678409"/>
                <a:gd name="connsiteY0" fmla="*/ 0 h 304917"/>
                <a:gd name="connsiteX1" fmla="*/ 678409 w 678409"/>
                <a:gd name="connsiteY1" fmla="*/ 0 h 304917"/>
                <a:gd name="connsiteX2" fmla="*/ 674498 w 678409"/>
                <a:gd name="connsiteY2" fmla="*/ 37903 h 304917"/>
                <a:gd name="connsiteX3" fmla="*/ 339204 w 678409"/>
                <a:gd name="connsiteY3" fmla="*/ 304917 h 304917"/>
                <a:gd name="connsiteX4" fmla="*/ 3910 w 678409"/>
                <a:gd name="connsiteY4" fmla="*/ 37903 h 304917"/>
                <a:gd name="connsiteX5" fmla="*/ 0 w 678409"/>
                <a:gd name="connsiteY5" fmla="*/ 0 h 30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409" h="304917">
                  <a:moveTo>
                    <a:pt x="0" y="0"/>
                  </a:moveTo>
                  <a:lnTo>
                    <a:pt x="678409" y="0"/>
                  </a:lnTo>
                  <a:lnTo>
                    <a:pt x="674498" y="37903"/>
                  </a:lnTo>
                  <a:cubicBezTo>
                    <a:pt x="642585" y="190288"/>
                    <a:pt x="504595" y="304917"/>
                    <a:pt x="339204" y="304917"/>
                  </a:cubicBezTo>
                  <a:cubicBezTo>
                    <a:pt x="173813" y="304917"/>
                    <a:pt x="35824" y="190288"/>
                    <a:pt x="3910" y="379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D3FF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63DF96-D5E8-F799-A542-27E2BAB3EFF4}"/>
                </a:ext>
              </a:extLst>
            </p:cNvPr>
            <p:cNvSpPr/>
            <p:nvPr/>
          </p:nvSpPr>
          <p:spPr>
            <a:xfrm>
              <a:off x="4413282" y="2003540"/>
              <a:ext cx="145466" cy="76068"/>
            </a:xfrm>
            <a:custGeom>
              <a:avLst/>
              <a:gdLst>
                <a:gd name="connsiteX0" fmla="*/ 0 w 678409"/>
                <a:gd name="connsiteY0" fmla="*/ 0 h 304917"/>
                <a:gd name="connsiteX1" fmla="*/ 678409 w 678409"/>
                <a:gd name="connsiteY1" fmla="*/ 0 h 304917"/>
                <a:gd name="connsiteX2" fmla="*/ 674498 w 678409"/>
                <a:gd name="connsiteY2" fmla="*/ 37903 h 304917"/>
                <a:gd name="connsiteX3" fmla="*/ 339204 w 678409"/>
                <a:gd name="connsiteY3" fmla="*/ 304917 h 304917"/>
                <a:gd name="connsiteX4" fmla="*/ 3910 w 678409"/>
                <a:gd name="connsiteY4" fmla="*/ 37903 h 304917"/>
                <a:gd name="connsiteX5" fmla="*/ 0 w 678409"/>
                <a:gd name="connsiteY5" fmla="*/ 0 h 30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409" h="304917">
                  <a:moveTo>
                    <a:pt x="0" y="0"/>
                  </a:moveTo>
                  <a:lnTo>
                    <a:pt x="678409" y="0"/>
                  </a:lnTo>
                  <a:lnTo>
                    <a:pt x="674498" y="37903"/>
                  </a:lnTo>
                  <a:cubicBezTo>
                    <a:pt x="642585" y="190288"/>
                    <a:pt x="504595" y="304917"/>
                    <a:pt x="339204" y="304917"/>
                  </a:cubicBezTo>
                  <a:cubicBezTo>
                    <a:pt x="173813" y="304917"/>
                    <a:pt x="35824" y="190288"/>
                    <a:pt x="3910" y="379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D3FF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10B7A5A-41E5-6587-0F3C-59A23F0AB7A6}"/>
                </a:ext>
              </a:extLst>
            </p:cNvPr>
            <p:cNvSpPr/>
            <p:nvPr/>
          </p:nvSpPr>
          <p:spPr>
            <a:xfrm>
              <a:off x="4624711" y="2003540"/>
              <a:ext cx="145466" cy="76068"/>
            </a:xfrm>
            <a:custGeom>
              <a:avLst/>
              <a:gdLst>
                <a:gd name="connsiteX0" fmla="*/ 0 w 678409"/>
                <a:gd name="connsiteY0" fmla="*/ 0 h 304917"/>
                <a:gd name="connsiteX1" fmla="*/ 678409 w 678409"/>
                <a:gd name="connsiteY1" fmla="*/ 0 h 304917"/>
                <a:gd name="connsiteX2" fmla="*/ 674498 w 678409"/>
                <a:gd name="connsiteY2" fmla="*/ 37903 h 304917"/>
                <a:gd name="connsiteX3" fmla="*/ 339204 w 678409"/>
                <a:gd name="connsiteY3" fmla="*/ 304917 h 304917"/>
                <a:gd name="connsiteX4" fmla="*/ 3910 w 678409"/>
                <a:gd name="connsiteY4" fmla="*/ 37903 h 304917"/>
                <a:gd name="connsiteX5" fmla="*/ 0 w 678409"/>
                <a:gd name="connsiteY5" fmla="*/ 0 h 30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409" h="304917">
                  <a:moveTo>
                    <a:pt x="0" y="0"/>
                  </a:moveTo>
                  <a:lnTo>
                    <a:pt x="678409" y="0"/>
                  </a:lnTo>
                  <a:lnTo>
                    <a:pt x="674498" y="37903"/>
                  </a:lnTo>
                  <a:cubicBezTo>
                    <a:pt x="642585" y="190288"/>
                    <a:pt x="504595" y="304917"/>
                    <a:pt x="339204" y="304917"/>
                  </a:cubicBezTo>
                  <a:cubicBezTo>
                    <a:pt x="173813" y="304917"/>
                    <a:pt x="35824" y="190288"/>
                    <a:pt x="3910" y="379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D3FF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0DECBA-E3B2-28ED-8149-E6C5B5B47E43}"/>
                </a:ext>
              </a:extLst>
            </p:cNvPr>
            <p:cNvSpPr/>
            <p:nvPr/>
          </p:nvSpPr>
          <p:spPr>
            <a:xfrm>
              <a:off x="4836140" y="2003540"/>
              <a:ext cx="145466" cy="76068"/>
            </a:xfrm>
            <a:custGeom>
              <a:avLst/>
              <a:gdLst>
                <a:gd name="connsiteX0" fmla="*/ 0 w 678409"/>
                <a:gd name="connsiteY0" fmla="*/ 0 h 304917"/>
                <a:gd name="connsiteX1" fmla="*/ 678409 w 678409"/>
                <a:gd name="connsiteY1" fmla="*/ 0 h 304917"/>
                <a:gd name="connsiteX2" fmla="*/ 674498 w 678409"/>
                <a:gd name="connsiteY2" fmla="*/ 37903 h 304917"/>
                <a:gd name="connsiteX3" fmla="*/ 339204 w 678409"/>
                <a:gd name="connsiteY3" fmla="*/ 304917 h 304917"/>
                <a:gd name="connsiteX4" fmla="*/ 3910 w 678409"/>
                <a:gd name="connsiteY4" fmla="*/ 37903 h 304917"/>
                <a:gd name="connsiteX5" fmla="*/ 0 w 678409"/>
                <a:gd name="connsiteY5" fmla="*/ 0 h 30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8409" h="304917">
                  <a:moveTo>
                    <a:pt x="0" y="0"/>
                  </a:moveTo>
                  <a:lnTo>
                    <a:pt x="678409" y="0"/>
                  </a:lnTo>
                  <a:lnTo>
                    <a:pt x="674498" y="37903"/>
                  </a:lnTo>
                  <a:cubicBezTo>
                    <a:pt x="642585" y="190288"/>
                    <a:pt x="504595" y="304917"/>
                    <a:pt x="339204" y="304917"/>
                  </a:cubicBezTo>
                  <a:cubicBezTo>
                    <a:pt x="173813" y="304917"/>
                    <a:pt x="35824" y="190288"/>
                    <a:pt x="3910" y="379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7D3FF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F85FB87-4B78-13D7-F0A8-C3677A795C0F}"/>
              </a:ext>
            </a:extLst>
          </p:cNvPr>
          <p:cNvSpPr/>
          <p:nvPr/>
        </p:nvSpPr>
        <p:spPr>
          <a:xfrm>
            <a:off x="4740509" y="3637296"/>
            <a:ext cx="2743200" cy="105626"/>
          </a:xfrm>
          <a:prstGeom prst="roundRect">
            <a:avLst>
              <a:gd name="adj" fmla="val 47506"/>
            </a:avLst>
          </a:prstGeom>
          <a:solidFill>
            <a:srgbClr val="00B0F0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B847113-59E6-A2BE-ED84-AEE4526003D3}"/>
              </a:ext>
            </a:extLst>
          </p:cNvPr>
          <p:cNvSpPr/>
          <p:nvPr/>
        </p:nvSpPr>
        <p:spPr>
          <a:xfrm>
            <a:off x="4826623" y="4179269"/>
            <a:ext cx="109728" cy="109728"/>
          </a:xfrm>
          <a:prstGeom prst="ellipse">
            <a:avLst/>
          </a:prstGeom>
          <a:solidFill>
            <a:srgbClr val="B7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B78F45-77E4-D9FC-2A75-835FE42C8834}"/>
              </a:ext>
            </a:extLst>
          </p:cNvPr>
          <p:cNvSpPr/>
          <p:nvPr/>
        </p:nvSpPr>
        <p:spPr>
          <a:xfrm>
            <a:off x="7247234" y="4182502"/>
            <a:ext cx="109728" cy="109728"/>
          </a:xfrm>
          <a:prstGeom prst="ellipse">
            <a:avLst/>
          </a:prstGeom>
          <a:solidFill>
            <a:srgbClr val="B7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FFFB5DB-F7DA-B359-4346-13D62E4CD7A2}"/>
              </a:ext>
            </a:extLst>
          </p:cNvPr>
          <p:cNvSpPr/>
          <p:nvPr/>
        </p:nvSpPr>
        <p:spPr>
          <a:xfrm>
            <a:off x="4707852" y="4354400"/>
            <a:ext cx="2776549" cy="1079969"/>
          </a:xfrm>
          <a:custGeom>
            <a:avLst/>
            <a:gdLst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427122 w 2809461"/>
              <a:gd name="connsiteY7" fmla="*/ 376402 h 625971"/>
              <a:gd name="connsiteX8" fmla="*/ 1464344 w 2809461"/>
              <a:gd name="connsiteY8" fmla="*/ 380701 h 625971"/>
              <a:gd name="connsiteX9" fmla="*/ 1628198 w 2809461"/>
              <a:gd name="connsiteY9" fmla="*/ 386847 h 625971"/>
              <a:gd name="connsiteX10" fmla="*/ 2082773 w 2809461"/>
              <a:gd name="connsiteY10" fmla="*/ 335183 h 625971"/>
              <a:gd name="connsiteX11" fmla="*/ 2110344 w 2809461"/>
              <a:gd name="connsiteY11" fmla="*/ 326718 h 625971"/>
              <a:gd name="connsiteX12" fmla="*/ 2153501 w 2809461"/>
              <a:gd name="connsiteY12" fmla="*/ 324871 h 625971"/>
              <a:gd name="connsiteX13" fmla="*/ 2806095 w 2809461"/>
              <a:gd name="connsiteY13" fmla="*/ 16193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464344 w 2809461"/>
              <a:gd name="connsiteY7" fmla="*/ 380701 h 625971"/>
              <a:gd name="connsiteX8" fmla="*/ 1628198 w 2809461"/>
              <a:gd name="connsiteY8" fmla="*/ 386847 h 625971"/>
              <a:gd name="connsiteX9" fmla="*/ 2082773 w 2809461"/>
              <a:gd name="connsiteY9" fmla="*/ 335183 h 625971"/>
              <a:gd name="connsiteX10" fmla="*/ 2110344 w 2809461"/>
              <a:gd name="connsiteY10" fmla="*/ 326718 h 625971"/>
              <a:gd name="connsiteX11" fmla="*/ 2153501 w 2809461"/>
              <a:gd name="connsiteY11" fmla="*/ 324871 h 625971"/>
              <a:gd name="connsiteX12" fmla="*/ 2806095 w 2809461"/>
              <a:gd name="connsiteY12" fmla="*/ 16193 h 625971"/>
              <a:gd name="connsiteX13" fmla="*/ 2809461 w 2809461"/>
              <a:gd name="connsiteY13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464344 w 2809461"/>
              <a:gd name="connsiteY7" fmla="*/ 380701 h 625971"/>
              <a:gd name="connsiteX8" fmla="*/ 1628198 w 2809461"/>
              <a:gd name="connsiteY8" fmla="*/ 386847 h 625971"/>
              <a:gd name="connsiteX9" fmla="*/ 2082773 w 2809461"/>
              <a:gd name="connsiteY9" fmla="*/ 335183 h 625971"/>
              <a:gd name="connsiteX10" fmla="*/ 2153501 w 2809461"/>
              <a:gd name="connsiteY10" fmla="*/ 324871 h 625971"/>
              <a:gd name="connsiteX11" fmla="*/ 2806095 w 2809461"/>
              <a:gd name="connsiteY11" fmla="*/ 16193 h 625971"/>
              <a:gd name="connsiteX12" fmla="*/ 2809461 w 2809461"/>
              <a:gd name="connsiteY12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628198 w 2809461"/>
              <a:gd name="connsiteY7" fmla="*/ 386847 h 625971"/>
              <a:gd name="connsiteX8" fmla="*/ 2082773 w 2809461"/>
              <a:gd name="connsiteY8" fmla="*/ 335183 h 625971"/>
              <a:gd name="connsiteX9" fmla="*/ 2153501 w 2809461"/>
              <a:gd name="connsiteY9" fmla="*/ 324871 h 625971"/>
              <a:gd name="connsiteX10" fmla="*/ 2806095 w 2809461"/>
              <a:gd name="connsiteY10" fmla="*/ 16193 h 625971"/>
              <a:gd name="connsiteX11" fmla="*/ 2809461 w 2809461"/>
              <a:gd name="connsiteY11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628198 w 2809461"/>
              <a:gd name="connsiteY6" fmla="*/ 386847 h 625971"/>
              <a:gd name="connsiteX7" fmla="*/ 2082773 w 2809461"/>
              <a:gd name="connsiteY7" fmla="*/ 335183 h 625971"/>
              <a:gd name="connsiteX8" fmla="*/ 2153501 w 2809461"/>
              <a:gd name="connsiteY8" fmla="*/ 324871 h 625971"/>
              <a:gd name="connsiteX9" fmla="*/ 2806095 w 2809461"/>
              <a:gd name="connsiteY9" fmla="*/ 16193 h 625971"/>
              <a:gd name="connsiteX10" fmla="*/ 2809461 w 2809461"/>
              <a:gd name="connsiteY10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628198 w 2809461"/>
              <a:gd name="connsiteY6" fmla="*/ 386847 h 625971"/>
              <a:gd name="connsiteX7" fmla="*/ 2153501 w 2809461"/>
              <a:gd name="connsiteY7" fmla="*/ 324871 h 625971"/>
              <a:gd name="connsiteX8" fmla="*/ 2806095 w 2809461"/>
              <a:gd name="connsiteY8" fmla="*/ 16193 h 625971"/>
              <a:gd name="connsiteX9" fmla="*/ 2809461 w 2809461"/>
              <a:gd name="connsiteY9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628198 w 2809461"/>
              <a:gd name="connsiteY6" fmla="*/ 386847 h 625971"/>
              <a:gd name="connsiteX7" fmla="*/ 2153501 w 2809461"/>
              <a:gd name="connsiteY7" fmla="*/ 324871 h 625971"/>
              <a:gd name="connsiteX8" fmla="*/ 2806095 w 2809461"/>
              <a:gd name="connsiteY8" fmla="*/ 16193 h 625971"/>
              <a:gd name="connsiteX9" fmla="*/ 2809461 w 2809461"/>
              <a:gd name="connsiteY9" fmla="*/ 0 h 62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9461" h="625971">
                <a:moveTo>
                  <a:pt x="2809461" y="0"/>
                </a:moveTo>
                <a:lnTo>
                  <a:pt x="2809461" y="625971"/>
                </a:lnTo>
                <a:lnTo>
                  <a:pt x="0" y="625971"/>
                </a:lnTo>
                <a:lnTo>
                  <a:pt x="0" y="314339"/>
                </a:lnTo>
                <a:lnTo>
                  <a:pt x="30543" y="337048"/>
                </a:lnTo>
                <a:cubicBezTo>
                  <a:pt x="153968" y="404396"/>
                  <a:pt x="513408" y="443352"/>
                  <a:pt x="779684" y="451652"/>
                </a:cubicBezTo>
                <a:cubicBezTo>
                  <a:pt x="1045960" y="459952"/>
                  <a:pt x="1399229" y="407977"/>
                  <a:pt x="1628198" y="386847"/>
                </a:cubicBezTo>
                <a:cubicBezTo>
                  <a:pt x="1857167" y="365717"/>
                  <a:pt x="1569132" y="398693"/>
                  <a:pt x="2153501" y="324871"/>
                </a:cubicBezTo>
                <a:cubicBezTo>
                  <a:pt x="2480492" y="296545"/>
                  <a:pt x="2739760" y="173411"/>
                  <a:pt x="2806095" y="16193"/>
                </a:cubicBezTo>
                <a:lnTo>
                  <a:pt x="2809461" y="0"/>
                </a:lnTo>
                <a:close/>
              </a:path>
            </a:pathLst>
          </a:custGeom>
          <a:solidFill>
            <a:srgbClr val="008B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5A6F33-0E96-FDB2-9A28-51C24FBF8E51}"/>
              </a:ext>
            </a:extLst>
          </p:cNvPr>
          <p:cNvSpPr/>
          <p:nvPr/>
        </p:nvSpPr>
        <p:spPr>
          <a:xfrm>
            <a:off x="5038776" y="5049664"/>
            <a:ext cx="391455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1233B70-5EF7-B11D-85A6-C8458D8BD6AA}"/>
              </a:ext>
            </a:extLst>
          </p:cNvPr>
          <p:cNvSpPr/>
          <p:nvPr/>
        </p:nvSpPr>
        <p:spPr>
          <a:xfrm>
            <a:off x="6745668" y="5049664"/>
            <a:ext cx="391455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DF038BD-8C4F-C872-C5D5-04ABE1F3DE6A}"/>
              </a:ext>
            </a:extLst>
          </p:cNvPr>
          <p:cNvSpPr/>
          <p:nvPr/>
        </p:nvSpPr>
        <p:spPr>
          <a:xfrm>
            <a:off x="5349884" y="4712800"/>
            <a:ext cx="391455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1C2605-014B-BC25-CFBA-E09CC2C7A291}"/>
              </a:ext>
            </a:extLst>
          </p:cNvPr>
          <p:cNvSpPr/>
          <p:nvPr/>
        </p:nvSpPr>
        <p:spPr>
          <a:xfrm>
            <a:off x="5918848" y="4712800"/>
            <a:ext cx="391455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BF9F14F-818D-D662-8CD6-CC16895A660E}"/>
              </a:ext>
            </a:extLst>
          </p:cNvPr>
          <p:cNvSpPr/>
          <p:nvPr/>
        </p:nvSpPr>
        <p:spPr>
          <a:xfrm>
            <a:off x="6487812" y="4712800"/>
            <a:ext cx="391455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B54C85-7EA1-812A-9616-062E4FACD764}"/>
              </a:ext>
            </a:extLst>
          </p:cNvPr>
          <p:cNvSpPr/>
          <p:nvPr/>
        </p:nvSpPr>
        <p:spPr>
          <a:xfrm>
            <a:off x="7056776" y="4712800"/>
            <a:ext cx="391455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A658774-A9AC-7CCB-C664-C7C07E955C40}"/>
              </a:ext>
            </a:extLst>
          </p:cNvPr>
          <p:cNvSpPr/>
          <p:nvPr/>
        </p:nvSpPr>
        <p:spPr>
          <a:xfrm>
            <a:off x="4784036" y="4714417"/>
            <a:ext cx="391455" cy="181441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F6F3768-0DF8-EBA0-666C-2C89BFA90629}"/>
              </a:ext>
            </a:extLst>
          </p:cNvPr>
          <p:cNvSpPr/>
          <p:nvPr/>
        </p:nvSpPr>
        <p:spPr>
          <a:xfrm>
            <a:off x="7104908" y="4743011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5F724885-52E3-86B4-FCB5-EB14D2D72D7B}"/>
              </a:ext>
            </a:extLst>
          </p:cNvPr>
          <p:cNvSpPr/>
          <p:nvPr/>
        </p:nvSpPr>
        <p:spPr>
          <a:xfrm>
            <a:off x="6537637" y="4742148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4848E0B3-A9A8-9D1A-EBED-B628ABEBAE38}"/>
              </a:ext>
            </a:extLst>
          </p:cNvPr>
          <p:cNvSpPr/>
          <p:nvPr/>
        </p:nvSpPr>
        <p:spPr>
          <a:xfrm>
            <a:off x="5970793" y="4748574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EA0D3064-C62A-5F18-D68B-3B8054F41316}"/>
              </a:ext>
            </a:extLst>
          </p:cNvPr>
          <p:cNvSpPr/>
          <p:nvPr/>
        </p:nvSpPr>
        <p:spPr>
          <a:xfrm>
            <a:off x="5413901" y="4743462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BDBEA4F-4110-7519-69E1-D255E40C781D}"/>
              </a:ext>
            </a:extLst>
          </p:cNvPr>
          <p:cNvSpPr/>
          <p:nvPr/>
        </p:nvSpPr>
        <p:spPr>
          <a:xfrm>
            <a:off x="4838936" y="4740182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A4B851F7-C6F8-A821-A01A-D878059762F1}"/>
              </a:ext>
            </a:extLst>
          </p:cNvPr>
          <p:cNvSpPr/>
          <p:nvPr/>
        </p:nvSpPr>
        <p:spPr>
          <a:xfrm>
            <a:off x="6800123" y="4407011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D2C78D95-7249-2F5F-BF1B-1433D77F2C54}"/>
              </a:ext>
            </a:extLst>
          </p:cNvPr>
          <p:cNvSpPr/>
          <p:nvPr/>
        </p:nvSpPr>
        <p:spPr>
          <a:xfrm>
            <a:off x="6226910" y="4406224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BBB48106-90DA-4767-CD1C-7657CDEC9456}"/>
              </a:ext>
            </a:extLst>
          </p:cNvPr>
          <p:cNvSpPr/>
          <p:nvPr/>
        </p:nvSpPr>
        <p:spPr>
          <a:xfrm>
            <a:off x="5676859" y="4413716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5E17B579-FCBC-D497-3681-14C393136679}"/>
              </a:ext>
            </a:extLst>
          </p:cNvPr>
          <p:cNvSpPr/>
          <p:nvPr/>
        </p:nvSpPr>
        <p:spPr>
          <a:xfrm>
            <a:off x="5102090" y="4406224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9E95AC3D-1E2B-8AD6-DB0E-BD789058C598}"/>
              </a:ext>
            </a:extLst>
          </p:cNvPr>
          <p:cNvSpPr/>
          <p:nvPr/>
        </p:nvSpPr>
        <p:spPr>
          <a:xfrm>
            <a:off x="6800123" y="5082754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D2041588-FFF4-D602-7DC7-982B0BB740AB}"/>
              </a:ext>
            </a:extLst>
          </p:cNvPr>
          <p:cNvSpPr/>
          <p:nvPr/>
        </p:nvSpPr>
        <p:spPr>
          <a:xfrm>
            <a:off x="5084149" y="5080030"/>
            <a:ext cx="314292" cy="137030"/>
          </a:xfrm>
          <a:custGeom>
            <a:avLst/>
            <a:gdLst>
              <a:gd name="connsiteX0" fmla="*/ 0 w 678409"/>
              <a:gd name="connsiteY0" fmla="*/ 0 h 304917"/>
              <a:gd name="connsiteX1" fmla="*/ 678409 w 678409"/>
              <a:gd name="connsiteY1" fmla="*/ 0 h 304917"/>
              <a:gd name="connsiteX2" fmla="*/ 674498 w 678409"/>
              <a:gd name="connsiteY2" fmla="*/ 37903 h 304917"/>
              <a:gd name="connsiteX3" fmla="*/ 339204 w 678409"/>
              <a:gd name="connsiteY3" fmla="*/ 304917 h 304917"/>
              <a:gd name="connsiteX4" fmla="*/ 3910 w 678409"/>
              <a:gd name="connsiteY4" fmla="*/ 37903 h 304917"/>
              <a:gd name="connsiteX5" fmla="*/ 0 w 678409"/>
              <a:gd name="connsiteY5" fmla="*/ 0 h 30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09" h="304917">
                <a:moveTo>
                  <a:pt x="0" y="0"/>
                </a:moveTo>
                <a:lnTo>
                  <a:pt x="678409" y="0"/>
                </a:lnTo>
                <a:lnTo>
                  <a:pt x="674498" y="37903"/>
                </a:lnTo>
                <a:cubicBezTo>
                  <a:pt x="642585" y="190288"/>
                  <a:pt x="504595" y="304917"/>
                  <a:pt x="339204" y="304917"/>
                </a:cubicBezTo>
                <a:cubicBezTo>
                  <a:pt x="173813" y="304917"/>
                  <a:pt x="35824" y="190288"/>
                  <a:pt x="3910" y="379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609BBE8-FE1F-7D0D-C3FB-B6290DD183B7}"/>
              </a:ext>
            </a:extLst>
          </p:cNvPr>
          <p:cNvSpPr/>
          <p:nvPr/>
        </p:nvSpPr>
        <p:spPr>
          <a:xfrm>
            <a:off x="5607740" y="5049662"/>
            <a:ext cx="960419" cy="181442"/>
          </a:xfrm>
          <a:custGeom>
            <a:avLst/>
            <a:gdLst>
              <a:gd name="connsiteX0" fmla="*/ 173094 w 960419"/>
              <a:gd name="connsiteY0" fmla="*/ 0 h 181442"/>
              <a:gd name="connsiteX1" fmla="*/ 803424 w 960419"/>
              <a:gd name="connsiteY1" fmla="*/ 0 h 181442"/>
              <a:gd name="connsiteX2" fmla="*/ 803427 w 960419"/>
              <a:gd name="connsiteY2" fmla="*/ 1 h 181442"/>
              <a:gd name="connsiteX3" fmla="*/ 960419 w 960419"/>
              <a:gd name="connsiteY3" fmla="*/ 1 h 181442"/>
              <a:gd name="connsiteX4" fmla="*/ 958163 w 960419"/>
              <a:gd name="connsiteY4" fmla="*/ 22555 h 181442"/>
              <a:gd name="connsiteX5" fmla="*/ 832593 w 960419"/>
              <a:gd name="connsiteY5" fmla="*/ 169367 h 181442"/>
              <a:gd name="connsiteX6" fmla="*/ 825627 w 960419"/>
              <a:gd name="connsiteY6" fmla="*/ 170606 h 181442"/>
              <a:gd name="connsiteX7" fmla="*/ 824808 w 960419"/>
              <a:gd name="connsiteY7" fmla="*/ 172584 h 181442"/>
              <a:gd name="connsiteX8" fmla="*/ 803424 w 960419"/>
              <a:gd name="connsiteY8" fmla="*/ 181441 h 181442"/>
              <a:gd name="connsiteX9" fmla="*/ 764697 w 960419"/>
              <a:gd name="connsiteY9" fmla="*/ 181441 h 181442"/>
              <a:gd name="connsiteX10" fmla="*/ 764691 w 960419"/>
              <a:gd name="connsiteY10" fmla="*/ 181442 h 181442"/>
              <a:gd name="connsiteX11" fmla="*/ 764686 w 960419"/>
              <a:gd name="connsiteY11" fmla="*/ 181441 h 181442"/>
              <a:gd name="connsiteX12" fmla="*/ 195733 w 960419"/>
              <a:gd name="connsiteY12" fmla="*/ 181441 h 181442"/>
              <a:gd name="connsiteX13" fmla="*/ 195727 w 960419"/>
              <a:gd name="connsiteY13" fmla="*/ 181442 h 181442"/>
              <a:gd name="connsiteX14" fmla="*/ 195722 w 960419"/>
              <a:gd name="connsiteY14" fmla="*/ 181441 h 181442"/>
              <a:gd name="connsiteX15" fmla="*/ 173094 w 960419"/>
              <a:gd name="connsiteY15" fmla="*/ 181441 h 181442"/>
              <a:gd name="connsiteX16" fmla="*/ 156072 w 960419"/>
              <a:gd name="connsiteY16" fmla="*/ 174390 h 181442"/>
              <a:gd name="connsiteX17" fmla="*/ 127826 w 960419"/>
              <a:gd name="connsiteY17" fmla="*/ 169367 h 181442"/>
              <a:gd name="connsiteX18" fmla="*/ 2256 w 960419"/>
              <a:gd name="connsiteY18" fmla="*/ 22555 h 181442"/>
              <a:gd name="connsiteX19" fmla="*/ 0 w 960419"/>
              <a:gd name="connsiteY19" fmla="*/ 1 h 181442"/>
              <a:gd name="connsiteX20" fmla="*/ 173092 w 960419"/>
              <a:gd name="connsiteY20" fmla="*/ 1 h 18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0419" h="181442">
                <a:moveTo>
                  <a:pt x="173094" y="0"/>
                </a:moveTo>
                <a:lnTo>
                  <a:pt x="803424" y="0"/>
                </a:lnTo>
                <a:lnTo>
                  <a:pt x="803427" y="1"/>
                </a:lnTo>
                <a:lnTo>
                  <a:pt x="960419" y="1"/>
                </a:lnTo>
                <a:lnTo>
                  <a:pt x="958163" y="22555"/>
                </a:lnTo>
                <a:cubicBezTo>
                  <a:pt x="944352" y="90563"/>
                  <a:pt x="896111" y="145933"/>
                  <a:pt x="832593" y="169367"/>
                </a:cubicBezTo>
                <a:lnTo>
                  <a:pt x="825627" y="170606"/>
                </a:lnTo>
                <a:lnTo>
                  <a:pt x="824808" y="172584"/>
                </a:lnTo>
                <a:cubicBezTo>
                  <a:pt x="819336" y="178056"/>
                  <a:pt x="811775" y="181441"/>
                  <a:pt x="803424" y="181441"/>
                </a:cubicBezTo>
                <a:lnTo>
                  <a:pt x="764697" y="181441"/>
                </a:lnTo>
                <a:lnTo>
                  <a:pt x="764691" y="181442"/>
                </a:lnTo>
                <a:lnTo>
                  <a:pt x="764686" y="181441"/>
                </a:lnTo>
                <a:lnTo>
                  <a:pt x="195733" y="181441"/>
                </a:lnTo>
                <a:lnTo>
                  <a:pt x="195727" y="181442"/>
                </a:lnTo>
                <a:lnTo>
                  <a:pt x="195722" y="181441"/>
                </a:lnTo>
                <a:lnTo>
                  <a:pt x="173094" y="181441"/>
                </a:lnTo>
                <a:lnTo>
                  <a:pt x="156072" y="174390"/>
                </a:lnTo>
                <a:lnTo>
                  <a:pt x="127826" y="169367"/>
                </a:lnTo>
                <a:cubicBezTo>
                  <a:pt x="64307" y="145933"/>
                  <a:pt x="16067" y="90563"/>
                  <a:pt x="2256" y="22555"/>
                </a:cubicBezTo>
                <a:lnTo>
                  <a:pt x="0" y="1"/>
                </a:lnTo>
                <a:lnTo>
                  <a:pt x="173092" y="1"/>
                </a:lnTo>
                <a:close/>
              </a:path>
            </a:pathLst>
          </a:custGeom>
          <a:solidFill>
            <a:srgbClr val="57D3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289EDB4C-7ED4-7834-BCFD-0F11DDCE72B2}"/>
              </a:ext>
            </a:extLst>
          </p:cNvPr>
          <p:cNvSpPr/>
          <p:nvPr/>
        </p:nvSpPr>
        <p:spPr>
          <a:xfrm rot="5400000">
            <a:off x="7508405" y="3967959"/>
            <a:ext cx="310651" cy="97163"/>
          </a:xfrm>
          <a:prstGeom prst="roundRect">
            <a:avLst>
              <a:gd name="adj" fmla="val 27853"/>
            </a:avLst>
          </a:prstGeom>
          <a:solidFill>
            <a:srgbClr val="00B0F0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E82315E5-C67D-9AA3-F3C3-D4B093A9216C}"/>
              </a:ext>
            </a:extLst>
          </p:cNvPr>
          <p:cNvSpPr/>
          <p:nvPr/>
        </p:nvSpPr>
        <p:spPr>
          <a:xfrm>
            <a:off x="4684000" y="5548178"/>
            <a:ext cx="84639" cy="163503"/>
          </a:xfrm>
          <a:prstGeom prst="roundRect">
            <a:avLst>
              <a:gd name="adj" fmla="val 8537"/>
            </a:avLst>
          </a:prstGeom>
          <a:solidFill>
            <a:srgbClr val="57D3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Flowchart: Manual Operation 188">
            <a:extLst>
              <a:ext uri="{FF2B5EF4-FFF2-40B4-BE49-F238E27FC236}">
                <a16:creationId xmlns:a16="http://schemas.microsoft.com/office/drawing/2014/main" id="{C2B8676E-F981-60B8-2EFE-87AD731BB299}"/>
              </a:ext>
            </a:extLst>
          </p:cNvPr>
          <p:cNvSpPr/>
          <p:nvPr/>
        </p:nvSpPr>
        <p:spPr>
          <a:xfrm>
            <a:off x="5545611" y="5482810"/>
            <a:ext cx="1593669" cy="156509"/>
          </a:xfrm>
          <a:prstGeom prst="flowChartManualOperation">
            <a:avLst/>
          </a:prstGeom>
          <a:solidFill>
            <a:srgbClr val="57D3FF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A483B67A-4DBC-078A-C197-EB960290F8E5}"/>
              </a:ext>
            </a:extLst>
          </p:cNvPr>
          <p:cNvSpPr/>
          <p:nvPr/>
        </p:nvSpPr>
        <p:spPr>
          <a:xfrm>
            <a:off x="5355770" y="5458861"/>
            <a:ext cx="1593669" cy="119270"/>
          </a:xfrm>
          <a:prstGeom prst="flowChartManualOperation">
            <a:avLst/>
          </a:prstGeom>
          <a:solidFill>
            <a:srgbClr val="B7ECFF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59F16562-83FE-7FD0-C83B-0D45C130C5E3}"/>
              </a:ext>
            </a:extLst>
          </p:cNvPr>
          <p:cNvSpPr/>
          <p:nvPr/>
        </p:nvSpPr>
        <p:spPr>
          <a:xfrm>
            <a:off x="4782305" y="5506999"/>
            <a:ext cx="2862883" cy="244943"/>
          </a:xfrm>
          <a:custGeom>
            <a:avLst/>
            <a:gdLst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427122 w 2809461"/>
              <a:gd name="connsiteY7" fmla="*/ 376402 h 625971"/>
              <a:gd name="connsiteX8" fmla="*/ 1464344 w 2809461"/>
              <a:gd name="connsiteY8" fmla="*/ 380701 h 625971"/>
              <a:gd name="connsiteX9" fmla="*/ 1628198 w 2809461"/>
              <a:gd name="connsiteY9" fmla="*/ 386847 h 625971"/>
              <a:gd name="connsiteX10" fmla="*/ 2082773 w 2809461"/>
              <a:gd name="connsiteY10" fmla="*/ 335183 h 625971"/>
              <a:gd name="connsiteX11" fmla="*/ 2110344 w 2809461"/>
              <a:gd name="connsiteY11" fmla="*/ 326718 h 625971"/>
              <a:gd name="connsiteX12" fmla="*/ 2153501 w 2809461"/>
              <a:gd name="connsiteY12" fmla="*/ 324871 h 625971"/>
              <a:gd name="connsiteX13" fmla="*/ 2806095 w 2809461"/>
              <a:gd name="connsiteY13" fmla="*/ 16193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464344 w 2809461"/>
              <a:gd name="connsiteY7" fmla="*/ 380701 h 625971"/>
              <a:gd name="connsiteX8" fmla="*/ 1628198 w 2809461"/>
              <a:gd name="connsiteY8" fmla="*/ 386847 h 625971"/>
              <a:gd name="connsiteX9" fmla="*/ 2082773 w 2809461"/>
              <a:gd name="connsiteY9" fmla="*/ 335183 h 625971"/>
              <a:gd name="connsiteX10" fmla="*/ 2110344 w 2809461"/>
              <a:gd name="connsiteY10" fmla="*/ 326718 h 625971"/>
              <a:gd name="connsiteX11" fmla="*/ 2153501 w 2809461"/>
              <a:gd name="connsiteY11" fmla="*/ 324871 h 625971"/>
              <a:gd name="connsiteX12" fmla="*/ 2806095 w 2809461"/>
              <a:gd name="connsiteY12" fmla="*/ 16193 h 625971"/>
              <a:gd name="connsiteX13" fmla="*/ 2809461 w 2809461"/>
              <a:gd name="connsiteY13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464344 w 2809461"/>
              <a:gd name="connsiteY7" fmla="*/ 380701 h 625971"/>
              <a:gd name="connsiteX8" fmla="*/ 1628198 w 2809461"/>
              <a:gd name="connsiteY8" fmla="*/ 386847 h 625971"/>
              <a:gd name="connsiteX9" fmla="*/ 2082773 w 2809461"/>
              <a:gd name="connsiteY9" fmla="*/ 335183 h 625971"/>
              <a:gd name="connsiteX10" fmla="*/ 2153501 w 2809461"/>
              <a:gd name="connsiteY10" fmla="*/ 324871 h 625971"/>
              <a:gd name="connsiteX11" fmla="*/ 2806095 w 2809461"/>
              <a:gd name="connsiteY11" fmla="*/ 16193 h 625971"/>
              <a:gd name="connsiteX12" fmla="*/ 2809461 w 2809461"/>
              <a:gd name="connsiteY12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354585 w 2809461"/>
              <a:gd name="connsiteY6" fmla="*/ 396692 h 625971"/>
              <a:gd name="connsiteX7" fmla="*/ 1628198 w 2809461"/>
              <a:gd name="connsiteY7" fmla="*/ 386847 h 625971"/>
              <a:gd name="connsiteX8" fmla="*/ 2082773 w 2809461"/>
              <a:gd name="connsiteY8" fmla="*/ 335183 h 625971"/>
              <a:gd name="connsiteX9" fmla="*/ 2153501 w 2809461"/>
              <a:gd name="connsiteY9" fmla="*/ 324871 h 625971"/>
              <a:gd name="connsiteX10" fmla="*/ 2806095 w 2809461"/>
              <a:gd name="connsiteY10" fmla="*/ 16193 h 625971"/>
              <a:gd name="connsiteX11" fmla="*/ 2809461 w 2809461"/>
              <a:gd name="connsiteY11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628198 w 2809461"/>
              <a:gd name="connsiteY6" fmla="*/ 386847 h 625971"/>
              <a:gd name="connsiteX7" fmla="*/ 2082773 w 2809461"/>
              <a:gd name="connsiteY7" fmla="*/ 335183 h 625971"/>
              <a:gd name="connsiteX8" fmla="*/ 2153501 w 2809461"/>
              <a:gd name="connsiteY8" fmla="*/ 324871 h 625971"/>
              <a:gd name="connsiteX9" fmla="*/ 2806095 w 2809461"/>
              <a:gd name="connsiteY9" fmla="*/ 16193 h 625971"/>
              <a:gd name="connsiteX10" fmla="*/ 2809461 w 2809461"/>
              <a:gd name="connsiteY10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628198 w 2809461"/>
              <a:gd name="connsiteY6" fmla="*/ 386847 h 625971"/>
              <a:gd name="connsiteX7" fmla="*/ 2153501 w 2809461"/>
              <a:gd name="connsiteY7" fmla="*/ 324871 h 625971"/>
              <a:gd name="connsiteX8" fmla="*/ 2806095 w 2809461"/>
              <a:gd name="connsiteY8" fmla="*/ 16193 h 625971"/>
              <a:gd name="connsiteX9" fmla="*/ 2809461 w 2809461"/>
              <a:gd name="connsiteY9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30543 w 2809461"/>
              <a:gd name="connsiteY4" fmla="*/ 337048 h 625971"/>
              <a:gd name="connsiteX5" fmla="*/ 779684 w 2809461"/>
              <a:gd name="connsiteY5" fmla="*/ 451652 h 625971"/>
              <a:gd name="connsiteX6" fmla="*/ 1628198 w 2809461"/>
              <a:gd name="connsiteY6" fmla="*/ 386847 h 625971"/>
              <a:gd name="connsiteX7" fmla="*/ 2153501 w 2809461"/>
              <a:gd name="connsiteY7" fmla="*/ 324871 h 625971"/>
              <a:gd name="connsiteX8" fmla="*/ 2806095 w 2809461"/>
              <a:gd name="connsiteY8" fmla="*/ 16193 h 625971"/>
              <a:gd name="connsiteX9" fmla="*/ 2809461 w 2809461"/>
              <a:gd name="connsiteY9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0 w 2809461"/>
              <a:gd name="connsiteY3" fmla="*/ 314339 h 625971"/>
              <a:gd name="connsiteX4" fmla="*/ 779684 w 2809461"/>
              <a:gd name="connsiteY4" fmla="*/ 451652 h 625971"/>
              <a:gd name="connsiteX5" fmla="*/ 1628198 w 2809461"/>
              <a:gd name="connsiteY5" fmla="*/ 386847 h 625971"/>
              <a:gd name="connsiteX6" fmla="*/ 2153501 w 2809461"/>
              <a:gd name="connsiteY6" fmla="*/ 324871 h 625971"/>
              <a:gd name="connsiteX7" fmla="*/ 2806095 w 2809461"/>
              <a:gd name="connsiteY7" fmla="*/ 16193 h 625971"/>
              <a:gd name="connsiteX8" fmla="*/ 2809461 w 2809461"/>
              <a:gd name="connsiteY8" fmla="*/ 0 h 625971"/>
              <a:gd name="connsiteX0" fmla="*/ 2809461 w 2809461"/>
              <a:gd name="connsiteY0" fmla="*/ 0 h 625971"/>
              <a:gd name="connsiteX1" fmla="*/ 2809461 w 2809461"/>
              <a:gd name="connsiteY1" fmla="*/ 625971 h 625971"/>
              <a:gd name="connsiteX2" fmla="*/ 0 w 2809461"/>
              <a:gd name="connsiteY2" fmla="*/ 625971 h 625971"/>
              <a:gd name="connsiteX3" fmla="*/ 32048 w 2809461"/>
              <a:gd name="connsiteY3" fmla="*/ 460390 h 625971"/>
              <a:gd name="connsiteX4" fmla="*/ 779684 w 2809461"/>
              <a:gd name="connsiteY4" fmla="*/ 451652 h 625971"/>
              <a:gd name="connsiteX5" fmla="*/ 1628198 w 2809461"/>
              <a:gd name="connsiteY5" fmla="*/ 386847 h 625971"/>
              <a:gd name="connsiteX6" fmla="*/ 2153501 w 2809461"/>
              <a:gd name="connsiteY6" fmla="*/ 324871 h 625971"/>
              <a:gd name="connsiteX7" fmla="*/ 2806095 w 2809461"/>
              <a:gd name="connsiteY7" fmla="*/ 16193 h 625971"/>
              <a:gd name="connsiteX8" fmla="*/ 2809461 w 2809461"/>
              <a:gd name="connsiteY8" fmla="*/ 0 h 62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461" h="625971">
                <a:moveTo>
                  <a:pt x="2809461" y="0"/>
                </a:moveTo>
                <a:lnTo>
                  <a:pt x="2809461" y="625971"/>
                </a:lnTo>
                <a:lnTo>
                  <a:pt x="0" y="625971"/>
                </a:lnTo>
                <a:lnTo>
                  <a:pt x="32048" y="460390"/>
                </a:lnTo>
                <a:lnTo>
                  <a:pt x="779684" y="451652"/>
                </a:lnTo>
                <a:cubicBezTo>
                  <a:pt x="1045709" y="439395"/>
                  <a:pt x="1399229" y="407977"/>
                  <a:pt x="1628198" y="386847"/>
                </a:cubicBezTo>
                <a:cubicBezTo>
                  <a:pt x="1857167" y="365717"/>
                  <a:pt x="1569132" y="398693"/>
                  <a:pt x="2153501" y="324871"/>
                </a:cubicBezTo>
                <a:cubicBezTo>
                  <a:pt x="2480492" y="296545"/>
                  <a:pt x="2739760" y="173411"/>
                  <a:pt x="2806095" y="16193"/>
                </a:cubicBezTo>
                <a:lnTo>
                  <a:pt x="2809461" y="0"/>
                </a:lnTo>
                <a:close/>
              </a:path>
            </a:pathLst>
          </a:custGeom>
          <a:solidFill>
            <a:srgbClr val="008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D24C124E-E2B4-1D15-B8F5-E7491D9CB8D6}"/>
              </a:ext>
            </a:extLst>
          </p:cNvPr>
          <p:cNvSpPr/>
          <p:nvPr/>
        </p:nvSpPr>
        <p:spPr>
          <a:xfrm>
            <a:off x="5658185" y="5087477"/>
            <a:ext cx="888751" cy="130799"/>
          </a:xfrm>
          <a:custGeom>
            <a:avLst/>
            <a:gdLst>
              <a:gd name="connsiteX0" fmla="*/ 173094 w 960419"/>
              <a:gd name="connsiteY0" fmla="*/ 0 h 181442"/>
              <a:gd name="connsiteX1" fmla="*/ 803424 w 960419"/>
              <a:gd name="connsiteY1" fmla="*/ 0 h 181442"/>
              <a:gd name="connsiteX2" fmla="*/ 803427 w 960419"/>
              <a:gd name="connsiteY2" fmla="*/ 1 h 181442"/>
              <a:gd name="connsiteX3" fmla="*/ 960419 w 960419"/>
              <a:gd name="connsiteY3" fmla="*/ 1 h 181442"/>
              <a:gd name="connsiteX4" fmla="*/ 958163 w 960419"/>
              <a:gd name="connsiteY4" fmla="*/ 22555 h 181442"/>
              <a:gd name="connsiteX5" fmla="*/ 832593 w 960419"/>
              <a:gd name="connsiteY5" fmla="*/ 169367 h 181442"/>
              <a:gd name="connsiteX6" fmla="*/ 825627 w 960419"/>
              <a:gd name="connsiteY6" fmla="*/ 170606 h 181442"/>
              <a:gd name="connsiteX7" fmla="*/ 824808 w 960419"/>
              <a:gd name="connsiteY7" fmla="*/ 172584 h 181442"/>
              <a:gd name="connsiteX8" fmla="*/ 803424 w 960419"/>
              <a:gd name="connsiteY8" fmla="*/ 181441 h 181442"/>
              <a:gd name="connsiteX9" fmla="*/ 764697 w 960419"/>
              <a:gd name="connsiteY9" fmla="*/ 181441 h 181442"/>
              <a:gd name="connsiteX10" fmla="*/ 764691 w 960419"/>
              <a:gd name="connsiteY10" fmla="*/ 181442 h 181442"/>
              <a:gd name="connsiteX11" fmla="*/ 764686 w 960419"/>
              <a:gd name="connsiteY11" fmla="*/ 181441 h 181442"/>
              <a:gd name="connsiteX12" fmla="*/ 195733 w 960419"/>
              <a:gd name="connsiteY12" fmla="*/ 181441 h 181442"/>
              <a:gd name="connsiteX13" fmla="*/ 195727 w 960419"/>
              <a:gd name="connsiteY13" fmla="*/ 181442 h 181442"/>
              <a:gd name="connsiteX14" fmla="*/ 195722 w 960419"/>
              <a:gd name="connsiteY14" fmla="*/ 181441 h 181442"/>
              <a:gd name="connsiteX15" fmla="*/ 173094 w 960419"/>
              <a:gd name="connsiteY15" fmla="*/ 181441 h 181442"/>
              <a:gd name="connsiteX16" fmla="*/ 156072 w 960419"/>
              <a:gd name="connsiteY16" fmla="*/ 174390 h 181442"/>
              <a:gd name="connsiteX17" fmla="*/ 127826 w 960419"/>
              <a:gd name="connsiteY17" fmla="*/ 169367 h 181442"/>
              <a:gd name="connsiteX18" fmla="*/ 2256 w 960419"/>
              <a:gd name="connsiteY18" fmla="*/ 22555 h 181442"/>
              <a:gd name="connsiteX19" fmla="*/ 0 w 960419"/>
              <a:gd name="connsiteY19" fmla="*/ 1 h 181442"/>
              <a:gd name="connsiteX20" fmla="*/ 173092 w 960419"/>
              <a:gd name="connsiteY20" fmla="*/ 1 h 18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0419" h="181442">
                <a:moveTo>
                  <a:pt x="173094" y="0"/>
                </a:moveTo>
                <a:lnTo>
                  <a:pt x="803424" y="0"/>
                </a:lnTo>
                <a:lnTo>
                  <a:pt x="803427" y="1"/>
                </a:lnTo>
                <a:lnTo>
                  <a:pt x="960419" y="1"/>
                </a:lnTo>
                <a:lnTo>
                  <a:pt x="958163" y="22555"/>
                </a:lnTo>
                <a:cubicBezTo>
                  <a:pt x="944352" y="90563"/>
                  <a:pt x="896111" y="145933"/>
                  <a:pt x="832593" y="169367"/>
                </a:cubicBezTo>
                <a:lnTo>
                  <a:pt x="825627" y="170606"/>
                </a:lnTo>
                <a:lnTo>
                  <a:pt x="824808" y="172584"/>
                </a:lnTo>
                <a:cubicBezTo>
                  <a:pt x="819336" y="178056"/>
                  <a:pt x="811775" y="181441"/>
                  <a:pt x="803424" y="181441"/>
                </a:cubicBezTo>
                <a:lnTo>
                  <a:pt x="764697" y="181441"/>
                </a:lnTo>
                <a:lnTo>
                  <a:pt x="764691" y="181442"/>
                </a:lnTo>
                <a:lnTo>
                  <a:pt x="764686" y="181441"/>
                </a:lnTo>
                <a:lnTo>
                  <a:pt x="195733" y="181441"/>
                </a:lnTo>
                <a:lnTo>
                  <a:pt x="195727" y="181442"/>
                </a:lnTo>
                <a:lnTo>
                  <a:pt x="195722" y="181441"/>
                </a:lnTo>
                <a:lnTo>
                  <a:pt x="173094" y="181441"/>
                </a:lnTo>
                <a:lnTo>
                  <a:pt x="156072" y="174390"/>
                </a:lnTo>
                <a:lnTo>
                  <a:pt x="127826" y="169367"/>
                </a:lnTo>
                <a:cubicBezTo>
                  <a:pt x="64307" y="145933"/>
                  <a:pt x="16067" y="90563"/>
                  <a:pt x="2256" y="22555"/>
                </a:cubicBezTo>
                <a:lnTo>
                  <a:pt x="0" y="1"/>
                </a:lnTo>
                <a:lnTo>
                  <a:pt x="173092" y="1"/>
                </a:lnTo>
                <a:close/>
              </a:path>
            </a:pathLst>
          </a:custGeom>
          <a:solidFill>
            <a:srgbClr val="0078A2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D1F5A42-D121-DF34-1AB1-E08D70CAFBE1}"/>
              </a:ext>
            </a:extLst>
          </p:cNvPr>
          <p:cNvGrpSpPr/>
          <p:nvPr/>
        </p:nvGrpSpPr>
        <p:grpSpPr>
          <a:xfrm>
            <a:off x="3109140" y="3861215"/>
            <a:ext cx="1219554" cy="506971"/>
            <a:chOff x="3109140" y="3861215"/>
            <a:chExt cx="1219554" cy="506971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E75C3843-CE55-A940-CCC8-28A0FAE9624C}"/>
                </a:ext>
              </a:extLst>
            </p:cNvPr>
            <p:cNvSpPr/>
            <p:nvPr/>
          </p:nvSpPr>
          <p:spPr>
            <a:xfrm rot="10800000">
              <a:off x="3677701" y="4135784"/>
              <a:ext cx="650993" cy="105626"/>
            </a:xfrm>
            <a:prstGeom prst="roundRect">
              <a:avLst>
                <a:gd name="adj" fmla="val 50000"/>
              </a:avLst>
            </a:prstGeom>
            <a:solidFill>
              <a:srgbClr val="0078A2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8EBFAF7-A8CB-F1CB-5FD8-437C8A7D33A6}"/>
                </a:ext>
              </a:extLst>
            </p:cNvPr>
            <p:cNvSpPr/>
            <p:nvPr/>
          </p:nvSpPr>
          <p:spPr>
            <a:xfrm rot="5400000">
              <a:off x="3978441" y="4023104"/>
              <a:ext cx="427781" cy="104004"/>
            </a:xfrm>
            <a:prstGeom prst="roundRect">
              <a:avLst>
                <a:gd name="adj" fmla="val 27853"/>
              </a:avLst>
            </a:prstGeom>
            <a:solidFill>
              <a:srgbClr val="00B0F0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11822BF4-51D5-C3D6-51A2-C887DC10AD60}"/>
                </a:ext>
              </a:extLst>
            </p:cNvPr>
            <p:cNvSpPr/>
            <p:nvPr/>
          </p:nvSpPr>
          <p:spPr>
            <a:xfrm rot="5400000">
              <a:off x="3267308" y="3836167"/>
              <a:ext cx="373851" cy="690187"/>
            </a:xfrm>
            <a:prstGeom prst="trapezoid">
              <a:avLst>
                <a:gd name="adj" fmla="val 17908"/>
              </a:avLst>
            </a:prstGeom>
            <a:solidFill>
              <a:srgbClr val="FF896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19091A23-6588-8CC7-72E9-CB784F446907}"/>
                </a:ext>
              </a:extLst>
            </p:cNvPr>
            <p:cNvSpPr/>
            <p:nvPr/>
          </p:nvSpPr>
          <p:spPr>
            <a:xfrm rot="5400000">
              <a:off x="3395633" y="3934710"/>
              <a:ext cx="153286" cy="607966"/>
            </a:xfrm>
            <a:prstGeom prst="trapezoid">
              <a:avLst>
                <a:gd name="adj" fmla="val 17908"/>
              </a:avLst>
            </a:prstGeom>
            <a:solidFill>
              <a:srgbClr val="FF6743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4B40D80-6241-9323-A988-D0F54D5F1403}"/>
                </a:ext>
              </a:extLst>
            </p:cNvPr>
            <p:cNvCxnSpPr>
              <a:cxnSpLocks/>
            </p:cNvCxnSpPr>
            <p:nvPr/>
          </p:nvCxnSpPr>
          <p:spPr>
            <a:xfrm>
              <a:off x="3109140" y="4082248"/>
              <a:ext cx="2297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D596C44-AF4E-4C2D-7DAC-E5FA59B42FF4}"/>
                </a:ext>
              </a:extLst>
            </p:cNvPr>
            <p:cNvCxnSpPr>
              <a:cxnSpLocks/>
            </p:cNvCxnSpPr>
            <p:nvPr/>
          </p:nvCxnSpPr>
          <p:spPr>
            <a:xfrm>
              <a:off x="3569552" y="4248555"/>
              <a:ext cx="2297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0BE541-8483-7135-1CF9-26F5B7580190}"/>
                </a:ext>
              </a:extLst>
            </p:cNvPr>
            <p:cNvCxnSpPr>
              <a:cxnSpLocks/>
            </p:cNvCxnSpPr>
            <p:nvPr/>
          </p:nvCxnSpPr>
          <p:spPr>
            <a:xfrm>
              <a:off x="4044017" y="4176142"/>
              <a:ext cx="91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2529DEC-D714-BE4B-A86B-278101A79C89}"/>
              </a:ext>
            </a:extLst>
          </p:cNvPr>
          <p:cNvCxnSpPr>
            <a:cxnSpLocks/>
          </p:cNvCxnSpPr>
          <p:nvPr/>
        </p:nvCxnSpPr>
        <p:spPr>
          <a:xfrm>
            <a:off x="5984683" y="4158336"/>
            <a:ext cx="2297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06587F-061E-07FA-253D-39981C6C4793}"/>
              </a:ext>
            </a:extLst>
          </p:cNvPr>
          <p:cNvCxnSpPr>
            <a:cxnSpLocks/>
          </p:cNvCxnSpPr>
          <p:nvPr/>
        </p:nvCxnSpPr>
        <p:spPr>
          <a:xfrm>
            <a:off x="4914023" y="4195741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6CFE8BC-4275-EAA4-3A4F-ACB346B645C3}"/>
              </a:ext>
            </a:extLst>
          </p:cNvPr>
          <p:cNvCxnSpPr>
            <a:cxnSpLocks/>
          </p:cNvCxnSpPr>
          <p:nvPr/>
        </p:nvCxnSpPr>
        <p:spPr>
          <a:xfrm>
            <a:off x="7189139" y="4290993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505631E-4BB2-645B-717E-1E22CBC4B5C0}"/>
              </a:ext>
            </a:extLst>
          </p:cNvPr>
          <p:cNvCxnSpPr>
            <a:cxnSpLocks/>
          </p:cNvCxnSpPr>
          <p:nvPr/>
        </p:nvCxnSpPr>
        <p:spPr>
          <a:xfrm>
            <a:off x="7341539" y="4206630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7601EE1-5910-D9EF-4544-BD4C0DF41110}"/>
              </a:ext>
            </a:extLst>
          </p:cNvPr>
          <p:cNvCxnSpPr>
            <a:cxnSpLocks/>
          </p:cNvCxnSpPr>
          <p:nvPr/>
        </p:nvCxnSpPr>
        <p:spPr>
          <a:xfrm rot="5400000">
            <a:off x="5197051" y="4617561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13865E6-B090-3B29-2EBA-58B30679BAA2}"/>
              </a:ext>
            </a:extLst>
          </p:cNvPr>
          <p:cNvCxnSpPr>
            <a:cxnSpLocks/>
          </p:cNvCxnSpPr>
          <p:nvPr/>
        </p:nvCxnSpPr>
        <p:spPr>
          <a:xfrm rot="5400000">
            <a:off x="5782160" y="4623005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3425F21-9179-C7FF-94C1-6D6FF248CEC0}"/>
              </a:ext>
            </a:extLst>
          </p:cNvPr>
          <p:cNvCxnSpPr>
            <a:cxnSpLocks/>
          </p:cNvCxnSpPr>
          <p:nvPr/>
        </p:nvCxnSpPr>
        <p:spPr>
          <a:xfrm rot="5400000">
            <a:off x="6653017" y="4938689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7311A80-DA2F-50A3-8226-E6488D8198E2}"/>
              </a:ext>
            </a:extLst>
          </p:cNvPr>
          <p:cNvCxnSpPr>
            <a:cxnSpLocks/>
          </p:cNvCxnSpPr>
          <p:nvPr/>
        </p:nvCxnSpPr>
        <p:spPr>
          <a:xfrm rot="5400000">
            <a:off x="7229960" y="4952295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16C499-9866-9BFF-A93C-8060EC1F8413}"/>
              </a:ext>
            </a:extLst>
          </p:cNvPr>
          <p:cNvCxnSpPr>
            <a:cxnSpLocks/>
          </p:cNvCxnSpPr>
          <p:nvPr/>
        </p:nvCxnSpPr>
        <p:spPr>
          <a:xfrm rot="5400000">
            <a:off x="6067909" y="4949573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D3E06CA-BAE1-9DF3-FEF3-EAA8A7D3F053}"/>
              </a:ext>
            </a:extLst>
          </p:cNvPr>
          <p:cNvCxnSpPr>
            <a:cxnSpLocks/>
          </p:cNvCxnSpPr>
          <p:nvPr/>
        </p:nvCxnSpPr>
        <p:spPr>
          <a:xfrm rot="5400000">
            <a:off x="4938514" y="4963179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135C3D-4D21-FD96-6EE2-4FE086AE613C}"/>
              </a:ext>
            </a:extLst>
          </p:cNvPr>
          <p:cNvCxnSpPr>
            <a:cxnSpLocks/>
          </p:cNvCxnSpPr>
          <p:nvPr/>
        </p:nvCxnSpPr>
        <p:spPr>
          <a:xfrm rot="5400000">
            <a:off x="5507293" y="4952293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0056281-E530-6768-3297-F43F2187D965}"/>
              </a:ext>
            </a:extLst>
          </p:cNvPr>
          <p:cNvCxnSpPr>
            <a:cxnSpLocks/>
          </p:cNvCxnSpPr>
          <p:nvPr/>
        </p:nvCxnSpPr>
        <p:spPr>
          <a:xfrm rot="5400000">
            <a:off x="6334609" y="4603951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9D949FA-0472-BB32-3DF2-8FF4CD70B101}"/>
              </a:ext>
            </a:extLst>
          </p:cNvPr>
          <p:cNvCxnSpPr>
            <a:cxnSpLocks/>
          </p:cNvCxnSpPr>
          <p:nvPr/>
        </p:nvCxnSpPr>
        <p:spPr>
          <a:xfrm rot="5400000">
            <a:off x="6911550" y="4593065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15B616-A591-9BDB-8330-E5AEC7DAB40E}"/>
              </a:ext>
            </a:extLst>
          </p:cNvPr>
          <p:cNvCxnSpPr>
            <a:cxnSpLocks/>
          </p:cNvCxnSpPr>
          <p:nvPr/>
        </p:nvCxnSpPr>
        <p:spPr>
          <a:xfrm rot="5400000">
            <a:off x="5744059" y="5278867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A045737-E2C9-C6AE-C470-6D4DA7FB21EE}"/>
              </a:ext>
            </a:extLst>
          </p:cNvPr>
          <p:cNvCxnSpPr>
            <a:cxnSpLocks/>
          </p:cNvCxnSpPr>
          <p:nvPr/>
        </p:nvCxnSpPr>
        <p:spPr>
          <a:xfrm rot="5400000">
            <a:off x="5178001" y="5276147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2F2D04E-DF35-59CA-A75C-2FA8BD03C2F6}"/>
              </a:ext>
            </a:extLst>
          </p:cNvPr>
          <p:cNvCxnSpPr>
            <a:cxnSpLocks/>
          </p:cNvCxnSpPr>
          <p:nvPr/>
        </p:nvCxnSpPr>
        <p:spPr>
          <a:xfrm rot="5400000">
            <a:off x="6375430" y="5281591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553EBA7-EBC9-6777-7531-4D147A1949B7}"/>
              </a:ext>
            </a:extLst>
          </p:cNvPr>
          <p:cNvCxnSpPr>
            <a:cxnSpLocks/>
          </p:cNvCxnSpPr>
          <p:nvPr/>
        </p:nvCxnSpPr>
        <p:spPr>
          <a:xfrm rot="5400000">
            <a:off x="6919717" y="5287035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A5EA10B-DDB4-19B3-1BA9-A05C1E7795D3}"/>
              </a:ext>
            </a:extLst>
          </p:cNvPr>
          <p:cNvCxnSpPr>
            <a:cxnSpLocks/>
          </p:cNvCxnSpPr>
          <p:nvPr/>
        </p:nvCxnSpPr>
        <p:spPr>
          <a:xfrm rot="5400000">
            <a:off x="7573403" y="4023744"/>
            <a:ext cx="18288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49D6DB2-3378-59AB-6CF9-240020A24655}"/>
              </a:ext>
            </a:extLst>
          </p:cNvPr>
          <p:cNvCxnSpPr>
            <a:cxnSpLocks/>
          </p:cNvCxnSpPr>
          <p:nvPr/>
        </p:nvCxnSpPr>
        <p:spPr>
          <a:xfrm rot="5400000">
            <a:off x="5109965" y="5861255"/>
            <a:ext cx="9144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691F85E-10B0-1EFD-EB2D-23DE3A78AD7F}"/>
              </a:ext>
            </a:extLst>
          </p:cNvPr>
          <p:cNvCxnSpPr>
            <a:cxnSpLocks/>
          </p:cNvCxnSpPr>
          <p:nvPr/>
        </p:nvCxnSpPr>
        <p:spPr>
          <a:xfrm>
            <a:off x="4914873" y="5887778"/>
            <a:ext cx="91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5366D90-F2EE-74B1-F76E-41A5CC6EB554}"/>
              </a:ext>
            </a:extLst>
          </p:cNvPr>
          <p:cNvCxnSpPr>
            <a:cxnSpLocks/>
          </p:cNvCxnSpPr>
          <p:nvPr/>
        </p:nvCxnSpPr>
        <p:spPr>
          <a:xfrm>
            <a:off x="7255303" y="5868873"/>
            <a:ext cx="91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DFA33CE-C7A2-5C0C-E9C9-3B822DA1FAB7}"/>
              </a:ext>
            </a:extLst>
          </p:cNvPr>
          <p:cNvCxnSpPr>
            <a:cxnSpLocks/>
          </p:cNvCxnSpPr>
          <p:nvPr/>
        </p:nvCxnSpPr>
        <p:spPr>
          <a:xfrm rot="5400000">
            <a:off x="7339362" y="5291932"/>
            <a:ext cx="18288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0EB73A-E373-DC94-4B85-76643A531BE8}"/>
              </a:ext>
            </a:extLst>
          </p:cNvPr>
          <p:cNvCxnSpPr>
            <a:cxnSpLocks/>
          </p:cNvCxnSpPr>
          <p:nvPr/>
        </p:nvCxnSpPr>
        <p:spPr>
          <a:xfrm>
            <a:off x="2944470" y="5969583"/>
            <a:ext cx="274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E414C6-B950-7CD8-B286-EE30A97BBF03}"/>
              </a:ext>
            </a:extLst>
          </p:cNvPr>
          <p:cNvCxnSpPr>
            <a:cxnSpLocks/>
          </p:cNvCxnSpPr>
          <p:nvPr/>
        </p:nvCxnSpPr>
        <p:spPr>
          <a:xfrm>
            <a:off x="5856963" y="5966666"/>
            <a:ext cx="2560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692637-11AA-D443-F14B-06081563970C}"/>
              </a:ext>
            </a:extLst>
          </p:cNvPr>
          <p:cNvCxnSpPr>
            <a:cxnSpLocks/>
          </p:cNvCxnSpPr>
          <p:nvPr/>
        </p:nvCxnSpPr>
        <p:spPr>
          <a:xfrm>
            <a:off x="5730940" y="5965135"/>
            <a:ext cx="91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54AE54-EA3B-E6EB-5A7F-916BE24D36B2}"/>
              </a:ext>
            </a:extLst>
          </p:cNvPr>
          <p:cNvCxnSpPr>
            <a:cxnSpLocks/>
          </p:cNvCxnSpPr>
          <p:nvPr/>
        </p:nvCxnSpPr>
        <p:spPr>
          <a:xfrm>
            <a:off x="8441567" y="5970780"/>
            <a:ext cx="91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8C438-8AA5-ED6E-5096-09BE247DB7F2}"/>
              </a:ext>
            </a:extLst>
          </p:cNvPr>
          <p:cNvSpPr/>
          <p:nvPr/>
        </p:nvSpPr>
        <p:spPr>
          <a:xfrm>
            <a:off x="9175900" y="5431871"/>
            <a:ext cx="185450" cy="395197"/>
          </a:xfrm>
          <a:custGeom>
            <a:avLst/>
            <a:gdLst>
              <a:gd name="connsiteX0" fmla="*/ 7793 w 222428"/>
              <a:gd name="connsiteY0" fmla="*/ 48104 h 396122"/>
              <a:gd name="connsiteX1" fmla="*/ 171566 w 222428"/>
              <a:gd name="connsiteY1" fmla="*/ 7160 h 396122"/>
              <a:gd name="connsiteX2" fmla="*/ 212510 w 222428"/>
              <a:gd name="connsiteY2" fmla="*/ 177758 h 396122"/>
              <a:gd name="connsiteX3" fmla="*/ 7793 w 222428"/>
              <a:gd name="connsiteY3" fmla="*/ 286940 h 396122"/>
              <a:gd name="connsiteX4" fmla="*/ 62384 w 222428"/>
              <a:gd name="connsiteY4" fmla="*/ 396122 h 396122"/>
              <a:gd name="connsiteX0" fmla="*/ 7793 w 185450"/>
              <a:gd name="connsiteY0" fmla="*/ 47179 h 395197"/>
              <a:gd name="connsiteX1" fmla="*/ 171566 w 185450"/>
              <a:gd name="connsiteY1" fmla="*/ 6235 h 395197"/>
              <a:gd name="connsiteX2" fmla="*/ 157919 w 185450"/>
              <a:gd name="connsiteY2" fmla="*/ 163185 h 395197"/>
              <a:gd name="connsiteX3" fmla="*/ 7793 w 185450"/>
              <a:gd name="connsiteY3" fmla="*/ 286015 h 395197"/>
              <a:gd name="connsiteX4" fmla="*/ 62384 w 185450"/>
              <a:gd name="connsiteY4" fmla="*/ 395197 h 39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50" h="395197">
                <a:moveTo>
                  <a:pt x="7793" y="47179"/>
                </a:moveTo>
                <a:cubicBezTo>
                  <a:pt x="72620" y="15902"/>
                  <a:pt x="146545" y="-13099"/>
                  <a:pt x="171566" y="6235"/>
                </a:cubicBezTo>
                <a:cubicBezTo>
                  <a:pt x="196587" y="25569"/>
                  <a:pt x="185214" y="116555"/>
                  <a:pt x="157919" y="163185"/>
                </a:cubicBezTo>
                <a:cubicBezTo>
                  <a:pt x="130624" y="209815"/>
                  <a:pt x="32814" y="249621"/>
                  <a:pt x="7793" y="286015"/>
                </a:cubicBezTo>
                <a:cubicBezTo>
                  <a:pt x="-17228" y="322409"/>
                  <a:pt x="22578" y="358803"/>
                  <a:pt x="62384" y="395197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9EFF22-9D3E-2E03-4D57-DCA945A3765B}"/>
              </a:ext>
            </a:extLst>
          </p:cNvPr>
          <p:cNvGrpSpPr/>
          <p:nvPr/>
        </p:nvGrpSpPr>
        <p:grpSpPr>
          <a:xfrm>
            <a:off x="8686681" y="5241315"/>
            <a:ext cx="640080" cy="690915"/>
            <a:chOff x="8686681" y="3641115"/>
            <a:chExt cx="640080" cy="69091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5BA7DF-4957-F657-191A-772356D1932D}"/>
                </a:ext>
              </a:extLst>
            </p:cNvPr>
            <p:cNvSpPr/>
            <p:nvPr/>
          </p:nvSpPr>
          <p:spPr>
            <a:xfrm>
              <a:off x="8686681" y="3641115"/>
              <a:ext cx="640080" cy="111183"/>
            </a:xfrm>
            <a:prstGeom prst="roundRect">
              <a:avLst>
                <a:gd name="adj" fmla="val 50000"/>
              </a:avLst>
            </a:prstGeom>
            <a:grp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8F88BAD-E137-C494-1236-C8C1BEBD99CA}"/>
                </a:ext>
              </a:extLst>
            </p:cNvPr>
            <p:cNvSpPr/>
            <p:nvPr/>
          </p:nvSpPr>
          <p:spPr>
            <a:xfrm flipH="1">
              <a:off x="8740219" y="3746922"/>
              <a:ext cx="542591" cy="585108"/>
            </a:xfrm>
            <a:custGeom>
              <a:avLst/>
              <a:gdLst>
                <a:gd name="connsiteX0" fmla="*/ 641446 w 641446"/>
                <a:gd name="connsiteY0" fmla="*/ 0 h 641444"/>
                <a:gd name="connsiteX1" fmla="*/ 320723 w 641446"/>
                <a:gd name="connsiteY1" fmla="*/ 6824 h 641444"/>
                <a:gd name="connsiteX2" fmla="*/ 0 w 641446"/>
                <a:gd name="connsiteY2" fmla="*/ 0 h 641444"/>
                <a:gd name="connsiteX3" fmla="*/ 129653 w 641446"/>
                <a:gd name="connsiteY3" fmla="*/ 238835 h 641444"/>
                <a:gd name="connsiteX4" fmla="*/ 129654 w 641446"/>
                <a:gd name="connsiteY4" fmla="*/ 491319 h 641444"/>
                <a:gd name="connsiteX5" fmla="*/ 129654 w 641446"/>
                <a:gd name="connsiteY5" fmla="*/ 641444 h 641444"/>
                <a:gd name="connsiteX6" fmla="*/ 320723 w 641446"/>
                <a:gd name="connsiteY6" fmla="*/ 641444 h 641444"/>
                <a:gd name="connsiteX7" fmla="*/ 511792 w 641446"/>
                <a:gd name="connsiteY7" fmla="*/ 641444 h 641444"/>
                <a:gd name="connsiteX8" fmla="*/ 511792 w 641446"/>
                <a:gd name="connsiteY8" fmla="*/ 491319 h 641444"/>
                <a:gd name="connsiteX9" fmla="*/ 511793 w 641446"/>
                <a:gd name="connsiteY9" fmla="*/ 238835 h 641444"/>
                <a:gd name="connsiteX10" fmla="*/ 641446 w 641446"/>
                <a:gd name="connsiteY10" fmla="*/ 0 h 6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1446" h="641444">
                  <a:moveTo>
                    <a:pt x="641446" y="0"/>
                  </a:moveTo>
                  <a:lnTo>
                    <a:pt x="320723" y="6824"/>
                  </a:lnTo>
                  <a:lnTo>
                    <a:pt x="0" y="0"/>
                  </a:lnTo>
                  <a:cubicBezTo>
                    <a:pt x="43218" y="79612"/>
                    <a:pt x="100083" y="97809"/>
                    <a:pt x="129653" y="238835"/>
                  </a:cubicBezTo>
                  <a:cubicBezTo>
                    <a:pt x="129653" y="322996"/>
                    <a:pt x="129654" y="407158"/>
                    <a:pt x="129654" y="491319"/>
                  </a:cubicBezTo>
                  <a:lnTo>
                    <a:pt x="129654" y="641444"/>
                  </a:lnTo>
                  <a:lnTo>
                    <a:pt x="320723" y="641444"/>
                  </a:lnTo>
                  <a:lnTo>
                    <a:pt x="511792" y="641444"/>
                  </a:lnTo>
                  <a:lnTo>
                    <a:pt x="511792" y="491319"/>
                  </a:lnTo>
                  <a:cubicBezTo>
                    <a:pt x="511792" y="407158"/>
                    <a:pt x="511793" y="322996"/>
                    <a:pt x="511793" y="238835"/>
                  </a:cubicBezTo>
                  <a:cubicBezTo>
                    <a:pt x="541363" y="97809"/>
                    <a:pt x="598228" y="79612"/>
                    <a:pt x="641446" y="0"/>
                  </a:cubicBezTo>
                  <a:close/>
                </a:path>
              </a:pathLst>
            </a:custGeom>
            <a:grp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5DA3CE6-5CF5-8F5E-C9BB-EE1464281EC4}"/>
              </a:ext>
            </a:extLst>
          </p:cNvPr>
          <p:cNvSpPr/>
          <p:nvPr/>
        </p:nvSpPr>
        <p:spPr>
          <a:xfrm flipH="1">
            <a:off x="8854774" y="5695638"/>
            <a:ext cx="303788" cy="232119"/>
          </a:xfrm>
          <a:custGeom>
            <a:avLst/>
            <a:gdLst>
              <a:gd name="connsiteX0" fmla="*/ 0 w 323246"/>
              <a:gd name="connsiteY0" fmla="*/ 0 h 254218"/>
              <a:gd name="connsiteX1" fmla="*/ 1 w 323246"/>
              <a:gd name="connsiteY1" fmla="*/ 117278 h 254218"/>
              <a:gd name="connsiteX2" fmla="*/ 1 w 323246"/>
              <a:gd name="connsiteY2" fmla="*/ 254218 h 254218"/>
              <a:gd name="connsiteX3" fmla="*/ 161623 w 323246"/>
              <a:gd name="connsiteY3" fmla="*/ 254218 h 254218"/>
              <a:gd name="connsiteX4" fmla="*/ 323246 w 323246"/>
              <a:gd name="connsiteY4" fmla="*/ 254218 h 254218"/>
              <a:gd name="connsiteX5" fmla="*/ 323246 w 323246"/>
              <a:gd name="connsiteY5" fmla="*/ 158194 h 254218"/>
              <a:gd name="connsiteX6" fmla="*/ 313739 w 323246"/>
              <a:gd name="connsiteY6" fmla="*/ 171433 h 254218"/>
              <a:gd name="connsiteX7" fmla="*/ 208830 w 323246"/>
              <a:gd name="connsiteY7" fmla="*/ 158852 h 254218"/>
              <a:gd name="connsiteX8" fmla="*/ 28280 w 323246"/>
              <a:gd name="connsiteY8" fmla="*/ 19071 h 254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246" h="254218">
                <a:moveTo>
                  <a:pt x="0" y="0"/>
                </a:moveTo>
                <a:lnTo>
                  <a:pt x="1" y="117278"/>
                </a:lnTo>
                <a:lnTo>
                  <a:pt x="1" y="254218"/>
                </a:lnTo>
                <a:lnTo>
                  <a:pt x="161623" y="254218"/>
                </a:lnTo>
                <a:lnTo>
                  <a:pt x="323246" y="254218"/>
                </a:lnTo>
                <a:lnTo>
                  <a:pt x="323246" y="158194"/>
                </a:lnTo>
                <a:lnTo>
                  <a:pt x="313739" y="171433"/>
                </a:lnTo>
                <a:cubicBezTo>
                  <a:pt x="275611" y="215547"/>
                  <a:pt x="252996" y="177538"/>
                  <a:pt x="208830" y="158852"/>
                </a:cubicBezTo>
                <a:cubicBezTo>
                  <a:pt x="158354" y="137497"/>
                  <a:pt x="95258" y="73430"/>
                  <a:pt x="28280" y="19071"/>
                </a:cubicBezTo>
                <a:close/>
              </a:path>
            </a:pathLst>
          </a:custGeom>
          <a:solidFill>
            <a:schemeClr val="bg1">
              <a:lumMod val="65000"/>
              <a:alpha val="58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BE6D3C0-A058-8EE8-3A33-EDE08E7EE705}"/>
              </a:ext>
            </a:extLst>
          </p:cNvPr>
          <p:cNvGrpSpPr/>
          <p:nvPr/>
        </p:nvGrpSpPr>
        <p:grpSpPr>
          <a:xfrm>
            <a:off x="8792247" y="4120773"/>
            <a:ext cx="412644" cy="1070715"/>
            <a:chOff x="8792247" y="4120773"/>
            <a:chExt cx="412644" cy="1070715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37D30E9-DEAC-7044-F830-CF932D9EEA8D}"/>
                </a:ext>
              </a:extLst>
            </p:cNvPr>
            <p:cNvSpPr/>
            <p:nvPr/>
          </p:nvSpPr>
          <p:spPr>
            <a:xfrm>
              <a:off x="8913547" y="4983466"/>
              <a:ext cx="218257" cy="208022"/>
            </a:xfrm>
            <a:prstGeom prst="arc">
              <a:avLst>
                <a:gd name="adj1" fmla="val 16200000"/>
                <a:gd name="adj2" fmla="val 597696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23779AC-0FD6-A839-2CF3-3DCA95E2501C}"/>
                </a:ext>
              </a:extLst>
            </p:cNvPr>
            <p:cNvSpPr/>
            <p:nvPr/>
          </p:nvSpPr>
          <p:spPr>
            <a:xfrm flipH="1">
              <a:off x="8852997" y="4767007"/>
              <a:ext cx="218257" cy="208022"/>
            </a:xfrm>
            <a:prstGeom prst="arc">
              <a:avLst>
                <a:gd name="adj1" fmla="val 16200000"/>
                <a:gd name="adj2" fmla="val 597696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70D2043-6846-D1F1-AF21-BDD762820B42}"/>
                </a:ext>
              </a:extLst>
            </p:cNvPr>
            <p:cNvSpPr/>
            <p:nvPr/>
          </p:nvSpPr>
          <p:spPr>
            <a:xfrm>
              <a:off x="8932223" y="4550548"/>
              <a:ext cx="218257" cy="208022"/>
            </a:xfrm>
            <a:prstGeom prst="arc">
              <a:avLst>
                <a:gd name="adj1" fmla="val 16200000"/>
                <a:gd name="adj2" fmla="val 597696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B98830D-A11E-DBAB-A99E-1449FE7511F1}"/>
                </a:ext>
              </a:extLst>
            </p:cNvPr>
            <p:cNvSpPr/>
            <p:nvPr/>
          </p:nvSpPr>
          <p:spPr>
            <a:xfrm flipH="1">
              <a:off x="8851357" y="4179270"/>
              <a:ext cx="304569" cy="338692"/>
            </a:xfrm>
            <a:prstGeom prst="arc">
              <a:avLst>
                <a:gd name="adj1" fmla="val 16200000"/>
                <a:gd name="adj2" fmla="val 597696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7ECB7E0F-2B72-DE1E-5EEF-5EF1D9FB84E1}"/>
                </a:ext>
              </a:extLst>
            </p:cNvPr>
            <p:cNvSpPr/>
            <p:nvPr/>
          </p:nvSpPr>
          <p:spPr>
            <a:xfrm flipH="1">
              <a:off x="8792247" y="4120774"/>
              <a:ext cx="407920" cy="451683"/>
            </a:xfrm>
            <a:prstGeom prst="arc">
              <a:avLst>
                <a:gd name="adj1" fmla="val 1299037"/>
                <a:gd name="adj2" fmla="val 4344814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3C8D6B70-C438-039E-2D52-DC2942B43718}"/>
                </a:ext>
              </a:extLst>
            </p:cNvPr>
            <p:cNvSpPr/>
            <p:nvPr/>
          </p:nvSpPr>
          <p:spPr>
            <a:xfrm flipH="1">
              <a:off x="8796971" y="4120773"/>
              <a:ext cx="407920" cy="451683"/>
            </a:xfrm>
            <a:prstGeom prst="arc">
              <a:avLst>
                <a:gd name="adj1" fmla="val 20589674"/>
                <a:gd name="adj2" fmla="val 62105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4CEAF00A-FAB5-F944-E4CE-EA38B52E60E6}"/>
                </a:ext>
              </a:extLst>
            </p:cNvPr>
            <p:cNvSpPr/>
            <p:nvPr/>
          </p:nvSpPr>
          <p:spPr>
            <a:xfrm flipH="1">
              <a:off x="8811587" y="4700126"/>
              <a:ext cx="363894" cy="330871"/>
            </a:xfrm>
            <a:prstGeom prst="arc">
              <a:avLst>
                <a:gd name="adj1" fmla="val 902208"/>
                <a:gd name="adj2" fmla="val 3563315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FC1C38A1-20E3-7238-9B6E-A986F7463D57}"/>
                </a:ext>
              </a:extLst>
            </p:cNvPr>
            <p:cNvSpPr/>
            <p:nvPr/>
          </p:nvSpPr>
          <p:spPr>
            <a:xfrm flipH="1">
              <a:off x="8816400" y="4701907"/>
              <a:ext cx="363894" cy="330871"/>
            </a:xfrm>
            <a:prstGeom prst="arc">
              <a:avLst>
                <a:gd name="adj1" fmla="val 20237901"/>
                <a:gd name="adj2" fmla="val 21493502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D2D0721-3520-F6AC-756E-4F7068DEC57B}"/>
              </a:ext>
            </a:extLst>
          </p:cNvPr>
          <p:cNvSpPr/>
          <p:nvPr/>
        </p:nvSpPr>
        <p:spPr>
          <a:xfrm>
            <a:off x="4852127" y="3926280"/>
            <a:ext cx="2519963" cy="132072"/>
          </a:xfrm>
          <a:custGeom>
            <a:avLst/>
            <a:gdLst>
              <a:gd name="connsiteX0" fmla="*/ 135257 w 2519963"/>
              <a:gd name="connsiteY0" fmla="*/ 0 h 196406"/>
              <a:gd name="connsiteX1" fmla="*/ 514922 w 2519963"/>
              <a:gd name="connsiteY1" fmla="*/ 0 h 196406"/>
              <a:gd name="connsiteX2" fmla="*/ 592105 w 2519963"/>
              <a:gd name="connsiteY2" fmla="*/ 103425 h 196406"/>
              <a:gd name="connsiteX3" fmla="*/ 1914324 w 2519963"/>
              <a:gd name="connsiteY3" fmla="*/ 103425 h 196406"/>
              <a:gd name="connsiteX4" fmla="*/ 1991508 w 2519963"/>
              <a:gd name="connsiteY4" fmla="*/ 0 h 196406"/>
              <a:gd name="connsiteX5" fmla="*/ 2384706 w 2519963"/>
              <a:gd name="connsiteY5" fmla="*/ 0 h 196406"/>
              <a:gd name="connsiteX6" fmla="*/ 2519963 w 2519963"/>
              <a:gd name="connsiteY6" fmla="*/ 139155 h 196406"/>
              <a:gd name="connsiteX7" fmla="*/ 2519963 w 2519963"/>
              <a:gd name="connsiteY7" fmla="*/ 196406 h 196406"/>
              <a:gd name="connsiteX8" fmla="*/ 0 w 2519963"/>
              <a:gd name="connsiteY8" fmla="*/ 196406 h 196406"/>
              <a:gd name="connsiteX9" fmla="*/ 0 w 2519963"/>
              <a:gd name="connsiteY9" fmla="*/ 139155 h 196406"/>
              <a:gd name="connsiteX10" fmla="*/ 135257 w 2519963"/>
              <a:gd name="connsiteY10" fmla="*/ 0 h 19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19963" h="196406">
                <a:moveTo>
                  <a:pt x="135257" y="0"/>
                </a:moveTo>
                <a:lnTo>
                  <a:pt x="514922" y="0"/>
                </a:lnTo>
                <a:lnTo>
                  <a:pt x="592105" y="103425"/>
                </a:lnTo>
                <a:lnTo>
                  <a:pt x="1914324" y="103425"/>
                </a:lnTo>
                <a:lnTo>
                  <a:pt x="1991508" y="0"/>
                </a:lnTo>
                <a:lnTo>
                  <a:pt x="2384706" y="0"/>
                </a:lnTo>
                <a:cubicBezTo>
                  <a:pt x="2459406" y="0"/>
                  <a:pt x="2519963" y="62302"/>
                  <a:pt x="2519963" y="139155"/>
                </a:cubicBezTo>
                <a:lnTo>
                  <a:pt x="2519963" y="196406"/>
                </a:lnTo>
                <a:lnTo>
                  <a:pt x="0" y="196406"/>
                </a:lnTo>
                <a:lnTo>
                  <a:pt x="0" y="139155"/>
                </a:lnTo>
                <a:cubicBezTo>
                  <a:pt x="0" y="62302"/>
                  <a:pt x="60557" y="0"/>
                  <a:pt x="13525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1BA236A-15C2-5792-0579-0F84E037DB73}"/>
              </a:ext>
            </a:extLst>
          </p:cNvPr>
          <p:cNvCxnSpPr>
            <a:cxnSpLocks/>
          </p:cNvCxnSpPr>
          <p:nvPr/>
        </p:nvCxnSpPr>
        <p:spPr>
          <a:xfrm>
            <a:off x="9023581" y="5399068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ADA7-4D14-1917-9AAC-D504F82CD679}"/>
              </a:ext>
            </a:extLst>
          </p:cNvPr>
          <p:cNvCxnSpPr>
            <a:cxnSpLocks/>
          </p:cNvCxnSpPr>
          <p:nvPr/>
        </p:nvCxnSpPr>
        <p:spPr>
          <a:xfrm>
            <a:off x="8787987" y="5402956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80A53B5-2FA1-BDF2-2328-331D97A0759B}"/>
              </a:ext>
            </a:extLst>
          </p:cNvPr>
          <p:cNvCxnSpPr>
            <a:cxnSpLocks/>
          </p:cNvCxnSpPr>
          <p:nvPr/>
        </p:nvCxnSpPr>
        <p:spPr>
          <a:xfrm rot="5400000">
            <a:off x="9094093" y="5865371"/>
            <a:ext cx="9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15F113-C473-C065-FF2A-BA18637625E7}"/>
              </a:ext>
            </a:extLst>
          </p:cNvPr>
          <p:cNvCxnSpPr>
            <a:cxnSpLocks/>
          </p:cNvCxnSpPr>
          <p:nvPr/>
        </p:nvCxnSpPr>
        <p:spPr>
          <a:xfrm>
            <a:off x="8557967" y="5962759"/>
            <a:ext cx="1463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9A36F6-FB72-86A5-1AE8-0388981D695A}"/>
              </a:ext>
            </a:extLst>
          </p:cNvPr>
          <p:cNvGrpSpPr/>
          <p:nvPr/>
        </p:nvGrpSpPr>
        <p:grpSpPr>
          <a:xfrm>
            <a:off x="5984679" y="3828682"/>
            <a:ext cx="216131" cy="244795"/>
            <a:chOff x="6770391" y="4796294"/>
            <a:chExt cx="195345" cy="181823"/>
          </a:xfrm>
        </p:grpSpPr>
        <p:sp>
          <p:nvSpPr>
            <p:cNvPr id="79" name="Arrow: Up 78">
              <a:extLst>
                <a:ext uri="{FF2B5EF4-FFF2-40B4-BE49-F238E27FC236}">
                  <a16:creationId xmlns:a16="http://schemas.microsoft.com/office/drawing/2014/main" id="{FC1D21C0-946C-A052-FA4D-250E2D3AAD61}"/>
                </a:ext>
              </a:extLst>
            </p:cNvPr>
            <p:cNvSpPr/>
            <p:nvPr/>
          </p:nvSpPr>
          <p:spPr>
            <a:xfrm>
              <a:off x="6770391" y="4796294"/>
              <a:ext cx="195345" cy="181823"/>
            </a:xfrm>
            <a:prstGeom prst="upArrow">
              <a:avLst/>
            </a:prstGeom>
            <a:solidFill>
              <a:srgbClr val="0078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5B5D910-E849-1361-FB64-10B96139E23E}"/>
                </a:ext>
              </a:extLst>
            </p:cNvPr>
            <p:cNvSpPr/>
            <p:nvPr/>
          </p:nvSpPr>
          <p:spPr>
            <a:xfrm>
              <a:off x="6844875" y="4848310"/>
              <a:ext cx="46375" cy="4571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68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0065 -0.15579 " pathEditMode="relative" rAng="0" ptsTypes="AA">
                                      <p:cBhvr>
                                        <p:cTn id="6" dur="1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8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10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5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5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0" presetClass="emph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5" presetClass="emp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6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022E-16 L 0.02252 1.11022E-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5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92" grpId="0" animBg="1"/>
      <p:bldP spid="194" grpId="0" animBg="1"/>
      <p:bldP spid="200" grpId="0" animBg="1"/>
      <p:bldP spid="191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Farjana Afroz</dc:creator>
  <cp:lastModifiedBy>Farjana Afroz</cp:lastModifiedBy>
  <cp:revision>1</cp:revision>
  <dcterms:created xsi:type="dcterms:W3CDTF">2025-05-08T19:32:12Z</dcterms:created>
  <dcterms:modified xsi:type="dcterms:W3CDTF">2025-05-09T16:11:13Z</dcterms:modified>
</cp:coreProperties>
</file>