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C"/>
    <a:srgbClr val="6E6699"/>
    <a:srgbClr val="976699"/>
    <a:srgbClr val="CC66FF"/>
    <a:srgbClr val="009999"/>
    <a:srgbClr val="F0F0F0"/>
    <a:srgbClr val="D76699"/>
    <a:srgbClr val="FF92F4"/>
    <a:srgbClr val="0033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-374" y="62"/>
      </p:cViewPr>
      <p:guideLst>
        <p:guide orient="horz" pos="420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4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F928-8442-4391-B848-4ABD9B10FBEC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B566-601D-446B-A257-240DA0A8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rgbClr val="6E6699"/>
            </a:gs>
            <a:gs pos="50000">
              <a:srgbClr val="976699"/>
            </a:gs>
            <a:gs pos="77000">
              <a:srgbClr val="D76699"/>
            </a:gs>
            <a:gs pos="99000">
              <a:srgbClr val="FF92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F1F606A7-85EF-5B52-0B49-EEC9CBC83BA4}"/>
              </a:ext>
            </a:extLst>
          </p:cNvPr>
          <p:cNvGrpSpPr/>
          <p:nvPr/>
        </p:nvGrpSpPr>
        <p:grpSpPr>
          <a:xfrm>
            <a:off x="3746551" y="3572085"/>
            <a:ext cx="1998399" cy="3447005"/>
            <a:chOff x="4686" y="3779038"/>
            <a:chExt cx="1998399" cy="3447005"/>
          </a:xfrm>
        </p:grpSpPr>
        <p:sp>
          <p:nvSpPr>
            <p:cNvPr id="1073" name="Cube 1072">
              <a:extLst>
                <a:ext uri="{FF2B5EF4-FFF2-40B4-BE49-F238E27FC236}">
                  <a16:creationId xmlns:a16="http://schemas.microsoft.com/office/drawing/2014/main" id="{0CA26CAA-5893-0180-E7CD-ABE0F1865BF3}"/>
                </a:ext>
              </a:extLst>
            </p:cNvPr>
            <p:cNvSpPr/>
            <p:nvPr/>
          </p:nvSpPr>
          <p:spPr>
            <a:xfrm>
              <a:off x="192226" y="3779038"/>
              <a:ext cx="1810859" cy="3447005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8117D3B1-96C8-BBED-9991-965002014D4C}"/>
                </a:ext>
              </a:extLst>
            </p:cNvPr>
            <p:cNvGrpSpPr/>
            <p:nvPr/>
          </p:nvGrpSpPr>
          <p:grpSpPr>
            <a:xfrm>
              <a:off x="30555" y="4454311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1092" name="Rectangle 1091">
                <a:extLst>
                  <a:ext uri="{FF2B5EF4-FFF2-40B4-BE49-F238E27FC236}">
                    <a16:creationId xmlns:a16="http://schemas.microsoft.com/office/drawing/2014/main" id="{3AF88B1D-51CE-CA67-7522-D082A36E3065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3" name="Rectangle 1092">
                <a:extLst>
                  <a:ext uri="{FF2B5EF4-FFF2-40B4-BE49-F238E27FC236}">
                    <a16:creationId xmlns:a16="http://schemas.microsoft.com/office/drawing/2014/main" id="{0958560D-AC14-ADA8-7632-A1FD9657BEE7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4" name="Rectangle 1093">
                <a:extLst>
                  <a:ext uri="{FF2B5EF4-FFF2-40B4-BE49-F238E27FC236}">
                    <a16:creationId xmlns:a16="http://schemas.microsoft.com/office/drawing/2014/main" id="{95233C43-5D01-C2BE-D227-09070255A6F0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5" name="Rectangle 1094">
                <a:extLst>
                  <a:ext uri="{FF2B5EF4-FFF2-40B4-BE49-F238E27FC236}">
                    <a16:creationId xmlns:a16="http://schemas.microsoft.com/office/drawing/2014/main" id="{6863B0E6-7E13-4866-25D1-ACAA8E62D3CF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6" name="Rectangle 1095">
                <a:extLst>
                  <a:ext uri="{FF2B5EF4-FFF2-40B4-BE49-F238E27FC236}">
                    <a16:creationId xmlns:a16="http://schemas.microsoft.com/office/drawing/2014/main" id="{4093E5CF-1884-FCED-0A76-F0A0EDABA2F1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7" name="Rectangle 1096">
                <a:extLst>
                  <a:ext uri="{FF2B5EF4-FFF2-40B4-BE49-F238E27FC236}">
                    <a16:creationId xmlns:a16="http://schemas.microsoft.com/office/drawing/2014/main" id="{7ED2DB9B-2A84-C506-8C00-9257CE86BFF4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7EAC4930-465C-316D-371B-732E3F3C8AF0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66BAC666-F1C4-E9B6-1C9A-F8C6F759FF72}"/>
                </a:ext>
              </a:extLst>
            </p:cNvPr>
            <p:cNvGrpSpPr/>
            <p:nvPr/>
          </p:nvGrpSpPr>
          <p:grpSpPr>
            <a:xfrm>
              <a:off x="4686" y="5299986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5146EA11-C508-46F4-D63B-A7642AD31490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6" name="Rectangle 1085">
                <a:extLst>
                  <a:ext uri="{FF2B5EF4-FFF2-40B4-BE49-F238E27FC236}">
                    <a16:creationId xmlns:a16="http://schemas.microsoft.com/office/drawing/2014/main" id="{367D8FD5-B4C7-B47B-7A05-7428DA1B52C6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7" name="Rectangle 1086">
                <a:extLst>
                  <a:ext uri="{FF2B5EF4-FFF2-40B4-BE49-F238E27FC236}">
                    <a16:creationId xmlns:a16="http://schemas.microsoft.com/office/drawing/2014/main" id="{FC5397A4-6B8E-99B2-CB30-4CA9C54D2023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7E9ACEB3-75D9-605F-5703-FC41A93AE6E0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524923AB-C71A-2A24-C15C-209583E146C7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0" name="Rectangle 1089">
                <a:extLst>
                  <a:ext uri="{FF2B5EF4-FFF2-40B4-BE49-F238E27FC236}">
                    <a16:creationId xmlns:a16="http://schemas.microsoft.com/office/drawing/2014/main" id="{048908A6-2ED6-3765-82C9-6DBDC72AC6CC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7406B8BC-1B59-0211-93A9-AC85A746EB2F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D180D98D-8874-A0B2-8688-07FFFE1ECDE9}"/>
                </a:ext>
              </a:extLst>
            </p:cNvPr>
            <p:cNvGrpSpPr/>
            <p:nvPr/>
          </p:nvGrpSpPr>
          <p:grpSpPr>
            <a:xfrm>
              <a:off x="8313" y="6145661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1078" name="Rectangle 1077">
                <a:extLst>
                  <a:ext uri="{FF2B5EF4-FFF2-40B4-BE49-F238E27FC236}">
                    <a16:creationId xmlns:a16="http://schemas.microsoft.com/office/drawing/2014/main" id="{CF21D94A-7C12-1D38-BBDC-D8981EA2D13E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6DA734C6-15A4-787A-4226-89FCA3D0218D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2E636393-69EE-3740-1757-6B4FC7272DEF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6C5DD3E-35C1-13F9-BCA5-BB4536D559BD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2" name="Rectangle 1081">
                <a:extLst>
                  <a:ext uri="{FF2B5EF4-FFF2-40B4-BE49-F238E27FC236}">
                    <a16:creationId xmlns:a16="http://schemas.microsoft.com/office/drawing/2014/main" id="{5D29A861-C9D4-81AF-909B-91145BD868BD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89D3941B-BBC6-0197-5E68-57D8705D8706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D003F85D-A710-FC34-A46B-414911071536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3B758D21-2610-23CC-395A-F0EA9F572BF8}"/>
                </a:ext>
              </a:extLst>
            </p:cNvPr>
            <p:cNvSpPr/>
            <p:nvPr/>
          </p:nvSpPr>
          <p:spPr>
            <a:xfrm>
              <a:off x="1631510" y="4307491"/>
              <a:ext cx="288997" cy="26374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BB44A0-C8C8-9041-02E0-3EA49156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456" y="109180"/>
            <a:ext cx="10805455" cy="7320579"/>
          </a:xfrm>
          <a:prstGeom prst="rect">
            <a:avLst/>
          </a:prstGeom>
        </p:spPr>
      </p:pic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E27A8963-3EAD-02D9-14B8-168369007648}"/>
              </a:ext>
            </a:extLst>
          </p:cNvPr>
          <p:cNvSpPr/>
          <p:nvPr/>
        </p:nvSpPr>
        <p:spPr>
          <a:xfrm>
            <a:off x="-4868102" y="3177265"/>
            <a:ext cx="2022091" cy="2861534"/>
          </a:xfrm>
          <a:prstGeom prst="roundRect">
            <a:avLst>
              <a:gd name="adj" fmla="val 718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E9D042E-57E8-3B4F-253E-9401ADFBF0E7}"/>
              </a:ext>
            </a:extLst>
          </p:cNvPr>
          <p:cNvGrpSpPr/>
          <p:nvPr/>
        </p:nvGrpSpPr>
        <p:grpSpPr>
          <a:xfrm>
            <a:off x="-4778050" y="3721133"/>
            <a:ext cx="1778307" cy="147484"/>
            <a:chOff x="2050026" y="5043948"/>
            <a:chExt cx="1778307" cy="14748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B20B354-8220-6529-7F3F-D41A042C6968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11B45CE-83AC-AEB7-3683-AFFA28EA1C8D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D65AC53-6DE3-0EDB-962B-5AE40DCF4733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5BA1B62-BB38-FDEB-015A-7DDFC8E87FEE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B9229D9-6474-8C33-4084-8466BBE67CC3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1FD42C5-D96A-EAD1-1949-45037B36A193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E5EC7C1-B7FB-3333-90A4-2188F0C10727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EF832F7-979E-9EFC-5BE4-46A91F32A5A4}"/>
              </a:ext>
            </a:extLst>
          </p:cNvPr>
          <p:cNvGrpSpPr/>
          <p:nvPr/>
        </p:nvGrpSpPr>
        <p:grpSpPr>
          <a:xfrm>
            <a:off x="-4778050" y="4001092"/>
            <a:ext cx="1778307" cy="147484"/>
            <a:chOff x="2050026" y="5043948"/>
            <a:chExt cx="1778307" cy="14748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73C2731-71A6-5D51-AA5E-E1168556F16F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6DEFF79-9087-E0C4-3AFD-BC96AF8EF6A4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CE09AB2-3988-08DB-DE36-5B3719DC4541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846EE60-FAEF-59FD-1166-95F7C3ED3A71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42ED9A5-14D3-23AD-7016-6A4F14E393AF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01D0866-EF81-D24F-3689-FD5EB95A7944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5539D45-AFD2-B54F-5210-F3D7ACD50E0A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FE952DE-DE81-5C8F-66E5-F2F68063081B}"/>
              </a:ext>
            </a:extLst>
          </p:cNvPr>
          <p:cNvGrpSpPr/>
          <p:nvPr/>
        </p:nvGrpSpPr>
        <p:grpSpPr>
          <a:xfrm>
            <a:off x="-4778050" y="4428531"/>
            <a:ext cx="1778307" cy="147484"/>
            <a:chOff x="2050026" y="5043948"/>
            <a:chExt cx="1778307" cy="14748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D314A0-A1D9-81DB-7BA2-45D557A97FC7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C7B6774-E9F5-9271-2914-91F9BF5EC175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0F92D0-0F77-322C-E3AB-DD72109DBA5A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B0FA9-64AC-EC1E-5082-632F6BEAC41E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E35320A-6E09-09E7-515B-826A83AE23C8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139E4BD-316F-7E76-4172-CF46FAE6A1C1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F843256-0A8A-F80B-82A2-B0D2F6D3AAFA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55D3298-3AB8-87FB-A7EE-721AB4D45F9A}"/>
              </a:ext>
            </a:extLst>
          </p:cNvPr>
          <p:cNvGrpSpPr/>
          <p:nvPr/>
        </p:nvGrpSpPr>
        <p:grpSpPr>
          <a:xfrm>
            <a:off x="-4778050" y="4708487"/>
            <a:ext cx="1778307" cy="147484"/>
            <a:chOff x="2050026" y="5043948"/>
            <a:chExt cx="1778307" cy="14748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E71FF30-A33D-E8EC-7156-4D87F0F7A0AE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C91159B-682E-13B6-077B-1DE0128796C7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A39E1FB-7D8C-1FAE-6977-273684658FD6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2849BAE-BE08-B4F5-FE1E-4867CB058989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731892D-AA4C-EC3C-A790-D6EE8C289F4D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05F1A99-F454-CA0B-4571-77E10B71D13D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F61EA3-5D47-67F9-A5F1-47A3CC0F12A9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359E2CE-F46A-2D4C-D6E2-27EE3526F75A}"/>
              </a:ext>
            </a:extLst>
          </p:cNvPr>
          <p:cNvGrpSpPr/>
          <p:nvPr/>
        </p:nvGrpSpPr>
        <p:grpSpPr>
          <a:xfrm>
            <a:off x="-4778050" y="4988443"/>
            <a:ext cx="1778307" cy="147484"/>
            <a:chOff x="2050026" y="5043948"/>
            <a:chExt cx="1778307" cy="147484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EFB110-2916-F853-4649-58A965933A38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B0614AC-441F-AB92-337C-9D456B52FC2A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28CA5D9-8295-015C-657C-FEAF7EEBEBDB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B66B1B5-B7CA-AF30-E8AF-8013111F9731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D56BB61-D361-DB5E-1355-968B189EE965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6E3DF437-4E40-4BBA-6B94-E8F8B094B564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5D6C8EA-013B-FBDD-DEA8-5167307D7D14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7B8B7AA-49EE-19D4-9936-2AEEB33AB4B1}"/>
              </a:ext>
            </a:extLst>
          </p:cNvPr>
          <p:cNvGrpSpPr/>
          <p:nvPr/>
        </p:nvGrpSpPr>
        <p:grpSpPr>
          <a:xfrm>
            <a:off x="-4778050" y="5268399"/>
            <a:ext cx="1778307" cy="147484"/>
            <a:chOff x="2050026" y="5043948"/>
            <a:chExt cx="1778307" cy="147484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27EAA44-374F-C265-87B1-75B26706C457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F5676B2-61BB-D663-A1B7-90ACDAD59A81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A3AECDE-0171-9FB9-32C2-E53A422B5ACA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5402E4B-1CB1-6112-4015-31E7E1C3D8D8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2C77DA-5127-A0EA-2D2F-441421A02B6C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CE1F067-5DD6-7F65-181D-82E89EE65292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75FDFD6-4A64-7427-0791-2CF4D9255C1F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7F12C05-B56B-BF70-4E16-E570F86AF5F4}"/>
              </a:ext>
            </a:extLst>
          </p:cNvPr>
          <p:cNvGrpSpPr/>
          <p:nvPr/>
        </p:nvGrpSpPr>
        <p:grpSpPr>
          <a:xfrm rot="16200000">
            <a:off x="-4585896" y="2760363"/>
            <a:ext cx="3532088" cy="507266"/>
            <a:chOff x="2050026" y="5043465"/>
            <a:chExt cx="1778307" cy="147967"/>
          </a:xfrm>
          <a:solidFill>
            <a:srgbClr val="66FFFF"/>
          </a:solidFill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B109FFA-E156-CD0D-F522-1FCF42D37EED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700733C-0D97-3160-4B40-B00498A35E22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4D608CD1-4039-DDDC-62B1-AEC914B4711F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05B0960-2E7D-CAF2-36D9-98DC0A4331E9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9488F6B-6AC6-CC31-45C6-5EA86F7FA348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DCF7125-96B2-B491-AA4B-216C92668F6A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50813BA-0AFA-7A81-EDC2-5B0DD45B3F64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4A598D-4A35-A42F-B58E-90AD4738ED47}"/>
                </a:ext>
              </a:extLst>
            </p:cNvPr>
            <p:cNvSpPr/>
            <p:nvPr/>
          </p:nvSpPr>
          <p:spPr>
            <a:xfrm>
              <a:off x="3016891" y="5043465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C561E44-EE49-020F-1E07-C114CB82DAE0}"/>
              </a:ext>
            </a:extLst>
          </p:cNvPr>
          <p:cNvGrpSpPr/>
          <p:nvPr/>
        </p:nvGrpSpPr>
        <p:grpSpPr>
          <a:xfrm rot="16464389">
            <a:off x="-5757352" y="1011638"/>
            <a:ext cx="1571773" cy="1832374"/>
            <a:chOff x="2050026" y="5043465"/>
            <a:chExt cx="1778307" cy="147967"/>
          </a:xfrm>
          <a:solidFill>
            <a:srgbClr val="66FFFF"/>
          </a:solidFill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8675D148-293D-2293-8856-6828161EAEAA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5EC0751-352F-98BA-47F3-C5A6B7E44B86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2087BA9C-6D14-2AEC-BBC6-64BAB80B5038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78EA190-89D2-F07E-F7BD-CC67D5D371A2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D10AB5D8-0A0A-7CBA-4F03-1A2F8A829A09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DCADC69D-858D-CBC3-16DC-88148C52AAB2}"/>
                </a:ext>
              </a:extLst>
            </p:cNvPr>
            <p:cNvSpPr/>
            <p:nvPr/>
          </p:nvSpPr>
          <p:spPr>
            <a:xfrm>
              <a:off x="3016891" y="5043465"/>
              <a:ext cx="147484" cy="1474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87B0315A-134B-5CDE-0A17-03C4C43B7309}"/>
              </a:ext>
            </a:extLst>
          </p:cNvPr>
          <p:cNvGrpSpPr/>
          <p:nvPr/>
        </p:nvGrpSpPr>
        <p:grpSpPr>
          <a:xfrm>
            <a:off x="4610793" y="6078085"/>
            <a:ext cx="345895" cy="574807"/>
            <a:chOff x="-2434917" y="4314614"/>
            <a:chExt cx="2677222" cy="1838164"/>
          </a:xfrm>
        </p:grpSpPr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BDC425FE-ACDE-6CF4-58F5-464CFEFD078C}"/>
                </a:ext>
              </a:extLst>
            </p:cNvPr>
            <p:cNvSpPr/>
            <p:nvPr/>
          </p:nvSpPr>
          <p:spPr>
            <a:xfrm>
              <a:off x="-2434917" y="4314614"/>
              <a:ext cx="2677222" cy="1838164"/>
            </a:xfrm>
            <a:prstGeom prst="parallelogram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C52D43DA-6E3E-2938-1002-68DD6C1D8B0C}"/>
                </a:ext>
              </a:extLst>
            </p:cNvPr>
            <p:cNvSpPr/>
            <p:nvPr/>
          </p:nvSpPr>
          <p:spPr>
            <a:xfrm>
              <a:off x="-1915989" y="4414989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98C14178-E570-3251-2674-78112658BF60}"/>
                </a:ext>
              </a:extLst>
            </p:cNvPr>
            <p:cNvSpPr/>
            <p:nvPr/>
          </p:nvSpPr>
          <p:spPr>
            <a:xfrm>
              <a:off x="-1985209" y="4675185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056C6A2D-38A9-3F18-500C-ED2E9F885E53}"/>
                </a:ext>
              </a:extLst>
            </p:cNvPr>
            <p:cNvSpPr/>
            <p:nvPr/>
          </p:nvSpPr>
          <p:spPr>
            <a:xfrm>
              <a:off x="-2054429" y="4935381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002D04A2-F235-DF6C-D1C6-49155055E0E1}"/>
                </a:ext>
              </a:extLst>
            </p:cNvPr>
            <p:cNvSpPr/>
            <p:nvPr/>
          </p:nvSpPr>
          <p:spPr>
            <a:xfrm>
              <a:off x="-2123649" y="5195577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B06F509A-B722-B7B1-ADD4-BE2BC4860707}"/>
                </a:ext>
              </a:extLst>
            </p:cNvPr>
            <p:cNvSpPr/>
            <p:nvPr/>
          </p:nvSpPr>
          <p:spPr>
            <a:xfrm>
              <a:off x="-2192869" y="5455773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96AC104B-B475-F9E4-3DD1-75EE13B8E50A}"/>
                </a:ext>
              </a:extLst>
            </p:cNvPr>
            <p:cNvSpPr/>
            <p:nvPr/>
          </p:nvSpPr>
          <p:spPr>
            <a:xfrm>
              <a:off x="-2262089" y="5715969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0BD86BE3-3758-D014-9191-C78BE7E5E303}"/>
                </a:ext>
              </a:extLst>
            </p:cNvPr>
            <p:cNvSpPr/>
            <p:nvPr/>
          </p:nvSpPr>
          <p:spPr>
            <a:xfrm>
              <a:off x="-2331309" y="5976165"/>
              <a:ext cx="2034849" cy="132127"/>
            </a:xfrm>
            <a:prstGeom prst="parallelogram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817848C-3F55-7F64-0806-963B5857F30D}"/>
              </a:ext>
            </a:extLst>
          </p:cNvPr>
          <p:cNvGrpSpPr/>
          <p:nvPr/>
        </p:nvGrpSpPr>
        <p:grpSpPr>
          <a:xfrm>
            <a:off x="3996638" y="4953741"/>
            <a:ext cx="1072617" cy="629564"/>
            <a:chOff x="450356" y="5346240"/>
            <a:chExt cx="1269204" cy="1347122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37E4DCFA-3488-9499-9274-E5B9E945F8D7}"/>
                </a:ext>
              </a:extLst>
            </p:cNvPr>
            <p:cNvGrpSpPr/>
            <p:nvPr/>
          </p:nvGrpSpPr>
          <p:grpSpPr>
            <a:xfrm flipV="1">
              <a:off x="530840" y="5350689"/>
              <a:ext cx="1188720" cy="268053"/>
              <a:chOff x="-2232513" y="2781781"/>
              <a:chExt cx="1023145" cy="270295"/>
            </a:xfrm>
          </p:grpSpPr>
          <p:sp>
            <p:nvSpPr>
              <p:cNvPr id="365" name="Parallelogram 364">
                <a:extLst>
                  <a:ext uri="{FF2B5EF4-FFF2-40B4-BE49-F238E27FC236}">
                    <a16:creationId xmlns:a16="http://schemas.microsoft.com/office/drawing/2014/main" id="{EC84738F-0A74-4F33-0425-46E36BF7D266}"/>
                  </a:ext>
                </a:extLst>
              </p:cNvPr>
              <p:cNvSpPr/>
              <p:nvPr/>
            </p:nvSpPr>
            <p:spPr>
              <a:xfrm>
                <a:off x="-2232513" y="2781781"/>
                <a:ext cx="1023145" cy="270295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Parallelogram 365">
                <a:extLst>
                  <a:ext uri="{FF2B5EF4-FFF2-40B4-BE49-F238E27FC236}">
                    <a16:creationId xmlns:a16="http://schemas.microsoft.com/office/drawing/2014/main" id="{8BDDDB73-E84F-3F94-F8C8-8DAC6CD84830}"/>
                  </a:ext>
                </a:extLst>
              </p:cNvPr>
              <p:cNvSpPr/>
              <p:nvPr/>
            </p:nvSpPr>
            <p:spPr>
              <a:xfrm>
                <a:off x="-2140997" y="2846602"/>
                <a:ext cx="870745" cy="152184"/>
              </a:xfrm>
              <a:prstGeom prst="parallelogra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D129CD3-BE4F-A605-E788-4E0B3DD78024}"/>
                </a:ext>
              </a:extLst>
            </p:cNvPr>
            <p:cNvGrpSpPr/>
            <p:nvPr/>
          </p:nvGrpSpPr>
          <p:grpSpPr>
            <a:xfrm>
              <a:off x="518710" y="5559030"/>
              <a:ext cx="1154406" cy="1134332"/>
              <a:chOff x="-1738922" y="5231792"/>
              <a:chExt cx="1154406" cy="1134332"/>
            </a:xfrm>
          </p:grpSpPr>
          <p:sp>
            <p:nvSpPr>
              <p:cNvPr id="300" name="Rectangle: Rounded Corners 299">
                <a:extLst>
                  <a:ext uri="{FF2B5EF4-FFF2-40B4-BE49-F238E27FC236}">
                    <a16:creationId xmlns:a16="http://schemas.microsoft.com/office/drawing/2014/main" id="{ADC5B160-0FCC-CBD1-747E-BCBCB88AB96F}"/>
                  </a:ext>
                </a:extLst>
              </p:cNvPr>
              <p:cNvSpPr/>
              <p:nvPr/>
            </p:nvSpPr>
            <p:spPr>
              <a:xfrm>
                <a:off x="-1738922" y="5231792"/>
                <a:ext cx="1154406" cy="1134332"/>
              </a:xfrm>
              <a:prstGeom prst="roundRect">
                <a:avLst>
                  <a:gd name="adj" fmla="val 7185"/>
                </a:avLst>
              </a:prstGeom>
              <a:solidFill>
                <a:srgbClr val="0033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DE6DD59-AD97-A757-E3B1-F97B2AF2CD1D}"/>
                  </a:ext>
                </a:extLst>
              </p:cNvPr>
              <p:cNvGrpSpPr/>
              <p:nvPr/>
            </p:nvGrpSpPr>
            <p:grpSpPr>
              <a:xfrm>
                <a:off x="-1687512" y="5336407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7B46EC6F-75E3-9618-2CB0-9422D0ECF385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387EE85A-FEF4-F187-1446-664BEF6CC610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323DFAD6-3EBB-D064-CD1A-D4BFC1824201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E906D9A1-19EC-8B73-70E7-16268BE7F48F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BAC05D0C-6356-897A-FC03-658967F32329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7E7FC6EB-3FB6-9843-1F55-58D9759F206E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B86F9E05-15BF-A4B7-B9C7-0AB543CA102F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67A6292-3A17-63A0-E2B9-466136685BAE}"/>
                  </a:ext>
                </a:extLst>
              </p:cNvPr>
              <p:cNvGrpSpPr/>
              <p:nvPr/>
            </p:nvGrpSpPr>
            <p:grpSpPr>
              <a:xfrm>
                <a:off x="-1687512" y="5447385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11A98CFA-FC16-67A9-5C75-92D4ABE4CFA3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E6BFD87B-E4C4-1AE9-44ED-B76969F4FD22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7C431827-A030-4C2A-AC93-5B6A9E628903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F28DCECB-FF9B-3415-3DAC-FF64B8136495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515967F4-874C-0CE4-96DF-C50EB18E647A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6" name="Rectangle 355">
                  <a:extLst>
                    <a:ext uri="{FF2B5EF4-FFF2-40B4-BE49-F238E27FC236}">
                      <a16:creationId xmlns:a16="http://schemas.microsoft.com/office/drawing/2014/main" id="{2ABC52A4-B253-32A4-7512-8778E410962F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41DA8224-CB9F-16B8-1CF3-80D1A04E52F5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5CAC13CC-A24B-E931-C3A5-7440EE500BEA}"/>
                  </a:ext>
                </a:extLst>
              </p:cNvPr>
              <p:cNvGrpSpPr/>
              <p:nvPr/>
            </p:nvGrpSpPr>
            <p:grpSpPr>
              <a:xfrm>
                <a:off x="-1687512" y="5558363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DA5D3C2C-288C-9ED5-371C-9BF8CB1F9DFF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CFA2C9B0-0621-C925-C48B-F23D189D79D7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77CEDC67-E562-6B99-6FAC-A42539C9BD87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F05C9D49-751A-FAAF-0DDC-BD91B29D6ACA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45E916EF-5DB0-BC5E-72D6-8EA826CE7FD0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E19D6721-7314-3FF4-A9CC-5252CF31B70A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63DCE092-31A2-B66A-E9E0-5C0090D7F0EF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235C22C-148C-2156-5321-59ACBC7DD70E}"/>
                  </a:ext>
                </a:extLst>
              </p:cNvPr>
              <p:cNvGrpSpPr/>
              <p:nvPr/>
            </p:nvGrpSpPr>
            <p:grpSpPr>
              <a:xfrm>
                <a:off x="-1687512" y="5727803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E4DBB8D0-1177-655D-8C3E-184021AFE7FE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3C519F7B-CD10-04C7-16E1-963F2DBEE3EB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361E6FE3-719B-DE1C-77D6-BC904E1C63FA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F95706BB-8F46-CC9A-9EE3-C695E3859F7D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14941321-09ED-9B0E-9698-5F1AE245552A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1837D8D0-7581-46EA-C193-7329E76E22FF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6C74BA11-8B9A-83BC-FAF1-074B43B0E11D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AA24724E-1D7D-FF85-4597-8B4916F912F5}"/>
                  </a:ext>
                </a:extLst>
              </p:cNvPr>
              <p:cNvGrpSpPr/>
              <p:nvPr/>
            </p:nvGrpSpPr>
            <p:grpSpPr>
              <a:xfrm>
                <a:off x="-1687512" y="5838779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F726BE2-24C5-E00D-5714-F8197B5DB07A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D2727CE6-E46F-5E5A-0CB3-C77F3099DBE5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10BE42D5-D811-84D8-137D-FC7293B2A70A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E2C08ED4-8369-804F-3525-841A8D0D00E3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79DCE7CC-2ED3-F353-C34A-FA2C2FAE2050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96ED2A49-7C08-5414-99D6-1D8A839C03D8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47A5F947-9397-0BB0-1560-FADF3CF61FDF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0C418346-5A94-3853-EAB6-5C45BF226108}"/>
                  </a:ext>
                </a:extLst>
              </p:cNvPr>
              <p:cNvGrpSpPr/>
              <p:nvPr/>
            </p:nvGrpSpPr>
            <p:grpSpPr>
              <a:xfrm>
                <a:off x="-1687512" y="5949756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D8B5B0E4-F511-37A6-EB49-AF7160AC2092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5414D663-635E-491E-0C43-0C14D9298300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98F96F40-37C3-C858-704A-510A353BE3E7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3D80AF3-2749-9981-AE79-EFDEE005D6DB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DA617410-B5E3-1015-5599-9B20F2F9D5E0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41AFE2D4-CD7D-EAE4-EB75-489BCB817F6D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FE7BCB1A-C5D9-AA73-A75C-050EAD3EB461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57E67F72-0DD0-EBB2-A637-0141FA31A5AB}"/>
                  </a:ext>
                </a:extLst>
              </p:cNvPr>
              <p:cNvGrpSpPr/>
              <p:nvPr/>
            </p:nvGrpSpPr>
            <p:grpSpPr>
              <a:xfrm>
                <a:off x="-1687512" y="6260989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3A242F31-3C97-CA3E-3E3F-4DAB0B79EF12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A5D158EA-625B-9FCE-C84F-448F836F0A9B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C19B3A31-CE56-8C08-F412-A0AD94048866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C8E57FF3-D740-0889-9ED7-425A215BF254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5CB6B593-4ABC-0D2B-2509-D75680F8A419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37ADFA1F-22A4-CA41-1EA3-CF903B7F7CB9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627A02B0-F574-0409-A5F0-D6F8945A190E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EE9FD43-1502-7DA1-2880-1FD04655433C}"/>
                  </a:ext>
                </a:extLst>
              </p:cNvPr>
              <p:cNvGrpSpPr/>
              <p:nvPr/>
            </p:nvGrpSpPr>
            <p:grpSpPr>
              <a:xfrm>
                <a:off x="-1689792" y="6149168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DA2F438-2F23-9FC9-1ACA-FE43362A3349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B121B2D7-965E-A271-7FAC-8DFE3B74303D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47F20AE8-1DCB-BC58-0023-EFCC480B4839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BEB447F-F2F9-667E-59F2-BF5A9A7CAE92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4F00E275-5B88-3AE0-AD10-5C7D3684A359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2A31B303-B46F-2FD9-DE55-EE311441D527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E8FA20C-01F1-0C69-14A4-16E36F502B87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EE68097D-6D72-050E-79F7-6A76A9BB29B5}"/>
                </a:ext>
              </a:extLst>
            </p:cNvPr>
            <p:cNvGrpSpPr/>
            <p:nvPr/>
          </p:nvGrpSpPr>
          <p:grpSpPr>
            <a:xfrm>
              <a:off x="450356" y="5346240"/>
              <a:ext cx="1188720" cy="268053"/>
              <a:chOff x="-2232513" y="2781781"/>
              <a:chExt cx="1023145" cy="270295"/>
            </a:xfrm>
          </p:grpSpPr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81310268-4896-6561-9506-F4DF6C6262C0}"/>
                  </a:ext>
                </a:extLst>
              </p:cNvPr>
              <p:cNvSpPr/>
              <p:nvPr/>
            </p:nvSpPr>
            <p:spPr>
              <a:xfrm>
                <a:off x="-2232513" y="2781781"/>
                <a:ext cx="1023145" cy="270295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7955D273-1382-0715-81A9-D2836EFAE9AA}"/>
                  </a:ext>
                </a:extLst>
              </p:cNvPr>
              <p:cNvSpPr/>
              <p:nvPr/>
            </p:nvSpPr>
            <p:spPr>
              <a:xfrm>
                <a:off x="-2140997" y="2846602"/>
                <a:ext cx="870745" cy="152184"/>
              </a:xfrm>
              <a:prstGeom prst="parallelogra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9" name="Cube 368">
            <a:extLst>
              <a:ext uri="{FF2B5EF4-FFF2-40B4-BE49-F238E27FC236}">
                <a16:creationId xmlns:a16="http://schemas.microsoft.com/office/drawing/2014/main" id="{183AE042-7342-B1E1-CF2E-E40FAC04DCB5}"/>
              </a:ext>
            </a:extLst>
          </p:cNvPr>
          <p:cNvSpPr/>
          <p:nvPr/>
        </p:nvSpPr>
        <p:spPr>
          <a:xfrm>
            <a:off x="-245789" y="2475315"/>
            <a:ext cx="1810859" cy="3447005"/>
          </a:xfrm>
          <a:prstGeom prst="cube">
            <a:avLst>
              <a:gd name="adj" fmla="val 355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F9D91D67-DD62-68A3-B1B5-9CA23CCEBEF0}"/>
              </a:ext>
            </a:extLst>
          </p:cNvPr>
          <p:cNvGrpSpPr/>
          <p:nvPr/>
        </p:nvGrpSpPr>
        <p:grpSpPr>
          <a:xfrm rot="16200000">
            <a:off x="-1413578" y="4775486"/>
            <a:ext cx="3532088" cy="507266"/>
            <a:chOff x="2050026" y="5043465"/>
            <a:chExt cx="1778307" cy="147967"/>
          </a:xfrm>
          <a:solidFill>
            <a:srgbClr val="66FFFF"/>
          </a:solidFill>
          <a:scene3d>
            <a:camera prst="obliqueTopLeft"/>
            <a:lightRig rig="threePt" dir="t"/>
          </a:scene3d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07B41D3-05FE-D591-10E7-D420B17012A0}"/>
                </a:ext>
              </a:extLst>
            </p:cNvPr>
            <p:cNvSpPr/>
            <p:nvPr/>
          </p:nvSpPr>
          <p:spPr>
            <a:xfrm>
              <a:off x="2050026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FA354AD-BA23-1F15-31BE-14C3923A6D43}"/>
                </a:ext>
              </a:extLst>
            </p:cNvPr>
            <p:cNvSpPr/>
            <p:nvPr/>
          </p:nvSpPr>
          <p:spPr>
            <a:xfrm>
              <a:off x="2287562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1E918C17-FF00-1CA4-5081-23E1864BC760}"/>
                </a:ext>
              </a:extLst>
            </p:cNvPr>
            <p:cNvSpPr/>
            <p:nvPr/>
          </p:nvSpPr>
          <p:spPr>
            <a:xfrm>
              <a:off x="2525098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9FC62D1C-011E-9B90-1FD4-E88ADDFC14D4}"/>
                </a:ext>
              </a:extLst>
            </p:cNvPr>
            <p:cNvSpPr/>
            <p:nvPr/>
          </p:nvSpPr>
          <p:spPr>
            <a:xfrm>
              <a:off x="3265896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87EFCEA0-7B6C-9C22-BA51-2AA4C0C3305D}"/>
                </a:ext>
              </a:extLst>
            </p:cNvPr>
            <p:cNvSpPr/>
            <p:nvPr/>
          </p:nvSpPr>
          <p:spPr>
            <a:xfrm>
              <a:off x="3453375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3BB4D40D-E057-E54A-8B59-6EAF3C53774A}"/>
                </a:ext>
              </a:extLst>
            </p:cNvPr>
            <p:cNvSpPr/>
            <p:nvPr/>
          </p:nvSpPr>
          <p:spPr>
            <a:xfrm>
              <a:off x="3680849" y="5043948"/>
              <a:ext cx="147484" cy="147484"/>
            </a:xfrm>
            <a:prstGeom prst="rect">
              <a:avLst/>
            </a:prstGeom>
            <a:solidFill>
              <a:srgbClr val="9766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BA8365A-D88E-FADF-4971-76DAA347FA6F}"/>
                </a:ext>
              </a:extLst>
            </p:cNvPr>
            <p:cNvSpPr/>
            <p:nvPr/>
          </p:nvSpPr>
          <p:spPr>
            <a:xfrm>
              <a:off x="2762634" y="5043948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D9FA5628-65F0-52A5-1B08-118776424C49}"/>
                </a:ext>
              </a:extLst>
            </p:cNvPr>
            <p:cNvSpPr/>
            <p:nvPr/>
          </p:nvSpPr>
          <p:spPr>
            <a:xfrm>
              <a:off x="3016891" y="5043465"/>
              <a:ext cx="147484" cy="1474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AACE1D8A-0F78-0B1A-07A6-71BE9C1752F6}"/>
              </a:ext>
            </a:extLst>
          </p:cNvPr>
          <p:cNvGrpSpPr/>
          <p:nvPr/>
        </p:nvGrpSpPr>
        <p:grpSpPr>
          <a:xfrm>
            <a:off x="4686" y="3779038"/>
            <a:ext cx="1998399" cy="3447005"/>
            <a:chOff x="4686" y="3779038"/>
            <a:chExt cx="1998399" cy="3447005"/>
          </a:xfrm>
        </p:grpSpPr>
        <p:sp>
          <p:nvSpPr>
            <p:cNvPr id="368" name="Cube 367">
              <a:extLst>
                <a:ext uri="{FF2B5EF4-FFF2-40B4-BE49-F238E27FC236}">
                  <a16:creationId xmlns:a16="http://schemas.microsoft.com/office/drawing/2014/main" id="{5C2BCAC5-2086-F977-4C79-B3FDA15AE9CC}"/>
                </a:ext>
              </a:extLst>
            </p:cNvPr>
            <p:cNvSpPr/>
            <p:nvPr/>
          </p:nvSpPr>
          <p:spPr>
            <a:xfrm>
              <a:off x="192226" y="3779038"/>
              <a:ext cx="1810859" cy="3447005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72DD1EA-3451-CC83-48FD-37963A914C3C}"/>
                </a:ext>
              </a:extLst>
            </p:cNvPr>
            <p:cNvGrpSpPr/>
            <p:nvPr/>
          </p:nvGrpSpPr>
          <p:grpSpPr>
            <a:xfrm>
              <a:off x="30555" y="4454311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E2BEC8F-725F-CE75-2A4E-199C919F4F8A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ABC8ED0-5E4A-FB25-4E11-BB564B7BF80E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846ED8F-77EE-86B6-1743-3903D928BE13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178FC9F-7D5C-C46E-4D92-8F9FD2E2D7DD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D366294-C51A-1FE0-AB7E-916B8CF10580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901A4BEC-0FE7-ABE1-AF25-20DC263C27A9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114BD38-509F-F060-1ABC-90132EF30A35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3B9F4B6C-8F49-40CA-4693-A2E275C5A6FA}"/>
                </a:ext>
              </a:extLst>
            </p:cNvPr>
            <p:cNvGrpSpPr/>
            <p:nvPr/>
          </p:nvGrpSpPr>
          <p:grpSpPr>
            <a:xfrm>
              <a:off x="4686" y="5299986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C0779D9F-BCA3-EF3F-DC08-1460DD57A2F9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26A7F554-FEC8-E02C-5323-F234C4F4FA73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8FF72A8D-F42B-D8B4-466A-EBCB9C9BC2B3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18F727A2-A03A-AC29-BEB7-AAC8EB574538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BCAD5D26-5B8C-4931-A57A-CB9D962606FF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AA8D347F-86CD-0E57-61F5-54206770437F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99370C0F-7AD6-5889-207C-1BD1280537CE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7D565D69-1D27-CA25-3062-04D19C729F0E}"/>
                </a:ext>
              </a:extLst>
            </p:cNvPr>
            <p:cNvGrpSpPr/>
            <p:nvPr/>
          </p:nvGrpSpPr>
          <p:grpSpPr>
            <a:xfrm>
              <a:off x="8313" y="6145661"/>
              <a:ext cx="1232586" cy="541437"/>
              <a:chOff x="2050026" y="5043948"/>
              <a:chExt cx="1778307" cy="147484"/>
            </a:xfrm>
            <a:solidFill>
              <a:srgbClr val="6E6699"/>
            </a:solidFill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A798DF-D867-6CDA-3CCA-CAD272A2333E}"/>
                  </a:ext>
                </a:extLst>
              </p:cNvPr>
              <p:cNvSpPr/>
              <p:nvPr/>
            </p:nvSpPr>
            <p:spPr>
              <a:xfrm>
                <a:off x="205002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729B16EA-0B24-215C-6F71-16B1AEC7C854}"/>
                  </a:ext>
                </a:extLst>
              </p:cNvPr>
              <p:cNvSpPr/>
              <p:nvPr/>
            </p:nvSpPr>
            <p:spPr>
              <a:xfrm>
                <a:off x="2287562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87266C45-04F6-5C70-E975-DD808B9D15BA}"/>
                  </a:ext>
                </a:extLst>
              </p:cNvPr>
              <p:cNvSpPr/>
              <p:nvPr/>
            </p:nvSpPr>
            <p:spPr>
              <a:xfrm>
                <a:off x="2525098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05801FB-0086-FF95-AC3B-C99E9C469487}"/>
                  </a:ext>
                </a:extLst>
              </p:cNvPr>
              <p:cNvSpPr/>
              <p:nvPr/>
            </p:nvSpPr>
            <p:spPr>
              <a:xfrm>
                <a:off x="3265896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DA1293A6-EED7-A158-284E-5EBF10041A4D}"/>
                  </a:ext>
                </a:extLst>
              </p:cNvPr>
              <p:cNvSpPr/>
              <p:nvPr/>
            </p:nvSpPr>
            <p:spPr>
              <a:xfrm>
                <a:off x="3453375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BDC2F865-0A59-00CE-EDF2-68252888CFF2}"/>
                  </a:ext>
                </a:extLst>
              </p:cNvPr>
              <p:cNvSpPr/>
              <p:nvPr/>
            </p:nvSpPr>
            <p:spPr>
              <a:xfrm>
                <a:off x="3680849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277B6218-C801-6EEC-9ADF-825C3DC60BD5}"/>
                  </a:ext>
                </a:extLst>
              </p:cNvPr>
              <p:cNvSpPr/>
              <p:nvPr/>
            </p:nvSpPr>
            <p:spPr>
              <a:xfrm>
                <a:off x="2762634" y="5043948"/>
                <a:ext cx="147484" cy="14748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D6B85FA-713A-C6A4-9935-1ECDE8B61A3F}"/>
                </a:ext>
              </a:extLst>
            </p:cNvPr>
            <p:cNvSpPr/>
            <p:nvPr/>
          </p:nvSpPr>
          <p:spPr>
            <a:xfrm>
              <a:off x="1631510" y="4307491"/>
              <a:ext cx="288997" cy="26374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1E5217-2C23-FB33-131B-21913E2CEFCD}"/>
              </a:ext>
            </a:extLst>
          </p:cNvPr>
          <p:cNvGrpSpPr/>
          <p:nvPr/>
        </p:nvGrpSpPr>
        <p:grpSpPr>
          <a:xfrm>
            <a:off x="2123990" y="2327251"/>
            <a:ext cx="2591095" cy="5503523"/>
            <a:chOff x="3288727" y="2523335"/>
            <a:chExt cx="2319330" cy="466277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B310339-5931-D134-16EE-56C072A7DDC8}"/>
                </a:ext>
              </a:extLst>
            </p:cNvPr>
            <p:cNvSpPr/>
            <p:nvPr/>
          </p:nvSpPr>
          <p:spPr>
            <a:xfrm flipV="1">
              <a:off x="3288727" y="2529567"/>
              <a:ext cx="2011682" cy="4581633"/>
            </a:xfrm>
            <a:custGeom>
              <a:avLst/>
              <a:gdLst>
                <a:gd name="connsiteX0" fmla="*/ 77056 w 1499335"/>
                <a:gd name="connsiteY0" fmla="*/ 3907872 h 4248606"/>
                <a:gd name="connsiteX1" fmla="*/ 44783 w 1499335"/>
                <a:gd name="connsiteY1" fmla="*/ 486940 h 4248606"/>
                <a:gd name="connsiteX2" fmla="*/ 87814 w 1499335"/>
                <a:gd name="connsiteY2" fmla="*/ 35119 h 4248606"/>
                <a:gd name="connsiteX3" fmla="*/ 883880 w 1499335"/>
                <a:gd name="connsiteY3" fmla="*/ 35119 h 4248606"/>
                <a:gd name="connsiteX4" fmla="*/ 1131306 w 1499335"/>
                <a:gd name="connsiteY4" fmla="*/ 78150 h 4248606"/>
                <a:gd name="connsiteX5" fmla="*/ 1454035 w 1499335"/>
                <a:gd name="connsiteY5" fmla="*/ 88907 h 4248606"/>
                <a:gd name="connsiteX6" fmla="*/ 1454035 w 1499335"/>
                <a:gd name="connsiteY6" fmla="*/ 1153914 h 4248606"/>
                <a:gd name="connsiteX7" fmla="*/ 1454035 w 1499335"/>
                <a:gd name="connsiteY7" fmla="*/ 3445293 h 4248606"/>
                <a:gd name="connsiteX8" fmla="*/ 1378732 w 1499335"/>
                <a:gd name="connsiteY8" fmla="*/ 4047721 h 4248606"/>
                <a:gd name="connsiteX9" fmla="*/ 98572 w 1499335"/>
                <a:gd name="connsiteY9" fmla="*/ 4144540 h 4248606"/>
                <a:gd name="connsiteX10" fmla="*/ 77056 w 1499335"/>
                <a:gd name="connsiteY10" fmla="*/ 3907872 h 4248606"/>
                <a:gd name="connsiteX0" fmla="*/ 64369 w 1486648"/>
                <a:gd name="connsiteY0" fmla="*/ 3907872 h 4235042"/>
                <a:gd name="connsiteX1" fmla="*/ 32096 w 1486648"/>
                <a:gd name="connsiteY1" fmla="*/ 486940 h 4235042"/>
                <a:gd name="connsiteX2" fmla="*/ 75127 w 1486648"/>
                <a:gd name="connsiteY2" fmla="*/ 35119 h 4235042"/>
                <a:gd name="connsiteX3" fmla="*/ 871193 w 1486648"/>
                <a:gd name="connsiteY3" fmla="*/ 35119 h 4235042"/>
                <a:gd name="connsiteX4" fmla="*/ 1118619 w 1486648"/>
                <a:gd name="connsiteY4" fmla="*/ 78150 h 4235042"/>
                <a:gd name="connsiteX5" fmla="*/ 1441348 w 1486648"/>
                <a:gd name="connsiteY5" fmla="*/ 88907 h 4235042"/>
                <a:gd name="connsiteX6" fmla="*/ 1441348 w 1486648"/>
                <a:gd name="connsiteY6" fmla="*/ 1153914 h 4235042"/>
                <a:gd name="connsiteX7" fmla="*/ 1441348 w 1486648"/>
                <a:gd name="connsiteY7" fmla="*/ 3445293 h 4235042"/>
                <a:gd name="connsiteX8" fmla="*/ 1366045 w 1486648"/>
                <a:gd name="connsiteY8" fmla="*/ 4047721 h 4235042"/>
                <a:gd name="connsiteX9" fmla="*/ 182704 w 1486648"/>
                <a:gd name="connsiteY9" fmla="*/ 4115441 h 4235042"/>
                <a:gd name="connsiteX10" fmla="*/ 64369 w 1486648"/>
                <a:gd name="connsiteY10" fmla="*/ 3907872 h 4235042"/>
                <a:gd name="connsiteX0" fmla="*/ 64369 w 1486648"/>
                <a:gd name="connsiteY0" fmla="*/ 3907872 h 4204145"/>
                <a:gd name="connsiteX1" fmla="*/ 32096 w 1486648"/>
                <a:gd name="connsiteY1" fmla="*/ 486940 h 4204145"/>
                <a:gd name="connsiteX2" fmla="*/ 75127 w 1486648"/>
                <a:gd name="connsiteY2" fmla="*/ 35119 h 4204145"/>
                <a:gd name="connsiteX3" fmla="*/ 871193 w 1486648"/>
                <a:gd name="connsiteY3" fmla="*/ 35119 h 4204145"/>
                <a:gd name="connsiteX4" fmla="*/ 1118619 w 1486648"/>
                <a:gd name="connsiteY4" fmla="*/ 78150 h 4204145"/>
                <a:gd name="connsiteX5" fmla="*/ 1441348 w 1486648"/>
                <a:gd name="connsiteY5" fmla="*/ 88907 h 4204145"/>
                <a:gd name="connsiteX6" fmla="*/ 1441348 w 1486648"/>
                <a:gd name="connsiteY6" fmla="*/ 1153914 h 4204145"/>
                <a:gd name="connsiteX7" fmla="*/ 1441348 w 1486648"/>
                <a:gd name="connsiteY7" fmla="*/ 3445293 h 4204145"/>
                <a:gd name="connsiteX8" fmla="*/ 1366045 w 1486648"/>
                <a:gd name="connsiteY8" fmla="*/ 4047721 h 4204145"/>
                <a:gd name="connsiteX9" fmla="*/ 182704 w 1486648"/>
                <a:gd name="connsiteY9" fmla="*/ 4115441 h 4204145"/>
                <a:gd name="connsiteX10" fmla="*/ 64369 w 1486648"/>
                <a:gd name="connsiteY10" fmla="*/ 3907872 h 4204145"/>
                <a:gd name="connsiteX0" fmla="*/ 64369 w 1486648"/>
                <a:gd name="connsiteY0" fmla="*/ 3907872 h 4213594"/>
                <a:gd name="connsiteX1" fmla="*/ 32096 w 1486648"/>
                <a:gd name="connsiteY1" fmla="*/ 486940 h 4213594"/>
                <a:gd name="connsiteX2" fmla="*/ 75127 w 1486648"/>
                <a:gd name="connsiteY2" fmla="*/ 35119 h 4213594"/>
                <a:gd name="connsiteX3" fmla="*/ 871193 w 1486648"/>
                <a:gd name="connsiteY3" fmla="*/ 35119 h 4213594"/>
                <a:gd name="connsiteX4" fmla="*/ 1118619 w 1486648"/>
                <a:gd name="connsiteY4" fmla="*/ 78150 h 4213594"/>
                <a:gd name="connsiteX5" fmla="*/ 1441348 w 1486648"/>
                <a:gd name="connsiteY5" fmla="*/ 88907 h 4213594"/>
                <a:gd name="connsiteX6" fmla="*/ 1441348 w 1486648"/>
                <a:gd name="connsiteY6" fmla="*/ 1153914 h 4213594"/>
                <a:gd name="connsiteX7" fmla="*/ 1441348 w 1486648"/>
                <a:gd name="connsiteY7" fmla="*/ 3445293 h 4213594"/>
                <a:gd name="connsiteX8" fmla="*/ 1366045 w 1486648"/>
                <a:gd name="connsiteY8" fmla="*/ 4047721 h 4213594"/>
                <a:gd name="connsiteX9" fmla="*/ 182704 w 1486648"/>
                <a:gd name="connsiteY9" fmla="*/ 4115441 h 4213594"/>
                <a:gd name="connsiteX10" fmla="*/ 64369 w 1486648"/>
                <a:gd name="connsiteY10" fmla="*/ 3907872 h 4213594"/>
                <a:gd name="connsiteX0" fmla="*/ 64369 w 1486648"/>
                <a:gd name="connsiteY0" fmla="*/ 3907872 h 4147818"/>
                <a:gd name="connsiteX1" fmla="*/ 32096 w 1486648"/>
                <a:gd name="connsiteY1" fmla="*/ 486940 h 4147818"/>
                <a:gd name="connsiteX2" fmla="*/ 75127 w 1486648"/>
                <a:gd name="connsiteY2" fmla="*/ 35119 h 4147818"/>
                <a:gd name="connsiteX3" fmla="*/ 871193 w 1486648"/>
                <a:gd name="connsiteY3" fmla="*/ 35119 h 4147818"/>
                <a:gd name="connsiteX4" fmla="*/ 1118619 w 1486648"/>
                <a:gd name="connsiteY4" fmla="*/ 78150 h 4147818"/>
                <a:gd name="connsiteX5" fmla="*/ 1441348 w 1486648"/>
                <a:gd name="connsiteY5" fmla="*/ 88907 h 4147818"/>
                <a:gd name="connsiteX6" fmla="*/ 1441348 w 1486648"/>
                <a:gd name="connsiteY6" fmla="*/ 1153914 h 4147818"/>
                <a:gd name="connsiteX7" fmla="*/ 1441348 w 1486648"/>
                <a:gd name="connsiteY7" fmla="*/ 3445293 h 4147818"/>
                <a:gd name="connsiteX8" fmla="*/ 1366045 w 1486648"/>
                <a:gd name="connsiteY8" fmla="*/ 4047721 h 4147818"/>
                <a:gd name="connsiteX9" fmla="*/ 118158 w 1486648"/>
                <a:gd name="connsiteY9" fmla="*/ 3999041 h 4147818"/>
                <a:gd name="connsiteX10" fmla="*/ 64369 w 1486648"/>
                <a:gd name="connsiteY10" fmla="*/ 3907872 h 4147818"/>
                <a:gd name="connsiteX0" fmla="*/ 64369 w 1486648"/>
                <a:gd name="connsiteY0" fmla="*/ 3907872 h 4193469"/>
                <a:gd name="connsiteX1" fmla="*/ 32096 w 1486648"/>
                <a:gd name="connsiteY1" fmla="*/ 486940 h 4193469"/>
                <a:gd name="connsiteX2" fmla="*/ 75127 w 1486648"/>
                <a:gd name="connsiteY2" fmla="*/ 35119 h 4193469"/>
                <a:gd name="connsiteX3" fmla="*/ 871193 w 1486648"/>
                <a:gd name="connsiteY3" fmla="*/ 35119 h 4193469"/>
                <a:gd name="connsiteX4" fmla="*/ 1118619 w 1486648"/>
                <a:gd name="connsiteY4" fmla="*/ 78150 h 4193469"/>
                <a:gd name="connsiteX5" fmla="*/ 1441348 w 1486648"/>
                <a:gd name="connsiteY5" fmla="*/ 88907 h 4193469"/>
                <a:gd name="connsiteX6" fmla="*/ 1441348 w 1486648"/>
                <a:gd name="connsiteY6" fmla="*/ 1153914 h 4193469"/>
                <a:gd name="connsiteX7" fmla="*/ 1441348 w 1486648"/>
                <a:gd name="connsiteY7" fmla="*/ 3445293 h 4193469"/>
                <a:gd name="connsiteX8" fmla="*/ 1366045 w 1486648"/>
                <a:gd name="connsiteY8" fmla="*/ 4047721 h 4193469"/>
                <a:gd name="connsiteX9" fmla="*/ 311795 w 1486648"/>
                <a:gd name="connsiteY9" fmla="*/ 4086341 h 4193469"/>
                <a:gd name="connsiteX10" fmla="*/ 64369 w 1486648"/>
                <a:gd name="connsiteY10" fmla="*/ 3907872 h 4193469"/>
                <a:gd name="connsiteX0" fmla="*/ 108396 w 1530675"/>
                <a:gd name="connsiteY0" fmla="*/ 3907872 h 4236380"/>
                <a:gd name="connsiteX1" fmla="*/ 76123 w 1530675"/>
                <a:gd name="connsiteY1" fmla="*/ 486940 h 4236380"/>
                <a:gd name="connsiteX2" fmla="*/ 119154 w 1530675"/>
                <a:gd name="connsiteY2" fmla="*/ 35119 h 4236380"/>
                <a:gd name="connsiteX3" fmla="*/ 915220 w 1530675"/>
                <a:gd name="connsiteY3" fmla="*/ 35119 h 4236380"/>
                <a:gd name="connsiteX4" fmla="*/ 1162646 w 1530675"/>
                <a:gd name="connsiteY4" fmla="*/ 78150 h 4236380"/>
                <a:gd name="connsiteX5" fmla="*/ 1485375 w 1530675"/>
                <a:gd name="connsiteY5" fmla="*/ 88907 h 4236380"/>
                <a:gd name="connsiteX6" fmla="*/ 1485375 w 1530675"/>
                <a:gd name="connsiteY6" fmla="*/ 1153914 h 4236380"/>
                <a:gd name="connsiteX7" fmla="*/ 1485375 w 1530675"/>
                <a:gd name="connsiteY7" fmla="*/ 3445293 h 4236380"/>
                <a:gd name="connsiteX8" fmla="*/ 1410072 w 1530675"/>
                <a:gd name="connsiteY8" fmla="*/ 4047721 h 4236380"/>
                <a:gd name="connsiteX9" fmla="*/ 108396 w 1530675"/>
                <a:gd name="connsiteY9" fmla="*/ 3907872 h 4236380"/>
                <a:gd name="connsiteX0" fmla="*/ 64369 w 1486648"/>
                <a:gd name="connsiteY0" fmla="*/ 3907872 h 4131191"/>
                <a:gd name="connsiteX1" fmla="*/ 32096 w 1486648"/>
                <a:gd name="connsiteY1" fmla="*/ 486940 h 4131191"/>
                <a:gd name="connsiteX2" fmla="*/ 75127 w 1486648"/>
                <a:gd name="connsiteY2" fmla="*/ 35119 h 4131191"/>
                <a:gd name="connsiteX3" fmla="*/ 871193 w 1486648"/>
                <a:gd name="connsiteY3" fmla="*/ 35119 h 4131191"/>
                <a:gd name="connsiteX4" fmla="*/ 1118619 w 1486648"/>
                <a:gd name="connsiteY4" fmla="*/ 78150 h 4131191"/>
                <a:gd name="connsiteX5" fmla="*/ 1441348 w 1486648"/>
                <a:gd name="connsiteY5" fmla="*/ 88907 h 4131191"/>
                <a:gd name="connsiteX6" fmla="*/ 1441348 w 1486648"/>
                <a:gd name="connsiteY6" fmla="*/ 1153914 h 4131191"/>
                <a:gd name="connsiteX7" fmla="*/ 1441348 w 1486648"/>
                <a:gd name="connsiteY7" fmla="*/ 3445293 h 4131191"/>
                <a:gd name="connsiteX8" fmla="*/ 1366045 w 1486648"/>
                <a:gd name="connsiteY8" fmla="*/ 4047721 h 4131191"/>
                <a:gd name="connsiteX9" fmla="*/ 64369 w 1486648"/>
                <a:gd name="connsiteY9" fmla="*/ 3907872 h 413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86648" h="4131191">
                  <a:moveTo>
                    <a:pt x="64369" y="3907872"/>
                  </a:moveTo>
                  <a:cubicBezTo>
                    <a:pt x="121742" y="3576309"/>
                    <a:pt x="30303" y="1132399"/>
                    <a:pt x="32096" y="486940"/>
                  </a:cubicBezTo>
                  <a:cubicBezTo>
                    <a:pt x="33889" y="-158519"/>
                    <a:pt x="-64723" y="110422"/>
                    <a:pt x="75127" y="35119"/>
                  </a:cubicBezTo>
                  <a:cubicBezTo>
                    <a:pt x="214977" y="-40185"/>
                    <a:pt x="697278" y="27947"/>
                    <a:pt x="871193" y="35119"/>
                  </a:cubicBezTo>
                  <a:cubicBezTo>
                    <a:pt x="1045108" y="42291"/>
                    <a:pt x="1023593" y="69185"/>
                    <a:pt x="1118619" y="78150"/>
                  </a:cubicBezTo>
                  <a:cubicBezTo>
                    <a:pt x="1213645" y="87115"/>
                    <a:pt x="1387560" y="-90387"/>
                    <a:pt x="1441348" y="88907"/>
                  </a:cubicBezTo>
                  <a:cubicBezTo>
                    <a:pt x="1495136" y="268201"/>
                    <a:pt x="1441348" y="1153914"/>
                    <a:pt x="1441348" y="1153914"/>
                  </a:cubicBezTo>
                  <a:cubicBezTo>
                    <a:pt x="1441348" y="1713312"/>
                    <a:pt x="1453898" y="2962992"/>
                    <a:pt x="1441348" y="3445293"/>
                  </a:cubicBezTo>
                  <a:cubicBezTo>
                    <a:pt x="1428798" y="3927594"/>
                    <a:pt x="1591955" y="3931180"/>
                    <a:pt x="1366045" y="4047721"/>
                  </a:cubicBezTo>
                  <a:cubicBezTo>
                    <a:pt x="1136549" y="4124817"/>
                    <a:pt x="6996" y="4239435"/>
                    <a:pt x="64369" y="3907872"/>
                  </a:cubicBezTo>
                  <a:close/>
                </a:path>
              </a:pathLst>
            </a:custGeom>
            <a:solidFill>
              <a:srgbClr val="1525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3C46796-53A1-9139-03BE-3C600DC12ED1}"/>
                </a:ext>
              </a:extLst>
            </p:cNvPr>
            <p:cNvSpPr/>
            <p:nvPr/>
          </p:nvSpPr>
          <p:spPr>
            <a:xfrm flipV="1">
              <a:off x="3622561" y="2523335"/>
              <a:ext cx="1985496" cy="4608984"/>
            </a:xfrm>
            <a:custGeom>
              <a:avLst/>
              <a:gdLst>
                <a:gd name="connsiteX0" fmla="*/ 77056 w 1499335"/>
                <a:gd name="connsiteY0" fmla="*/ 3907872 h 4248606"/>
                <a:gd name="connsiteX1" fmla="*/ 44783 w 1499335"/>
                <a:gd name="connsiteY1" fmla="*/ 486940 h 4248606"/>
                <a:gd name="connsiteX2" fmla="*/ 87814 w 1499335"/>
                <a:gd name="connsiteY2" fmla="*/ 35119 h 4248606"/>
                <a:gd name="connsiteX3" fmla="*/ 883880 w 1499335"/>
                <a:gd name="connsiteY3" fmla="*/ 35119 h 4248606"/>
                <a:gd name="connsiteX4" fmla="*/ 1131306 w 1499335"/>
                <a:gd name="connsiteY4" fmla="*/ 78150 h 4248606"/>
                <a:gd name="connsiteX5" fmla="*/ 1454035 w 1499335"/>
                <a:gd name="connsiteY5" fmla="*/ 88907 h 4248606"/>
                <a:gd name="connsiteX6" fmla="*/ 1454035 w 1499335"/>
                <a:gd name="connsiteY6" fmla="*/ 1153914 h 4248606"/>
                <a:gd name="connsiteX7" fmla="*/ 1454035 w 1499335"/>
                <a:gd name="connsiteY7" fmla="*/ 3445293 h 4248606"/>
                <a:gd name="connsiteX8" fmla="*/ 1378732 w 1499335"/>
                <a:gd name="connsiteY8" fmla="*/ 4047721 h 4248606"/>
                <a:gd name="connsiteX9" fmla="*/ 98572 w 1499335"/>
                <a:gd name="connsiteY9" fmla="*/ 4144540 h 4248606"/>
                <a:gd name="connsiteX10" fmla="*/ 77056 w 1499335"/>
                <a:gd name="connsiteY10" fmla="*/ 3907872 h 4248606"/>
                <a:gd name="connsiteX0" fmla="*/ 64369 w 1486648"/>
                <a:gd name="connsiteY0" fmla="*/ 3907872 h 4235042"/>
                <a:gd name="connsiteX1" fmla="*/ 32096 w 1486648"/>
                <a:gd name="connsiteY1" fmla="*/ 486940 h 4235042"/>
                <a:gd name="connsiteX2" fmla="*/ 75127 w 1486648"/>
                <a:gd name="connsiteY2" fmla="*/ 35119 h 4235042"/>
                <a:gd name="connsiteX3" fmla="*/ 871193 w 1486648"/>
                <a:gd name="connsiteY3" fmla="*/ 35119 h 4235042"/>
                <a:gd name="connsiteX4" fmla="*/ 1118619 w 1486648"/>
                <a:gd name="connsiteY4" fmla="*/ 78150 h 4235042"/>
                <a:gd name="connsiteX5" fmla="*/ 1441348 w 1486648"/>
                <a:gd name="connsiteY5" fmla="*/ 88907 h 4235042"/>
                <a:gd name="connsiteX6" fmla="*/ 1441348 w 1486648"/>
                <a:gd name="connsiteY6" fmla="*/ 1153914 h 4235042"/>
                <a:gd name="connsiteX7" fmla="*/ 1441348 w 1486648"/>
                <a:gd name="connsiteY7" fmla="*/ 3445293 h 4235042"/>
                <a:gd name="connsiteX8" fmla="*/ 1366045 w 1486648"/>
                <a:gd name="connsiteY8" fmla="*/ 4047721 h 4235042"/>
                <a:gd name="connsiteX9" fmla="*/ 182704 w 1486648"/>
                <a:gd name="connsiteY9" fmla="*/ 4115441 h 4235042"/>
                <a:gd name="connsiteX10" fmla="*/ 64369 w 1486648"/>
                <a:gd name="connsiteY10" fmla="*/ 3907872 h 4235042"/>
                <a:gd name="connsiteX0" fmla="*/ 64369 w 1486648"/>
                <a:gd name="connsiteY0" fmla="*/ 3907872 h 4204145"/>
                <a:gd name="connsiteX1" fmla="*/ 32096 w 1486648"/>
                <a:gd name="connsiteY1" fmla="*/ 486940 h 4204145"/>
                <a:gd name="connsiteX2" fmla="*/ 75127 w 1486648"/>
                <a:gd name="connsiteY2" fmla="*/ 35119 h 4204145"/>
                <a:gd name="connsiteX3" fmla="*/ 871193 w 1486648"/>
                <a:gd name="connsiteY3" fmla="*/ 35119 h 4204145"/>
                <a:gd name="connsiteX4" fmla="*/ 1118619 w 1486648"/>
                <a:gd name="connsiteY4" fmla="*/ 78150 h 4204145"/>
                <a:gd name="connsiteX5" fmla="*/ 1441348 w 1486648"/>
                <a:gd name="connsiteY5" fmla="*/ 88907 h 4204145"/>
                <a:gd name="connsiteX6" fmla="*/ 1441348 w 1486648"/>
                <a:gd name="connsiteY6" fmla="*/ 1153914 h 4204145"/>
                <a:gd name="connsiteX7" fmla="*/ 1441348 w 1486648"/>
                <a:gd name="connsiteY7" fmla="*/ 3445293 h 4204145"/>
                <a:gd name="connsiteX8" fmla="*/ 1366045 w 1486648"/>
                <a:gd name="connsiteY8" fmla="*/ 4047721 h 4204145"/>
                <a:gd name="connsiteX9" fmla="*/ 182704 w 1486648"/>
                <a:gd name="connsiteY9" fmla="*/ 4115441 h 4204145"/>
                <a:gd name="connsiteX10" fmla="*/ 64369 w 1486648"/>
                <a:gd name="connsiteY10" fmla="*/ 3907872 h 4204145"/>
                <a:gd name="connsiteX0" fmla="*/ 64369 w 1486648"/>
                <a:gd name="connsiteY0" fmla="*/ 3907872 h 4213594"/>
                <a:gd name="connsiteX1" fmla="*/ 32096 w 1486648"/>
                <a:gd name="connsiteY1" fmla="*/ 486940 h 4213594"/>
                <a:gd name="connsiteX2" fmla="*/ 75127 w 1486648"/>
                <a:gd name="connsiteY2" fmla="*/ 35119 h 4213594"/>
                <a:gd name="connsiteX3" fmla="*/ 871193 w 1486648"/>
                <a:gd name="connsiteY3" fmla="*/ 35119 h 4213594"/>
                <a:gd name="connsiteX4" fmla="*/ 1118619 w 1486648"/>
                <a:gd name="connsiteY4" fmla="*/ 78150 h 4213594"/>
                <a:gd name="connsiteX5" fmla="*/ 1441348 w 1486648"/>
                <a:gd name="connsiteY5" fmla="*/ 88907 h 4213594"/>
                <a:gd name="connsiteX6" fmla="*/ 1441348 w 1486648"/>
                <a:gd name="connsiteY6" fmla="*/ 1153914 h 4213594"/>
                <a:gd name="connsiteX7" fmla="*/ 1441348 w 1486648"/>
                <a:gd name="connsiteY7" fmla="*/ 3445293 h 4213594"/>
                <a:gd name="connsiteX8" fmla="*/ 1366045 w 1486648"/>
                <a:gd name="connsiteY8" fmla="*/ 4047721 h 4213594"/>
                <a:gd name="connsiteX9" fmla="*/ 182704 w 1486648"/>
                <a:gd name="connsiteY9" fmla="*/ 4115441 h 4213594"/>
                <a:gd name="connsiteX10" fmla="*/ 64369 w 1486648"/>
                <a:gd name="connsiteY10" fmla="*/ 3907872 h 4213594"/>
                <a:gd name="connsiteX0" fmla="*/ 64369 w 1486648"/>
                <a:gd name="connsiteY0" fmla="*/ 3907872 h 4147818"/>
                <a:gd name="connsiteX1" fmla="*/ 32096 w 1486648"/>
                <a:gd name="connsiteY1" fmla="*/ 486940 h 4147818"/>
                <a:gd name="connsiteX2" fmla="*/ 75127 w 1486648"/>
                <a:gd name="connsiteY2" fmla="*/ 35119 h 4147818"/>
                <a:gd name="connsiteX3" fmla="*/ 871193 w 1486648"/>
                <a:gd name="connsiteY3" fmla="*/ 35119 h 4147818"/>
                <a:gd name="connsiteX4" fmla="*/ 1118619 w 1486648"/>
                <a:gd name="connsiteY4" fmla="*/ 78150 h 4147818"/>
                <a:gd name="connsiteX5" fmla="*/ 1441348 w 1486648"/>
                <a:gd name="connsiteY5" fmla="*/ 88907 h 4147818"/>
                <a:gd name="connsiteX6" fmla="*/ 1441348 w 1486648"/>
                <a:gd name="connsiteY6" fmla="*/ 1153914 h 4147818"/>
                <a:gd name="connsiteX7" fmla="*/ 1441348 w 1486648"/>
                <a:gd name="connsiteY7" fmla="*/ 3445293 h 4147818"/>
                <a:gd name="connsiteX8" fmla="*/ 1366045 w 1486648"/>
                <a:gd name="connsiteY8" fmla="*/ 4047721 h 4147818"/>
                <a:gd name="connsiteX9" fmla="*/ 118158 w 1486648"/>
                <a:gd name="connsiteY9" fmla="*/ 3999041 h 4147818"/>
                <a:gd name="connsiteX10" fmla="*/ 64369 w 1486648"/>
                <a:gd name="connsiteY10" fmla="*/ 3907872 h 4147818"/>
                <a:gd name="connsiteX0" fmla="*/ 64369 w 1486648"/>
                <a:gd name="connsiteY0" fmla="*/ 3907872 h 4193469"/>
                <a:gd name="connsiteX1" fmla="*/ 32096 w 1486648"/>
                <a:gd name="connsiteY1" fmla="*/ 486940 h 4193469"/>
                <a:gd name="connsiteX2" fmla="*/ 75127 w 1486648"/>
                <a:gd name="connsiteY2" fmla="*/ 35119 h 4193469"/>
                <a:gd name="connsiteX3" fmla="*/ 871193 w 1486648"/>
                <a:gd name="connsiteY3" fmla="*/ 35119 h 4193469"/>
                <a:gd name="connsiteX4" fmla="*/ 1118619 w 1486648"/>
                <a:gd name="connsiteY4" fmla="*/ 78150 h 4193469"/>
                <a:gd name="connsiteX5" fmla="*/ 1441348 w 1486648"/>
                <a:gd name="connsiteY5" fmla="*/ 88907 h 4193469"/>
                <a:gd name="connsiteX6" fmla="*/ 1441348 w 1486648"/>
                <a:gd name="connsiteY6" fmla="*/ 1153914 h 4193469"/>
                <a:gd name="connsiteX7" fmla="*/ 1441348 w 1486648"/>
                <a:gd name="connsiteY7" fmla="*/ 3445293 h 4193469"/>
                <a:gd name="connsiteX8" fmla="*/ 1366045 w 1486648"/>
                <a:gd name="connsiteY8" fmla="*/ 4047721 h 4193469"/>
                <a:gd name="connsiteX9" fmla="*/ 311795 w 1486648"/>
                <a:gd name="connsiteY9" fmla="*/ 4086341 h 4193469"/>
                <a:gd name="connsiteX10" fmla="*/ 64369 w 1486648"/>
                <a:gd name="connsiteY10" fmla="*/ 3907872 h 4193469"/>
                <a:gd name="connsiteX0" fmla="*/ 108396 w 1530675"/>
                <a:gd name="connsiteY0" fmla="*/ 3907872 h 4236380"/>
                <a:gd name="connsiteX1" fmla="*/ 76123 w 1530675"/>
                <a:gd name="connsiteY1" fmla="*/ 486940 h 4236380"/>
                <a:gd name="connsiteX2" fmla="*/ 119154 w 1530675"/>
                <a:gd name="connsiteY2" fmla="*/ 35119 h 4236380"/>
                <a:gd name="connsiteX3" fmla="*/ 915220 w 1530675"/>
                <a:gd name="connsiteY3" fmla="*/ 35119 h 4236380"/>
                <a:gd name="connsiteX4" fmla="*/ 1162646 w 1530675"/>
                <a:gd name="connsiteY4" fmla="*/ 78150 h 4236380"/>
                <a:gd name="connsiteX5" fmla="*/ 1485375 w 1530675"/>
                <a:gd name="connsiteY5" fmla="*/ 88907 h 4236380"/>
                <a:gd name="connsiteX6" fmla="*/ 1485375 w 1530675"/>
                <a:gd name="connsiteY6" fmla="*/ 1153914 h 4236380"/>
                <a:gd name="connsiteX7" fmla="*/ 1485375 w 1530675"/>
                <a:gd name="connsiteY7" fmla="*/ 3445293 h 4236380"/>
                <a:gd name="connsiteX8" fmla="*/ 1410072 w 1530675"/>
                <a:gd name="connsiteY8" fmla="*/ 4047721 h 4236380"/>
                <a:gd name="connsiteX9" fmla="*/ 108396 w 1530675"/>
                <a:gd name="connsiteY9" fmla="*/ 3907872 h 4236380"/>
                <a:gd name="connsiteX0" fmla="*/ 64369 w 1486648"/>
                <a:gd name="connsiteY0" fmla="*/ 3907872 h 4131191"/>
                <a:gd name="connsiteX1" fmla="*/ 32096 w 1486648"/>
                <a:gd name="connsiteY1" fmla="*/ 486940 h 4131191"/>
                <a:gd name="connsiteX2" fmla="*/ 75127 w 1486648"/>
                <a:gd name="connsiteY2" fmla="*/ 35119 h 4131191"/>
                <a:gd name="connsiteX3" fmla="*/ 871193 w 1486648"/>
                <a:gd name="connsiteY3" fmla="*/ 35119 h 4131191"/>
                <a:gd name="connsiteX4" fmla="*/ 1118619 w 1486648"/>
                <a:gd name="connsiteY4" fmla="*/ 78150 h 4131191"/>
                <a:gd name="connsiteX5" fmla="*/ 1441348 w 1486648"/>
                <a:gd name="connsiteY5" fmla="*/ 88907 h 4131191"/>
                <a:gd name="connsiteX6" fmla="*/ 1441348 w 1486648"/>
                <a:gd name="connsiteY6" fmla="*/ 1153914 h 4131191"/>
                <a:gd name="connsiteX7" fmla="*/ 1441348 w 1486648"/>
                <a:gd name="connsiteY7" fmla="*/ 3445293 h 4131191"/>
                <a:gd name="connsiteX8" fmla="*/ 1366045 w 1486648"/>
                <a:gd name="connsiteY8" fmla="*/ 4047721 h 4131191"/>
                <a:gd name="connsiteX9" fmla="*/ 64369 w 1486648"/>
                <a:gd name="connsiteY9" fmla="*/ 3907872 h 4131191"/>
                <a:gd name="connsiteX0" fmla="*/ 106162 w 1488691"/>
                <a:gd name="connsiteY0" fmla="*/ 3927273 h 4140786"/>
                <a:gd name="connsiteX1" fmla="*/ 34139 w 1488691"/>
                <a:gd name="connsiteY1" fmla="*/ 486940 h 4140786"/>
                <a:gd name="connsiteX2" fmla="*/ 77170 w 1488691"/>
                <a:gd name="connsiteY2" fmla="*/ 35119 h 4140786"/>
                <a:gd name="connsiteX3" fmla="*/ 873236 w 1488691"/>
                <a:gd name="connsiteY3" fmla="*/ 35119 h 4140786"/>
                <a:gd name="connsiteX4" fmla="*/ 1120662 w 1488691"/>
                <a:gd name="connsiteY4" fmla="*/ 78150 h 4140786"/>
                <a:gd name="connsiteX5" fmla="*/ 1443391 w 1488691"/>
                <a:gd name="connsiteY5" fmla="*/ 88907 h 4140786"/>
                <a:gd name="connsiteX6" fmla="*/ 1443391 w 1488691"/>
                <a:gd name="connsiteY6" fmla="*/ 1153914 h 4140786"/>
                <a:gd name="connsiteX7" fmla="*/ 1443391 w 1488691"/>
                <a:gd name="connsiteY7" fmla="*/ 3445293 h 4140786"/>
                <a:gd name="connsiteX8" fmla="*/ 1368088 w 1488691"/>
                <a:gd name="connsiteY8" fmla="*/ 4047721 h 4140786"/>
                <a:gd name="connsiteX9" fmla="*/ 106162 w 1488691"/>
                <a:gd name="connsiteY9" fmla="*/ 3927273 h 4140786"/>
                <a:gd name="connsiteX0" fmla="*/ 106162 w 1488691"/>
                <a:gd name="connsiteY0" fmla="*/ 3927273 h 4163566"/>
                <a:gd name="connsiteX1" fmla="*/ 34139 w 1488691"/>
                <a:gd name="connsiteY1" fmla="*/ 486940 h 4163566"/>
                <a:gd name="connsiteX2" fmla="*/ 77170 w 1488691"/>
                <a:gd name="connsiteY2" fmla="*/ 35119 h 4163566"/>
                <a:gd name="connsiteX3" fmla="*/ 873236 w 1488691"/>
                <a:gd name="connsiteY3" fmla="*/ 35119 h 4163566"/>
                <a:gd name="connsiteX4" fmla="*/ 1120662 w 1488691"/>
                <a:gd name="connsiteY4" fmla="*/ 78150 h 4163566"/>
                <a:gd name="connsiteX5" fmla="*/ 1443391 w 1488691"/>
                <a:gd name="connsiteY5" fmla="*/ 88907 h 4163566"/>
                <a:gd name="connsiteX6" fmla="*/ 1443391 w 1488691"/>
                <a:gd name="connsiteY6" fmla="*/ 1153914 h 4163566"/>
                <a:gd name="connsiteX7" fmla="*/ 1443391 w 1488691"/>
                <a:gd name="connsiteY7" fmla="*/ 3445293 h 4163566"/>
                <a:gd name="connsiteX8" fmla="*/ 1368088 w 1488691"/>
                <a:gd name="connsiteY8" fmla="*/ 4047721 h 4163566"/>
                <a:gd name="connsiteX9" fmla="*/ 106162 w 1488691"/>
                <a:gd name="connsiteY9" fmla="*/ 3927273 h 4163566"/>
                <a:gd name="connsiteX0" fmla="*/ 106162 w 1467296"/>
                <a:gd name="connsiteY0" fmla="*/ 3927273 h 4163566"/>
                <a:gd name="connsiteX1" fmla="*/ 34139 w 1467296"/>
                <a:gd name="connsiteY1" fmla="*/ 486940 h 4163566"/>
                <a:gd name="connsiteX2" fmla="*/ 77170 w 1467296"/>
                <a:gd name="connsiteY2" fmla="*/ 35119 h 4163566"/>
                <a:gd name="connsiteX3" fmla="*/ 873236 w 1467296"/>
                <a:gd name="connsiteY3" fmla="*/ 35119 h 4163566"/>
                <a:gd name="connsiteX4" fmla="*/ 1120662 w 1467296"/>
                <a:gd name="connsiteY4" fmla="*/ 78150 h 4163566"/>
                <a:gd name="connsiteX5" fmla="*/ 1443391 w 1467296"/>
                <a:gd name="connsiteY5" fmla="*/ 88907 h 4163566"/>
                <a:gd name="connsiteX6" fmla="*/ 1443391 w 1467296"/>
                <a:gd name="connsiteY6" fmla="*/ 1153914 h 4163566"/>
                <a:gd name="connsiteX7" fmla="*/ 1443391 w 1467296"/>
                <a:gd name="connsiteY7" fmla="*/ 3445293 h 4163566"/>
                <a:gd name="connsiteX8" fmla="*/ 1368088 w 1467296"/>
                <a:gd name="connsiteY8" fmla="*/ 4047721 h 4163566"/>
                <a:gd name="connsiteX9" fmla="*/ 106162 w 1467296"/>
                <a:gd name="connsiteY9" fmla="*/ 3927273 h 4163566"/>
                <a:gd name="connsiteX0" fmla="*/ 106162 w 1467296"/>
                <a:gd name="connsiteY0" fmla="*/ 3927273 h 4159696"/>
                <a:gd name="connsiteX1" fmla="*/ 34139 w 1467296"/>
                <a:gd name="connsiteY1" fmla="*/ 486940 h 4159696"/>
                <a:gd name="connsiteX2" fmla="*/ 77170 w 1467296"/>
                <a:gd name="connsiteY2" fmla="*/ 35119 h 4159696"/>
                <a:gd name="connsiteX3" fmla="*/ 873236 w 1467296"/>
                <a:gd name="connsiteY3" fmla="*/ 35119 h 4159696"/>
                <a:gd name="connsiteX4" fmla="*/ 1120662 w 1467296"/>
                <a:gd name="connsiteY4" fmla="*/ 78150 h 4159696"/>
                <a:gd name="connsiteX5" fmla="*/ 1443391 w 1467296"/>
                <a:gd name="connsiteY5" fmla="*/ 88907 h 4159696"/>
                <a:gd name="connsiteX6" fmla="*/ 1443391 w 1467296"/>
                <a:gd name="connsiteY6" fmla="*/ 1153914 h 4159696"/>
                <a:gd name="connsiteX7" fmla="*/ 1443391 w 1467296"/>
                <a:gd name="connsiteY7" fmla="*/ 3445293 h 4159696"/>
                <a:gd name="connsiteX8" fmla="*/ 1368088 w 1467296"/>
                <a:gd name="connsiteY8" fmla="*/ 4047721 h 4159696"/>
                <a:gd name="connsiteX9" fmla="*/ 106162 w 1467296"/>
                <a:gd name="connsiteY9" fmla="*/ 3927273 h 4159696"/>
                <a:gd name="connsiteX0" fmla="*/ 106162 w 1467296"/>
                <a:gd name="connsiteY0" fmla="*/ 3927273 h 4155853"/>
                <a:gd name="connsiteX1" fmla="*/ 34139 w 1467296"/>
                <a:gd name="connsiteY1" fmla="*/ 486940 h 4155853"/>
                <a:gd name="connsiteX2" fmla="*/ 77170 w 1467296"/>
                <a:gd name="connsiteY2" fmla="*/ 35119 h 4155853"/>
                <a:gd name="connsiteX3" fmla="*/ 873236 w 1467296"/>
                <a:gd name="connsiteY3" fmla="*/ 35119 h 4155853"/>
                <a:gd name="connsiteX4" fmla="*/ 1120662 w 1467296"/>
                <a:gd name="connsiteY4" fmla="*/ 78150 h 4155853"/>
                <a:gd name="connsiteX5" fmla="*/ 1443391 w 1467296"/>
                <a:gd name="connsiteY5" fmla="*/ 88907 h 4155853"/>
                <a:gd name="connsiteX6" fmla="*/ 1443391 w 1467296"/>
                <a:gd name="connsiteY6" fmla="*/ 1153914 h 4155853"/>
                <a:gd name="connsiteX7" fmla="*/ 1443391 w 1467296"/>
                <a:gd name="connsiteY7" fmla="*/ 3445293 h 4155853"/>
                <a:gd name="connsiteX8" fmla="*/ 1368088 w 1467296"/>
                <a:gd name="connsiteY8" fmla="*/ 4047721 h 4155853"/>
                <a:gd name="connsiteX9" fmla="*/ 106162 w 1467296"/>
                <a:gd name="connsiteY9" fmla="*/ 3927273 h 415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7296" h="4155853">
                  <a:moveTo>
                    <a:pt x="106162" y="3927273"/>
                  </a:moveTo>
                  <a:cubicBezTo>
                    <a:pt x="76085" y="3556910"/>
                    <a:pt x="38971" y="1135632"/>
                    <a:pt x="34139" y="486940"/>
                  </a:cubicBezTo>
                  <a:cubicBezTo>
                    <a:pt x="29307" y="-161752"/>
                    <a:pt x="-62680" y="110422"/>
                    <a:pt x="77170" y="35119"/>
                  </a:cubicBezTo>
                  <a:cubicBezTo>
                    <a:pt x="217020" y="-40185"/>
                    <a:pt x="699321" y="27947"/>
                    <a:pt x="873236" y="35119"/>
                  </a:cubicBezTo>
                  <a:cubicBezTo>
                    <a:pt x="1047151" y="42291"/>
                    <a:pt x="1025636" y="69185"/>
                    <a:pt x="1120662" y="78150"/>
                  </a:cubicBezTo>
                  <a:cubicBezTo>
                    <a:pt x="1215688" y="87115"/>
                    <a:pt x="1389603" y="-90387"/>
                    <a:pt x="1443391" y="88907"/>
                  </a:cubicBezTo>
                  <a:cubicBezTo>
                    <a:pt x="1497179" y="268201"/>
                    <a:pt x="1443391" y="1153914"/>
                    <a:pt x="1443391" y="1153914"/>
                  </a:cubicBezTo>
                  <a:cubicBezTo>
                    <a:pt x="1443391" y="1713312"/>
                    <a:pt x="1455941" y="2962992"/>
                    <a:pt x="1443391" y="3445293"/>
                  </a:cubicBezTo>
                  <a:cubicBezTo>
                    <a:pt x="1430841" y="3927594"/>
                    <a:pt x="1403199" y="4037881"/>
                    <a:pt x="1368088" y="4047721"/>
                  </a:cubicBezTo>
                  <a:cubicBezTo>
                    <a:pt x="1138592" y="4124817"/>
                    <a:pt x="136239" y="4297636"/>
                    <a:pt x="106162" y="3927273"/>
                  </a:cubicBezTo>
                  <a:close/>
                </a:path>
              </a:pathLst>
            </a:custGeom>
            <a:solidFill>
              <a:srgbClr val="003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B61E55D-51DB-4975-AFE9-39AB57FA1731}"/>
                </a:ext>
              </a:extLst>
            </p:cNvPr>
            <p:cNvSpPr/>
            <p:nvPr/>
          </p:nvSpPr>
          <p:spPr>
            <a:xfrm>
              <a:off x="4519971" y="2614111"/>
              <a:ext cx="67517" cy="4572000"/>
            </a:xfrm>
            <a:custGeom>
              <a:avLst/>
              <a:gdLst>
                <a:gd name="connsiteX0" fmla="*/ 46002 w 67517"/>
                <a:gd name="connsiteY0" fmla="*/ 0 h 4572000"/>
                <a:gd name="connsiteX1" fmla="*/ 67517 w 67517"/>
                <a:gd name="connsiteY1" fmla="*/ 457200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7" h="4572000">
                  <a:moveTo>
                    <a:pt x="46002" y="0"/>
                  </a:moveTo>
                  <a:cubicBezTo>
                    <a:pt x="2971" y="1954306"/>
                    <a:pt x="-40060" y="3908612"/>
                    <a:pt x="67517" y="4572000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6538D4-B13A-F06F-77E1-3C113045B30C}"/>
                </a:ext>
              </a:extLst>
            </p:cNvPr>
            <p:cNvGrpSpPr/>
            <p:nvPr/>
          </p:nvGrpSpPr>
          <p:grpSpPr>
            <a:xfrm>
              <a:off x="3697866" y="2807577"/>
              <a:ext cx="1728205" cy="2743313"/>
              <a:chOff x="3697866" y="2807577"/>
              <a:chExt cx="1728205" cy="2743313"/>
            </a:xfrm>
          </p:grpSpPr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1C97AA95-DFBE-8571-5761-DD2910FCACC3}"/>
                  </a:ext>
                </a:extLst>
              </p:cNvPr>
              <p:cNvSpPr/>
              <p:nvPr/>
            </p:nvSpPr>
            <p:spPr>
              <a:xfrm>
                <a:off x="4693993" y="2946615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9EFC611E-5BF4-A7D7-6092-33D6239946D1}"/>
                  </a:ext>
                </a:extLst>
              </p:cNvPr>
              <p:cNvSpPr/>
              <p:nvPr/>
            </p:nvSpPr>
            <p:spPr>
              <a:xfrm>
                <a:off x="5174748" y="2946615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A5AC7AE1-7327-11CE-E627-F21A5A7D2562}"/>
                  </a:ext>
                </a:extLst>
              </p:cNvPr>
              <p:cNvSpPr/>
              <p:nvPr/>
            </p:nvSpPr>
            <p:spPr>
              <a:xfrm>
                <a:off x="4690098" y="3637524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06CDD2A1-550C-8A6C-6649-F2C02E1B6695}"/>
                  </a:ext>
                </a:extLst>
              </p:cNvPr>
              <p:cNvSpPr/>
              <p:nvPr/>
            </p:nvSpPr>
            <p:spPr>
              <a:xfrm>
                <a:off x="5170853" y="3637524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F56209FE-C9E5-550E-C21C-4C60345386AE}"/>
                  </a:ext>
                </a:extLst>
              </p:cNvPr>
              <p:cNvSpPr/>
              <p:nvPr/>
            </p:nvSpPr>
            <p:spPr>
              <a:xfrm>
                <a:off x="4686203" y="4328433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FA2AB8F5-C77D-A5FD-C0F8-7F96C97BCD2C}"/>
                  </a:ext>
                </a:extLst>
              </p:cNvPr>
              <p:cNvSpPr/>
              <p:nvPr/>
            </p:nvSpPr>
            <p:spPr>
              <a:xfrm>
                <a:off x="5166958" y="4328433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CEA551A-C955-71B2-8F33-240D53494C88}"/>
                  </a:ext>
                </a:extLst>
              </p:cNvPr>
              <p:cNvCxnSpPr/>
              <p:nvPr/>
            </p:nvCxnSpPr>
            <p:spPr>
              <a:xfrm>
                <a:off x="4334323" y="2807577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4D39957-D5D6-3C6A-73C9-2A03BBB61243}"/>
                  </a:ext>
                </a:extLst>
              </p:cNvPr>
              <p:cNvCxnSpPr/>
              <p:nvPr/>
            </p:nvCxnSpPr>
            <p:spPr>
              <a:xfrm>
                <a:off x="3862779" y="4569625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7444B34-6A65-65F3-819B-234BFF18E5BB}"/>
                  </a:ext>
                </a:extLst>
              </p:cNvPr>
              <p:cNvCxnSpPr/>
              <p:nvPr/>
            </p:nvCxnSpPr>
            <p:spPr>
              <a:xfrm>
                <a:off x="3765957" y="5309698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3F32DDA0-C55A-08F6-AE98-184BE7729DAA}"/>
                  </a:ext>
                </a:extLst>
              </p:cNvPr>
              <p:cNvCxnSpPr/>
              <p:nvPr/>
            </p:nvCxnSpPr>
            <p:spPr>
              <a:xfrm>
                <a:off x="3832293" y="5376036"/>
                <a:ext cx="9144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A55D93C-9FE4-3FCF-6BAC-48A5A5BFF1CC}"/>
                  </a:ext>
                </a:extLst>
              </p:cNvPr>
              <p:cNvCxnSpPr/>
              <p:nvPr/>
            </p:nvCxnSpPr>
            <p:spPr>
              <a:xfrm>
                <a:off x="3941661" y="4635547"/>
                <a:ext cx="9144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33392496-A59C-D960-5357-A3F965D43DC9}"/>
                  </a:ext>
                </a:extLst>
              </p:cNvPr>
              <p:cNvCxnSpPr/>
              <p:nvPr/>
            </p:nvCxnSpPr>
            <p:spPr>
              <a:xfrm>
                <a:off x="4298456" y="3873544"/>
                <a:ext cx="9144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00C663F-7DE7-4149-8DF5-4280E32AB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9340" y="2907146"/>
                <a:ext cx="9144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737B87E1-DCF6-F827-C068-8F6DC2C57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4164" y="2973484"/>
                <a:ext cx="5486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28FBDD89-313C-4D0F-F7E6-579CB113F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6105" y="3921951"/>
                <a:ext cx="5486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2F4DD85C-9DC1-1F22-049E-58B3A359A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4559" y="5419060"/>
                <a:ext cx="5486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841B7230-8E8D-7F7E-99B0-65BC7AD04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866" y="5223054"/>
                <a:ext cx="421473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36EB08BA-0C5B-C6DF-F7E3-36EB77A3201E}"/>
                  </a:ext>
                </a:extLst>
              </p:cNvPr>
              <p:cNvCxnSpPr/>
              <p:nvPr/>
            </p:nvCxnSpPr>
            <p:spPr>
              <a:xfrm>
                <a:off x="4176405" y="3803033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3014809A-C9E5-1DEC-673D-E2C81C2204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0778" y="3159365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8" name="Cube 407">
                <a:extLst>
                  <a:ext uri="{FF2B5EF4-FFF2-40B4-BE49-F238E27FC236}">
                    <a16:creationId xmlns:a16="http://schemas.microsoft.com/office/drawing/2014/main" id="{D554570D-A079-DEB6-2F85-4D87C0F10A54}"/>
                  </a:ext>
                </a:extLst>
              </p:cNvPr>
              <p:cNvSpPr/>
              <p:nvPr/>
            </p:nvSpPr>
            <p:spPr>
              <a:xfrm>
                <a:off x="4643636" y="5068505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Cube 408">
                <a:extLst>
                  <a:ext uri="{FF2B5EF4-FFF2-40B4-BE49-F238E27FC236}">
                    <a16:creationId xmlns:a16="http://schemas.microsoft.com/office/drawing/2014/main" id="{42DDB7C6-E93D-1451-2688-94654D469895}"/>
                  </a:ext>
                </a:extLst>
              </p:cNvPr>
              <p:cNvSpPr/>
              <p:nvPr/>
            </p:nvSpPr>
            <p:spPr>
              <a:xfrm>
                <a:off x="5124391" y="5068505"/>
                <a:ext cx="251323" cy="482385"/>
              </a:xfrm>
              <a:prstGeom prst="cube">
                <a:avLst>
                  <a:gd name="adj" fmla="val 19385"/>
                </a:avLst>
              </a:prstGeom>
              <a:noFill/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56E0A135-AD8B-4CDA-4E3C-5C968B6E5C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126667" y="3881922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8494C85-4F94-81B2-9A72-73C6797BB6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44363" y="4539931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2A5C9980-2985-6517-B662-DF8B4B7200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73392" y="5266505"/>
                <a:ext cx="187132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0AE272BB-7D11-A1AE-F49E-B808FCF968E4}"/>
              </a:ext>
            </a:extLst>
          </p:cNvPr>
          <p:cNvGrpSpPr/>
          <p:nvPr/>
        </p:nvGrpSpPr>
        <p:grpSpPr>
          <a:xfrm>
            <a:off x="1959974" y="4689987"/>
            <a:ext cx="2022091" cy="2951586"/>
            <a:chOff x="1959974" y="4689987"/>
            <a:chExt cx="2022091" cy="2951586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DA39CD6-98EA-AB83-D650-79A5420E4206}"/>
                </a:ext>
              </a:extLst>
            </p:cNvPr>
            <p:cNvSpPr/>
            <p:nvPr/>
          </p:nvSpPr>
          <p:spPr>
            <a:xfrm>
              <a:off x="2005781" y="4689987"/>
              <a:ext cx="1873045" cy="1474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ADDF839-F273-72B3-0B4F-45762698A505}"/>
                </a:ext>
              </a:extLst>
            </p:cNvPr>
            <p:cNvGrpSpPr/>
            <p:nvPr/>
          </p:nvGrpSpPr>
          <p:grpSpPr>
            <a:xfrm>
              <a:off x="1959974" y="4780039"/>
              <a:ext cx="2022091" cy="2861534"/>
              <a:chOff x="1959974" y="4780039"/>
              <a:chExt cx="2022091" cy="286153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F7A1DC-0F23-AD5D-8AE0-68B1BB1ADAFF}"/>
                  </a:ext>
                </a:extLst>
              </p:cNvPr>
              <p:cNvSpPr/>
              <p:nvPr/>
            </p:nvSpPr>
            <p:spPr>
              <a:xfrm>
                <a:off x="1959974" y="4780039"/>
                <a:ext cx="2022091" cy="2861534"/>
              </a:xfrm>
              <a:prstGeom prst="roundRect">
                <a:avLst>
                  <a:gd name="adj" fmla="val 7185"/>
                </a:avLst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1E266C1-EB35-15E5-62A6-50C8B10C0126}"/>
                  </a:ext>
                </a:extLst>
              </p:cNvPr>
              <p:cNvGrpSpPr/>
              <p:nvPr/>
            </p:nvGrpSpPr>
            <p:grpSpPr>
              <a:xfrm>
                <a:off x="2050026" y="5043948"/>
                <a:ext cx="1778307" cy="147484"/>
                <a:chOff x="2050026" y="5043948"/>
                <a:chExt cx="1778307" cy="14748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B9FFFD4-116D-8B5C-1B52-07DBFD9AED5D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0B3E78D-4E26-0F76-BCE4-F510FE33D6A3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F79FF2A-7A43-2281-D917-9B0C6E526F04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0394CA7-EC18-4E74-07AF-D63023040B34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55C0E2E-5BB6-6FF9-4C13-58693925AF21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FCF74EA-B04E-719C-3A0F-DE762F8E6B7B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274E1CA-FDDE-B2C2-17F5-044F29335235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D1130CE-86C8-9CC4-594B-59A890B73159}"/>
                  </a:ext>
                </a:extLst>
              </p:cNvPr>
              <p:cNvGrpSpPr/>
              <p:nvPr/>
            </p:nvGrpSpPr>
            <p:grpSpPr>
              <a:xfrm>
                <a:off x="2050026" y="5323907"/>
                <a:ext cx="1778307" cy="147484"/>
                <a:chOff x="2050026" y="5043948"/>
                <a:chExt cx="1778307" cy="14748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5E33A75-171A-F547-6E74-D779FDC51B58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1E1BFA7-5EE8-2913-3F28-07B9FC401FF9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A5BC334-A568-E3B3-62C6-3AE5DF33D5F5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86A183-4C94-4307-BB43-829582714EFF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57C3F19-2791-98DA-C7BB-C2413CF227E2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FE85064-A6FA-1917-7269-7284C19CCB10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0B52267-D12A-8458-F723-7854FBE8D397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6667664-F4CC-A0C0-8924-55C695684CC8}"/>
                  </a:ext>
                </a:extLst>
              </p:cNvPr>
              <p:cNvGrpSpPr/>
              <p:nvPr/>
            </p:nvGrpSpPr>
            <p:grpSpPr>
              <a:xfrm>
                <a:off x="2050026" y="5603866"/>
                <a:ext cx="1778307" cy="147484"/>
                <a:chOff x="2050026" y="5043948"/>
                <a:chExt cx="1778307" cy="147484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57E41F3-0CAD-872A-0359-0447196F8683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310C255-D23E-B70D-5EF6-D152368D9D54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DA3D83D-CC9D-DB75-1979-66C5C9F92F4B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AB46F99-0DAC-3D78-DF58-873D474ECEDB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BDF656E-4CC1-EF9E-5043-F79C4865124E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B2AB2ECC-DDE9-5A48-55C8-CD2AFA9CE49F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19EA6F4C-FD31-DAE9-3B25-C7DE287CB554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11BB97A-1893-CA0C-4B3D-C950AE863E66}"/>
                  </a:ext>
                </a:extLst>
              </p:cNvPr>
              <p:cNvGrpSpPr/>
              <p:nvPr/>
            </p:nvGrpSpPr>
            <p:grpSpPr>
              <a:xfrm>
                <a:off x="2050026" y="6031305"/>
                <a:ext cx="1778307" cy="147484"/>
                <a:chOff x="2050026" y="5043948"/>
                <a:chExt cx="1778307" cy="147484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F67CFE7-080E-8B43-3119-90476A8C04C0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86B9B2D-8A03-8456-F8BE-4F4BC49B000A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7540B23-06FB-90CC-EEDB-FEEECB8D6BCB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088AA6A-6270-6692-645A-BCE5C21B51AA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EE9362D-39C9-06B4-8793-6373F77EBF5A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5904BB01-3BB3-A375-B59E-72917FFCE739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727FA50-6BFC-6FE6-2C90-73AC41EBDF54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A7BD393-6D36-0354-11A6-950A05D9AACB}"/>
                  </a:ext>
                </a:extLst>
              </p:cNvPr>
              <p:cNvGrpSpPr/>
              <p:nvPr/>
            </p:nvGrpSpPr>
            <p:grpSpPr>
              <a:xfrm>
                <a:off x="2050026" y="6311261"/>
                <a:ext cx="1778307" cy="147484"/>
                <a:chOff x="2050026" y="5043948"/>
                <a:chExt cx="1778307" cy="147484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87C1F42-7353-298C-AC46-27C1A0BA69BB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FC99E39-993B-CE5B-4BC8-78C2C5B38E54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5E1CCCA-6A00-DA62-2352-0890D35DF19C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43AE31F-4DDE-C336-CD04-5534F713513C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468723B-70D0-BD22-9ACB-24486C3EBBDE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2D015D7-6429-37B9-6F6D-C66D76173E77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8E9EE9B-6F8A-A232-C768-CCB8FBC232FF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CE4F96-2C42-4DB2-41B0-14FEBCB06BDA}"/>
                  </a:ext>
                </a:extLst>
              </p:cNvPr>
              <p:cNvGrpSpPr/>
              <p:nvPr/>
            </p:nvGrpSpPr>
            <p:grpSpPr>
              <a:xfrm>
                <a:off x="2050026" y="6591217"/>
                <a:ext cx="1778307" cy="147484"/>
                <a:chOff x="2050026" y="5043948"/>
                <a:chExt cx="1778307" cy="147484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AE9F84A7-05A8-185F-DCE3-AA9514CAD7C9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C01E018-E422-81BC-86A6-66BF0D70C608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FF9E453-5021-4643-0C17-A62EBCAE2555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DA6B02F-7B1D-3552-810E-C658CEEC438A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54521BC-3D54-AAD4-3A97-A58A6A608C7E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2E36955-7093-465D-19C3-2BD8AE76BFEE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2DF6B73-CBC6-DD82-EF76-C9810845D7FB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082F708-A00F-45AA-7FF0-8C7D4564188E}"/>
                  </a:ext>
                </a:extLst>
              </p:cNvPr>
              <p:cNvGrpSpPr/>
              <p:nvPr/>
            </p:nvGrpSpPr>
            <p:grpSpPr>
              <a:xfrm>
                <a:off x="2050026" y="6871173"/>
                <a:ext cx="1778307" cy="147484"/>
                <a:chOff x="2050026" y="5043948"/>
                <a:chExt cx="1778307" cy="14748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D7C0063-000E-46CE-D97D-4684A04EDBD9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17605DA-C8C8-0D9B-7F21-60043943DBFB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925C9FD-2EBE-5A38-E0B3-0E4A1066BEBD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670608D-E936-32CC-1B9B-B1272CCCEDA8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92CF7A70-74E7-A401-91A7-6B4D8134771F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D68A1BE-7CEA-19A0-7CA3-565709231C78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A442BA3-86BF-32F0-3A02-2FF751C2A02E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4C743C66-58D7-318E-6A7E-0B44B4DC757A}"/>
              </a:ext>
            </a:extLst>
          </p:cNvPr>
          <p:cNvGrpSpPr/>
          <p:nvPr/>
        </p:nvGrpSpPr>
        <p:grpSpPr>
          <a:xfrm>
            <a:off x="4433072" y="5530579"/>
            <a:ext cx="1269204" cy="1347122"/>
            <a:chOff x="450356" y="5346240"/>
            <a:chExt cx="1269204" cy="1347122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66550DC-3FF4-C3FE-85C2-1B23ABC540B4}"/>
                </a:ext>
              </a:extLst>
            </p:cNvPr>
            <p:cNvGrpSpPr/>
            <p:nvPr/>
          </p:nvGrpSpPr>
          <p:grpSpPr>
            <a:xfrm flipV="1">
              <a:off x="530840" y="5350689"/>
              <a:ext cx="1188720" cy="268053"/>
              <a:chOff x="-2232513" y="2781781"/>
              <a:chExt cx="1023145" cy="270295"/>
            </a:xfrm>
          </p:grpSpPr>
          <p:sp>
            <p:nvSpPr>
              <p:cNvPr id="230" name="Parallelogram 229">
                <a:extLst>
                  <a:ext uri="{FF2B5EF4-FFF2-40B4-BE49-F238E27FC236}">
                    <a16:creationId xmlns:a16="http://schemas.microsoft.com/office/drawing/2014/main" id="{420DFD8B-404D-F16C-46EE-CC1189E88021}"/>
                  </a:ext>
                </a:extLst>
              </p:cNvPr>
              <p:cNvSpPr/>
              <p:nvPr/>
            </p:nvSpPr>
            <p:spPr>
              <a:xfrm>
                <a:off x="-2232513" y="2781781"/>
                <a:ext cx="1023145" cy="270295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Parallelogram 230">
                <a:extLst>
                  <a:ext uri="{FF2B5EF4-FFF2-40B4-BE49-F238E27FC236}">
                    <a16:creationId xmlns:a16="http://schemas.microsoft.com/office/drawing/2014/main" id="{060C21DF-892E-3026-0702-491EE6068A8A}"/>
                  </a:ext>
                </a:extLst>
              </p:cNvPr>
              <p:cNvSpPr/>
              <p:nvPr/>
            </p:nvSpPr>
            <p:spPr>
              <a:xfrm>
                <a:off x="-2140997" y="2846602"/>
                <a:ext cx="870745" cy="152184"/>
              </a:xfrm>
              <a:prstGeom prst="parallelogra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F29365B-F340-531F-A57D-7176EE336F73}"/>
                </a:ext>
              </a:extLst>
            </p:cNvPr>
            <p:cNvGrpSpPr/>
            <p:nvPr/>
          </p:nvGrpSpPr>
          <p:grpSpPr>
            <a:xfrm>
              <a:off x="518710" y="5559030"/>
              <a:ext cx="1154406" cy="1134332"/>
              <a:chOff x="-1738922" y="5231792"/>
              <a:chExt cx="1154406" cy="1134332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086EF829-6DFA-54F2-6C79-DAE2787DFC7F}"/>
                  </a:ext>
                </a:extLst>
              </p:cNvPr>
              <p:cNvSpPr/>
              <p:nvPr/>
            </p:nvSpPr>
            <p:spPr>
              <a:xfrm>
                <a:off x="-1738922" y="5231792"/>
                <a:ext cx="1154406" cy="1134332"/>
              </a:xfrm>
              <a:prstGeom prst="roundRect">
                <a:avLst>
                  <a:gd name="adj" fmla="val 7185"/>
                </a:avLst>
              </a:prstGeom>
              <a:solidFill>
                <a:srgbClr val="0033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04214EB-E104-72FC-9D7D-63CCB0346A76}"/>
                  </a:ext>
                </a:extLst>
              </p:cNvPr>
              <p:cNvGrpSpPr/>
              <p:nvPr/>
            </p:nvGrpSpPr>
            <p:grpSpPr>
              <a:xfrm>
                <a:off x="-1687512" y="5336407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7C1CF85-ED93-150F-7741-F2EB047AB18F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5F81F941-1D88-3DAA-6095-FE619B3A30C9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297A15BF-AB4B-5C5C-5731-BFEEC8F7D365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EE774C16-2E4A-C7EC-85CA-7AD54B3CD3A5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CA7FAFA-8D33-A7AC-2F8A-EBA35B171821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AC4FA93A-A346-42DB-73EF-7C932EE982BF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C6952A7-9262-80F7-6E81-2F9C46A6ECC8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FA6DDAE-9B82-7230-ADB9-39E9031DCB05}"/>
                  </a:ext>
                </a:extLst>
              </p:cNvPr>
              <p:cNvGrpSpPr/>
              <p:nvPr/>
            </p:nvGrpSpPr>
            <p:grpSpPr>
              <a:xfrm>
                <a:off x="-1687512" y="5447385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9841116B-C562-833A-2FEF-798FE0674F1B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0FDB5FF-875F-3FFD-5023-4978EAE627D9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A31DA8E-C6CA-121B-8D67-54CA8C03DDC0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A38689C-300E-784B-5C81-7DBBAE7030BA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65B9DAC-FE8F-2BCA-5344-1FAC14BB44C0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3F285B53-4DEC-6B30-2700-AA3BB995F3A3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CA420EA-0FB8-2B73-B35A-8EE76805C39A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3008720-15F7-BEA4-7026-193753E79393}"/>
                  </a:ext>
                </a:extLst>
              </p:cNvPr>
              <p:cNvGrpSpPr/>
              <p:nvPr/>
            </p:nvGrpSpPr>
            <p:grpSpPr>
              <a:xfrm>
                <a:off x="-1687512" y="5558363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49EC399-B251-C4FF-FE9F-C1E32DE5409A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0926C100-CDC7-2AC7-4FF9-924A4EDC84F1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D8CBB73-C6E8-05BA-60F7-757BC5969132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48EF0CA7-7307-3942-61B8-A13EA62A50D2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A6A10C70-94D8-75C0-E2FA-D429DA5006D1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9DCE7DC-0B62-6D52-EC80-E19CF943D4D6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0E851B8-36B4-7464-7399-A4EC7AFCBA66}"/>
                    </a:ext>
                  </a:extLst>
                </p:cNvPr>
                <p:cNvSpPr/>
                <p:nvPr/>
              </p:nvSpPr>
              <p:spPr>
                <a:xfrm>
                  <a:off x="2287563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79D017C-AB5B-86F2-E9DA-C91C1BD06987}"/>
                  </a:ext>
                </a:extLst>
              </p:cNvPr>
              <p:cNvGrpSpPr/>
              <p:nvPr/>
            </p:nvGrpSpPr>
            <p:grpSpPr>
              <a:xfrm>
                <a:off x="-1687512" y="5727803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B488A88-B48A-08FC-2498-D12C55E567BC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08AC93B-D3F2-7875-18D5-B854FF05853C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CD6DF18-40CF-ED39-919E-E82A1A895A3F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5BE053E8-3D22-79CE-8B30-FFB90B29E2F0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6A8AFA6B-116D-C7C2-89DC-F6B79069ED28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3237BE7-E24E-2DB5-1CC4-22F3333F0CA9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C2EC1E4D-7113-32B1-3E2A-224E4CD2E570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A05CA7-8C1A-6412-4EFC-C2DBD24AC84E}"/>
                  </a:ext>
                </a:extLst>
              </p:cNvPr>
              <p:cNvGrpSpPr/>
              <p:nvPr/>
            </p:nvGrpSpPr>
            <p:grpSpPr>
              <a:xfrm>
                <a:off x="-1687512" y="5838779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EFE74972-9769-C4F2-17AC-7A9CE6B2B717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AA5CA47-60E8-E215-B383-3FC5EE2EFC6A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26CCFF49-220B-EBAB-2489-AC8D25D5DED0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07F39823-1C1C-BFCD-D2CC-286F75B76FC0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862A1B4-841E-30BE-91B2-4B031AE22113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05A0E9F6-214C-A9AF-D4A8-B2CCA8325574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69A92F8-41B2-1BAA-1F30-688C03EE85F4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CFA94D5-5978-E1B9-2FBD-42E4617FF292}"/>
                  </a:ext>
                </a:extLst>
              </p:cNvPr>
              <p:cNvGrpSpPr/>
              <p:nvPr/>
            </p:nvGrpSpPr>
            <p:grpSpPr>
              <a:xfrm>
                <a:off x="-1687512" y="5949756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DA2DD5C-E5B9-FE67-4632-E84B920EB620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DEED7DB-0300-A2FD-95D1-671A760CC167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6FBCA89-9224-24F0-CC53-954B27182641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089EBD5-540D-7934-EB05-8881D234CF7E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9BDF653-0516-646B-D2C7-823DB420B6C4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A89008C-57B3-32AD-04E2-DA7CBBE4D788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9934B80-682C-C47A-BB55-5B9921533350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1FEA8096-72C0-21DF-C26C-8796E3348992}"/>
                  </a:ext>
                </a:extLst>
              </p:cNvPr>
              <p:cNvGrpSpPr/>
              <p:nvPr/>
            </p:nvGrpSpPr>
            <p:grpSpPr>
              <a:xfrm>
                <a:off x="-1687512" y="6260989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39C2E98-AC84-0460-0687-3CD1AEF03ACE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3C582DAC-3091-CC54-C24B-1E4126826856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B2B38B81-7F31-D5A1-E821-634125630969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BB6729E-BB09-D377-BE5B-EBB89F56B578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C711C5A-D843-A065-587C-3DE50BCA5998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88E528A-14E8-E4CC-48E7-ACA15E75DF7E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9B84DBA4-C4D0-7A38-F3B7-B057DE3869B4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23A5C70-F751-B33E-81D0-1BB672BACB8A}"/>
                  </a:ext>
                </a:extLst>
              </p:cNvPr>
              <p:cNvGrpSpPr/>
              <p:nvPr/>
            </p:nvGrpSpPr>
            <p:grpSpPr>
              <a:xfrm>
                <a:off x="-1689792" y="6149168"/>
                <a:ext cx="1015230" cy="58464"/>
                <a:chOff x="2050026" y="5043948"/>
                <a:chExt cx="1778307" cy="147484"/>
              </a:xfrm>
              <a:solidFill>
                <a:srgbClr val="CCCCFF"/>
              </a:solidFill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DBA7F425-4B6F-C41D-5FAD-A2BC4D701486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A91FF2A8-F6A3-DD2B-9F58-0CB8186633B1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0100A29-5F1F-0972-AB4D-2C5A87F03EC0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C81171C-6F4D-CF8E-928C-5580AE5FD045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A4A9FA4-1FBC-9B96-2B8E-51D99EAF1421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3995103-4069-201B-72EC-99F0D3DE31C8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379DC6E-31D5-1B64-EF8C-9CB03A56059F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CB390520-D50F-0894-696B-8E3D6E07B068}"/>
                </a:ext>
              </a:extLst>
            </p:cNvPr>
            <p:cNvGrpSpPr/>
            <p:nvPr/>
          </p:nvGrpSpPr>
          <p:grpSpPr>
            <a:xfrm>
              <a:off x="450356" y="5346240"/>
              <a:ext cx="1188720" cy="268053"/>
              <a:chOff x="-2232513" y="2781781"/>
              <a:chExt cx="1023145" cy="270295"/>
            </a:xfrm>
          </p:grpSpPr>
          <p:sp>
            <p:nvSpPr>
              <p:cNvPr id="226" name="Parallelogram 225">
                <a:extLst>
                  <a:ext uri="{FF2B5EF4-FFF2-40B4-BE49-F238E27FC236}">
                    <a16:creationId xmlns:a16="http://schemas.microsoft.com/office/drawing/2014/main" id="{513EFE20-CF07-EABA-2F15-F3588F8D741C}"/>
                  </a:ext>
                </a:extLst>
              </p:cNvPr>
              <p:cNvSpPr/>
              <p:nvPr/>
            </p:nvSpPr>
            <p:spPr>
              <a:xfrm>
                <a:off x="-2232513" y="2781781"/>
                <a:ext cx="1023145" cy="270295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Parallelogram 226">
                <a:extLst>
                  <a:ext uri="{FF2B5EF4-FFF2-40B4-BE49-F238E27FC236}">
                    <a16:creationId xmlns:a16="http://schemas.microsoft.com/office/drawing/2014/main" id="{26E2B661-1335-107E-33EA-F33D013CA9CA}"/>
                  </a:ext>
                </a:extLst>
              </p:cNvPr>
              <p:cNvSpPr/>
              <p:nvPr/>
            </p:nvSpPr>
            <p:spPr>
              <a:xfrm>
                <a:off x="-2140997" y="2846602"/>
                <a:ext cx="870745" cy="152184"/>
              </a:xfrm>
              <a:prstGeom prst="parallelogra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9448899C-7D38-06FB-6A92-33C751B7D348}"/>
              </a:ext>
            </a:extLst>
          </p:cNvPr>
          <p:cNvGrpSpPr/>
          <p:nvPr/>
        </p:nvGrpSpPr>
        <p:grpSpPr>
          <a:xfrm>
            <a:off x="8115478" y="1526711"/>
            <a:ext cx="1039535" cy="3809447"/>
            <a:chOff x="-265652" y="3534964"/>
            <a:chExt cx="1039535" cy="3809447"/>
          </a:xfrm>
        </p:grpSpPr>
        <p:sp>
          <p:nvSpPr>
            <p:cNvPr id="1066" name="Rectangle: Rounded Corners 1065">
              <a:extLst>
                <a:ext uri="{FF2B5EF4-FFF2-40B4-BE49-F238E27FC236}">
                  <a16:creationId xmlns:a16="http://schemas.microsoft.com/office/drawing/2014/main" id="{37C0B7C2-4528-AA95-418C-E203B52668C2}"/>
                </a:ext>
              </a:extLst>
            </p:cNvPr>
            <p:cNvSpPr/>
            <p:nvPr/>
          </p:nvSpPr>
          <p:spPr>
            <a:xfrm>
              <a:off x="-265652" y="3534964"/>
              <a:ext cx="1039535" cy="380944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1CB53A4D-FC97-D123-D5B3-7A954EED3675}"/>
                </a:ext>
              </a:extLst>
            </p:cNvPr>
            <p:cNvSpPr/>
            <p:nvPr/>
          </p:nvSpPr>
          <p:spPr>
            <a:xfrm rot="16200000">
              <a:off x="-63799" y="4025690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BA03F8E-5E0B-5072-2479-F986AE0C7F4C}"/>
                </a:ext>
              </a:extLst>
            </p:cNvPr>
            <p:cNvSpPr/>
            <p:nvPr/>
          </p:nvSpPr>
          <p:spPr>
            <a:xfrm rot="16200000">
              <a:off x="-57830" y="5003803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7936CE1F-3581-DEDB-ABCD-52AF75715CED}"/>
                </a:ext>
              </a:extLst>
            </p:cNvPr>
            <p:cNvSpPr/>
            <p:nvPr/>
          </p:nvSpPr>
          <p:spPr>
            <a:xfrm rot="16200000">
              <a:off x="-51861" y="5981916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>
            <a:extLst>
              <a:ext uri="{FF2B5EF4-FFF2-40B4-BE49-F238E27FC236}">
                <a16:creationId xmlns:a16="http://schemas.microsoft.com/office/drawing/2014/main" id="{B98F9DBE-AA69-C7DC-D396-59E4B2BFF644}"/>
              </a:ext>
            </a:extLst>
          </p:cNvPr>
          <p:cNvGrpSpPr/>
          <p:nvPr/>
        </p:nvGrpSpPr>
        <p:grpSpPr>
          <a:xfrm>
            <a:off x="5441860" y="3017185"/>
            <a:ext cx="4965745" cy="7419281"/>
            <a:chOff x="-793626" y="3298059"/>
            <a:chExt cx="4965745" cy="7419281"/>
          </a:xfrm>
        </p:grpSpPr>
        <p:grpSp>
          <p:nvGrpSpPr>
            <p:cNvPr id="850" name="Group 849">
              <a:extLst>
                <a:ext uri="{FF2B5EF4-FFF2-40B4-BE49-F238E27FC236}">
                  <a16:creationId xmlns:a16="http://schemas.microsoft.com/office/drawing/2014/main" id="{294541AA-CD7C-ABA7-BB6B-1809D1854C30}"/>
                </a:ext>
              </a:extLst>
            </p:cNvPr>
            <p:cNvGrpSpPr/>
            <p:nvPr/>
          </p:nvGrpSpPr>
          <p:grpSpPr>
            <a:xfrm>
              <a:off x="-510731" y="3298059"/>
              <a:ext cx="4629445" cy="4838270"/>
              <a:chOff x="-877588" y="3132705"/>
              <a:chExt cx="4629445" cy="4838270"/>
            </a:xfrm>
          </p:grpSpPr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9BC5CE36-F3EA-7214-6437-14F036300D85}"/>
                  </a:ext>
                </a:extLst>
              </p:cNvPr>
              <p:cNvSpPr/>
              <p:nvPr/>
            </p:nvSpPr>
            <p:spPr>
              <a:xfrm>
                <a:off x="-527495" y="3936857"/>
                <a:ext cx="3789456" cy="4034118"/>
              </a:xfrm>
              <a:prstGeom prst="rect">
                <a:avLst/>
              </a:prstGeom>
              <a:solidFill>
                <a:srgbClr val="00264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Trapezoid 1063">
                <a:extLst>
                  <a:ext uri="{FF2B5EF4-FFF2-40B4-BE49-F238E27FC236}">
                    <a16:creationId xmlns:a16="http://schemas.microsoft.com/office/drawing/2014/main" id="{D56A37D7-2C92-C609-C1C4-B7F1239735BF}"/>
                  </a:ext>
                </a:extLst>
              </p:cNvPr>
              <p:cNvSpPr/>
              <p:nvPr/>
            </p:nvSpPr>
            <p:spPr>
              <a:xfrm>
                <a:off x="-877588" y="3132705"/>
                <a:ext cx="4629445" cy="1367369"/>
              </a:xfrm>
              <a:prstGeom prst="trapezoid">
                <a:avLst>
                  <a:gd name="adj" fmla="val 36771"/>
                </a:avLst>
              </a:prstGeom>
              <a:solidFill>
                <a:srgbClr val="0026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600C28CD-20ED-8254-62F2-300BE65C85D9}"/>
                </a:ext>
              </a:extLst>
            </p:cNvPr>
            <p:cNvCxnSpPr>
              <a:cxnSpLocks/>
            </p:cNvCxnSpPr>
            <p:nvPr/>
          </p:nvCxnSpPr>
          <p:spPr>
            <a:xfrm>
              <a:off x="3505873" y="5817355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2" name="Group 851">
              <a:extLst>
                <a:ext uri="{FF2B5EF4-FFF2-40B4-BE49-F238E27FC236}">
                  <a16:creationId xmlns:a16="http://schemas.microsoft.com/office/drawing/2014/main" id="{50CFE087-33F3-673E-6CA2-0D448E19C54D}"/>
                </a:ext>
              </a:extLst>
            </p:cNvPr>
            <p:cNvGrpSpPr/>
            <p:nvPr/>
          </p:nvGrpSpPr>
          <p:grpSpPr>
            <a:xfrm>
              <a:off x="2322344" y="4848807"/>
              <a:ext cx="1000266" cy="1310729"/>
              <a:chOff x="1578157" y="4848121"/>
              <a:chExt cx="1000266" cy="1310729"/>
            </a:xfrm>
          </p:grpSpPr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BD6CE8D1-716B-41DF-ADA8-514BFF03BA25}"/>
                  </a:ext>
                </a:extLst>
              </p:cNvPr>
              <p:cNvSpPr/>
              <p:nvPr/>
            </p:nvSpPr>
            <p:spPr>
              <a:xfrm>
                <a:off x="1670797" y="4994883"/>
                <a:ext cx="815534" cy="105460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6364C766-2204-2382-8ED9-EC5F43981977}"/>
                  </a:ext>
                </a:extLst>
              </p:cNvPr>
              <p:cNvSpPr/>
              <p:nvPr/>
            </p:nvSpPr>
            <p:spPr>
              <a:xfrm>
                <a:off x="1761367" y="5555330"/>
                <a:ext cx="663132" cy="40765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Rectangle 1055">
                <a:extLst>
                  <a:ext uri="{FF2B5EF4-FFF2-40B4-BE49-F238E27FC236}">
                    <a16:creationId xmlns:a16="http://schemas.microsoft.com/office/drawing/2014/main" id="{5EDCE00A-AA44-E139-29AD-8843E264F449}"/>
                  </a:ext>
                </a:extLst>
              </p:cNvPr>
              <p:cNvSpPr/>
              <p:nvPr/>
            </p:nvSpPr>
            <p:spPr>
              <a:xfrm>
                <a:off x="1754600" y="5128719"/>
                <a:ext cx="289557" cy="32159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B112E9F4-F5F7-3C5A-ABE6-F62F3DE641BD}"/>
                  </a:ext>
                </a:extLst>
              </p:cNvPr>
              <p:cNvSpPr/>
              <p:nvPr/>
            </p:nvSpPr>
            <p:spPr>
              <a:xfrm>
                <a:off x="2140188" y="5128719"/>
                <a:ext cx="289557" cy="321596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9F25B7E5-6B8B-FC27-F40B-85DABBFBD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9588" y="4848121"/>
                <a:ext cx="89079" cy="17373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9" name="Rectangle 1058">
                <a:extLst>
                  <a:ext uri="{FF2B5EF4-FFF2-40B4-BE49-F238E27FC236}">
                    <a16:creationId xmlns:a16="http://schemas.microsoft.com/office/drawing/2014/main" id="{6E64419B-43B3-8C85-66B8-5CF109995DA1}"/>
                  </a:ext>
                </a:extLst>
              </p:cNvPr>
              <p:cNvSpPr/>
              <p:nvPr/>
            </p:nvSpPr>
            <p:spPr>
              <a:xfrm>
                <a:off x="1579914" y="4866169"/>
                <a:ext cx="998509" cy="129268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82263ADA-60D9-A48B-E8DF-69F14678BECC}"/>
                  </a:ext>
                </a:extLst>
              </p:cNvPr>
              <p:cNvCxnSpPr/>
              <p:nvPr/>
            </p:nvCxnSpPr>
            <p:spPr>
              <a:xfrm flipV="1">
                <a:off x="2504012" y="4866169"/>
                <a:ext cx="59187" cy="106952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937BDD47-E22D-1E9D-616F-66DE6768BCC2}"/>
                  </a:ext>
                </a:extLst>
              </p:cNvPr>
              <p:cNvCxnSpPr/>
              <p:nvPr/>
            </p:nvCxnSpPr>
            <p:spPr>
              <a:xfrm flipV="1">
                <a:off x="1578157" y="6028939"/>
                <a:ext cx="110184" cy="129911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952F842C-1FFD-C355-6C0B-9DD151017C3B}"/>
                  </a:ext>
                </a:extLst>
              </p:cNvPr>
              <p:cNvCxnSpPr/>
              <p:nvPr/>
            </p:nvCxnSpPr>
            <p:spPr>
              <a:xfrm>
                <a:off x="2486305" y="6039215"/>
                <a:ext cx="76894" cy="119635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3" name="Arc 852">
              <a:extLst>
                <a:ext uri="{FF2B5EF4-FFF2-40B4-BE49-F238E27FC236}">
                  <a16:creationId xmlns:a16="http://schemas.microsoft.com/office/drawing/2014/main" id="{27AC85A5-44AC-6DCE-4670-1A2EFA1E6CE2}"/>
                </a:ext>
              </a:extLst>
            </p:cNvPr>
            <p:cNvSpPr/>
            <p:nvPr/>
          </p:nvSpPr>
          <p:spPr>
            <a:xfrm flipH="1">
              <a:off x="3787936" y="3608889"/>
              <a:ext cx="320319" cy="94539"/>
            </a:xfrm>
            <a:prstGeom prst="arc">
              <a:avLst/>
            </a:prstGeom>
            <a:ln w="31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4" name="Group 853">
              <a:extLst>
                <a:ext uri="{FF2B5EF4-FFF2-40B4-BE49-F238E27FC236}">
                  <a16:creationId xmlns:a16="http://schemas.microsoft.com/office/drawing/2014/main" id="{5ED86530-2332-36CA-E42E-B6C37394A2B9}"/>
                </a:ext>
              </a:extLst>
            </p:cNvPr>
            <p:cNvGrpSpPr/>
            <p:nvPr/>
          </p:nvGrpSpPr>
          <p:grpSpPr>
            <a:xfrm>
              <a:off x="-433168" y="3358207"/>
              <a:ext cx="4605287" cy="1293711"/>
              <a:chOff x="-831274" y="3176267"/>
              <a:chExt cx="4605287" cy="1293711"/>
            </a:xfrm>
          </p:grpSpPr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EEA4A7ED-7B7A-7AC2-F229-541F105CB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3328" y="4329287"/>
                <a:ext cx="564424" cy="11938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D2C83402-25FC-ED91-B9E0-E1C157464DE1}"/>
                  </a:ext>
                </a:extLst>
              </p:cNvPr>
              <p:cNvSpPr/>
              <p:nvPr/>
            </p:nvSpPr>
            <p:spPr>
              <a:xfrm>
                <a:off x="-831274" y="4281055"/>
                <a:ext cx="4605287" cy="188923"/>
              </a:xfrm>
              <a:custGeom>
                <a:avLst/>
                <a:gdLst>
                  <a:gd name="connsiteX0" fmla="*/ 0 w 4607364"/>
                  <a:gd name="connsiteY0" fmla="*/ 149629 h 183454"/>
                  <a:gd name="connsiteX1" fmla="*/ 698269 w 4607364"/>
                  <a:gd name="connsiteY1" fmla="*/ 133003 h 183454"/>
                  <a:gd name="connsiteX2" fmla="*/ 1645920 w 4607364"/>
                  <a:gd name="connsiteY2" fmla="*/ 182880 h 183454"/>
                  <a:gd name="connsiteX3" fmla="*/ 3034146 w 4607364"/>
                  <a:gd name="connsiteY3" fmla="*/ 141316 h 183454"/>
                  <a:gd name="connsiteX4" fmla="*/ 3873731 w 4607364"/>
                  <a:gd name="connsiteY4" fmla="*/ 99752 h 183454"/>
                  <a:gd name="connsiteX5" fmla="*/ 4530437 w 4607364"/>
                  <a:gd name="connsiteY5" fmla="*/ 182880 h 183454"/>
                  <a:gd name="connsiteX6" fmla="*/ 4547062 w 4607364"/>
                  <a:gd name="connsiteY6" fmla="*/ 49876 h 183454"/>
                  <a:gd name="connsiteX7" fmla="*/ 4106488 w 4607364"/>
                  <a:gd name="connsiteY7" fmla="*/ 83127 h 183454"/>
                  <a:gd name="connsiteX8" fmla="*/ 3408218 w 4607364"/>
                  <a:gd name="connsiteY8" fmla="*/ 74814 h 183454"/>
                  <a:gd name="connsiteX9" fmla="*/ 2660073 w 4607364"/>
                  <a:gd name="connsiteY9" fmla="*/ 58189 h 183454"/>
                  <a:gd name="connsiteX10" fmla="*/ 1862051 w 4607364"/>
                  <a:gd name="connsiteY10" fmla="*/ 66501 h 183454"/>
                  <a:gd name="connsiteX11" fmla="*/ 1172095 w 4607364"/>
                  <a:gd name="connsiteY11" fmla="*/ 41563 h 183454"/>
                  <a:gd name="connsiteX12" fmla="*/ 199506 w 4607364"/>
                  <a:gd name="connsiteY12" fmla="*/ 8312 h 183454"/>
                  <a:gd name="connsiteX13" fmla="*/ 33251 w 4607364"/>
                  <a:gd name="connsiteY13" fmla="*/ 0 h 183454"/>
                  <a:gd name="connsiteX0" fmla="*/ 0 w 4606306"/>
                  <a:gd name="connsiteY0" fmla="*/ 149629 h 189443"/>
                  <a:gd name="connsiteX1" fmla="*/ 698269 w 4606306"/>
                  <a:gd name="connsiteY1" fmla="*/ 133003 h 189443"/>
                  <a:gd name="connsiteX2" fmla="*/ 1645920 w 4606306"/>
                  <a:gd name="connsiteY2" fmla="*/ 182880 h 189443"/>
                  <a:gd name="connsiteX3" fmla="*/ 3034146 w 4606306"/>
                  <a:gd name="connsiteY3" fmla="*/ 141316 h 189443"/>
                  <a:gd name="connsiteX4" fmla="*/ 3890356 w 4606306"/>
                  <a:gd name="connsiteY4" fmla="*/ 166254 h 189443"/>
                  <a:gd name="connsiteX5" fmla="*/ 4530437 w 4606306"/>
                  <a:gd name="connsiteY5" fmla="*/ 182880 h 189443"/>
                  <a:gd name="connsiteX6" fmla="*/ 4547062 w 4606306"/>
                  <a:gd name="connsiteY6" fmla="*/ 49876 h 189443"/>
                  <a:gd name="connsiteX7" fmla="*/ 4106488 w 4606306"/>
                  <a:gd name="connsiteY7" fmla="*/ 83127 h 189443"/>
                  <a:gd name="connsiteX8" fmla="*/ 3408218 w 4606306"/>
                  <a:gd name="connsiteY8" fmla="*/ 74814 h 189443"/>
                  <a:gd name="connsiteX9" fmla="*/ 2660073 w 4606306"/>
                  <a:gd name="connsiteY9" fmla="*/ 58189 h 189443"/>
                  <a:gd name="connsiteX10" fmla="*/ 1862051 w 4606306"/>
                  <a:gd name="connsiteY10" fmla="*/ 66501 h 189443"/>
                  <a:gd name="connsiteX11" fmla="*/ 1172095 w 4606306"/>
                  <a:gd name="connsiteY11" fmla="*/ 41563 h 189443"/>
                  <a:gd name="connsiteX12" fmla="*/ 199506 w 4606306"/>
                  <a:gd name="connsiteY12" fmla="*/ 8312 h 189443"/>
                  <a:gd name="connsiteX13" fmla="*/ 33251 w 4606306"/>
                  <a:gd name="connsiteY13" fmla="*/ 0 h 189443"/>
                  <a:gd name="connsiteX0" fmla="*/ 0 w 4605287"/>
                  <a:gd name="connsiteY0" fmla="*/ 149629 h 189443"/>
                  <a:gd name="connsiteX1" fmla="*/ 698269 w 4605287"/>
                  <a:gd name="connsiteY1" fmla="*/ 133003 h 189443"/>
                  <a:gd name="connsiteX2" fmla="*/ 1645920 w 4605287"/>
                  <a:gd name="connsiteY2" fmla="*/ 182880 h 189443"/>
                  <a:gd name="connsiteX3" fmla="*/ 3034146 w 4605287"/>
                  <a:gd name="connsiteY3" fmla="*/ 141316 h 189443"/>
                  <a:gd name="connsiteX4" fmla="*/ 3890356 w 4605287"/>
                  <a:gd name="connsiteY4" fmla="*/ 166254 h 189443"/>
                  <a:gd name="connsiteX5" fmla="*/ 4530437 w 4605287"/>
                  <a:gd name="connsiteY5" fmla="*/ 182880 h 189443"/>
                  <a:gd name="connsiteX6" fmla="*/ 4547062 w 4605287"/>
                  <a:gd name="connsiteY6" fmla="*/ 49876 h 189443"/>
                  <a:gd name="connsiteX7" fmla="*/ 4123113 w 4605287"/>
                  <a:gd name="connsiteY7" fmla="*/ 91439 h 189443"/>
                  <a:gd name="connsiteX8" fmla="*/ 3408218 w 4605287"/>
                  <a:gd name="connsiteY8" fmla="*/ 74814 h 189443"/>
                  <a:gd name="connsiteX9" fmla="*/ 2660073 w 4605287"/>
                  <a:gd name="connsiteY9" fmla="*/ 58189 h 189443"/>
                  <a:gd name="connsiteX10" fmla="*/ 1862051 w 4605287"/>
                  <a:gd name="connsiteY10" fmla="*/ 66501 h 189443"/>
                  <a:gd name="connsiteX11" fmla="*/ 1172095 w 4605287"/>
                  <a:gd name="connsiteY11" fmla="*/ 41563 h 189443"/>
                  <a:gd name="connsiteX12" fmla="*/ 199506 w 4605287"/>
                  <a:gd name="connsiteY12" fmla="*/ 8312 h 189443"/>
                  <a:gd name="connsiteX13" fmla="*/ 33251 w 4605287"/>
                  <a:gd name="connsiteY13" fmla="*/ 0 h 189443"/>
                  <a:gd name="connsiteX0" fmla="*/ 0 w 4605287"/>
                  <a:gd name="connsiteY0" fmla="*/ 149629 h 189443"/>
                  <a:gd name="connsiteX1" fmla="*/ 698269 w 4605287"/>
                  <a:gd name="connsiteY1" fmla="*/ 133003 h 189443"/>
                  <a:gd name="connsiteX2" fmla="*/ 1645920 w 4605287"/>
                  <a:gd name="connsiteY2" fmla="*/ 182880 h 189443"/>
                  <a:gd name="connsiteX3" fmla="*/ 3034146 w 4605287"/>
                  <a:gd name="connsiteY3" fmla="*/ 141316 h 189443"/>
                  <a:gd name="connsiteX4" fmla="*/ 3890356 w 4605287"/>
                  <a:gd name="connsiteY4" fmla="*/ 166254 h 189443"/>
                  <a:gd name="connsiteX5" fmla="*/ 4530437 w 4605287"/>
                  <a:gd name="connsiteY5" fmla="*/ 182880 h 189443"/>
                  <a:gd name="connsiteX6" fmla="*/ 4547062 w 4605287"/>
                  <a:gd name="connsiteY6" fmla="*/ 49876 h 189443"/>
                  <a:gd name="connsiteX7" fmla="*/ 4123113 w 4605287"/>
                  <a:gd name="connsiteY7" fmla="*/ 91439 h 189443"/>
                  <a:gd name="connsiteX8" fmla="*/ 3399905 w 4605287"/>
                  <a:gd name="connsiteY8" fmla="*/ 41563 h 189443"/>
                  <a:gd name="connsiteX9" fmla="*/ 2660073 w 4605287"/>
                  <a:gd name="connsiteY9" fmla="*/ 58189 h 189443"/>
                  <a:gd name="connsiteX10" fmla="*/ 1862051 w 4605287"/>
                  <a:gd name="connsiteY10" fmla="*/ 66501 h 189443"/>
                  <a:gd name="connsiteX11" fmla="*/ 1172095 w 4605287"/>
                  <a:gd name="connsiteY11" fmla="*/ 41563 h 189443"/>
                  <a:gd name="connsiteX12" fmla="*/ 199506 w 4605287"/>
                  <a:gd name="connsiteY12" fmla="*/ 8312 h 189443"/>
                  <a:gd name="connsiteX13" fmla="*/ 33251 w 4605287"/>
                  <a:gd name="connsiteY13" fmla="*/ 0 h 189443"/>
                  <a:gd name="connsiteX0" fmla="*/ 0 w 4605287"/>
                  <a:gd name="connsiteY0" fmla="*/ 149629 h 188923"/>
                  <a:gd name="connsiteX1" fmla="*/ 698269 w 4605287"/>
                  <a:gd name="connsiteY1" fmla="*/ 133003 h 188923"/>
                  <a:gd name="connsiteX2" fmla="*/ 1645920 w 4605287"/>
                  <a:gd name="connsiteY2" fmla="*/ 182880 h 188923"/>
                  <a:gd name="connsiteX3" fmla="*/ 3034146 w 4605287"/>
                  <a:gd name="connsiteY3" fmla="*/ 166254 h 188923"/>
                  <a:gd name="connsiteX4" fmla="*/ 3890356 w 4605287"/>
                  <a:gd name="connsiteY4" fmla="*/ 166254 h 188923"/>
                  <a:gd name="connsiteX5" fmla="*/ 4530437 w 4605287"/>
                  <a:gd name="connsiteY5" fmla="*/ 182880 h 188923"/>
                  <a:gd name="connsiteX6" fmla="*/ 4547062 w 4605287"/>
                  <a:gd name="connsiteY6" fmla="*/ 49876 h 188923"/>
                  <a:gd name="connsiteX7" fmla="*/ 4123113 w 4605287"/>
                  <a:gd name="connsiteY7" fmla="*/ 91439 h 188923"/>
                  <a:gd name="connsiteX8" fmla="*/ 3399905 w 4605287"/>
                  <a:gd name="connsiteY8" fmla="*/ 41563 h 188923"/>
                  <a:gd name="connsiteX9" fmla="*/ 2660073 w 4605287"/>
                  <a:gd name="connsiteY9" fmla="*/ 58189 h 188923"/>
                  <a:gd name="connsiteX10" fmla="*/ 1862051 w 4605287"/>
                  <a:gd name="connsiteY10" fmla="*/ 66501 h 188923"/>
                  <a:gd name="connsiteX11" fmla="*/ 1172095 w 4605287"/>
                  <a:gd name="connsiteY11" fmla="*/ 41563 h 188923"/>
                  <a:gd name="connsiteX12" fmla="*/ 199506 w 4605287"/>
                  <a:gd name="connsiteY12" fmla="*/ 8312 h 188923"/>
                  <a:gd name="connsiteX13" fmla="*/ 33251 w 4605287"/>
                  <a:gd name="connsiteY13" fmla="*/ 0 h 18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05287" h="188923">
                    <a:moveTo>
                      <a:pt x="0" y="149629"/>
                    </a:moveTo>
                    <a:cubicBezTo>
                      <a:pt x="211974" y="138545"/>
                      <a:pt x="423949" y="127461"/>
                      <a:pt x="698269" y="133003"/>
                    </a:cubicBezTo>
                    <a:cubicBezTo>
                      <a:pt x="972589" y="138545"/>
                      <a:pt x="1256607" y="177338"/>
                      <a:pt x="1645920" y="182880"/>
                    </a:cubicBezTo>
                    <a:lnTo>
                      <a:pt x="3034146" y="166254"/>
                    </a:lnTo>
                    <a:lnTo>
                      <a:pt x="3890356" y="166254"/>
                    </a:lnTo>
                    <a:cubicBezTo>
                      <a:pt x="4139738" y="169025"/>
                      <a:pt x="4420986" y="202276"/>
                      <a:pt x="4530437" y="182880"/>
                    </a:cubicBezTo>
                    <a:cubicBezTo>
                      <a:pt x="4639888" y="163484"/>
                      <a:pt x="4614949" y="65116"/>
                      <a:pt x="4547062" y="49876"/>
                    </a:cubicBezTo>
                    <a:cubicBezTo>
                      <a:pt x="4479175" y="34636"/>
                      <a:pt x="4312920" y="87283"/>
                      <a:pt x="4123113" y="91439"/>
                    </a:cubicBezTo>
                    <a:lnTo>
                      <a:pt x="3399905" y="41563"/>
                    </a:lnTo>
                    <a:lnTo>
                      <a:pt x="2660073" y="58189"/>
                    </a:lnTo>
                    <a:lnTo>
                      <a:pt x="1862051" y="66501"/>
                    </a:lnTo>
                    <a:cubicBezTo>
                      <a:pt x="1614055" y="63730"/>
                      <a:pt x="1172095" y="41563"/>
                      <a:pt x="1172095" y="41563"/>
                    </a:cubicBezTo>
                    <a:lnTo>
                      <a:pt x="199506" y="8312"/>
                    </a:lnTo>
                    <a:cubicBezTo>
                      <a:pt x="9699" y="1385"/>
                      <a:pt x="76200" y="1385"/>
                      <a:pt x="33251" y="0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E1CF354E-6D75-4C7B-0919-E4100C6BAFC9}"/>
                  </a:ext>
                </a:extLst>
              </p:cNvPr>
              <p:cNvSpPr/>
              <p:nvPr/>
            </p:nvSpPr>
            <p:spPr>
              <a:xfrm>
                <a:off x="3173068" y="3189524"/>
                <a:ext cx="131790" cy="198646"/>
              </a:xfrm>
              <a:custGeom>
                <a:avLst/>
                <a:gdLst>
                  <a:gd name="connsiteX0" fmla="*/ 63873 w 131790"/>
                  <a:gd name="connsiteY0" fmla="*/ 0 h 198646"/>
                  <a:gd name="connsiteX1" fmla="*/ 131109 w 131790"/>
                  <a:gd name="connsiteY1" fmla="*/ 174812 h 198646"/>
                  <a:gd name="connsiteX2" fmla="*/ 26894 w 131790"/>
                  <a:gd name="connsiteY2" fmla="*/ 181535 h 198646"/>
                  <a:gd name="connsiteX3" fmla="*/ 0 w 131790"/>
                  <a:gd name="connsiteY3" fmla="*/ 30256 h 19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90" h="198646">
                    <a:moveTo>
                      <a:pt x="63873" y="0"/>
                    </a:moveTo>
                    <a:cubicBezTo>
                      <a:pt x="100572" y="72278"/>
                      <a:pt x="137272" y="144556"/>
                      <a:pt x="131109" y="174812"/>
                    </a:cubicBezTo>
                    <a:cubicBezTo>
                      <a:pt x="124946" y="205068"/>
                      <a:pt x="48745" y="205628"/>
                      <a:pt x="26894" y="181535"/>
                    </a:cubicBezTo>
                    <a:cubicBezTo>
                      <a:pt x="5042" y="157442"/>
                      <a:pt x="2801" y="30816"/>
                      <a:pt x="0" y="30256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83159575-B8CA-A8B0-31FC-2813EAEA87E2}"/>
                  </a:ext>
                </a:extLst>
              </p:cNvPr>
              <p:cNvSpPr/>
              <p:nvPr/>
            </p:nvSpPr>
            <p:spPr>
              <a:xfrm>
                <a:off x="2994126" y="3335055"/>
                <a:ext cx="198846" cy="48967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1064C077-0D31-0C64-362C-3009A303B2EE}"/>
                  </a:ext>
                </a:extLst>
              </p:cNvPr>
              <p:cNvSpPr/>
              <p:nvPr/>
            </p:nvSpPr>
            <p:spPr>
              <a:xfrm rot="21315951">
                <a:off x="3217995" y="3411028"/>
                <a:ext cx="141424" cy="242680"/>
              </a:xfrm>
              <a:custGeom>
                <a:avLst/>
                <a:gdLst>
                  <a:gd name="connsiteX0" fmla="*/ 97491 w 141424"/>
                  <a:gd name="connsiteY0" fmla="*/ 0 h 155287"/>
                  <a:gd name="connsiteX1" fmla="*/ 141194 w 141424"/>
                  <a:gd name="connsiteY1" fmla="*/ 147918 h 155287"/>
                  <a:gd name="connsiteX2" fmla="*/ 80682 w 141424"/>
                  <a:gd name="connsiteY2" fmla="*/ 134471 h 155287"/>
                  <a:gd name="connsiteX3" fmla="*/ 13447 w 141424"/>
                  <a:gd name="connsiteY3" fmla="*/ 147918 h 155287"/>
                  <a:gd name="connsiteX4" fmla="*/ 0 w 141424"/>
                  <a:gd name="connsiteY4" fmla="*/ 47065 h 155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24" h="155287">
                    <a:moveTo>
                      <a:pt x="97491" y="0"/>
                    </a:moveTo>
                    <a:cubicBezTo>
                      <a:pt x="120743" y="62753"/>
                      <a:pt x="143996" y="125506"/>
                      <a:pt x="141194" y="147918"/>
                    </a:cubicBezTo>
                    <a:cubicBezTo>
                      <a:pt x="138393" y="170330"/>
                      <a:pt x="101973" y="134471"/>
                      <a:pt x="80682" y="134471"/>
                    </a:cubicBezTo>
                    <a:cubicBezTo>
                      <a:pt x="59391" y="134471"/>
                      <a:pt x="26894" y="162486"/>
                      <a:pt x="13447" y="147918"/>
                    </a:cubicBezTo>
                    <a:cubicBezTo>
                      <a:pt x="0" y="133350"/>
                      <a:pt x="0" y="90207"/>
                      <a:pt x="0" y="47065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92E0CE43-8984-5019-7D87-2E7F1AA311BD}"/>
                  </a:ext>
                </a:extLst>
              </p:cNvPr>
              <p:cNvSpPr/>
              <p:nvPr/>
            </p:nvSpPr>
            <p:spPr>
              <a:xfrm>
                <a:off x="3365910" y="3686229"/>
                <a:ext cx="125921" cy="275295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46237DE5-FF7B-7723-6D0A-A9DF3703F524}"/>
                  </a:ext>
                </a:extLst>
              </p:cNvPr>
              <p:cNvSpPr/>
              <p:nvPr/>
            </p:nvSpPr>
            <p:spPr>
              <a:xfrm>
                <a:off x="3510500" y="4024474"/>
                <a:ext cx="125921" cy="275295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ECA16D79-650F-2279-488E-124562161DA3}"/>
                  </a:ext>
                </a:extLst>
              </p:cNvPr>
              <p:cNvSpPr/>
              <p:nvPr/>
            </p:nvSpPr>
            <p:spPr>
              <a:xfrm>
                <a:off x="3131807" y="3724753"/>
                <a:ext cx="302559" cy="269305"/>
              </a:xfrm>
              <a:custGeom>
                <a:avLst/>
                <a:gdLst>
                  <a:gd name="connsiteX0" fmla="*/ 0 w 302559"/>
                  <a:gd name="connsiteY0" fmla="*/ 0 h 268954"/>
                  <a:gd name="connsiteX1" fmla="*/ 70597 w 302559"/>
                  <a:gd name="connsiteY1" fmla="*/ 158003 h 268954"/>
                  <a:gd name="connsiteX2" fmla="*/ 100853 w 302559"/>
                  <a:gd name="connsiteY2" fmla="*/ 268941 h 268954"/>
                  <a:gd name="connsiteX3" fmla="*/ 198344 w 302559"/>
                  <a:gd name="connsiteY3" fmla="*/ 151279 h 268954"/>
                  <a:gd name="connsiteX4" fmla="*/ 302559 w 302559"/>
                  <a:gd name="connsiteY4" fmla="*/ 231962 h 268954"/>
                  <a:gd name="connsiteX0" fmla="*/ 0 w 302559"/>
                  <a:gd name="connsiteY0" fmla="*/ 0 h 269305"/>
                  <a:gd name="connsiteX1" fmla="*/ 70597 w 302559"/>
                  <a:gd name="connsiteY1" fmla="*/ 158003 h 269305"/>
                  <a:gd name="connsiteX2" fmla="*/ 100853 w 302559"/>
                  <a:gd name="connsiteY2" fmla="*/ 268941 h 269305"/>
                  <a:gd name="connsiteX3" fmla="*/ 218515 w 302559"/>
                  <a:gd name="connsiteY3" fmla="*/ 194982 h 269305"/>
                  <a:gd name="connsiteX4" fmla="*/ 302559 w 302559"/>
                  <a:gd name="connsiteY4" fmla="*/ 231962 h 2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59" h="269305">
                    <a:moveTo>
                      <a:pt x="0" y="0"/>
                    </a:moveTo>
                    <a:cubicBezTo>
                      <a:pt x="26894" y="56589"/>
                      <a:pt x="53788" y="113179"/>
                      <a:pt x="70597" y="158003"/>
                    </a:cubicBezTo>
                    <a:cubicBezTo>
                      <a:pt x="87406" y="202827"/>
                      <a:pt x="76200" y="262778"/>
                      <a:pt x="100853" y="268941"/>
                    </a:cubicBezTo>
                    <a:cubicBezTo>
                      <a:pt x="125506" y="275104"/>
                      <a:pt x="184897" y="201145"/>
                      <a:pt x="218515" y="194982"/>
                    </a:cubicBezTo>
                    <a:cubicBezTo>
                      <a:pt x="252133" y="188819"/>
                      <a:pt x="286871" y="222997"/>
                      <a:pt x="302559" y="23196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EBA29B9D-D6F7-81AC-8FF2-21B045AD802D}"/>
                  </a:ext>
                </a:extLst>
              </p:cNvPr>
              <p:cNvSpPr/>
              <p:nvPr/>
            </p:nvSpPr>
            <p:spPr>
              <a:xfrm>
                <a:off x="2978957" y="3939908"/>
                <a:ext cx="198846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98E6D1FE-259F-DD06-F1CF-924CBEAC7EDD}"/>
                  </a:ext>
                </a:extLst>
              </p:cNvPr>
              <p:cNvSpPr/>
              <p:nvPr/>
            </p:nvSpPr>
            <p:spPr>
              <a:xfrm>
                <a:off x="3332576" y="4012082"/>
                <a:ext cx="72371" cy="354434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6E5F1648-A0F5-D54F-9455-31B7E93CCE4F}"/>
                  </a:ext>
                </a:extLst>
              </p:cNvPr>
              <p:cNvSpPr/>
              <p:nvPr/>
            </p:nvSpPr>
            <p:spPr>
              <a:xfrm rot="194346">
                <a:off x="3142384" y="4065794"/>
                <a:ext cx="45719" cy="299670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AD195836-1CD1-B2EC-E645-E6C96AAAEBB6}"/>
                  </a:ext>
                </a:extLst>
              </p:cNvPr>
              <p:cNvSpPr/>
              <p:nvPr/>
            </p:nvSpPr>
            <p:spPr>
              <a:xfrm rot="194346">
                <a:off x="2938076" y="3176267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D3F2BB28-3F0C-276D-9362-76EF62A40DA0}"/>
                  </a:ext>
                </a:extLst>
              </p:cNvPr>
              <p:cNvSpPr/>
              <p:nvPr/>
            </p:nvSpPr>
            <p:spPr>
              <a:xfrm>
                <a:off x="3054139" y="3376706"/>
                <a:ext cx="110919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B8BB0BAF-48BE-DFA5-8616-FC64984F318B}"/>
                  </a:ext>
                </a:extLst>
              </p:cNvPr>
              <p:cNvSpPr/>
              <p:nvPr/>
            </p:nvSpPr>
            <p:spPr>
              <a:xfrm>
                <a:off x="3024777" y="3908225"/>
                <a:ext cx="110919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62F7ACC3-AC58-E62D-1B58-DC545016DF28}"/>
                  </a:ext>
                </a:extLst>
              </p:cNvPr>
              <p:cNvSpPr/>
              <p:nvPr/>
            </p:nvSpPr>
            <p:spPr>
              <a:xfrm rot="194346">
                <a:off x="2905254" y="3701156"/>
                <a:ext cx="45719" cy="299670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67319C1E-F758-7D08-876F-926FA6C35452}"/>
                  </a:ext>
                </a:extLst>
              </p:cNvPr>
              <p:cNvSpPr/>
              <p:nvPr/>
            </p:nvSpPr>
            <p:spPr>
              <a:xfrm>
                <a:off x="3008969" y="3515500"/>
                <a:ext cx="197597" cy="155519"/>
              </a:xfrm>
              <a:custGeom>
                <a:avLst/>
                <a:gdLst>
                  <a:gd name="connsiteX0" fmla="*/ 0 w 302559"/>
                  <a:gd name="connsiteY0" fmla="*/ 0 h 268954"/>
                  <a:gd name="connsiteX1" fmla="*/ 70597 w 302559"/>
                  <a:gd name="connsiteY1" fmla="*/ 158003 h 268954"/>
                  <a:gd name="connsiteX2" fmla="*/ 100853 w 302559"/>
                  <a:gd name="connsiteY2" fmla="*/ 268941 h 268954"/>
                  <a:gd name="connsiteX3" fmla="*/ 198344 w 302559"/>
                  <a:gd name="connsiteY3" fmla="*/ 151279 h 268954"/>
                  <a:gd name="connsiteX4" fmla="*/ 302559 w 302559"/>
                  <a:gd name="connsiteY4" fmla="*/ 231962 h 268954"/>
                  <a:gd name="connsiteX0" fmla="*/ 0 w 302559"/>
                  <a:gd name="connsiteY0" fmla="*/ 0 h 269305"/>
                  <a:gd name="connsiteX1" fmla="*/ 70597 w 302559"/>
                  <a:gd name="connsiteY1" fmla="*/ 158003 h 269305"/>
                  <a:gd name="connsiteX2" fmla="*/ 100853 w 302559"/>
                  <a:gd name="connsiteY2" fmla="*/ 268941 h 269305"/>
                  <a:gd name="connsiteX3" fmla="*/ 218515 w 302559"/>
                  <a:gd name="connsiteY3" fmla="*/ 194982 h 269305"/>
                  <a:gd name="connsiteX4" fmla="*/ 302559 w 302559"/>
                  <a:gd name="connsiteY4" fmla="*/ 231962 h 2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59" h="269305">
                    <a:moveTo>
                      <a:pt x="0" y="0"/>
                    </a:moveTo>
                    <a:cubicBezTo>
                      <a:pt x="26894" y="56589"/>
                      <a:pt x="53788" y="113179"/>
                      <a:pt x="70597" y="158003"/>
                    </a:cubicBezTo>
                    <a:cubicBezTo>
                      <a:pt x="87406" y="202827"/>
                      <a:pt x="76200" y="262778"/>
                      <a:pt x="100853" y="268941"/>
                    </a:cubicBezTo>
                    <a:cubicBezTo>
                      <a:pt x="125506" y="275104"/>
                      <a:pt x="184897" y="201145"/>
                      <a:pt x="218515" y="194982"/>
                    </a:cubicBezTo>
                    <a:cubicBezTo>
                      <a:pt x="252133" y="188819"/>
                      <a:pt x="286871" y="222997"/>
                      <a:pt x="302559" y="23196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45D4E679-388A-C75F-A284-6A478551461E}"/>
                  </a:ext>
                </a:extLst>
              </p:cNvPr>
              <p:cNvSpPr/>
              <p:nvPr/>
            </p:nvSpPr>
            <p:spPr>
              <a:xfrm rot="194346">
                <a:off x="2744037" y="4086128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40774498-DAFB-8F95-4790-1E57268E5CFC}"/>
                  </a:ext>
                </a:extLst>
              </p:cNvPr>
              <p:cNvSpPr/>
              <p:nvPr/>
            </p:nvSpPr>
            <p:spPr>
              <a:xfrm rot="249118">
                <a:off x="2524200" y="3191797"/>
                <a:ext cx="258146" cy="233016"/>
              </a:xfrm>
              <a:custGeom>
                <a:avLst/>
                <a:gdLst>
                  <a:gd name="connsiteX0" fmla="*/ 97491 w 141424"/>
                  <a:gd name="connsiteY0" fmla="*/ 0 h 155287"/>
                  <a:gd name="connsiteX1" fmla="*/ 141194 w 141424"/>
                  <a:gd name="connsiteY1" fmla="*/ 147918 h 155287"/>
                  <a:gd name="connsiteX2" fmla="*/ 80682 w 141424"/>
                  <a:gd name="connsiteY2" fmla="*/ 134471 h 155287"/>
                  <a:gd name="connsiteX3" fmla="*/ 13447 w 141424"/>
                  <a:gd name="connsiteY3" fmla="*/ 147918 h 155287"/>
                  <a:gd name="connsiteX4" fmla="*/ 0 w 141424"/>
                  <a:gd name="connsiteY4" fmla="*/ 47065 h 155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424" h="155287">
                    <a:moveTo>
                      <a:pt x="97491" y="0"/>
                    </a:moveTo>
                    <a:cubicBezTo>
                      <a:pt x="120743" y="62753"/>
                      <a:pt x="143996" y="125506"/>
                      <a:pt x="141194" y="147918"/>
                    </a:cubicBezTo>
                    <a:cubicBezTo>
                      <a:pt x="138393" y="170330"/>
                      <a:pt x="101973" y="134471"/>
                      <a:pt x="80682" y="134471"/>
                    </a:cubicBezTo>
                    <a:cubicBezTo>
                      <a:pt x="59391" y="134471"/>
                      <a:pt x="26894" y="162486"/>
                      <a:pt x="13447" y="147918"/>
                    </a:cubicBezTo>
                    <a:cubicBezTo>
                      <a:pt x="0" y="133350"/>
                      <a:pt x="0" y="90207"/>
                      <a:pt x="0" y="47065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826C8EE1-290A-8E7E-02F7-EB46381FE348}"/>
                  </a:ext>
                </a:extLst>
              </p:cNvPr>
              <p:cNvSpPr/>
              <p:nvPr/>
            </p:nvSpPr>
            <p:spPr>
              <a:xfrm>
                <a:off x="2827178" y="3373371"/>
                <a:ext cx="110919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AF57DF88-9D48-D5BA-0226-8E339D1F270B}"/>
                  </a:ext>
                </a:extLst>
              </p:cNvPr>
              <p:cNvSpPr/>
              <p:nvPr/>
            </p:nvSpPr>
            <p:spPr>
              <a:xfrm rot="194346">
                <a:off x="2351974" y="4084451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936DA710-FD40-8C4D-8CD1-168A4D7DB32B}"/>
                  </a:ext>
                </a:extLst>
              </p:cNvPr>
              <p:cNvSpPr/>
              <p:nvPr/>
            </p:nvSpPr>
            <p:spPr>
              <a:xfrm rot="194346">
                <a:off x="1959911" y="4082774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69EAC200-DD37-4137-A99A-91239F53FE2B}"/>
                  </a:ext>
                </a:extLst>
              </p:cNvPr>
              <p:cNvSpPr/>
              <p:nvPr/>
            </p:nvSpPr>
            <p:spPr>
              <a:xfrm rot="194346">
                <a:off x="1567848" y="4081097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5614C42D-8D6D-08BB-FB43-E6732FB52C5F}"/>
                  </a:ext>
                </a:extLst>
              </p:cNvPr>
              <p:cNvSpPr/>
              <p:nvPr/>
            </p:nvSpPr>
            <p:spPr>
              <a:xfrm rot="194346">
                <a:off x="1175785" y="4079420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23FAC096-2B37-59F2-1226-4054A2C672E1}"/>
                  </a:ext>
                </a:extLst>
              </p:cNvPr>
              <p:cNvSpPr/>
              <p:nvPr/>
            </p:nvSpPr>
            <p:spPr>
              <a:xfrm rot="194346">
                <a:off x="783722" y="407774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3B24C541-B184-6563-0E0A-D0C2099A25F0}"/>
                  </a:ext>
                </a:extLst>
              </p:cNvPr>
              <p:cNvSpPr/>
              <p:nvPr/>
            </p:nvSpPr>
            <p:spPr>
              <a:xfrm rot="773399">
                <a:off x="391659" y="4076066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5242D9FF-2492-2605-442C-E2CD4AFCB1C8}"/>
                  </a:ext>
                </a:extLst>
              </p:cNvPr>
              <p:cNvSpPr/>
              <p:nvPr/>
            </p:nvSpPr>
            <p:spPr>
              <a:xfrm rot="194346" flipH="1">
                <a:off x="-46078" y="4058357"/>
                <a:ext cx="45719" cy="25263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41B8E078-E0AF-9693-00B8-B8DB894A5701}"/>
                  </a:ext>
                </a:extLst>
              </p:cNvPr>
              <p:cNvSpPr/>
              <p:nvPr/>
            </p:nvSpPr>
            <p:spPr>
              <a:xfrm rot="194346" flipH="1">
                <a:off x="-437477" y="4070147"/>
                <a:ext cx="45719" cy="22915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0F748C8E-A2C7-F042-89B1-669F95E9AA72}"/>
                  </a:ext>
                </a:extLst>
              </p:cNvPr>
              <p:cNvSpPr/>
              <p:nvPr/>
            </p:nvSpPr>
            <p:spPr>
              <a:xfrm rot="194346" flipV="1">
                <a:off x="-773040" y="4020523"/>
                <a:ext cx="87939" cy="252090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4" name="Arc 963">
                <a:extLst>
                  <a:ext uri="{FF2B5EF4-FFF2-40B4-BE49-F238E27FC236}">
                    <a16:creationId xmlns:a16="http://schemas.microsoft.com/office/drawing/2014/main" id="{2B53F061-3837-D891-0D6E-AC30DCF10432}"/>
                  </a:ext>
                </a:extLst>
              </p:cNvPr>
              <p:cNvSpPr/>
              <p:nvPr/>
            </p:nvSpPr>
            <p:spPr>
              <a:xfrm>
                <a:off x="2611095" y="3960402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FA5D4D51-53B1-361A-949E-2AE53FEEFED0}"/>
                  </a:ext>
                </a:extLst>
              </p:cNvPr>
              <p:cNvSpPr/>
              <p:nvPr/>
            </p:nvSpPr>
            <p:spPr>
              <a:xfrm rot="194346">
                <a:off x="2682695" y="373601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6" name="Arc 965">
                <a:extLst>
                  <a:ext uri="{FF2B5EF4-FFF2-40B4-BE49-F238E27FC236}">
                    <a16:creationId xmlns:a16="http://schemas.microsoft.com/office/drawing/2014/main" id="{D8535CD1-4FF1-D964-8918-7A7B5380DC56}"/>
                  </a:ext>
                </a:extLst>
              </p:cNvPr>
              <p:cNvSpPr/>
              <p:nvPr/>
            </p:nvSpPr>
            <p:spPr>
              <a:xfrm>
                <a:off x="2352834" y="3931090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35118FB8-4D74-C884-6D01-D242BAA88B8E}"/>
                  </a:ext>
                </a:extLst>
              </p:cNvPr>
              <p:cNvSpPr/>
              <p:nvPr/>
            </p:nvSpPr>
            <p:spPr>
              <a:xfrm rot="194346">
                <a:off x="2428549" y="3719008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8" name="Arc 967">
                <a:extLst>
                  <a:ext uri="{FF2B5EF4-FFF2-40B4-BE49-F238E27FC236}">
                    <a16:creationId xmlns:a16="http://schemas.microsoft.com/office/drawing/2014/main" id="{228C445B-4C4A-BF8B-A465-2967185BCDD7}"/>
                  </a:ext>
                </a:extLst>
              </p:cNvPr>
              <p:cNvSpPr/>
              <p:nvPr/>
            </p:nvSpPr>
            <p:spPr>
              <a:xfrm>
                <a:off x="2120235" y="3906164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9" name="Arc 968">
                <a:extLst>
                  <a:ext uri="{FF2B5EF4-FFF2-40B4-BE49-F238E27FC236}">
                    <a16:creationId xmlns:a16="http://schemas.microsoft.com/office/drawing/2014/main" id="{617FDF07-12F3-CE5F-9B2A-A15CBA0C7D2B}"/>
                  </a:ext>
                </a:extLst>
              </p:cNvPr>
              <p:cNvSpPr/>
              <p:nvPr/>
            </p:nvSpPr>
            <p:spPr>
              <a:xfrm>
                <a:off x="1887483" y="3918204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0" name="Arc 969">
                <a:extLst>
                  <a:ext uri="{FF2B5EF4-FFF2-40B4-BE49-F238E27FC236}">
                    <a16:creationId xmlns:a16="http://schemas.microsoft.com/office/drawing/2014/main" id="{8DD67DA1-E852-2CE5-3389-04E1B2B3E881}"/>
                  </a:ext>
                </a:extLst>
              </p:cNvPr>
              <p:cNvSpPr/>
              <p:nvPr/>
            </p:nvSpPr>
            <p:spPr>
              <a:xfrm>
                <a:off x="1678541" y="3928281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1" name="Arc 970">
                <a:extLst>
                  <a:ext uri="{FF2B5EF4-FFF2-40B4-BE49-F238E27FC236}">
                    <a16:creationId xmlns:a16="http://schemas.microsoft.com/office/drawing/2014/main" id="{B465BA82-5CCE-23AE-C12F-D8FD0EEF7AB3}"/>
                  </a:ext>
                </a:extLst>
              </p:cNvPr>
              <p:cNvSpPr/>
              <p:nvPr/>
            </p:nvSpPr>
            <p:spPr>
              <a:xfrm>
                <a:off x="1423268" y="3927567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2" name="Arc 971">
                <a:extLst>
                  <a:ext uri="{FF2B5EF4-FFF2-40B4-BE49-F238E27FC236}">
                    <a16:creationId xmlns:a16="http://schemas.microsoft.com/office/drawing/2014/main" id="{4CD2E2DB-7015-9169-DE15-07A57A27897B}"/>
                  </a:ext>
                </a:extLst>
              </p:cNvPr>
              <p:cNvSpPr/>
              <p:nvPr/>
            </p:nvSpPr>
            <p:spPr>
              <a:xfrm>
                <a:off x="1152901" y="3937834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3" name="Arc 972">
                <a:extLst>
                  <a:ext uri="{FF2B5EF4-FFF2-40B4-BE49-F238E27FC236}">
                    <a16:creationId xmlns:a16="http://schemas.microsoft.com/office/drawing/2014/main" id="{3A85F3B8-D0CA-A634-5E2C-7CFD8C24C4E3}"/>
                  </a:ext>
                </a:extLst>
              </p:cNvPr>
              <p:cNvSpPr/>
              <p:nvPr/>
            </p:nvSpPr>
            <p:spPr>
              <a:xfrm>
                <a:off x="892346" y="3932225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4" name="Arc 973">
                <a:extLst>
                  <a:ext uri="{FF2B5EF4-FFF2-40B4-BE49-F238E27FC236}">
                    <a16:creationId xmlns:a16="http://schemas.microsoft.com/office/drawing/2014/main" id="{CAF580F9-E2E5-4265-6AA0-440D06ECF4A9}"/>
                  </a:ext>
                </a:extLst>
              </p:cNvPr>
              <p:cNvSpPr/>
              <p:nvPr/>
            </p:nvSpPr>
            <p:spPr>
              <a:xfrm>
                <a:off x="673782" y="3959485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5" name="Arc 974">
                <a:extLst>
                  <a:ext uri="{FF2B5EF4-FFF2-40B4-BE49-F238E27FC236}">
                    <a16:creationId xmlns:a16="http://schemas.microsoft.com/office/drawing/2014/main" id="{4C6AC6DE-9592-BA80-5E0A-C752A2C15B47}"/>
                  </a:ext>
                </a:extLst>
              </p:cNvPr>
              <p:cNvSpPr/>
              <p:nvPr/>
            </p:nvSpPr>
            <p:spPr>
              <a:xfrm>
                <a:off x="367294" y="3926375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6" name="Arc 975">
                <a:extLst>
                  <a:ext uri="{FF2B5EF4-FFF2-40B4-BE49-F238E27FC236}">
                    <a16:creationId xmlns:a16="http://schemas.microsoft.com/office/drawing/2014/main" id="{38B193F1-D098-0BBF-3C7C-F9CB90C21192}"/>
                  </a:ext>
                </a:extLst>
              </p:cNvPr>
              <p:cNvSpPr/>
              <p:nvPr/>
            </p:nvSpPr>
            <p:spPr>
              <a:xfrm>
                <a:off x="333638" y="3951140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7" name="Arc 976">
                <a:extLst>
                  <a:ext uri="{FF2B5EF4-FFF2-40B4-BE49-F238E27FC236}">
                    <a16:creationId xmlns:a16="http://schemas.microsoft.com/office/drawing/2014/main" id="{1C63C876-88BB-885E-D0E1-06335266D5A8}"/>
                  </a:ext>
                </a:extLst>
              </p:cNvPr>
              <p:cNvSpPr/>
              <p:nvPr/>
            </p:nvSpPr>
            <p:spPr>
              <a:xfrm>
                <a:off x="-316110" y="3894002"/>
                <a:ext cx="320319" cy="94539"/>
              </a:xfrm>
              <a:prstGeom prst="arc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8" name="Arc 977">
                <a:extLst>
                  <a:ext uri="{FF2B5EF4-FFF2-40B4-BE49-F238E27FC236}">
                    <a16:creationId xmlns:a16="http://schemas.microsoft.com/office/drawing/2014/main" id="{97637E54-8DA9-468E-1430-F51BBFADED35}"/>
                  </a:ext>
                </a:extLst>
              </p:cNvPr>
              <p:cNvSpPr/>
              <p:nvPr/>
            </p:nvSpPr>
            <p:spPr>
              <a:xfrm>
                <a:off x="-686994" y="3874556"/>
                <a:ext cx="320319" cy="94539"/>
              </a:xfrm>
              <a:prstGeom prst="arc">
                <a:avLst/>
              </a:prstGeom>
              <a:ln w="95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9" name="Arc 978">
                <a:extLst>
                  <a:ext uri="{FF2B5EF4-FFF2-40B4-BE49-F238E27FC236}">
                    <a16:creationId xmlns:a16="http://schemas.microsoft.com/office/drawing/2014/main" id="{86AC3DA2-61F2-2C4E-7230-6036D43933CC}"/>
                  </a:ext>
                </a:extLst>
              </p:cNvPr>
              <p:cNvSpPr/>
              <p:nvPr/>
            </p:nvSpPr>
            <p:spPr>
              <a:xfrm>
                <a:off x="-660038" y="3917549"/>
                <a:ext cx="320319" cy="94539"/>
              </a:xfrm>
              <a:prstGeom prst="arc">
                <a:avLst/>
              </a:prstGeom>
              <a:ln w="952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05DA209D-49CC-07D0-BF45-3746F10E56E1}"/>
                  </a:ext>
                </a:extLst>
              </p:cNvPr>
              <p:cNvSpPr/>
              <p:nvPr/>
            </p:nvSpPr>
            <p:spPr>
              <a:xfrm rot="194346">
                <a:off x="2190513" y="3742584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973A2698-0DA7-70DC-32F0-365B5F738F11}"/>
                  </a:ext>
                </a:extLst>
              </p:cNvPr>
              <p:cNvSpPr/>
              <p:nvPr/>
            </p:nvSpPr>
            <p:spPr>
              <a:xfrm>
                <a:off x="2252257" y="3928281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FA2E62DC-373E-A259-227D-4A5C0C0C55B5}"/>
                  </a:ext>
                </a:extLst>
              </p:cNvPr>
              <p:cNvSpPr/>
              <p:nvPr/>
            </p:nvSpPr>
            <p:spPr>
              <a:xfrm rot="194346">
                <a:off x="1987244" y="374369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FC71A533-C584-7891-5899-56714CBCCE01}"/>
                  </a:ext>
                </a:extLst>
              </p:cNvPr>
              <p:cNvSpPr/>
              <p:nvPr/>
            </p:nvSpPr>
            <p:spPr>
              <a:xfrm rot="194346">
                <a:off x="1739989" y="3759974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907E64B5-9B17-49D0-35A6-3133D569D0FF}"/>
                  </a:ext>
                </a:extLst>
              </p:cNvPr>
              <p:cNvSpPr/>
              <p:nvPr/>
            </p:nvSpPr>
            <p:spPr>
              <a:xfrm rot="194346">
                <a:off x="1472089" y="3754402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C25892B-746B-38FD-4AA0-BDFA7D29D034}"/>
                  </a:ext>
                </a:extLst>
              </p:cNvPr>
              <p:cNvSpPr/>
              <p:nvPr/>
            </p:nvSpPr>
            <p:spPr>
              <a:xfrm rot="194346">
                <a:off x="1224512" y="3768182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88678768-0240-4038-E797-BE8F45B68FE4}"/>
                  </a:ext>
                </a:extLst>
              </p:cNvPr>
              <p:cNvSpPr/>
              <p:nvPr/>
            </p:nvSpPr>
            <p:spPr>
              <a:xfrm rot="194346">
                <a:off x="957667" y="3771939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AF326203-D7C0-274D-F4E3-80A15089010A}"/>
                  </a:ext>
                </a:extLst>
              </p:cNvPr>
              <p:cNvSpPr/>
              <p:nvPr/>
            </p:nvSpPr>
            <p:spPr>
              <a:xfrm rot="695016">
                <a:off x="690822" y="3775696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93AC2E69-69A0-AC2C-DDB0-22FF4CDC1E08}"/>
                  </a:ext>
                </a:extLst>
              </p:cNvPr>
              <p:cNvSpPr/>
              <p:nvPr/>
            </p:nvSpPr>
            <p:spPr>
              <a:xfrm rot="1114526">
                <a:off x="343029" y="3768545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D8393023-C595-2D74-884C-5295B31E7F62}"/>
                  </a:ext>
                </a:extLst>
              </p:cNvPr>
              <p:cNvSpPr/>
              <p:nvPr/>
            </p:nvSpPr>
            <p:spPr>
              <a:xfrm rot="1127289">
                <a:off x="62797" y="3772295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4FE98626-33A0-B1F4-684C-4BA0CED6462E}"/>
                  </a:ext>
                </a:extLst>
              </p:cNvPr>
              <p:cNvSpPr/>
              <p:nvPr/>
            </p:nvSpPr>
            <p:spPr>
              <a:xfrm rot="194346" flipH="1">
                <a:off x="-270562" y="3768186"/>
                <a:ext cx="45719" cy="246528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18CEC2D-0D4F-F926-2336-F533D610AEB0}"/>
                  </a:ext>
                </a:extLst>
              </p:cNvPr>
              <p:cNvSpPr/>
              <p:nvPr/>
            </p:nvSpPr>
            <p:spPr>
              <a:xfrm rot="1715578">
                <a:off x="-610092" y="3721247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40F8E7E8-7D4F-0E42-66AD-FFF9E313C784}"/>
                  </a:ext>
                </a:extLst>
              </p:cNvPr>
              <p:cNvSpPr/>
              <p:nvPr/>
            </p:nvSpPr>
            <p:spPr>
              <a:xfrm>
                <a:off x="117040" y="3917549"/>
                <a:ext cx="198846" cy="48967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93B986D5-33ED-78F6-CADD-91A7F310B24E}"/>
                  </a:ext>
                </a:extLst>
              </p:cNvPr>
              <p:cNvSpPr/>
              <p:nvPr/>
            </p:nvSpPr>
            <p:spPr>
              <a:xfrm rot="1571600">
                <a:off x="2261093" y="3229717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2285301F-BA9B-BB89-8F18-B7C7C88B8D99}"/>
                  </a:ext>
                </a:extLst>
              </p:cNvPr>
              <p:cNvSpPr/>
              <p:nvPr/>
            </p:nvSpPr>
            <p:spPr>
              <a:xfrm rot="1468265">
                <a:off x="2028352" y="32527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2E673DAA-7BE5-548A-6A29-49AB9BB855FB}"/>
                  </a:ext>
                </a:extLst>
              </p:cNvPr>
              <p:cNvSpPr/>
              <p:nvPr/>
            </p:nvSpPr>
            <p:spPr>
              <a:xfrm rot="1468265">
                <a:off x="1766272" y="32546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98672FC0-DD8F-AF99-7DF4-937A20FD520D}"/>
                  </a:ext>
                </a:extLst>
              </p:cNvPr>
              <p:cNvSpPr/>
              <p:nvPr/>
            </p:nvSpPr>
            <p:spPr>
              <a:xfrm rot="1468265">
                <a:off x="1504192" y="32565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54CE6A12-D8B9-0FCF-BCB4-9F528D429821}"/>
                  </a:ext>
                </a:extLst>
              </p:cNvPr>
              <p:cNvSpPr/>
              <p:nvPr/>
            </p:nvSpPr>
            <p:spPr>
              <a:xfrm rot="1468265">
                <a:off x="1242112" y="32584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BE465F21-9D9C-5CF7-31E2-AAC51B0AD1C4}"/>
                  </a:ext>
                </a:extLst>
              </p:cNvPr>
              <p:cNvSpPr/>
              <p:nvPr/>
            </p:nvSpPr>
            <p:spPr>
              <a:xfrm rot="1468265">
                <a:off x="980032" y="32603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9D4196A1-00C9-EC4A-AB96-C5EFA75698DF}"/>
                  </a:ext>
                </a:extLst>
              </p:cNvPr>
              <p:cNvSpPr/>
              <p:nvPr/>
            </p:nvSpPr>
            <p:spPr>
              <a:xfrm rot="1468265">
                <a:off x="717952" y="32622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99EB6C7B-F1C1-4BCD-86E7-404EBD6AA060}"/>
                  </a:ext>
                </a:extLst>
              </p:cNvPr>
              <p:cNvSpPr/>
              <p:nvPr/>
            </p:nvSpPr>
            <p:spPr>
              <a:xfrm rot="1799077">
                <a:off x="455872" y="326416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1E5CB450-1456-3DE0-1831-F3F95BB58757}"/>
                  </a:ext>
                </a:extLst>
              </p:cNvPr>
              <p:cNvSpPr/>
              <p:nvPr/>
            </p:nvSpPr>
            <p:spPr>
              <a:xfrm rot="1672312">
                <a:off x="234559" y="3245614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F41BD5F3-FFA0-0DFA-F1A3-AAA3435383AB}"/>
                  </a:ext>
                </a:extLst>
              </p:cNvPr>
              <p:cNvSpPr/>
              <p:nvPr/>
            </p:nvSpPr>
            <p:spPr>
              <a:xfrm rot="2349070">
                <a:off x="-191174" y="3239831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927BE110-275E-D8DA-38D9-06E66A018FED}"/>
                  </a:ext>
                </a:extLst>
              </p:cNvPr>
              <p:cNvSpPr/>
              <p:nvPr/>
            </p:nvSpPr>
            <p:spPr>
              <a:xfrm rot="2640359">
                <a:off x="-415854" y="3217163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E16A1D09-4E4E-EAD0-5E83-A71190908F78}"/>
                  </a:ext>
                </a:extLst>
              </p:cNvPr>
              <p:cNvSpPr/>
              <p:nvPr/>
            </p:nvSpPr>
            <p:spPr>
              <a:xfrm rot="1127289">
                <a:off x="41676" y="3239972"/>
                <a:ext cx="45719" cy="182880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5" name="Arc 1004">
                <a:extLst>
                  <a:ext uri="{FF2B5EF4-FFF2-40B4-BE49-F238E27FC236}">
                    <a16:creationId xmlns:a16="http://schemas.microsoft.com/office/drawing/2014/main" id="{5F99CE7A-A8E9-3637-A1C4-86512C8569D3}"/>
                  </a:ext>
                </a:extLst>
              </p:cNvPr>
              <p:cNvSpPr/>
              <p:nvPr/>
            </p:nvSpPr>
            <p:spPr>
              <a:xfrm>
                <a:off x="1987320" y="337432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Arc 1005">
                <a:extLst>
                  <a:ext uri="{FF2B5EF4-FFF2-40B4-BE49-F238E27FC236}">
                    <a16:creationId xmlns:a16="http://schemas.microsoft.com/office/drawing/2014/main" id="{AC553485-92B9-9E92-8F58-FE8340046373}"/>
                  </a:ext>
                </a:extLst>
              </p:cNvPr>
              <p:cNvSpPr/>
              <p:nvPr/>
            </p:nvSpPr>
            <p:spPr>
              <a:xfrm flipH="1">
                <a:off x="1012070" y="338451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7" name="Arc 1006">
                <a:extLst>
                  <a:ext uri="{FF2B5EF4-FFF2-40B4-BE49-F238E27FC236}">
                    <a16:creationId xmlns:a16="http://schemas.microsoft.com/office/drawing/2014/main" id="{90A5B24D-4A8F-D254-C159-975701EBC0E6}"/>
                  </a:ext>
                </a:extLst>
              </p:cNvPr>
              <p:cNvSpPr/>
              <p:nvPr/>
            </p:nvSpPr>
            <p:spPr>
              <a:xfrm flipH="1">
                <a:off x="36820" y="339470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8" name="Arc 1007">
                <a:extLst>
                  <a:ext uri="{FF2B5EF4-FFF2-40B4-BE49-F238E27FC236}">
                    <a16:creationId xmlns:a16="http://schemas.microsoft.com/office/drawing/2014/main" id="{1C461692-F8CE-8FA8-DAA9-1976827CCEEE}"/>
                  </a:ext>
                </a:extLst>
              </p:cNvPr>
              <p:cNvSpPr/>
              <p:nvPr/>
            </p:nvSpPr>
            <p:spPr>
              <a:xfrm flipH="1">
                <a:off x="-404075" y="3338965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9" name="Arc 1008">
                <a:extLst>
                  <a:ext uri="{FF2B5EF4-FFF2-40B4-BE49-F238E27FC236}">
                    <a16:creationId xmlns:a16="http://schemas.microsoft.com/office/drawing/2014/main" id="{8E2A9746-2E81-DA42-2495-4328B6D60AE2}"/>
                  </a:ext>
                </a:extLst>
              </p:cNvPr>
              <p:cNvSpPr/>
              <p:nvPr/>
            </p:nvSpPr>
            <p:spPr>
              <a:xfrm flipH="1">
                <a:off x="-189386" y="3359538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0" name="Arc 1009">
                <a:extLst>
                  <a:ext uri="{FF2B5EF4-FFF2-40B4-BE49-F238E27FC236}">
                    <a16:creationId xmlns:a16="http://schemas.microsoft.com/office/drawing/2014/main" id="{0437272D-549D-F233-9889-7AF1E77682F5}"/>
                  </a:ext>
                </a:extLst>
              </p:cNvPr>
              <p:cNvSpPr/>
              <p:nvPr/>
            </p:nvSpPr>
            <p:spPr>
              <a:xfrm flipH="1">
                <a:off x="481572" y="3390045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1" name="Arc 1010">
                <a:extLst>
                  <a:ext uri="{FF2B5EF4-FFF2-40B4-BE49-F238E27FC236}">
                    <a16:creationId xmlns:a16="http://schemas.microsoft.com/office/drawing/2014/main" id="{19ED28BA-1D03-4F53-C77D-082BF2976C38}"/>
                  </a:ext>
                </a:extLst>
              </p:cNvPr>
              <p:cNvSpPr/>
              <p:nvPr/>
            </p:nvSpPr>
            <p:spPr>
              <a:xfrm flipH="1">
                <a:off x="1536509" y="337432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2" name="Arc 1011">
                <a:extLst>
                  <a:ext uri="{FF2B5EF4-FFF2-40B4-BE49-F238E27FC236}">
                    <a16:creationId xmlns:a16="http://schemas.microsoft.com/office/drawing/2014/main" id="{5181CDB1-DFB6-3158-8187-03189907F36F}"/>
                  </a:ext>
                </a:extLst>
              </p:cNvPr>
              <p:cNvSpPr/>
              <p:nvPr/>
            </p:nvSpPr>
            <p:spPr>
              <a:xfrm>
                <a:off x="1738823" y="3383683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3" name="Arc 1012">
                <a:extLst>
                  <a:ext uri="{FF2B5EF4-FFF2-40B4-BE49-F238E27FC236}">
                    <a16:creationId xmlns:a16="http://schemas.microsoft.com/office/drawing/2014/main" id="{4BD61730-C21A-2942-D2D6-BD4480B7AE39}"/>
                  </a:ext>
                </a:extLst>
              </p:cNvPr>
              <p:cNvSpPr/>
              <p:nvPr/>
            </p:nvSpPr>
            <p:spPr>
              <a:xfrm>
                <a:off x="1164895" y="337155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4" name="Arc 1013">
                <a:extLst>
                  <a:ext uri="{FF2B5EF4-FFF2-40B4-BE49-F238E27FC236}">
                    <a16:creationId xmlns:a16="http://schemas.microsoft.com/office/drawing/2014/main" id="{49E1A813-BAB5-9895-6517-68C4B22DCF31}"/>
                  </a:ext>
                </a:extLst>
              </p:cNvPr>
              <p:cNvSpPr/>
              <p:nvPr/>
            </p:nvSpPr>
            <p:spPr>
              <a:xfrm>
                <a:off x="783473" y="4186412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92DA8E7A-1F14-A5A8-47D5-6CF5D240D814}"/>
                  </a:ext>
                </a:extLst>
              </p:cNvPr>
              <p:cNvSpPr/>
              <p:nvPr/>
            </p:nvSpPr>
            <p:spPr>
              <a:xfrm>
                <a:off x="774822" y="3390045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B963DFA7-0341-19B0-F77B-46895F67B27C}"/>
                  </a:ext>
                </a:extLst>
              </p:cNvPr>
              <p:cNvSpPr/>
              <p:nvPr/>
            </p:nvSpPr>
            <p:spPr>
              <a:xfrm>
                <a:off x="277359" y="3386365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445A7C45-31AB-1DE1-886E-02EF3BF3924A}"/>
                  </a:ext>
                </a:extLst>
              </p:cNvPr>
              <p:cNvSpPr/>
              <p:nvPr/>
            </p:nvSpPr>
            <p:spPr>
              <a:xfrm>
                <a:off x="2310282" y="3373100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15C8F9BD-A73F-4CF0-F1C0-ADB3CEE8E843}"/>
                  </a:ext>
                </a:extLst>
              </p:cNvPr>
              <p:cNvSpPr/>
              <p:nvPr/>
            </p:nvSpPr>
            <p:spPr>
              <a:xfrm rot="194346">
                <a:off x="2709400" y="348391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CA3AF958-5DD1-D16D-0A72-F64836BD41FD}"/>
                  </a:ext>
                </a:extLst>
              </p:cNvPr>
              <p:cNvSpPr/>
              <p:nvPr/>
            </p:nvSpPr>
            <p:spPr>
              <a:xfrm rot="194346">
                <a:off x="2344503" y="3483061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53C7FB28-7070-C059-E61C-972D9644034F}"/>
                  </a:ext>
                </a:extLst>
              </p:cNvPr>
              <p:cNvSpPr/>
              <p:nvPr/>
            </p:nvSpPr>
            <p:spPr>
              <a:xfrm rot="194346">
                <a:off x="2044790" y="349231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AE578F78-78CA-60D6-94BC-FEC2D4F02B38}"/>
                  </a:ext>
                </a:extLst>
              </p:cNvPr>
              <p:cNvSpPr/>
              <p:nvPr/>
            </p:nvSpPr>
            <p:spPr>
              <a:xfrm rot="194346">
                <a:off x="1759994" y="348733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64E4D0B9-059D-99CB-1719-AEEE1921C111}"/>
                  </a:ext>
                </a:extLst>
              </p:cNvPr>
              <p:cNvSpPr/>
              <p:nvPr/>
            </p:nvSpPr>
            <p:spPr>
              <a:xfrm rot="194346">
                <a:off x="1520479" y="3498736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16B55316-5FAB-7249-6D35-C75E3ACC0BA7}"/>
                  </a:ext>
                </a:extLst>
              </p:cNvPr>
              <p:cNvSpPr/>
              <p:nvPr/>
            </p:nvSpPr>
            <p:spPr>
              <a:xfrm rot="194346">
                <a:off x="1256370" y="3493710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626F6135-D661-5C45-5CB9-6470921C98A1}"/>
                  </a:ext>
                </a:extLst>
              </p:cNvPr>
              <p:cNvSpPr/>
              <p:nvPr/>
            </p:nvSpPr>
            <p:spPr>
              <a:xfrm rot="1073262">
                <a:off x="914152" y="3491263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7E9CC1B1-79EF-5ADC-B671-A9ED91259006}"/>
                  </a:ext>
                </a:extLst>
              </p:cNvPr>
              <p:cNvSpPr/>
              <p:nvPr/>
            </p:nvSpPr>
            <p:spPr>
              <a:xfrm rot="940820">
                <a:off x="585845" y="3513338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2EAE37D3-2041-097E-0450-EC94535118BB}"/>
                  </a:ext>
                </a:extLst>
              </p:cNvPr>
              <p:cNvSpPr/>
              <p:nvPr/>
            </p:nvSpPr>
            <p:spPr>
              <a:xfrm rot="1552211">
                <a:off x="204507" y="3502462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25F9BAF8-79E3-AD7D-26B0-B9A005C49A96}"/>
                  </a:ext>
                </a:extLst>
              </p:cNvPr>
              <p:cNvSpPr/>
              <p:nvPr/>
            </p:nvSpPr>
            <p:spPr>
              <a:xfrm rot="1610296">
                <a:off x="-465068" y="3448217"/>
                <a:ext cx="45719" cy="251641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68326C5B-4D3A-336D-5B01-52A4585EBE07}"/>
                  </a:ext>
                </a:extLst>
              </p:cNvPr>
              <p:cNvSpPr/>
              <p:nvPr/>
            </p:nvSpPr>
            <p:spPr>
              <a:xfrm rot="2349070">
                <a:off x="-140074" y="3549250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CEA98324-CEBD-740E-8978-9D756C1C66D6}"/>
                  </a:ext>
                </a:extLst>
              </p:cNvPr>
              <p:cNvSpPr/>
              <p:nvPr/>
            </p:nvSpPr>
            <p:spPr>
              <a:xfrm>
                <a:off x="2009370" y="3643321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4B99D778-2FF9-8EB7-9361-8C7A7B113ECC}"/>
                  </a:ext>
                </a:extLst>
              </p:cNvPr>
              <p:cNvSpPr/>
              <p:nvPr/>
            </p:nvSpPr>
            <p:spPr>
              <a:xfrm>
                <a:off x="2477200" y="3618841"/>
                <a:ext cx="176073" cy="60847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376ABDFE-2847-12D8-BA2F-A56737DD1D51}"/>
                  </a:ext>
                </a:extLst>
              </p:cNvPr>
              <p:cNvSpPr/>
              <p:nvPr/>
            </p:nvSpPr>
            <p:spPr>
              <a:xfrm>
                <a:off x="651076" y="3658492"/>
                <a:ext cx="198846" cy="48967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2" name="Arc 1031">
                <a:extLst>
                  <a:ext uri="{FF2B5EF4-FFF2-40B4-BE49-F238E27FC236}">
                    <a16:creationId xmlns:a16="http://schemas.microsoft.com/office/drawing/2014/main" id="{2CBDF3D6-DE87-FAB8-D4BE-B459E749B400}"/>
                  </a:ext>
                </a:extLst>
              </p:cNvPr>
              <p:cNvSpPr/>
              <p:nvPr/>
            </p:nvSpPr>
            <p:spPr>
              <a:xfrm>
                <a:off x="-560803" y="361793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Arc 1032">
                <a:extLst>
                  <a:ext uri="{FF2B5EF4-FFF2-40B4-BE49-F238E27FC236}">
                    <a16:creationId xmlns:a16="http://schemas.microsoft.com/office/drawing/2014/main" id="{033AB042-C44F-C1EB-AED1-DAB7C84EBBD5}"/>
                  </a:ext>
                </a:extLst>
              </p:cNvPr>
              <p:cNvSpPr/>
              <p:nvPr/>
            </p:nvSpPr>
            <p:spPr>
              <a:xfrm>
                <a:off x="-493487" y="3597200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Arc 1033">
                <a:extLst>
                  <a:ext uri="{FF2B5EF4-FFF2-40B4-BE49-F238E27FC236}">
                    <a16:creationId xmlns:a16="http://schemas.microsoft.com/office/drawing/2014/main" id="{576671ED-C23E-3FB2-6DE4-BFC358ECEEB7}"/>
                  </a:ext>
                </a:extLst>
              </p:cNvPr>
              <p:cNvSpPr/>
              <p:nvPr/>
            </p:nvSpPr>
            <p:spPr>
              <a:xfrm flipH="1">
                <a:off x="209656" y="3669266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Arc 1034">
                <a:extLst>
                  <a:ext uri="{FF2B5EF4-FFF2-40B4-BE49-F238E27FC236}">
                    <a16:creationId xmlns:a16="http://schemas.microsoft.com/office/drawing/2014/main" id="{31B4B180-091E-CC58-F968-2CF5AFC930CF}"/>
                  </a:ext>
                </a:extLst>
              </p:cNvPr>
              <p:cNvSpPr/>
              <p:nvPr/>
            </p:nvSpPr>
            <p:spPr>
              <a:xfrm flipH="1">
                <a:off x="976431" y="3643765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Arc 1035">
                <a:extLst>
                  <a:ext uri="{FF2B5EF4-FFF2-40B4-BE49-F238E27FC236}">
                    <a16:creationId xmlns:a16="http://schemas.microsoft.com/office/drawing/2014/main" id="{405F5C22-4739-BD41-7033-F4C52DA17BCD}"/>
                  </a:ext>
                </a:extLst>
              </p:cNvPr>
              <p:cNvSpPr/>
              <p:nvPr/>
            </p:nvSpPr>
            <p:spPr>
              <a:xfrm>
                <a:off x="-189435" y="3652594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Arc 1036">
                <a:extLst>
                  <a:ext uri="{FF2B5EF4-FFF2-40B4-BE49-F238E27FC236}">
                    <a16:creationId xmlns:a16="http://schemas.microsoft.com/office/drawing/2014/main" id="{E6F45405-F927-AADA-CA79-3B2C227C3B55}"/>
                  </a:ext>
                </a:extLst>
              </p:cNvPr>
              <p:cNvSpPr/>
              <p:nvPr/>
            </p:nvSpPr>
            <p:spPr>
              <a:xfrm>
                <a:off x="1430510" y="3646833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42CAE1F7-CE2F-B8EE-EB2B-981BB1FAA9A6}"/>
                  </a:ext>
                </a:extLst>
              </p:cNvPr>
              <p:cNvSpPr/>
              <p:nvPr/>
            </p:nvSpPr>
            <p:spPr>
              <a:xfrm>
                <a:off x="1332389" y="3654767"/>
                <a:ext cx="176073" cy="60847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C8801C9E-B0D4-88BF-8799-341F70657660}"/>
                  </a:ext>
                </a:extLst>
              </p:cNvPr>
              <p:cNvSpPr/>
              <p:nvPr/>
            </p:nvSpPr>
            <p:spPr>
              <a:xfrm>
                <a:off x="322052" y="3693778"/>
                <a:ext cx="204454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952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Arc 1039">
                <a:extLst>
                  <a:ext uri="{FF2B5EF4-FFF2-40B4-BE49-F238E27FC236}">
                    <a16:creationId xmlns:a16="http://schemas.microsoft.com/office/drawing/2014/main" id="{E8158553-C1A9-019C-E30B-5D966C1794D7}"/>
                  </a:ext>
                </a:extLst>
              </p:cNvPr>
              <p:cNvSpPr/>
              <p:nvPr/>
            </p:nvSpPr>
            <p:spPr>
              <a:xfrm flipH="1">
                <a:off x="1835122" y="3648797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1" name="Arc 1040">
                <a:extLst>
                  <a:ext uri="{FF2B5EF4-FFF2-40B4-BE49-F238E27FC236}">
                    <a16:creationId xmlns:a16="http://schemas.microsoft.com/office/drawing/2014/main" id="{5921244A-1E7A-4CDE-4585-791BA1733A2F}"/>
                  </a:ext>
                </a:extLst>
              </p:cNvPr>
              <p:cNvSpPr/>
              <p:nvPr/>
            </p:nvSpPr>
            <p:spPr>
              <a:xfrm flipH="1">
                <a:off x="2811529" y="3628843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2" name="Arc 1041">
                <a:extLst>
                  <a:ext uri="{FF2B5EF4-FFF2-40B4-BE49-F238E27FC236}">
                    <a16:creationId xmlns:a16="http://schemas.microsoft.com/office/drawing/2014/main" id="{F3D708F3-C113-7EC2-86AC-CB4F9E325A18}"/>
                  </a:ext>
                </a:extLst>
              </p:cNvPr>
              <p:cNvSpPr/>
              <p:nvPr/>
            </p:nvSpPr>
            <p:spPr>
              <a:xfrm>
                <a:off x="1591511" y="4217126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36D7A495-FCB2-F441-7F11-5F78E1DAF09F}"/>
                  </a:ext>
                </a:extLst>
              </p:cNvPr>
              <p:cNvSpPr/>
              <p:nvPr/>
            </p:nvSpPr>
            <p:spPr>
              <a:xfrm>
                <a:off x="-360094" y="4183529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CB8F2DBD-FBA9-F089-7473-1DD749A82826}"/>
                  </a:ext>
                </a:extLst>
              </p:cNvPr>
              <p:cNvSpPr/>
              <p:nvPr/>
            </p:nvSpPr>
            <p:spPr>
              <a:xfrm>
                <a:off x="2832870" y="4212622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AF50FB1F-32F5-EFF5-5C6F-061BAA81AF62}"/>
                  </a:ext>
                </a:extLst>
              </p:cNvPr>
              <p:cNvSpPr/>
              <p:nvPr/>
            </p:nvSpPr>
            <p:spPr>
              <a:xfrm rot="1468265">
                <a:off x="326966" y="4110301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C2FC0F9F-CE5E-A812-06A5-68AC8AC4D0AE}"/>
                  </a:ext>
                </a:extLst>
              </p:cNvPr>
              <p:cNvSpPr/>
              <p:nvPr/>
            </p:nvSpPr>
            <p:spPr>
              <a:xfrm rot="1468265">
                <a:off x="1514901" y="4140587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5DB73E7D-336B-5E99-0ED9-BEB9AEB8C510}"/>
                  </a:ext>
                </a:extLst>
              </p:cNvPr>
              <p:cNvSpPr/>
              <p:nvPr/>
            </p:nvSpPr>
            <p:spPr>
              <a:xfrm rot="1468265">
                <a:off x="2675360" y="4120091"/>
                <a:ext cx="74234" cy="166436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99F8F248-50BB-8B9A-6715-81189169D2F4}"/>
                  </a:ext>
                </a:extLst>
              </p:cNvPr>
              <p:cNvSpPr/>
              <p:nvPr/>
            </p:nvSpPr>
            <p:spPr>
              <a:xfrm rot="568209">
                <a:off x="2015677" y="4091595"/>
                <a:ext cx="334303" cy="238805"/>
              </a:xfrm>
              <a:custGeom>
                <a:avLst/>
                <a:gdLst>
                  <a:gd name="connsiteX0" fmla="*/ 63873 w 131790"/>
                  <a:gd name="connsiteY0" fmla="*/ 0 h 198646"/>
                  <a:gd name="connsiteX1" fmla="*/ 131109 w 131790"/>
                  <a:gd name="connsiteY1" fmla="*/ 174812 h 198646"/>
                  <a:gd name="connsiteX2" fmla="*/ 26894 w 131790"/>
                  <a:gd name="connsiteY2" fmla="*/ 181535 h 198646"/>
                  <a:gd name="connsiteX3" fmla="*/ 0 w 131790"/>
                  <a:gd name="connsiteY3" fmla="*/ 30256 h 19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90" h="198646">
                    <a:moveTo>
                      <a:pt x="63873" y="0"/>
                    </a:moveTo>
                    <a:cubicBezTo>
                      <a:pt x="100572" y="72278"/>
                      <a:pt x="137272" y="144556"/>
                      <a:pt x="131109" y="174812"/>
                    </a:cubicBezTo>
                    <a:cubicBezTo>
                      <a:pt x="124946" y="205068"/>
                      <a:pt x="48745" y="205628"/>
                      <a:pt x="26894" y="181535"/>
                    </a:cubicBezTo>
                    <a:cubicBezTo>
                      <a:pt x="5042" y="157442"/>
                      <a:pt x="2801" y="30816"/>
                      <a:pt x="0" y="30256"/>
                    </a:cubicBezTo>
                  </a:path>
                </a:pathLst>
              </a:cu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2386D2CD-27B6-D38A-385D-5E51E3004AC3}"/>
                  </a:ext>
                </a:extLst>
              </p:cNvPr>
              <p:cNvSpPr/>
              <p:nvPr/>
            </p:nvSpPr>
            <p:spPr>
              <a:xfrm>
                <a:off x="444741" y="4212621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0" name="Arc 1049">
                <a:extLst>
                  <a:ext uri="{FF2B5EF4-FFF2-40B4-BE49-F238E27FC236}">
                    <a16:creationId xmlns:a16="http://schemas.microsoft.com/office/drawing/2014/main" id="{7A5257EF-EAFB-528B-460B-C9EAA74706AF}"/>
                  </a:ext>
                </a:extLst>
              </p:cNvPr>
              <p:cNvSpPr/>
              <p:nvPr/>
            </p:nvSpPr>
            <p:spPr>
              <a:xfrm flipH="1">
                <a:off x="63621" y="4180358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1" name="Arc 1050">
                <a:extLst>
                  <a:ext uri="{FF2B5EF4-FFF2-40B4-BE49-F238E27FC236}">
                    <a16:creationId xmlns:a16="http://schemas.microsoft.com/office/drawing/2014/main" id="{E9281AB4-D814-7197-7E12-BB055E3C4182}"/>
                  </a:ext>
                </a:extLst>
              </p:cNvPr>
              <p:cNvSpPr/>
              <p:nvPr/>
            </p:nvSpPr>
            <p:spPr>
              <a:xfrm flipH="1">
                <a:off x="-712638" y="4152925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7993D7ED-BBCB-CF2C-6D16-2FE6FD6CFBAE}"/>
                  </a:ext>
                </a:extLst>
              </p:cNvPr>
              <p:cNvSpPr/>
              <p:nvPr/>
            </p:nvSpPr>
            <p:spPr>
              <a:xfrm rot="910941">
                <a:off x="1218670" y="4125471"/>
                <a:ext cx="197597" cy="155519"/>
              </a:xfrm>
              <a:custGeom>
                <a:avLst/>
                <a:gdLst>
                  <a:gd name="connsiteX0" fmla="*/ 0 w 302559"/>
                  <a:gd name="connsiteY0" fmla="*/ 0 h 268954"/>
                  <a:gd name="connsiteX1" fmla="*/ 70597 w 302559"/>
                  <a:gd name="connsiteY1" fmla="*/ 158003 h 268954"/>
                  <a:gd name="connsiteX2" fmla="*/ 100853 w 302559"/>
                  <a:gd name="connsiteY2" fmla="*/ 268941 h 268954"/>
                  <a:gd name="connsiteX3" fmla="*/ 198344 w 302559"/>
                  <a:gd name="connsiteY3" fmla="*/ 151279 h 268954"/>
                  <a:gd name="connsiteX4" fmla="*/ 302559 w 302559"/>
                  <a:gd name="connsiteY4" fmla="*/ 231962 h 268954"/>
                  <a:gd name="connsiteX0" fmla="*/ 0 w 302559"/>
                  <a:gd name="connsiteY0" fmla="*/ 0 h 269305"/>
                  <a:gd name="connsiteX1" fmla="*/ 70597 w 302559"/>
                  <a:gd name="connsiteY1" fmla="*/ 158003 h 269305"/>
                  <a:gd name="connsiteX2" fmla="*/ 100853 w 302559"/>
                  <a:gd name="connsiteY2" fmla="*/ 268941 h 269305"/>
                  <a:gd name="connsiteX3" fmla="*/ 218515 w 302559"/>
                  <a:gd name="connsiteY3" fmla="*/ 194982 h 269305"/>
                  <a:gd name="connsiteX4" fmla="*/ 302559 w 302559"/>
                  <a:gd name="connsiteY4" fmla="*/ 231962 h 26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2559" h="269305">
                    <a:moveTo>
                      <a:pt x="0" y="0"/>
                    </a:moveTo>
                    <a:cubicBezTo>
                      <a:pt x="26894" y="56589"/>
                      <a:pt x="53788" y="113179"/>
                      <a:pt x="70597" y="158003"/>
                    </a:cubicBezTo>
                    <a:cubicBezTo>
                      <a:pt x="87406" y="202827"/>
                      <a:pt x="76200" y="262778"/>
                      <a:pt x="100853" y="268941"/>
                    </a:cubicBezTo>
                    <a:cubicBezTo>
                      <a:pt x="125506" y="275104"/>
                      <a:pt x="184897" y="201145"/>
                      <a:pt x="218515" y="194982"/>
                    </a:cubicBezTo>
                    <a:cubicBezTo>
                      <a:pt x="252133" y="188819"/>
                      <a:pt x="286871" y="222997"/>
                      <a:pt x="302559" y="231962"/>
                    </a:cubicBezTo>
                  </a:path>
                </a:pathLst>
              </a:cu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952E6E3E-8534-38CC-1BDD-B5A8F61ACD09}"/>
                  </a:ext>
                </a:extLst>
              </p:cNvPr>
              <p:cNvSpPr/>
              <p:nvPr/>
            </p:nvSpPr>
            <p:spPr>
              <a:xfrm>
                <a:off x="3220044" y="4179407"/>
                <a:ext cx="110919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5" name="Left Bracket 854">
              <a:extLst>
                <a:ext uri="{FF2B5EF4-FFF2-40B4-BE49-F238E27FC236}">
                  <a16:creationId xmlns:a16="http://schemas.microsoft.com/office/drawing/2014/main" id="{F01F3E4C-893D-C76C-3EB0-9D9A80790F03}"/>
                </a:ext>
              </a:extLst>
            </p:cNvPr>
            <p:cNvSpPr/>
            <p:nvPr/>
          </p:nvSpPr>
          <p:spPr>
            <a:xfrm rot="16200000">
              <a:off x="2346122" y="6581134"/>
              <a:ext cx="148844" cy="463054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Left Bracket 855">
              <a:extLst>
                <a:ext uri="{FF2B5EF4-FFF2-40B4-BE49-F238E27FC236}">
                  <a16:creationId xmlns:a16="http://schemas.microsoft.com/office/drawing/2014/main" id="{C2928E0E-3B81-7072-B367-4B5CD23F52AA}"/>
                </a:ext>
              </a:extLst>
            </p:cNvPr>
            <p:cNvSpPr/>
            <p:nvPr/>
          </p:nvSpPr>
          <p:spPr>
            <a:xfrm rot="16200000">
              <a:off x="3309743" y="6025663"/>
              <a:ext cx="180940" cy="463054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4644BD58-6306-32AD-406C-6278871506EB}"/>
                </a:ext>
              </a:extLst>
            </p:cNvPr>
            <p:cNvSpPr/>
            <p:nvPr/>
          </p:nvSpPr>
          <p:spPr>
            <a:xfrm flipV="1">
              <a:off x="2236978" y="6305166"/>
              <a:ext cx="1371600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53929975-2569-ECD0-8759-4F790C16AD2B}"/>
                </a:ext>
              </a:extLst>
            </p:cNvPr>
            <p:cNvSpPr/>
            <p:nvPr/>
          </p:nvSpPr>
          <p:spPr>
            <a:xfrm flipV="1">
              <a:off x="2182100" y="6587974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Left Bracket 858">
              <a:extLst>
                <a:ext uri="{FF2B5EF4-FFF2-40B4-BE49-F238E27FC236}">
                  <a16:creationId xmlns:a16="http://schemas.microsoft.com/office/drawing/2014/main" id="{5B4978A3-BD7E-D7AB-535A-BC5C96A211F2}"/>
                </a:ext>
              </a:extLst>
            </p:cNvPr>
            <p:cNvSpPr/>
            <p:nvPr/>
          </p:nvSpPr>
          <p:spPr>
            <a:xfrm rot="16200000">
              <a:off x="1485103" y="5911259"/>
              <a:ext cx="279677" cy="56325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89049AAA-D041-29F0-E5F5-DA0735E511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9930" y="6069090"/>
              <a:ext cx="27432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70D55497-AC6C-8842-46CE-17EBBA66AB32}"/>
                </a:ext>
              </a:extLst>
            </p:cNvPr>
            <p:cNvCxnSpPr>
              <a:cxnSpLocks/>
            </p:cNvCxnSpPr>
            <p:nvPr/>
          </p:nvCxnSpPr>
          <p:spPr>
            <a:xfrm>
              <a:off x="3443970" y="5717194"/>
              <a:ext cx="18288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68BF67D-0E35-9A03-7316-34E643FA351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710" y="5438237"/>
              <a:ext cx="18288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B7B60D95-D8CE-C04B-769E-83FFDF8540D9}"/>
                </a:ext>
              </a:extLst>
            </p:cNvPr>
            <p:cNvCxnSpPr>
              <a:cxnSpLocks/>
            </p:cNvCxnSpPr>
            <p:nvPr/>
          </p:nvCxnSpPr>
          <p:spPr>
            <a:xfrm>
              <a:off x="3349930" y="5116220"/>
              <a:ext cx="27432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39F46FEC-5E30-0F85-1463-BB48CD075945}"/>
                </a:ext>
              </a:extLst>
            </p:cNvPr>
            <p:cNvCxnSpPr>
              <a:cxnSpLocks/>
            </p:cNvCxnSpPr>
            <p:nvPr/>
          </p:nvCxnSpPr>
          <p:spPr>
            <a:xfrm>
              <a:off x="2480927" y="6421149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B002717A-51B5-30C4-CFB7-CBBDA4E63452}"/>
                </a:ext>
              </a:extLst>
            </p:cNvPr>
            <p:cNvCxnSpPr>
              <a:cxnSpLocks/>
            </p:cNvCxnSpPr>
            <p:nvPr/>
          </p:nvCxnSpPr>
          <p:spPr>
            <a:xfrm>
              <a:off x="2963342" y="6379624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D78BB171-060B-5C65-786F-B517BC26DD90}"/>
                </a:ext>
              </a:extLst>
            </p:cNvPr>
            <p:cNvCxnSpPr>
              <a:cxnSpLocks/>
            </p:cNvCxnSpPr>
            <p:nvPr/>
          </p:nvCxnSpPr>
          <p:spPr>
            <a:xfrm>
              <a:off x="3445757" y="640710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7" name="Left Bracket 866">
              <a:extLst>
                <a:ext uri="{FF2B5EF4-FFF2-40B4-BE49-F238E27FC236}">
                  <a16:creationId xmlns:a16="http://schemas.microsoft.com/office/drawing/2014/main" id="{D81ABA49-749F-458A-6B0C-64353BB61F4B}"/>
                </a:ext>
              </a:extLst>
            </p:cNvPr>
            <p:cNvSpPr/>
            <p:nvPr/>
          </p:nvSpPr>
          <p:spPr>
            <a:xfrm rot="16200000">
              <a:off x="2853215" y="6024585"/>
              <a:ext cx="183095" cy="463054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Left Bracket 867">
              <a:extLst>
                <a:ext uri="{FF2B5EF4-FFF2-40B4-BE49-F238E27FC236}">
                  <a16:creationId xmlns:a16="http://schemas.microsoft.com/office/drawing/2014/main" id="{65B13626-B527-B152-EB93-FCCA6E380F7F}"/>
                </a:ext>
              </a:extLst>
            </p:cNvPr>
            <p:cNvSpPr/>
            <p:nvPr/>
          </p:nvSpPr>
          <p:spPr>
            <a:xfrm rot="16200000">
              <a:off x="2395698" y="6030179"/>
              <a:ext cx="183094" cy="463054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C9DF375C-9714-5A6E-D89B-289394E415D0}"/>
                </a:ext>
              </a:extLst>
            </p:cNvPr>
            <p:cNvSpPr/>
            <p:nvPr/>
          </p:nvSpPr>
          <p:spPr>
            <a:xfrm flipV="1">
              <a:off x="1085090" y="5742580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20E41431-F491-8388-58D6-99C64996C664}"/>
                </a:ext>
              </a:extLst>
            </p:cNvPr>
            <p:cNvSpPr/>
            <p:nvPr/>
          </p:nvSpPr>
          <p:spPr>
            <a:xfrm flipV="1">
              <a:off x="952721" y="6025388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1" name="Straight Connector 870">
              <a:extLst>
                <a:ext uri="{FF2B5EF4-FFF2-40B4-BE49-F238E27FC236}">
                  <a16:creationId xmlns:a16="http://schemas.microsoft.com/office/drawing/2014/main" id="{93B1E4E5-64FD-57D7-9D90-C1BCBD3C9ED1}"/>
                </a:ext>
              </a:extLst>
            </p:cNvPr>
            <p:cNvCxnSpPr>
              <a:cxnSpLocks/>
            </p:cNvCxnSpPr>
            <p:nvPr/>
          </p:nvCxnSpPr>
          <p:spPr>
            <a:xfrm>
              <a:off x="1733963" y="5817038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Straight Connector 871">
              <a:extLst>
                <a:ext uri="{FF2B5EF4-FFF2-40B4-BE49-F238E27FC236}">
                  <a16:creationId xmlns:a16="http://schemas.microsoft.com/office/drawing/2014/main" id="{E0CE158A-4731-48CF-42E1-19F0169B652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378" y="5844521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2E58716F-9349-FBBD-40F3-892FED0AE8BD}"/>
                </a:ext>
              </a:extLst>
            </p:cNvPr>
            <p:cNvSpPr/>
            <p:nvPr/>
          </p:nvSpPr>
          <p:spPr>
            <a:xfrm flipV="1">
              <a:off x="1054515" y="5124739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25D8283B-B90F-477F-2D0A-7C2882427923}"/>
                </a:ext>
              </a:extLst>
            </p:cNvPr>
            <p:cNvSpPr/>
            <p:nvPr/>
          </p:nvSpPr>
          <p:spPr>
            <a:xfrm flipV="1">
              <a:off x="922146" y="5407547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Straight Connector 874">
              <a:extLst>
                <a:ext uri="{FF2B5EF4-FFF2-40B4-BE49-F238E27FC236}">
                  <a16:creationId xmlns:a16="http://schemas.microsoft.com/office/drawing/2014/main" id="{4F13D79C-8E6D-BF23-1ECC-38CCB3C31E07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88" y="519919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Straight Connector 875">
              <a:extLst>
                <a:ext uri="{FF2B5EF4-FFF2-40B4-BE49-F238E27FC236}">
                  <a16:creationId xmlns:a16="http://schemas.microsoft.com/office/drawing/2014/main" id="{B7ACC85E-4D83-821A-1980-B780238E960D}"/>
                </a:ext>
              </a:extLst>
            </p:cNvPr>
            <p:cNvCxnSpPr>
              <a:cxnSpLocks/>
            </p:cNvCxnSpPr>
            <p:nvPr/>
          </p:nvCxnSpPr>
          <p:spPr>
            <a:xfrm>
              <a:off x="2255476" y="5210356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Straight Connector 876">
              <a:extLst>
                <a:ext uri="{FF2B5EF4-FFF2-40B4-BE49-F238E27FC236}">
                  <a16:creationId xmlns:a16="http://schemas.microsoft.com/office/drawing/2014/main" id="{1C997138-9A43-7ACD-9B1C-40AF36EB6921}"/>
                </a:ext>
              </a:extLst>
            </p:cNvPr>
            <p:cNvCxnSpPr>
              <a:cxnSpLocks/>
            </p:cNvCxnSpPr>
            <p:nvPr/>
          </p:nvCxnSpPr>
          <p:spPr>
            <a:xfrm>
              <a:off x="1934615" y="556383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FD05DAD5-2AE3-D3F3-B0B1-B2B291736D96}"/>
                </a:ext>
              </a:extLst>
            </p:cNvPr>
            <p:cNvSpPr/>
            <p:nvPr/>
          </p:nvSpPr>
          <p:spPr>
            <a:xfrm flipV="1">
              <a:off x="1096409" y="4845833"/>
              <a:ext cx="1240783" cy="45719"/>
            </a:xfrm>
            <a:custGeom>
              <a:avLst/>
              <a:gdLst>
                <a:gd name="connsiteX0" fmla="*/ 0 w 2303253"/>
                <a:gd name="connsiteY0" fmla="*/ 0 h 0"/>
                <a:gd name="connsiteX1" fmla="*/ 2303253 w 23032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3253">
                  <a:moveTo>
                    <a:pt x="0" y="0"/>
                  </a:moveTo>
                  <a:lnTo>
                    <a:pt x="2303253" y="0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95736F78-728F-4DED-BC0C-1B62068AC2A2}"/>
                </a:ext>
              </a:extLst>
            </p:cNvPr>
            <p:cNvCxnSpPr>
              <a:cxnSpLocks/>
            </p:cNvCxnSpPr>
            <p:nvPr/>
          </p:nvCxnSpPr>
          <p:spPr>
            <a:xfrm>
              <a:off x="3406678" y="4877215"/>
              <a:ext cx="18288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DB87D1A2-6D02-356A-366D-64C73B68A90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74" y="496940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0CFA65D-A7B7-3EE9-FF23-99F479107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93095" y="4950504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92A3D74A-E6C8-1D08-D6B8-CB8911ABD7B4}"/>
                </a:ext>
              </a:extLst>
            </p:cNvPr>
            <p:cNvCxnSpPr>
              <a:cxnSpLocks/>
            </p:cNvCxnSpPr>
            <p:nvPr/>
          </p:nvCxnSpPr>
          <p:spPr>
            <a:xfrm>
              <a:off x="1933035" y="463651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554B77A9-5DEE-DCFB-E16E-AEBF86722CE7}"/>
                </a:ext>
              </a:extLst>
            </p:cNvPr>
            <p:cNvCxnSpPr>
              <a:cxnSpLocks/>
            </p:cNvCxnSpPr>
            <p:nvPr/>
          </p:nvCxnSpPr>
          <p:spPr>
            <a:xfrm>
              <a:off x="2346322" y="4681207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8A541BA2-2BE9-DBB7-F03C-F1BE12C788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582" y="4661686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15768D6F-A2F7-54DF-2BAD-AA5D4B878D7C}"/>
                </a:ext>
              </a:extLst>
            </p:cNvPr>
            <p:cNvCxnSpPr>
              <a:cxnSpLocks/>
            </p:cNvCxnSpPr>
            <p:nvPr/>
          </p:nvCxnSpPr>
          <p:spPr>
            <a:xfrm>
              <a:off x="3292842" y="4642165"/>
              <a:ext cx="0" cy="19600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Left Bracket 885">
              <a:extLst>
                <a:ext uri="{FF2B5EF4-FFF2-40B4-BE49-F238E27FC236}">
                  <a16:creationId xmlns:a16="http://schemas.microsoft.com/office/drawing/2014/main" id="{959E5057-6692-5F7F-68B5-65CF684CE871}"/>
                </a:ext>
              </a:extLst>
            </p:cNvPr>
            <p:cNvSpPr/>
            <p:nvPr/>
          </p:nvSpPr>
          <p:spPr>
            <a:xfrm rot="16200000">
              <a:off x="3322180" y="6587515"/>
              <a:ext cx="148844" cy="463054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1D95AA62-CFB5-E8A4-A4E5-1F2EDD01C518}"/>
                </a:ext>
              </a:extLst>
            </p:cNvPr>
            <p:cNvGrpSpPr/>
            <p:nvPr/>
          </p:nvGrpSpPr>
          <p:grpSpPr>
            <a:xfrm>
              <a:off x="-793626" y="3633389"/>
              <a:ext cx="2373469" cy="1643914"/>
              <a:chOff x="-793626" y="3633389"/>
              <a:chExt cx="2373469" cy="1643914"/>
            </a:xfrm>
          </p:grpSpPr>
          <p:sp>
            <p:nvSpPr>
              <p:cNvPr id="917" name="Isosceles Triangle 916">
                <a:extLst>
                  <a:ext uri="{FF2B5EF4-FFF2-40B4-BE49-F238E27FC236}">
                    <a16:creationId xmlns:a16="http://schemas.microsoft.com/office/drawing/2014/main" id="{634A9250-364C-0B5D-278C-30BC20A08DD6}"/>
                  </a:ext>
                </a:extLst>
              </p:cNvPr>
              <p:cNvSpPr/>
              <p:nvPr/>
            </p:nvSpPr>
            <p:spPr>
              <a:xfrm>
                <a:off x="-620284" y="3633389"/>
                <a:ext cx="2180154" cy="1570410"/>
              </a:xfrm>
              <a:prstGeom prst="triangle">
                <a:avLst/>
              </a:prstGeom>
              <a:solidFill>
                <a:srgbClr val="002A5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18" name="Group 917">
                <a:extLst>
                  <a:ext uri="{FF2B5EF4-FFF2-40B4-BE49-F238E27FC236}">
                    <a16:creationId xmlns:a16="http://schemas.microsoft.com/office/drawing/2014/main" id="{C5FA4106-9B87-D8FC-584D-AA85B9C2D08A}"/>
                  </a:ext>
                </a:extLst>
              </p:cNvPr>
              <p:cNvGrpSpPr/>
              <p:nvPr/>
            </p:nvGrpSpPr>
            <p:grpSpPr>
              <a:xfrm>
                <a:off x="-793626" y="3744584"/>
                <a:ext cx="2373469" cy="1532719"/>
                <a:chOff x="-793626" y="3744584"/>
                <a:chExt cx="2373469" cy="1532719"/>
              </a:xfrm>
            </p:grpSpPr>
            <p:sp>
              <p:nvSpPr>
                <p:cNvPr id="920" name="Freeform: Shape 919">
                  <a:extLst>
                    <a:ext uri="{FF2B5EF4-FFF2-40B4-BE49-F238E27FC236}">
                      <a16:creationId xmlns:a16="http://schemas.microsoft.com/office/drawing/2014/main" id="{459237FC-8982-B05D-B495-C0CA9951C765}"/>
                    </a:ext>
                  </a:extLst>
                </p:cNvPr>
                <p:cNvSpPr/>
                <p:nvPr/>
              </p:nvSpPr>
              <p:spPr>
                <a:xfrm>
                  <a:off x="-284670" y="4994696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1" name="Freeform: Shape 920">
                  <a:extLst>
                    <a:ext uri="{FF2B5EF4-FFF2-40B4-BE49-F238E27FC236}">
                      <a16:creationId xmlns:a16="http://schemas.microsoft.com/office/drawing/2014/main" id="{FEAEBBB5-7FC0-A196-8A65-623B08BB97B7}"/>
                    </a:ext>
                  </a:extLst>
                </p:cNvPr>
                <p:cNvSpPr/>
                <p:nvPr/>
              </p:nvSpPr>
              <p:spPr>
                <a:xfrm>
                  <a:off x="-202370" y="4982001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Freeform: Shape 921">
                  <a:extLst>
                    <a:ext uri="{FF2B5EF4-FFF2-40B4-BE49-F238E27FC236}">
                      <a16:creationId xmlns:a16="http://schemas.microsoft.com/office/drawing/2014/main" id="{DE8E53BF-76CE-3ED5-FC45-0FAD4FB727E2}"/>
                    </a:ext>
                  </a:extLst>
                </p:cNvPr>
                <p:cNvSpPr/>
                <p:nvPr/>
              </p:nvSpPr>
              <p:spPr>
                <a:xfrm>
                  <a:off x="266174" y="4977803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" name="Freeform: Shape 922">
                  <a:extLst>
                    <a:ext uri="{FF2B5EF4-FFF2-40B4-BE49-F238E27FC236}">
                      <a16:creationId xmlns:a16="http://schemas.microsoft.com/office/drawing/2014/main" id="{9DBE2370-3F49-2070-206B-A3F71D612188}"/>
                    </a:ext>
                  </a:extLst>
                </p:cNvPr>
                <p:cNvSpPr/>
                <p:nvPr/>
              </p:nvSpPr>
              <p:spPr>
                <a:xfrm>
                  <a:off x="579448" y="4973605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4" name="Freeform: Shape 923">
                  <a:extLst>
                    <a:ext uri="{FF2B5EF4-FFF2-40B4-BE49-F238E27FC236}">
                      <a16:creationId xmlns:a16="http://schemas.microsoft.com/office/drawing/2014/main" id="{402670EF-D442-ADB0-ABE5-0DB5EE05B429}"/>
                    </a:ext>
                  </a:extLst>
                </p:cNvPr>
                <p:cNvSpPr/>
                <p:nvPr/>
              </p:nvSpPr>
              <p:spPr>
                <a:xfrm>
                  <a:off x="935852" y="4969407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456E8DD4-B7D0-EF77-8CDA-138C35641EF1}"/>
                    </a:ext>
                  </a:extLst>
                </p:cNvPr>
                <p:cNvSpPr/>
                <p:nvPr/>
              </p:nvSpPr>
              <p:spPr>
                <a:xfrm>
                  <a:off x="1024948" y="4973375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D91F8D34-2453-B70A-DF46-C03C27EE9B58}"/>
                    </a:ext>
                  </a:extLst>
                </p:cNvPr>
                <p:cNvSpPr/>
                <p:nvPr/>
              </p:nvSpPr>
              <p:spPr>
                <a:xfrm>
                  <a:off x="681887" y="4977250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7653DE5C-22FE-1C3D-6F82-CFC94648A754}"/>
                    </a:ext>
                  </a:extLst>
                </p:cNvPr>
                <p:cNvSpPr/>
                <p:nvPr/>
              </p:nvSpPr>
              <p:spPr>
                <a:xfrm>
                  <a:off x="381956" y="4972499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C3A97F07-E5C6-264B-7A74-2FA778556F3B}"/>
                    </a:ext>
                  </a:extLst>
                </p:cNvPr>
                <p:cNvSpPr/>
                <p:nvPr/>
              </p:nvSpPr>
              <p:spPr>
                <a:xfrm>
                  <a:off x="79504" y="4970265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20A65B4B-2091-FC76-7A85-6663D3D1AABB}"/>
                    </a:ext>
                  </a:extLst>
                </p:cNvPr>
                <p:cNvSpPr/>
                <p:nvPr/>
              </p:nvSpPr>
              <p:spPr>
                <a:xfrm>
                  <a:off x="396818" y="3830129"/>
                  <a:ext cx="1183025" cy="1381097"/>
                </a:xfrm>
                <a:custGeom>
                  <a:avLst/>
                  <a:gdLst>
                    <a:gd name="connsiteX0" fmla="*/ 0 w 1104181"/>
                    <a:gd name="connsiteY0" fmla="*/ 94890 h 1380226"/>
                    <a:gd name="connsiteX1" fmla="*/ 888520 w 1104181"/>
                    <a:gd name="connsiteY1" fmla="*/ 1380226 h 1380226"/>
                    <a:gd name="connsiteX2" fmla="*/ 1104181 w 1104181"/>
                    <a:gd name="connsiteY2" fmla="*/ 1242203 h 1380226"/>
                    <a:gd name="connsiteX3" fmla="*/ 129396 w 1104181"/>
                    <a:gd name="connsiteY3" fmla="*/ 0 h 1380226"/>
                    <a:gd name="connsiteX0" fmla="*/ 0 w 1167583"/>
                    <a:gd name="connsiteY0" fmla="*/ 94890 h 1380226"/>
                    <a:gd name="connsiteX1" fmla="*/ 888520 w 1167583"/>
                    <a:gd name="connsiteY1" fmla="*/ 1380226 h 1380226"/>
                    <a:gd name="connsiteX2" fmla="*/ 1104181 w 1167583"/>
                    <a:gd name="connsiteY2" fmla="*/ 1242203 h 1380226"/>
                    <a:gd name="connsiteX3" fmla="*/ 129396 w 1167583"/>
                    <a:gd name="connsiteY3" fmla="*/ 0 h 1380226"/>
                    <a:gd name="connsiteX0" fmla="*/ 0 w 1167583"/>
                    <a:gd name="connsiteY0" fmla="*/ 94890 h 1380226"/>
                    <a:gd name="connsiteX1" fmla="*/ 888520 w 1167583"/>
                    <a:gd name="connsiteY1" fmla="*/ 1380226 h 1380226"/>
                    <a:gd name="connsiteX2" fmla="*/ 1104181 w 1167583"/>
                    <a:gd name="connsiteY2" fmla="*/ 1242203 h 1380226"/>
                    <a:gd name="connsiteX3" fmla="*/ 129396 w 1167583"/>
                    <a:gd name="connsiteY3" fmla="*/ 0 h 1380226"/>
                    <a:gd name="connsiteX0" fmla="*/ 0 w 1183025"/>
                    <a:gd name="connsiteY0" fmla="*/ 94890 h 1381097"/>
                    <a:gd name="connsiteX1" fmla="*/ 888520 w 1183025"/>
                    <a:gd name="connsiteY1" fmla="*/ 1380226 h 1381097"/>
                    <a:gd name="connsiteX2" fmla="*/ 1104181 w 1183025"/>
                    <a:gd name="connsiteY2" fmla="*/ 1242203 h 1381097"/>
                    <a:gd name="connsiteX3" fmla="*/ 129396 w 1183025"/>
                    <a:gd name="connsiteY3" fmla="*/ 0 h 1381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3025" h="1381097">
                      <a:moveTo>
                        <a:pt x="0" y="94890"/>
                      </a:moveTo>
                      <a:lnTo>
                        <a:pt x="888520" y="1380226"/>
                      </a:lnTo>
                      <a:cubicBezTo>
                        <a:pt x="1072550" y="1385976"/>
                        <a:pt x="1308339" y="1365849"/>
                        <a:pt x="1104181" y="1242203"/>
                      </a:cubicBezTo>
                      <a:cubicBezTo>
                        <a:pt x="753373" y="879893"/>
                        <a:pt x="454324" y="414068"/>
                        <a:pt x="129396" y="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Arc 930">
                  <a:extLst>
                    <a:ext uri="{FF2B5EF4-FFF2-40B4-BE49-F238E27FC236}">
                      <a16:creationId xmlns:a16="http://schemas.microsoft.com/office/drawing/2014/main" id="{26DBCCB8-CB05-67CD-A37A-D4A9E9F0D591}"/>
                    </a:ext>
                  </a:extLst>
                </p:cNvPr>
                <p:cNvSpPr/>
                <p:nvPr/>
              </p:nvSpPr>
              <p:spPr>
                <a:xfrm>
                  <a:off x="759910" y="4540745"/>
                  <a:ext cx="320319" cy="94539"/>
                </a:xfrm>
                <a:prstGeom prst="arc">
                  <a:avLst/>
                </a:prstGeom>
                <a:ln w="31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2" name="Arc 931">
                  <a:extLst>
                    <a:ext uri="{FF2B5EF4-FFF2-40B4-BE49-F238E27FC236}">
                      <a16:creationId xmlns:a16="http://schemas.microsoft.com/office/drawing/2014/main" id="{2C1D562B-55CF-9D21-0B34-C668CB06ABE5}"/>
                    </a:ext>
                  </a:extLst>
                </p:cNvPr>
                <p:cNvSpPr/>
                <p:nvPr/>
              </p:nvSpPr>
              <p:spPr>
                <a:xfrm>
                  <a:off x="922308" y="4770992"/>
                  <a:ext cx="320319" cy="94539"/>
                </a:xfrm>
                <a:prstGeom prst="arc">
                  <a:avLst/>
                </a:prstGeom>
                <a:ln w="31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3" name="Arc 932">
                  <a:extLst>
                    <a:ext uri="{FF2B5EF4-FFF2-40B4-BE49-F238E27FC236}">
                      <a16:creationId xmlns:a16="http://schemas.microsoft.com/office/drawing/2014/main" id="{E28B5008-A622-0C6D-933F-E345D57A8DD1}"/>
                    </a:ext>
                  </a:extLst>
                </p:cNvPr>
                <p:cNvSpPr/>
                <p:nvPr/>
              </p:nvSpPr>
              <p:spPr>
                <a:xfrm>
                  <a:off x="1084706" y="5001239"/>
                  <a:ext cx="320319" cy="94539"/>
                </a:xfrm>
                <a:prstGeom prst="arc">
                  <a:avLst/>
                </a:prstGeom>
                <a:ln w="31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CDE2F35C-9B61-B483-CCEB-DF3C3DE5D67E}"/>
                    </a:ext>
                  </a:extLst>
                </p:cNvPr>
                <p:cNvSpPr/>
                <p:nvPr/>
              </p:nvSpPr>
              <p:spPr>
                <a:xfrm>
                  <a:off x="203770" y="3744584"/>
                  <a:ext cx="483630" cy="248499"/>
                </a:xfrm>
                <a:custGeom>
                  <a:avLst/>
                  <a:gdLst>
                    <a:gd name="connsiteX0" fmla="*/ 0 w 483079"/>
                    <a:gd name="connsiteY0" fmla="*/ 250166 h 388189"/>
                    <a:gd name="connsiteX1" fmla="*/ 112144 w 483079"/>
                    <a:gd name="connsiteY1" fmla="*/ 362309 h 388189"/>
                    <a:gd name="connsiteX2" fmla="*/ 198408 w 483079"/>
                    <a:gd name="connsiteY2" fmla="*/ 258792 h 388189"/>
                    <a:gd name="connsiteX3" fmla="*/ 310551 w 483079"/>
                    <a:gd name="connsiteY3" fmla="*/ 388189 h 388189"/>
                    <a:gd name="connsiteX4" fmla="*/ 483079 w 483079"/>
                    <a:gd name="connsiteY4" fmla="*/ 336430 h 388189"/>
                    <a:gd name="connsiteX5" fmla="*/ 284672 w 483079"/>
                    <a:gd name="connsiteY5" fmla="*/ 94891 h 388189"/>
                    <a:gd name="connsiteX6" fmla="*/ 181155 w 483079"/>
                    <a:gd name="connsiteY6" fmla="*/ 0 h 388189"/>
                    <a:gd name="connsiteX7" fmla="*/ 0 w 483079"/>
                    <a:gd name="connsiteY7" fmla="*/ 250166 h 388189"/>
                    <a:gd name="connsiteX0" fmla="*/ 0 w 483079"/>
                    <a:gd name="connsiteY0" fmla="*/ 352155 h 490178"/>
                    <a:gd name="connsiteX1" fmla="*/ 112144 w 483079"/>
                    <a:gd name="connsiteY1" fmla="*/ 464298 h 490178"/>
                    <a:gd name="connsiteX2" fmla="*/ 198408 w 483079"/>
                    <a:gd name="connsiteY2" fmla="*/ 360781 h 490178"/>
                    <a:gd name="connsiteX3" fmla="*/ 310551 w 483079"/>
                    <a:gd name="connsiteY3" fmla="*/ 490178 h 490178"/>
                    <a:gd name="connsiteX4" fmla="*/ 483079 w 483079"/>
                    <a:gd name="connsiteY4" fmla="*/ 438419 h 490178"/>
                    <a:gd name="connsiteX5" fmla="*/ 284672 w 483079"/>
                    <a:gd name="connsiteY5" fmla="*/ 196880 h 490178"/>
                    <a:gd name="connsiteX6" fmla="*/ 209536 w 483079"/>
                    <a:gd name="connsiteY6" fmla="*/ 0 h 490178"/>
                    <a:gd name="connsiteX7" fmla="*/ 0 w 483079"/>
                    <a:gd name="connsiteY7" fmla="*/ 352155 h 490178"/>
                    <a:gd name="connsiteX0" fmla="*/ 0 w 483079"/>
                    <a:gd name="connsiteY0" fmla="*/ 352155 h 580857"/>
                    <a:gd name="connsiteX1" fmla="*/ 93223 w 483079"/>
                    <a:gd name="connsiteY1" fmla="*/ 580857 h 580857"/>
                    <a:gd name="connsiteX2" fmla="*/ 198408 w 483079"/>
                    <a:gd name="connsiteY2" fmla="*/ 360781 h 580857"/>
                    <a:gd name="connsiteX3" fmla="*/ 310551 w 483079"/>
                    <a:gd name="connsiteY3" fmla="*/ 490178 h 580857"/>
                    <a:gd name="connsiteX4" fmla="*/ 483079 w 483079"/>
                    <a:gd name="connsiteY4" fmla="*/ 438419 h 580857"/>
                    <a:gd name="connsiteX5" fmla="*/ 284672 w 483079"/>
                    <a:gd name="connsiteY5" fmla="*/ 196880 h 580857"/>
                    <a:gd name="connsiteX6" fmla="*/ 209536 w 483079"/>
                    <a:gd name="connsiteY6" fmla="*/ 0 h 580857"/>
                    <a:gd name="connsiteX7" fmla="*/ 0 w 483079"/>
                    <a:gd name="connsiteY7" fmla="*/ 352155 h 580857"/>
                    <a:gd name="connsiteX0" fmla="*/ 0 w 530380"/>
                    <a:gd name="connsiteY0" fmla="*/ 483283 h 580857"/>
                    <a:gd name="connsiteX1" fmla="*/ 140524 w 530380"/>
                    <a:gd name="connsiteY1" fmla="*/ 580857 h 580857"/>
                    <a:gd name="connsiteX2" fmla="*/ 245709 w 530380"/>
                    <a:gd name="connsiteY2" fmla="*/ 360781 h 580857"/>
                    <a:gd name="connsiteX3" fmla="*/ 357852 w 530380"/>
                    <a:gd name="connsiteY3" fmla="*/ 490178 h 580857"/>
                    <a:gd name="connsiteX4" fmla="*/ 530380 w 530380"/>
                    <a:gd name="connsiteY4" fmla="*/ 438419 h 580857"/>
                    <a:gd name="connsiteX5" fmla="*/ 331973 w 530380"/>
                    <a:gd name="connsiteY5" fmla="*/ 196880 h 580857"/>
                    <a:gd name="connsiteX6" fmla="*/ 256837 w 530380"/>
                    <a:gd name="connsiteY6" fmla="*/ 0 h 580857"/>
                    <a:gd name="connsiteX7" fmla="*/ 0 w 530380"/>
                    <a:gd name="connsiteY7" fmla="*/ 483283 h 580857"/>
                    <a:gd name="connsiteX0" fmla="*/ 0 w 530380"/>
                    <a:gd name="connsiteY0" fmla="*/ 483283 h 580857"/>
                    <a:gd name="connsiteX1" fmla="*/ 140524 w 530380"/>
                    <a:gd name="connsiteY1" fmla="*/ 580857 h 580857"/>
                    <a:gd name="connsiteX2" fmla="*/ 245709 w 530380"/>
                    <a:gd name="connsiteY2" fmla="*/ 360781 h 580857"/>
                    <a:gd name="connsiteX3" fmla="*/ 357852 w 530380"/>
                    <a:gd name="connsiteY3" fmla="*/ 490178 h 580857"/>
                    <a:gd name="connsiteX4" fmla="*/ 530380 w 530380"/>
                    <a:gd name="connsiteY4" fmla="*/ 438419 h 580857"/>
                    <a:gd name="connsiteX5" fmla="*/ 388735 w 530380"/>
                    <a:gd name="connsiteY5" fmla="*/ 211451 h 580857"/>
                    <a:gd name="connsiteX6" fmla="*/ 256837 w 530380"/>
                    <a:gd name="connsiteY6" fmla="*/ 0 h 580857"/>
                    <a:gd name="connsiteX7" fmla="*/ 0 w 530380"/>
                    <a:gd name="connsiteY7" fmla="*/ 483283 h 580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30380" h="580857">
                      <a:moveTo>
                        <a:pt x="0" y="483283"/>
                      </a:moveTo>
                      <a:lnTo>
                        <a:pt x="140524" y="580857"/>
                      </a:lnTo>
                      <a:lnTo>
                        <a:pt x="245709" y="360781"/>
                      </a:lnTo>
                      <a:lnTo>
                        <a:pt x="357852" y="490178"/>
                      </a:lnTo>
                      <a:lnTo>
                        <a:pt x="530380" y="438419"/>
                      </a:lnTo>
                      <a:lnTo>
                        <a:pt x="388735" y="211451"/>
                      </a:lnTo>
                      <a:lnTo>
                        <a:pt x="256837" y="0"/>
                      </a:lnTo>
                      <a:lnTo>
                        <a:pt x="0" y="483283"/>
                      </a:lnTo>
                      <a:close/>
                    </a:path>
                  </a:pathLst>
                </a:custGeom>
                <a:solidFill>
                  <a:srgbClr val="00264C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983A0D2-9C74-CEC8-0EBE-0EB17924FBB2}"/>
                    </a:ext>
                  </a:extLst>
                </p:cNvPr>
                <p:cNvSpPr/>
                <p:nvPr/>
              </p:nvSpPr>
              <p:spPr>
                <a:xfrm flipH="1">
                  <a:off x="-735839" y="3896206"/>
                  <a:ext cx="1183025" cy="1381097"/>
                </a:xfrm>
                <a:custGeom>
                  <a:avLst/>
                  <a:gdLst>
                    <a:gd name="connsiteX0" fmla="*/ 0 w 1104181"/>
                    <a:gd name="connsiteY0" fmla="*/ 94890 h 1380226"/>
                    <a:gd name="connsiteX1" fmla="*/ 888520 w 1104181"/>
                    <a:gd name="connsiteY1" fmla="*/ 1380226 h 1380226"/>
                    <a:gd name="connsiteX2" fmla="*/ 1104181 w 1104181"/>
                    <a:gd name="connsiteY2" fmla="*/ 1242203 h 1380226"/>
                    <a:gd name="connsiteX3" fmla="*/ 129396 w 1104181"/>
                    <a:gd name="connsiteY3" fmla="*/ 0 h 1380226"/>
                    <a:gd name="connsiteX0" fmla="*/ 0 w 1167583"/>
                    <a:gd name="connsiteY0" fmla="*/ 94890 h 1380226"/>
                    <a:gd name="connsiteX1" fmla="*/ 888520 w 1167583"/>
                    <a:gd name="connsiteY1" fmla="*/ 1380226 h 1380226"/>
                    <a:gd name="connsiteX2" fmla="*/ 1104181 w 1167583"/>
                    <a:gd name="connsiteY2" fmla="*/ 1242203 h 1380226"/>
                    <a:gd name="connsiteX3" fmla="*/ 129396 w 1167583"/>
                    <a:gd name="connsiteY3" fmla="*/ 0 h 1380226"/>
                    <a:gd name="connsiteX0" fmla="*/ 0 w 1167583"/>
                    <a:gd name="connsiteY0" fmla="*/ 94890 h 1380226"/>
                    <a:gd name="connsiteX1" fmla="*/ 888520 w 1167583"/>
                    <a:gd name="connsiteY1" fmla="*/ 1380226 h 1380226"/>
                    <a:gd name="connsiteX2" fmla="*/ 1104181 w 1167583"/>
                    <a:gd name="connsiteY2" fmla="*/ 1242203 h 1380226"/>
                    <a:gd name="connsiteX3" fmla="*/ 129396 w 1167583"/>
                    <a:gd name="connsiteY3" fmla="*/ 0 h 1380226"/>
                    <a:gd name="connsiteX0" fmla="*/ 0 w 1183025"/>
                    <a:gd name="connsiteY0" fmla="*/ 94890 h 1381097"/>
                    <a:gd name="connsiteX1" fmla="*/ 888520 w 1183025"/>
                    <a:gd name="connsiteY1" fmla="*/ 1380226 h 1381097"/>
                    <a:gd name="connsiteX2" fmla="*/ 1104181 w 1183025"/>
                    <a:gd name="connsiteY2" fmla="*/ 1242203 h 1381097"/>
                    <a:gd name="connsiteX3" fmla="*/ 129396 w 1183025"/>
                    <a:gd name="connsiteY3" fmla="*/ 0 h 1381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3025" h="1381097">
                      <a:moveTo>
                        <a:pt x="0" y="94890"/>
                      </a:moveTo>
                      <a:lnTo>
                        <a:pt x="888520" y="1380226"/>
                      </a:lnTo>
                      <a:cubicBezTo>
                        <a:pt x="1072550" y="1385976"/>
                        <a:pt x="1308339" y="1365849"/>
                        <a:pt x="1104181" y="1242203"/>
                      </a:cubicBezTo>
                      <a:cubicBezTo>
                        <a:pt x="753373" y="879893"/>
                        <a:pt x="454324" y="414068"/>
                        <a:pt x="129396" y="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089C5C5F-BE91-1EB4-E972-789BBEFBF765}"/>
                    </a:ext>
                  </a:extLst>
                </p:cNvPr>
                <p:cNvSpPr/>
                <p:nvPr/>
              </p:nvSpPr>
              <p:spPr>
                <a:xfrm>
                  <a:off x="-793626" y="4960188"/>
                  <a:ext cx="2104845" cy="241540"/>
                </a:xfrm>
                <a:custGeom>
                  <a:avLst/>
                  <a:gdLst>
                    <a:gd name="connsiteX0" fmla="*/ 0 w 2104845"/>
                    <a:gd name="connsiteY0" fmla="*/ 241540 h 241540"/>
                    <a:gd name="connsiteX1" fmla="*/ 0 w 2104845"/>
                    <a:gd name="connsiteY1" fmla="*/ 241540 h 241540"/>
                    <a:gd name="connsiteX2" fmla="*/ 483079 w 2104845"/>
                    <a:gd name="connsiteY2" fmla="*/ 207034 h 241540"/>
                    <a:gd name="connsiteX3" fmla="*/ 828136 w 2104845"/>
                    <a:gd name="connsiteY3" fmla="*/ 198408 h 241540"/>
                    <a:gd name="connsiteX4" fmla="*/ 2104845 w 2104845"/>
                    <a:gd name="connsiteY4" fmla="*/ 215661 h 241540"/>
                    <a:gd name="connsiteX5" fmla="*/ 1906438 w 2104845"/>
                    <a:gd name="connsiteY5" fmla="*/ 0 h 241540"/>
                    <a:gd name="connsiteX6" fmla="*/ 172528 w 2104845"/>
                    <a:gd name="connsiteY6" fmla="*/ 25880 h 241540"/>
                    <a:gd name="connsiteX0" fmla="*/ 0 w 2104845"/>
                    <a:gd name="connsiteY0" fmla="*/ 241540 h 241540"/>
                    <a:gd name="connsiteX1" fmla="*/ 0 w 2104845"/>
                    <a:gd name="connsiteY1" fmla="*/ 241540 h 241540"/>
                    <a:gd name="connsiteX2" fmla="*/ 465826 w 2104845"/>
                    <a:gd name="connsiteY2" fmla="*/ 232913 h 241540"/>
                    <a:gd name="connsiteX3" fmla="*/ 828136 w 2104845"/>
                    <a:gd name="connsiteY3" fmla="*/ 198408 h 241540"/>
                    <a:gd name="connsiteX4" fmla="*/ 2104845 w 2104845"/>
                    <a:gd name="connsiteY4" fmla="*/ 215661 h 241540"/>
                    <a:gd name="connsiteX5" fmla="*/ 1906438 w 2104845"/>
                    <a:gd name="connsiteY5" fmla="*/ 0 h 241540"/>
                    <a:gd name="connsiteX6" fmla="*/ 172528 w 2104845"/>
                    <a:gd name="connsiteY6" fmla="*/ 25880 h 241540"/>
                    <a:gd name="connsiteX0" fmla="*/ 0 w 2104845"/>
                    <a:gd name="connsiteY0" fmla="*/ 241540 h 241540"/>
                    <a:gd name="connsiteX1" fmla="*/ 0 w 2104845"/>
                    <a:gd name="connsiteY1" fmla="*/ 241540 h 241540"/>
                    <a:gd name="connsiteX2" fmla="*/ 465826 w 2104845"/>
                    <a:gd name="connsiteY2" fmla="*/ 232913 h 241540"/>
                    <a:gd name="connsiteX3" fmla="*/ 819509 w 2104845"/>
                    <a:gd name="connsiteY3" fmla="*/ 241540 h 241540"/>
                    <a:gd name="connsiteX4" fmla="*/ 2104845 w 2104845"/>
                    <a:gd name="connsiteY4" fmla="*/ 215661 h 241540"/>
                    <a:gd name="connsiteX5" fmla="*/ 1906438 w 2104845"/>
                    <a:gd name="connsiteY5" fmla="*/ 0 h 241540"/>
                    <a:gd name="connsiteX6" fmla="*/ 172528 w 2104845"/>
                    <a:gd name="connsiteY6" fmla="*/ 25880 h 241540"/>
                    <a:gd name="connsiteX0" fmla="*/ 0 w 2104845"/>
                    <a:gd name="connsiteY0" fmla="*/ 241540 h 241540"/>
                    <a:gd name="connsiteX1" fmla="*/ 0 w 2104845"/>
                    <a:gd name="connsiteY1" fmla="*/ 241540 h 241540"/>
                    <a:gd name="connsiteX2" fmla="*/ 465826 w 2104845"/>
                    <a:gd name="connsiteY2" fmla="*/ 232913 h 241540"/>
                    <a:gd name="connsiteX3" fmla="*/ 819509 w 2104845"/>
                    <a:gd name="connsiteY3" fmla="*/ 241540 h 241540"/>
                    <a:gd name="connsiteX4" fmla="*/ 2104845 w 2104845"/>
                    <a:gd name="connsiteY4" fmla="*/ 215661 h 241540"/>
                    <a:gd name="connsiteX5" fmla="*/ 1906438 w 2104845"/>
                    <a:gd name="connsiteY5" fmla="*/ 0 h 241540"/>
                    <a:gd name="connsiteX6" fmla="*/ 172528 w 2104845"/>
                    <a:gd name="connsiteY6" fmla="*/ 25880 h 241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04845" h="241540">
                      <a:moveTo>
                        <a:pt x="0" y="241540"/>
                      </a:moveTo>
                      <a:lnTo>
                        <a:pt x="0" y="241540"/>
                      </a:lnTo>
                      <a:cubicBezTo>
                        <a:pt x="161026" y="230038"/>
                        <a:pt x="304800" y="244415"/>
                        <a:pt x="465826" y="232913"/>
                      </a:cubicBezTo>
                      <a:cubicBezTo>
                        <a:pt x="630221" y="223677"/>
                        <a:pt x="693957" y="241540"/>
                        <a:pt x="819509" y="241540"/>
                      </a:cubicBezTo>
                      <a:lnTo>
                        <a:pt x="2104845" y="215661"/>
                      </a:lnTo>
                      <a:cubicBezTo>
                        <a:pt x="2038709" y="143774"/>
                        <a:pt x="1998453" y="115019"/>
                        <a:pt x="1906438" y="0"/>
                      </a:cubicBezTo>
                      <a:lnTo>
                        <a:pt x="172528" y="25880"/>
                      </a:ln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A77E9CF1-8E60-24D3-AEC2-3B9BCA8E986C}"/>
                    </a:ext>
                  </a:extLst>
                </p:cNvPr>
                <p:cNvSpPr/>
                <p:nvPr/>
              </p:nvSpPr>
              <p:spPr>
                <a:xfrm>
                  <a:off x="-2796" y="4982960"/>
                  <a:ext cx="34505" cy="215660"/>
                </a:xfrm>
                <a:custGeom>
                  <a:avLst/>
                  <a:gdLst>
                    <a:gd name="connsiteX0" fmla="*/ 34505 w 34505"/>
                    <a:gd name="connsiteY0" fmla="*/ 0 h 215660"/>
                    <a:gd name="connsiteX1" fmla="*/ 34505 w 34505"/>
                    <a:gd name="connsiteY1" fmla="*/ 0 h 215660"/>
                    <a:gd name="connsiteX2" fmla="*/ 8626 w 34505"/>
                    <a:gd name="connsiteY2" fmla="*/ 138023 h 215660"/>
                    <a:gd name="connsiteX3" fmla="*/ 0 w 34505"/>
                    <a:gd name="connsiteY3" fmla="*/ 215660 h 215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505" h="215660">
                      <a:moveTo>
                        <a:pt x="34505" y="0"/>
                      </a:moveTo>
                      <a:lnTo>
                        <a:pt x="34505" y="0"/>
                      </a:lnTo>
                      <a:cubicBezTo>
                        <a:pt x="25879" y="46008"/>
                        <a:pt x="16021" y="91801"/>
                        <a:pt x="8626" y="138023"/>
                      </a:cubicBezTo>
                      <a:cubicBezTo>
                        <a:pt x="4512" y="163734"/>
                        <a:pt x="0" y="215660"/>
                        <a:pt x="0" y="215660"/>
                      </a:cubicBezTo>
                    </a:path>
                  </a:pathLst>
                </a:cu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43C8F5B9-4307-2CC4-DF6E-740FBA38D37E}"/>
                </a:ext>
              </a:extLst>
            </p:cNvPr>
            <p:cNvGrpSpPr/>
            <p:nvPr/>
          </p:nvGrpSpPr>
          <p:grpSpPr>
            <a:xfrm>
              <a:off x="-252503" y="4080251"/>
              <a:ext cx="2457833" cy="6637089"/>
              <a:chOff x="-252503" y="4080251"/>
              <a:chExt cx="2457833" cy="6637089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8BD64B2F-A4E6-A2D0-ABDD-3A4CF380CD62}"/>
                  </a:ext>
                </a:extLst>
              </p:cNvPr>
              <p:cNvSpPr/>
              <p:nvPr/>
            </p:nvSpPr>
            <p:spPr>
              <a:xfrm>
                <a:off x="-252503" y="5186342"/>
                <a:ext cx="1514116" cy="4034118"/>
              </a:xfrm>
              <a:prstGeom prst="rect">
                <a:avLst/>
              </a:prstGeom>
              <a:solidFill>
                <a:srgbClr val="00264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Arc 888">
                <a:extLst>
                  <a:ext uri="{FF2B5EF4-FFF2-40B4-BE49-F238E27FC236}">
                    <a16:creationId xmlns:a16="http://schemas.microsoft.com/office/drawing/2014/main" id="{CB32FA8E-1BB8-EE3B-C829-D89E8353B44A}"/>
                  </a:ext>
                </a:extLst>
              </p:cNvPr>
              <p:cNvSpPr/>
              <p:nvPr/>
            </p:nvSpPr>
            <p:spPr>
              <a:xfrm>
                <a:off x="435114" y="4080251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0" name="Arc 889">
                <a:extLst>
                  <a:ext uri="{FF2B5EF4-FFF2-40B4-BE49-F238E27FC236}">
                    <a16:creationId xmlns:a16="http://schemas.microsoft.com/office/drawing/2014/main" id="{34133E9C-9D9D-C4CD-16CF-3F4A2CBC9B3F}"/>
                  </a:ext>
                </a:extLst>
              </p:cNvPr>
              <p:cNvSpPr/>
              <p:nvPr/>
            </p:nvSpPr>
            <p:spPr>
              <a:xfrm>
                <a:off x="597512" y="4310498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3F5A3767-3010-9E8B-48D0-09AAADC22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1548" y="5858563"/>
                <a:ext cx="0" cy="19600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>
                <a:extLst>
                  <a:ext uri="{FF2B5EF4-FFF2-40B4-BE49-F238E27FC236}">
                    <a16:creationId xmlns:a16="http://schemas.microsoft.com/office/drawing/2014/main" id="{CB893911-CD42-B903-B651-F0CCF2B8D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0973" y="5240722"/>
                <a:ext cx="0" cy="19600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DEC1F71A-B63F-B807-FDBE-75CFB9D8D0C7}"/>
                  </a:ext>
                </a:extLst>
              </p:cNvPr>
              <p:cNvSpPr/>
              <p:nvPr/>
            </p:nvSpPr>
            <p:spPr>
              <a:xfrm>
                <a:off x="911326" y="6196655"/>
                <a:ext cx="1294004" cy="979715"/>
              </a:xfrm>
              <a:custGeom>
                <a:avLst/>
                <a:gdLst>
                  <a:gd name="connsiteX0" fmla="*/ 882723 w 1294004"/>
                  <a:gd name="connsiteY0" fmla="*/ 133080 h 979715"/>
                  <a:gd name="connsiteX1" fmla="*/ 882723 w 1294004"/>
                  <a:gd name="connsiteY1" fmla="*/ 864195 h 979715"/>
                  <a:gd name="connsiteX2" fmla="*/ 1160146 w 1294004"/>
                  <a:gd name="connsiteY2" fmla="*/ 864195 h 979715"/>
                  <a:gd name="connsiteX3" fmla="*/ 1160146 w 1294004"/>
                  <a:gd name="connsiteY3" fmla="*/ 133080 h 979715"/>
                  <a:gd name="connsiteX4" fmla="*/ 504227 w 1294004"/>
                  <a:gd name="connsiteY4" fmla="*/ 133080 h 979715"/>
                  <a:gd name="connsiteX5" fmla="*/ 504227 w 1294004"/>
                  <a:gd name="connsiteY5" fmla="*/ 864195 h 979715"/>
                  <a:gd name="connsiteX6" fmla="*/ 781650 w 1294004"/>
                  <a:gd name="connsiteY6" fmla="*/ 864195 h 979715"/>
                  <a:gd name="connsiteX7" fmla="*/ 781650 w 1294004"/>
                  <a:gd name="connsiteY7" fmla="*/ 133080 h 979715"/>
                  <a:gd name="connsiteX8" fmla="*/ 125731 w 1294004"/>
                  <a:gd name="connsiteY8" fmla="*/ 133080 h 979715"/>
                  <a:gd name="connsiteX9" fmla="*/ 125731 w 1294004"/>
                  <a:gd name="connsiteY9" fmla="*/ 864195 h 979715"/>
                  <a:gd name="connsiteX10" fmla="*/ 403154 w 1294004"/>
                  <a:gd name="connsiteY10" fmla="*/ 864195 h 979715"/>
                  <a:gd name="connsiteX11" fmla="*/ 403154 w 1294004"/>
                  <a:gd name="connsiteY11" fmla="*/ 133080 h 979715"/>
                  <a:gd name="connsiteX12" fmla="*/ 0 w 1294004"/>
                  <a:gd name="connsiteY12" fmla="*/ 0 h 979715"/>
                  <a:gd name="connsiteX13" fmla="*/ 1294004 w 1294004"/>
                  <a:gd name="connsiteY13" fmla="*/ 0 h 979715"/>
                  <a:gd name="connsiteX14" fmla="*/ 1294004 w 1294004"/>
                  <a:gd name="connsiteY14" fmla="*/ 979715 h 979715"/>
                  <a:gd name="connsiteX15" fmla="*/ 0 w 1294004"/>
                  <a:gd name="connsiteY15" fmla="*/ 979715 h 97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4004" h="979715">
                    <a:moveTo>
                      <a:pt x="882723" y="133080"/>
                    </a:moveTo>
                    <a:lnTo>
                      <a:pt x="882723" y="864195"/>
                    </a:lnTo>
                    <a:lnTo>
                      <a:pt x="1160146" y="864195"/>
                    </a:lnTo>
                    <a:lnTo>
                      <a:pt x="1160146" y="133080"/>
                    </a:lnTo>
                    <a:close/>
                    <a:moveTo>
                      <a:pt x="504227" y="133080"/>
                    </a:moveTo>
                    <a:lnTo>
                      <a:pt x="504227" y="864195"/>
                    </a:lnTo>
                    <a:lnTo>
                      <a:pt x="781650" y="864195"/>
                    </a:lnTo>
                    <a:lnTo>
                      <a:pt x="781650" y="133080"/>
                    </a:lnTo>
                    <a:close/>
                    <a:moveTo>
                      <a:pt x="125731" y="133080"/>
                    </a:moveTo>
                    <a:lnTo>
                      <a:pt x="125731" y="864195"/>
                    </a:lnTo>
                    <a:lnTo>
                      <a:pt x="403154" y="864195"/>
                    </a:lnTo>
                    <a:lnTo>
                      <a:pt x="403154" y="133080"/>
                    </a:lnTo>
                    <a:close/>
                    <a:moveTo>
                      <a:pt x="0" y="0"/>
                    </a:moveTo>
                    <a:lnTo>
                      <a:pt x="1294004" y="0"/>
                    </a:lnTo>
                    <a:lnTo>
                      <a:pt x="1294004" y="979715"/>
                    </a:lnTo>
                    <a:lnTo>
                      <a:pt x="0" y="979715"/>
                    </a:lnTo>
                    <a:close/>
                  </a:path>
                </a:pathLst>
              </a:custGeom>
              <a:solidFill>
                <a:srgbClr val="00306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895" name="Straight Connector 894">
                <a:extLst>
                  <a:ext uri="{FF2B5EF4-FFF2-40B4-BE49-F238E27FC236}">
                    <a16:creationId xmlns:a16="http://schemas.microsoft.com/office/drawing/2014/main" id="{D4509A17-91CE-1552-AC68-C6C2F99EE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0611" y="5540334"/>
                <a:ext cx="0" cy="19600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051A0A53-B98F-AD09-F61F-6029EC0B7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757" y="4669523"/>
                <a:ext cx="0" cy="196008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14AB6368-A26E-5E98-D761-4F27A7B6BD28}"/>
                  </a:ext>
                </a:extLst>
              </p:cNvPr>
              <p:cNvSpPr/>
              <p:nvPr/>
            </p:nvSpPr>
            <p:spPr>
              <a:xfrm flipV="1">
                <a:off x="-184839" y="5277308"/>
                <a:ext cx="1400561" cy="5440032"/>
              </a:xfrm>
              <a:custGeom>
                <a:avLst/>
                <a:gdLst>
                  <a:gd name="connsiteX0" fmla="*/ 77056 w 1499335"/>
                  <a:gd name="connsiteY0" fmla="*/ 3907872 h 4248606"/>
                  <a:gd name="connsiteX1" fmla="*/ 44783 w 1499335"/>
                  <a:gd name="connsiteY1" fmla="*/ 486940 h 4248606"/>
                  <a:gd name="connsiteX2" fmla="*/ 87814 w 1499335"/>
                  <a:gd name="connsiteY2" fmla="*/ 35119 h 4248606"/>
                  <a:gd name="connsiteX3" fmla="*/ 883880 w 1499335"/>
                  <a:gd name="connsiteY3" fmla="*/ 35119 h 4248606"/>
                  <a:gd name="connsiteX4" fmla="*/ 1131306 w 1499335"/>
                  <a:gd name="connsiteY4" fmla="*/ 78150 h 4248606"/>
                  <a:gd name="connsiteX5" fmla="*/ 1454035 w 1499335"/>
                  <a:gd name="connsiteY5" fmla="*/ 88907 h 4248606"/>
                  <a:gd name="connsiteX6" fmla="*/ 1454035 w 1499335"/>
                  <a:gd name="connsiteY6" fmla="*/ 1153914 h 4248606"/>
                  <a:gd name="connsiteX7" fmla="*/ 1454035 w 1499335"/>
                  <a:gd name="connsiteY7" fmla="*/ 3445293 h 4248606"/>
                  <a:gd name="connsiteX8" fmla="*/ 1378732 w 1499335"/>
                  <a:gd name="connsiteY8" fmla="*/ 4047721 h 4248606"/>
                  <a:gd name="connsiteX9" fmla="*/ 98572 w 1499335"/>
                  <a:gd name="connsiteY9" fmla="*/ 4144540 h 4248606"/>
                  <a:gd name="connsiteX10" fmla="*/ 77056 w 1499335"/>
                  <a:gd name="connsiteY10" fmla="*/ 3907872 h 4248606"/>
                  <a:gd name="connsiteX0" fmla="*/ 64369 w 1486648"/>
                  <a:gd name="connsiteY0" fmla="*/ 3907872 h 4235042"/>
                  <a:gd name="connsiteX1" fmla="*/ 32096 w 1486648"/>
                  <a:gd name="connsiteY1" fmla="*/ 486940 h 4235042"/>
                  <a:gd name="connsiteX2" fmla="*/ 75127 w 1486648"/>
                  <a:gd name="connsiteY2" fmla="*/ 35119 h 4235042"/>
                  <a:gd name="connsiteX3" fmla="*/ 871193 w 1486648"/>
                  <a:gd name="connsiteY3" fmla="*/ 35119 h 4235042"/>
                  <a:gd name="connsiteX4" fmla="*/ 1118619 w 1486648"/>
                  <a:gd name="connsiteY4" fmla="*/ 78150 h 4235042"/>
                  <a:gd name="connsiteX5" fmla="*/ 1441348 w 1486648"/>
                  <a:gd name="connsiteY5" fmla="*/ 88907 h 4235042"/>
                  <a:gd name="connsiteX6" fmla="*/ 1441348 w 1486648"/>
                  <a:gd name="connsiteY6" fmla="*/ 1153914 h 4235042"/>
                  <a:gd name="connsiteX7" fmla="*/ 1441348 w 1486648"/>
                  <a:gd name="connsiteY7" fmla="*/ 3445293 h 4235042"/>
                  <a:gd name="connsiteX8" fmla="*/ 1366045 w 1486648"/>
                  <a:gd name="connsiteY8" fmla="*/ 4047721 h 4235042"/>
                  <a:gd name="connsiteX9" fmla="*/ 182704 w 1486648"/>
                  <a:gd name="connsiteY9" fmla="*/ 4115441 h 4235042"/>
                  <a:gd name="connsiteX10" fmla="*/ 64369 w 1486648"/>
                  <a:gd name="connsiteY10" fmla="*/ 3907872 h 4235042"/>
                  <a:gd name="connsiteX0" fmla="*/ 64369 w 1486648"/>
                  <a:gd name="connsiteY0" fmla="*/ 3907872 h 4204145"/>
                  <a:gd name="connsiteX1" fmla="*/ 32096 w 1486648"/>
                  <a:gd name="connsiteY1" fmla="*/ 486940 h 4204145"/>
                  <a:gd name="connsiteX2" fmla="*/ 75127 w 1486648"/>
                  <a:gd name="connsiteY2" fmla="*/ 35119 h 4204145"/>
                  <a:gd name="connsiteX3" fmla="*/ 871193 w 1486648"/>
                  <a:gd name="connsiteY3" fmla="*/ 35119 h 4204145"/>
                  <a:gd name="connsiteX4" fmla="*/ 1118619 w 1486648"/>
                  <a:gd name="connsiteY4" fmla="*/ 78150 h 4204145"/>
                  <a:gd name="connsiteX5" fmla="*/ 1441348 w 1486648"/>
                  <a:gd name="connsiteY5" fmla="*/ 88907 h 4204145"/>
                  <a:gd name="connsiteX6" fmla="*/ 1441348 w 1486648"/>
                  <a:gd name="connsiteY6" fmla="*/ 1153914 h 4204145"/>
                  <a:gd name="connsiteX7" fmla="*/ 1441348 w 1486648"/>
                  <a:gd name="connsiteY7" fmla="*/ 3445293 h 4204145"/>
                  <a:gd name="connsiteX8" fmla="*/ 1366045 w 1486648"/>
                  <a:gd name="connsiteY8" fmla="*/ 4047721 h 4204145"/>
                  <a:gd name="connsiteX9" fmla="*/ 182704 w 1486648"/>
                  <a:gd name="connsiteY9" fmla="*/ 4115441 h 4204145"/>
                  <a:gd name="connsiteX10" fmla="*/ 64369 w 1486648"/>
                  <a:gd name="connsiteY10" fmla="*/ 3907872 h 4204145"/>
                  <a:gd name="connsiteX0" fmla="*/ 64369 w 1486648"/>
                  <a:gd name="connsiteY0" fmla="*/ 3907872 h 4213594"/>
                  <a:gd name="connsiteX1" fmla="*/ 32096 w 1486648"/>
                  <a:gd name="connsiteY1" fmla="*/ 486940 h 4213594"/>
                  <a:gd name="connsiteX2" fmla="*/ 75127 w 1486648"/>
                  <a:gd name="connsiteY2" fmla="*/ 35119 h 4213594"/>
                  <a:gd name="connsiteX3" fmla="*/ 871193 w 1486648"/>
                  <a:gd name="connsiteY3" fmla="*/ 35119 h 4213594"/>
                  <a:gd name="connsiteX4" fmla="*/ 1118619 w 1486648"/>
                  <a:gd name="connsiteY4" fmla="*/ 78150 h 4213594"/>
                  <a:gd name="connsiteX5" fmla="*/ 1441348 w 1486648"/>
                  <a:gd name="connsiteY5" fmla="*/ 88907 h 4213594"/>
                  <a:gd name="connsiteX6" fmla="*/ 1441348 w 1486648"/>
                  <a:gd name="connsiteY6" fmla="*/ 1153914 h 4213594"/>
                  <a:gd name="connsiteX7" fmla="*/ 1441348 w 1486648"/>
                  <a:gd name="connsiteY7" fmla="*/ 3445293 h 4213594"/>
                  <a:gd name="connsiteX8" fmla="*/ 1366045 w 1486648"/>
                  <a:gd name="connsiteY8" fmla="*/ 4047721 h 4213594"/>
                  <a:gd name="connsiteX9" fmla="*/ 182704 w 1486648"/>
                  <a:gd name="connsiteY9" fmla="*/ 4115441 h 4213594"/>
                  <a:gd name="connsiteX10" fmla="*/ 64369 w 1486648"/>
                  <a:gd name="connsiteY10" fmla="*/ 3907872 h 4213594"/>
                  <a:gd name="connsiteX0" fmla="*/ 64369 w 1486648"/>
                  <a:gd name="connsiteY0" fmla="*/ 3907872 h 4147818"/>
                  <a:gd name="connsiteX1" fmla="*/ 32096 w 1486648"/>
                  <a:gd name="connsiteY1" fmla="*/ 486940 h 4147818"/>
                  <a:gd name="connsiteX2" fmla="*/ 75127 w 1486648"/>
                  <a:gd name="connsiteY2" fmla="*/ 35119 h 4147818"/>
                  <a:gd name="connsiteX3" fmla="*/ 871193 w 1486648"/>
                  <a:gd name="connsiteY3" fmla="*/ 35119 h 4147818"/>
                  <a:gd name="connsiteX4" fmla="*/ 1118619 w 1486648"/>
                  <a:gd name="connsiteY4" fmla="*/ 78150 h 4147818"/>
                  <a:gd name="connsiteX5" fmla="*/ 1441348 w 1486648"/>
                  <a:gd name="connsiteY5" fmla="*/ 88907 h 4147818"/>
                  <a:gd name="connsiteX6" fmla="*/ 1441348 w 1486648"/>
                  <a:gd name="connsiteY6" fmla="*/ 1153914 h 4147818"/>
                  <a:gd name="connsiteX7" fmla="*/ 1441348 w 1486648"/>
                  <a:gd name="connsiteY7" fmla="*/ 3445293 h 4147818"/>
                  <a:gd name="connsiteX8" fmla="*/ 1366045 w 1486648"/>
                  <a:gd name="connsiteY8" fmla="*/ 4047721 h 4147818"/>
                  <a:gd name="connsiteX9" fmla="*/ 118158 w 1486648"/>
                  <a:gd name="connsiteY9" fmla="*/ 3999041 h 4147818"/>
                  <a:gd name="connsiteX10" fmla="*/ 64369 w 1486648"/>
                  <a:gd name="connsiteY10" fmla="*/ 3907872 h 4147818"/>
                  <a:gd name="connsiteX0" fmla="*/ 64369 w 1486648"/>
                  <a:gd name="connsiteY0" fmla="*/ 3907872 h 4193469"/>
                  <a:gd name="connsiteX1" fmla="*/ 32096 w 1486648"/>
                  <a:gd name="connsiteY1" fmla="*/ 486940 h 4193469"/>
                  <a:gd name="connsiteX2" fmla="*/ 75127 w 1486648"/>
                  <a:gd name="connsiteY2" fmla="*/ 35119 h 4193469"/>
                  <a:gd name="connsiteX3" fmla="*/ 871193 w 1486648"/>
                  <a:gd name="connsiteY3" fmla="*/ 35119 h 4193469"/>
                  <a:gd name="connsiteX4" fmla="*/ 1118619 w 1486648"/>
                  <a:gd name="connsiteY4" fmla="*/ 78150 h 4193469"/>
                  <a:gd name="connsiteX5" fmla="*/ 1441348 w 1486648"/>
                  <a:gd name="connsiteY5" fmla="*/ 88907 h 4193469"/>
                  <a:gd name="connsiteX6" fmla="*/ 1441348 w 1486648"/>
                  <a:gd name="connsiteY6" fmla="*/ 1153914 h 4193469"/>
                  <a:gd name="connsiteX7" fmla="*/ 1441348 w 1486648"/>
                  <a:gd name="connsiteY7" fmla="*/ 3445293 h 4193469"/>
                  <a:gd name="connsiteX8" fmla="*/ 1366045 w 1486648"/>
                  <a:gd name="connsiteY8" fmla="*/ 4047721 h 4193469"/>
                  <a:gd name="connsiteX9" fmla="*/ 311795 w 1486648"/>
                  <a:gd name="connsiteY9" fmla="*/ 4086341 h 4193469"/>
                  <a:gd name="connsiteX10" fmla="*/ 64369 w 1486648"/>
                  <a:gd name="connsiteY10" fmla="*/ 3907872 h 4193469"/>
                  <a:gd name="connsiteX0" fmla="*/ 108396 w 1530675"/>
                  <a:gd name="connsiteY0" fmla="*/ 3907872 h 4236380"/>
                  <a:gd name="connsiteX1" fmla="*/ 76123 w 1530675"/>
                  <a:gd name="connsiteY1" fmla="*/ 486940 h 4236380"/>
                  <a:gd name="connsiteX2" fmla="*/ 119154 w 1530675"/>
                  <a:gd name="connsiteY2" fmla="*/ 35119 h 4236380"/>
                  <a:gd name="connsiteX3" fmla="*/ 915220 w 1530675"/>
                  <a:gd name="connsiteY3" fmla="*/ 35119 h 4236380"/>
                  <a:gd name="connsiteX4" fmla="*/ 1162646 w 1530675"/>
                  <a:gd name="connsiteY4" fmla="*/ 78150 h 4236380"/>
                  <a:gd name="connsiteX5" fmla="*/ 1485375 w 1530675"/>
                  <a:gd name="connsiteY5" fmla="*/ 88907 h 4236380"/>
                  <a:gd name="connsiteX6" fmla="*/ 1485375 w 1530675"/>
                  <a:gd name="connsiteY6" fmla="*/ 1153914 h 4236380"/>
                  <a:gd name="connsiteX7" fmla="*/ 1485375 w 1530675"/>
                  <a:gd name="connsiteY7" fmla="*/ 3445293 h 4236380"/>
                  <a:gd name="connsiteX8" fmla="*/ 1410072 w 1530675"/>
                  <a:gd name="connsiteY8" fmla="*/ 4047721 h 4236380"/>
                  <a:gd name="connsiteX9" fmla="*/ 108396 w 1530675"/>
                  <a:gd name="connsiteY9" fmla="*/ 3907872 h 4236380"/>
                  <a:gd name="connsiteX0" fmla="*/ 64369 w 1486648"/>
                  <a:gd name="connsiteY0" fmla="*/ 3907872 h 4131191"/>
                  <a:gd name="connsiteX1" fmla="*/ 32096 w 1486648"/>
                  <a:gd name="connsiteY1" fmla="*/ 486940 h 4131191"/>
                  <a:gd name="connsiteX2" fmla="*/ 75127 w 1486648"/>
                  <a:gd name="connsiteY2" fmla="*/ 35119 h 4131191"/>
                  <a:gd name="connsiteX3" fmla="*/ 871193 w 1486648"/>
                  <a:gd name="connsiteY3" fmla="*/ 35119 h 4131191"/>
                  <a:gd name="connsiteX4" fmla="*/ 1118619 w 1486648"/>
                  <a:gd name="connsiteY4" fmla="*/ 78150 h 4131191"/>
                  <a:gd name="connsiteX5" fmla="*/ 1441348 w 1486648"/>
                  <a:gd name="connsiteY5" fmla="*/ 88907 h 4131191"/>
                  <a:gd name="connsiteX6" fmla="*/ 1441348 w 1486648"/>
                  <a:gd name="connsiteY6" fmla="*/ 1153914 h 4131191"/>
                  <a:gd name="connsiteX7" fmla="*/ 1441348 w 1486648"/>
                  <a:gd name="connsiteY7" fmla="*/ 3445293 h 4131191"/>
                  <a:gd name="connsiteX8" fmla="*/ 1366045 w 1486648"/>
                  <a:gd name="connsiteY8" fmla="*/ 4047721 h 4131191"/>
                  <a:gd name="connsiteX9" fmla="*/ 64369 w 1486648"/>
                  <a:gd name="connsiteY9" fmla="*/ 3907872 h 4131191"/>
                  <a:gd name="connsiteX0" fmla="*/ 106162 w 1488691"/>
                  <a:gd name="connsiteY0" fmla="*/ 3927273 h 4140786"/>
                  <a:gd name="connsiteX1" fmla="*/ 34139 w 1488691"/>
                  <a:gd name="connsiteY1" fmla="*/ 486940 h 4140786"/>
                  <a:gd name="connsiteX2" fmla="*/ 77170 w 1488691"/>
                  <a:gd name="connsiteY2" fmla="*/ 35119 h 4140786"/>
                  <a:gd name="connsiteX3" fmla="*/ 873236 w 1488691"/>
                  <a:gd name="connsiteY3" fmla="*/ 35119 h 4140786"/>
                  <a:gd name="connsiteX4" fmla="*/ 1120662 w 1488691"/>
                  <a:gd name="connsiteY4" fmla="*/ 78150 h 4140786"/>
                  <a:gd name="connsiteX5" fmla="*/ 1443391 w 1488691"/>
                  <a:gd name="connsiteY5" fmla="*/ 88907 h 4140786"/>
                  <a:gd name="connsiteX6" fmla="*/ 1443391 w 1488691"/>
                  <a:gd name="connsiteY6" fmla="*/ 1153914 h 4140786"/>
                  <a:gd name="connsiteX7" fmla="*/ 1443391 w 1488691"/>
                  <a:gd name="connsiteY7" fmla="*/ 3445293 h 4140786"/>
                  <a:gd name="connsiteX8" fmla="*/ 1368088 w 1488691"/>
                  <a:gd name="connsiteY8" fmla="*/ 4047721 h 4140786"/>
                  <a:gd name="connsiteX9" fmla="*/ 106162 w 1488691"/>
                  <a:gd name="connsiteY9" fmla="*/ 3927273 h 4140786"/>
                  <a:gd name="connsiteX0" fmla="*/ 106162 w 1488691"/>
                  <a:gd name="connsiteY0" fmla="*/ 3927273 h 4163566"/>
                  <a:gd name="connsiteX1" fmla="*/ 34139 w 1488691"/>
                  <a:gd name="connsiteY1" fmla="*/ 486940 h 4163566"/>
                  <a:gd name="connsiteX2" fmla="*/ 77170 w 1488691"/>
                  <a:gd name="connsiteY2" fmla="*/ 35119 h 4163566"/>
                  <a:gd name="connsiteX3" fmla="*/ 873236 w 1488691"/>
                  <a:gd name="connsiteY3" fmla="*/ 35119 h 4163566"/>
                  <a:gd name="connsiteX4" fmla="*/ 1120662 w 1488691"/>
                  <a:gd name="connsiteY4" fmla="*/ 78150 h 4163566"/>
                  <a:gd name="connsiteX5" fmla="*/ 1443391 w 1488691"/>
                  <a:gd name="connsiteY5" fmla="*/ 88907 h 4163566"/>
                  <a:gd name="connsiteX6" fmla="*/ 1443391 w 1488691"/>
                  <a:gd name="connsiteY6" fmla="*/ 1153914 h 4163566"/>
                  <a:gd name="connsiteX7" fmla="*/ 1443391 w 1488691"/>
                  <a:gd name="connsiteY7" fmla="*/ 3445293 h 4163566"/>
                  <a:gd name="connsiteX8" fmla="*/ 1368088 w 1488691"/>
                  <a:gd name="connsiteY8" fmla="*/ 4047721 h 4163566"/>
                  <a:gd name="connsiteX9" fmla="*/ 106162 w 1488691"/>
                  <a:gd name="connsiteY9" fmla="*/ 3927273 h 4163566"/>
                  <a:gd name="connsiteX0" fmla="*/ 106162 w 1467296"/>
                  <a:gd name="connsiteY0" fmla="*/ 3927273 h 4163566"/>
                  <a:gd name="connsiteX1" fmla="*/ 34139 w 1467296"/>
                  <a:gd name="connsiteY1" fmla="*/ 486940 h 4163566"/>
                  <a:gd name="connsiteX2" fmla="*/ 77170 w 1467296"/>
                  <a:gd name="connsiteY2" fmla="*/ 35119 h 4163566"/>
                  <a:gd name="connsiteX3" fmla="*/ 873236 w 1467296"/>
                  <a:gd name="connsiteY3" fmla="*/ 35119 h 4163566"/>
                  <a:gd name="connsiteX4" fmla="*/ 1120662 w 1467296"/>
                  <a:gd name="connsiteY4" fmla="*/ 78150 h 4163566"/>
                  <a:gd name="connsiteX5" fmla="*/ 1443391 w 1467296"/>
                  <a:gd name="connsiteY5" fmla="*/ 88907 h 4163566"/>
                  <a:gd name="connsiteX6" fmla="*/ 1443391 w 1467296"/>
                  <a:gd name="connsiteY6" fmla="*/ 1153914 h 4163566"/>
                  <a:gd name="connsiteX7" fmla="*/ 1443391 w 1467296"/>
                  <a:gd name="connsiteY7" fmla="*/ 3445293 h 4163566"/>
                  <a:gd name="connsiteX8" fmla="*/ 1368088 w 1467296"/>
                  <a:gd name="connsiteY8" fmla="*/ 4047721 h 4163566"/>
                  <a:gd name="connsiteX9" fmla="*/ 106162 w 1467296"/>
                  <a:gd name="connsiteY9" fmla="*/ 3927273 h 4163566"/>
                  <a:gd name="connsiteX0" fmla="*/ 106162 w 1467296"/>
                  <a:gd name="connsiteY0" fmla="*/ 3927273 h 4159696"/>
                  <a:gd name="connsiteX1" fmla="*/ 34139 w 1467296"/>
                  <a:gd name="connsiteY1" fmla="*/ 486940 h 4159696"/>
                  <a:gd name="connsiteX2" fmla="*/ 77170 w 1467296"/>
                  <a:gd name="connsiteY2" fmla="*/ 35119 h 4159696"/>
                  <a:gd name="connsiteX3" fmla="*/ 873236 w 1467296"/>
                  <a:gd name="connsiteY3" fmla="*/ 35119 h 4159696"/>
                  <a:gd name="connsiteX4" fmla="*/ 1120662 w 1467296"/>
                  <a:gd name="connsiteY4" fmla="*/ 78150 h 4159696"/>
                  <a:gd name="connsiteX5" fmla="*/ 1443391 w 1467296"/>
                  <a:gd name="connsiteY5" fmla="*/ 88907 h 4159696"/>
                  <a:gd name="connsiteX6" fmla="*/ 1443391 w 1467296"/>
                  <a:gd name="connsiteY6" fmla="*/ 1153914 h 4159696"/>
                  <a:gd name="connsiteX7" fmla="*/ 1443391 w 1467296"/>
                  <a:gd name="connsiteY7" fmla="*/ 3445293 h 4159696"/>
                  <a:gd name="connsiteX8" fmla="*/ 1368088 w 1467296"/>
                  <a:gd name="connsiteY8" fmla="*/ 4047721 h 4159696"/>
                  <a:gd name="connsiteX9" fmla="*/ 106162 w 1467296"/>
                  <a:gd name="connsiteY9" fmla="*/ 3927273 h 4159696"/>
                  <a:gd name="connsiteX0" fmla="*/ 106162 w 1467296"/>
                  <a:gd name="connsiteY0" fmla="*/ 3927273 h 4155853"/>
                  <a:gd name="connsiteX1" fmla="*/ 34139 w 1467296"/>
                  <a:gd name="connsiteY1" fmla="*/ 486940 h 4155853"/>
                  <a:gd name="connsiteX2" fmla="*/ 77170 w 1467296"/>
                  <a:gd name="connsiteY2" fmla="*/ 35119 h 4155853"/>
                  <a:gd name="connsiteX3" fmla="*/ 873236 w 1467296"/>
                  <a:gd name="connsiteY3" fmla="*/ 35119 h 4155853"/>
                  <a:gd name="connsiteX4" fmla="*/ 1120662 w 1467296"/>
                  <a:gd name="connsiteY4" fmla="*/ 78150 h 4155853"/>
                  <a:gd name="connsiteX5" fmla="*/ 1443391 w 1467296"/>
                  <a:gd name="connsiteY5" fmla="*/ 88907 h 4155853"/>
                  <a:gd name="connsiteX6" fmla="*/ 1443391 w 1467296"/>
                  <a:gd name="connsiteY6" fmla="*/ 1153914 h 4155853"/>
                  <a:gd name="connsiteX7" fmla="*/ 1443391 w 1467296"/>
                  <a:gd name="connsiteY7" fmla="*/ 3445293 h 4155853"/>
                  <a:gd name="connsiteX8" fmla="*/ 1368088 w 1467296"/>
                  <a:gd name="connsiteY8" fmla="*/ 4047721 h 4155853"/>
                  <a:gd name="connsiteX9" fmla="*/ 106162 w 1467296"/>
                  <a:gd name="connsiteY9" fmla="*/ 3927273 h 415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67296" h="4155853">
                    <a:moveTo>
                      <a:pt x="106162" y="3927273"/>
                    </a:moveTo>
                    <a:cubicBezTo>
                      <a:pt x="76085" y="3556910"/>
                      <a:pt x="38971" y="1135632"/>
                      <a:pt x="34139" y="486940"/>
                    </a:cubicBezTo>
                    <a:cubicBezTo>
                      <a:pt x="29307" y="-161752"/>
                      <a:pt x="-62680" y="110422"/>
                      <a:pt x="77170" y="35119"/>
                    </a:cubicBezTo>
                    <a:cubicBezTo>
                      <a:pt x="217020" y="-40185"/>
                      <a:pt x="699321" y="27947"/>
                      <a:pt x="873236" y="35119"/>
                    </a:cubicBezTo>
                    <a:cubicBezTo>
                      <a:pt x="1047151" y="42291"/>
                      <a:pt x="1025636" y="69185"/>
                      <a:pt x="1120662" y="78150"/>
                    </a:cubicBezTo>
                    <a:cubicBezTo>
                      <a:pt x="1215688" y="87115"/>
                      <a:pt x="1389603" y="-90387"/>
                      <a:pt x="1443391" y="88907"/>
                    </a:cubicBezTo>
                    <a:cubicBezTo>
                      <a:pt x="1497179" y="268201"/>
                      <a:pt x="1443391" y="1153914"/>
                      <a:pt x="1443391" y="1153914"/>
                    </a:cubicBezTo>
                    <a:cubicBezTo>
                      <a:pt x="1443391" y="1713312"/>
                      <a:pt x="1455941" y="2962992"/>
                      <a:pt x="1443391" y="3445293"/>
                    </a:cubicBezTo>
                    <a:cubicBezTo>
                      <a:pt x="1430841" y="3927594"/>
                      <a:pt x="1403199" y="4037881"/>
                      <a:pt x="1368088" y="4047721"/>
                    </a:cubicBezTo>
                    <a:cubicBezTo>
                      <a:pt x="1138592" y="4124817"/>
                      <a:pt x="136239" y="4297636"/>
                      <a:pt x="106162" y="3927273"/>
                    </a:cubicBezTo>
                    <a:close/>
                  </a:path>
                </a:pathLst>
              </a:custGeom>
              <a:solidFill>
                <a:srgbClr val="003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9" name="Straight Connector 898">
                <a:extLst>
                  <a:ext uri="{FF2B5EF4-FFF2-40B4-BE49-F238E27FC236}">
                    <a16:creationId xmlns:a16="http://schemas.microsoft.com/office/drawing/2014/main" id="{1051F3EA-57FD-0871-AE88-647A87DF0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734" y="6328025"/>
                <a:ext cx="25845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>
                <a:extLst>
                  <a:ext uri="{FF2B5EF4-FFF2-40B4-BE49-F238E27FC236}">
                    <a16:creationId xmlns:a16="http://schemas.microsoft.com/office/drawing/2014/main" id="{58796115-4D1D-9C94-F08C-B3D92D3D5D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883" y="6367192"/>
                <a:ext cx="61293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>
                <a:extLst>
                  <a:ext uri="{FF2B5EF4-FFF2-40B4-BE49-F238E27FC236}">
                    <a16:creationId xmlns:a16="http://schemas.microsoft.com/office/drawing/2014/main" id="{CBD9BAC7-C760-BFA3-6A4F-BD73905906FB}"/>
                  </a:ext>
                </a:extLst>
              </p:cNvPr>
              <p:cNvCxnSpPr/>
              <p:nvPr/>
            </p:nvCxnSpPr>
            <p:spPr>
              <a:xfrm>
                <a:off x="434470" y="6293944"/>
                <a:ext cx="20905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Connector 901">
                <a:extLst>
                  <a:ext uri="{FF2B5EF4-FFF2-40B4-BE49-F238E27FC236}">
                    <a16:creationId xmlns:a16="http://schemas.microsoft.com/office/drawing/2014/main" id="{3DA5A0B5-DFD7-9100-2CA1-0C672484BE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1581" y="6860352"/>
                <a:ext cx="20905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Straight Connector 902">
                <a:extLst>
                  <a:ext uri="{FF2B5EF4-FFF2-40B4-BE49-F238E27FC236}">
                    <a16:creationId xmlns:a16="http://schemas.microsoft.com/office/drawing/2014/main" id="{844D6DA4-59C7-72AB-DA36-003AC796DA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39705" y="6938160"/>
                <a:ext cx="10215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Straight Connector 903">
                <a:extLst>
                  <a:ext uri="{FF2B5EF4-FFF2-40B4-BE49-F238E27FC236}">
                    <a16:creationId xmlns:a16="http://schemas.microsoft.com/office/drawing/2014/main" id="{B236CC59-5C99-15FF-8C3A-299A487AF8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238" y="5728831"/>
                <a:ext cx="20905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>
                <a:extLst>
                  <a:ext uri="{FF2B5EF4-FFF2-40B4-BE49-F238E27FC236}">
                    <a16:creationId xmlns:a16="http://schemas.microsoft.com/office/drawing/2014/main" id="{894CE355-DDC2-37C8-922C-19EC4BF04C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362" y="5806639"/>
                <a:ext cx="10215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0925CB8D-F89B-8BB5-B83A-8844DE3EA7CE}"/>
                  </a:ext>
                </a:extLst>
              </p:cNvPr>
              <p:cNvSpPr/>
              <p:nvPr/>
            </p:nvSpPr>
            <p:spPr>
              <a:xfrm rot="194346">
                <a:off x="428963" y="4086900"/>
                <a:ext cx="45719" cy="299670"/>
              </a:xfrm>
              <a:custGeom>
                <a:avLst/>
                <a:gdLst>
                  <a:gd name="connsiteX0" fmla="*/ 0 w 87406"/>
                  <a:gd name="connsiteY0" fmla="*/ 0 h 215153"/>
                  <a:gd name="connsiteX1" fmla="*/ 87406 w 87406"/>
                  <a:gd name="connsiteY1" fmla="*/ 215153 h 21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406" h="215153">
                    <a:moveTo>
                      <a:pt x="0" y="0"/>
                    </a:moveTo>
                    <a:lnTo>
                      <a:pt x="87406" y="215153"/>
                    </a:lnTo>
                  </a:path>
                </a:pathLst>
              </a:cu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8" name="Arc 907">
                <a:extLst>
                  <a:ext uri="{FF2B5EF4-FFF2-40B4-BE49-F238E27FC236}">
                    <a16:creationId xmlns:a16="http://schemas.microsoft.com/office/drawing/2014/main" id="{A5AE1330-AD77-23A9-ADF1-30F1E9BF90E0}"/>
                  </a:ext>
                </a:extLst>
              </p:cNvPr>
              <p:cNvSpPr/>
              <p:nvPr/>
            </p:nvSpPr>
            <p:spPr>
              <a:xfrm>
                <a:off x="418425" y="4387605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Arc 908">
                <a:extLst>
                  <a:ext uri="{FF2B5EF4-FFF2-40B4-BE49-F238E27FC236}">
                    <a16:creationId xmlns:a16="http://schemas.microsoft.com/office/drawing/2014/main" id="{6309831A-CC66-DAE6-6500-DF69F2BF234E}"/>
                  </a:ext>
                </a:extLst>
              </p:cNvPr>
              <p:cNvSpPr/>
              <p:nvPr/>
            </p:nvSpPr>
            <p:spPr>
              <a:xfrm>
                <a:off x="-209317" y="4338826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Arc 911">
                <a:extLst>
                  <a:ext uri="{FF2B5EF4-FFF2-40B4-BE49-F238E27FC236}">
                    <a16:creationId xmlns:a16="http://schemas.microsoft.com/office/drawing/2014/main" id="{CA526D31-3F20-BC89-53FE-82D153A2E859}"/>
                  </a:ext>
                </a:extLst>
              </p:cNvPr>
              <p:cNvSpPr/>
              <p:nvPr/>
            </p:nvSpPr>
            <p:spPr>
              <a:xfrm>
                <a:off x="254407" y="4579339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Arc 912">
                <a:extLst>
                  <a:ext uri="{FF2B5EF4-FFF2-40B4-BE49-F238E27FC236}">
                    <a16:creationId xmlns:a16="http://schemas.microsoft.com/office/drawing/2014/main" id="{5BB946A3-8EBB-70BC-FCC4-2DD5E1D4318F}"/>
                  </a:ext>
                </a:extLst>
              </p:cNvPr>
              <p:cNvSpPr/>
              <p:nvPr/>
            </p:nvSpPr>
            <p:spPr>
              <a:xfrm>
                <a:off x="551820" y="4250241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4E32004C-6CF6-6773-2E75-97AC38D97B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3053" y="5592475"/>
                <a:ext cx="20905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62999C75-7100-9AD6-3580-433732DAF4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1177" y="5670283"/>
                <a:ext cx="10215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6" name="Arc 915">
                <a:extLst>
                  <a:ext uri="{FF2B5EF4-FFF2-40B4-BE49-F238E27FC236}">
                    <a16:creationId xmlns:a16="http://schemas.microsoft.com/office/drawing/2014/main" id="{E2407B3C-3948-7226-0C06-F27C7385C8DA}"/>
                  </a:ext>
                </a:extLst>
              </p:cNvPr>
              <p:cNvSpPr/>
              <p:nvPr/>
            </p:nvSpPr>
            <p:spPr>
              <a:xfrm>
                <a:off x="327864" y="4644186"/>
                <a:ext cx="320319" cy="94539"/>
              </a:xfrm>
              <a:prstGeom prst="arc">
                <a:avLst/>
              </a:prstGeom>
              <a:ln w="31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BB4A5444-02A1-696B-783B-F96B2C7B0F2B}"/>
                  </a:ext>
                </a:extLst>
              </p:cNvPr>
              <p:cNvSpPr/>
              <p:nvPr/>
            </p:nvSpPr>
            <p:spPr>
              <a:xfrm>
                <a:off x="260624" y="4333728"/>
                <a:ext cx="194391" cy="45719"/>
              </a:xfrm>
              <a:custGeom>
                <a:avLst/>
                <a:gdLst>
                  <a:gd name="connsiteX0" fmla="*/ 139799 w 139799"/>
                  <a:gd name="connsiteY0" fmla="*/ 26911 h 30272"/>
                  <a:gd name="connsiteX1" fmla="*/ 65840 w 139799"/>
                  <a:gd name="connsiteY1" fmla="*/ 16 h 30272"/>
                  <a:gd name="connsiteX2" fmla="*/ 1966 w 139799"/>
                  <a:gd name="connsiteY2" fmla="*/ 30272 h 3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799" h="30272">
                    <a:moveTo>
                      <a:pt x="139799" y="26911"/>
                    </a:moveTo>
                    <a:cubicBezTo>
                      <a:pt x="114305" y="13183"/>
                      <a:pt x="88812" y="-544"/>
                      <a:pt x="65840" y="16"/>
                    </a:cubicBezTo>
                    <a:cubicBezTo>
                      <a:pt x="42868" y="576"/>
                      <a:pt x="-10921" y="16825"/>
                      <a:pt x="1966" y="30272"/>
                    </a:cubicBezTo>
                  </a:path>
                </a:pathLst>
              </a:cu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8" name="Straight Connector 897">
                <a:extLst>
                  <a:ext uri="{FF2B5EF4-FFF2-40B4-BE49-F238E27FC236}">
                    <a16:creationId xmlns:a16="http://schemas.microsoft.com/office/drawing/2014/main" id="{64BD87D4-789B-7324-FCBF-4DA783BC841C}"/>
                  </a:ext>
                </a:extLst>
              </p:cNvPr>
              <p:cNvCxnSpPr/>
              <p:nvPr/>
            </p:nvCxnSpPr>
            <p:spPr>
              <a:xfrm>
                <a:off x="702267" y="4842855"/>
                <a:ext cx="209059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FBC1AC59-F70F-3BC0-537B-A9C35135A778}"/>
              </a:ext>
            </a:extLst>
          </p:cNvPr>
          <p:cNvGrpSpPr/>
          <p:nvPr/>
        </p:nvGrpSpPr>
        <p:grpSpPr>
          <a:xfrm>
            <a:off x="5332723" y="5430233"/>
            <a:ext cx="1305922" cy="1757794"/>
            <a:chOff x="1959974" y="4689987"/>
            <a:chExt cx="2022091" cy="2951586"/>
          </a:xfrm>
          <a:solidFill>
            <a:srgbClr val="009999"/>
          </a:solidFill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E6DC31CB-37F7-BE62-59F7-E90985CC8635}"/>
                </a:ext>
              </a:extLst>
            </p:cNvPr>
            <p:cNvSpPr/>
            <p:nvPr/>
          </p:nvSpPr>
          <p:spPr>
            <a:xfrm>
              <a:off x="2005781" y="4689987"/>
              <a:ext cx="1873045" cy="14748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36875E4-5711-7895-764A-47030F193F66}"/>
                </a:ext>
              </a:extLst>
            </p:cNvPr>
            <p:cNvGrpSpPr/>
            <p:nvPr/>
          </p:nvGrpSpPr>
          <p:grpSpPr>
            <a:xfrm>
              <a:off x="1959974" y="4780039"/>
              <a:ext cx="2022091" cy="2861534"/>
              <a:chOff x="1959974" y="4780039"/>
              <a:chExt cx="2022091" cy="2861534"/>
            </a:xfrm>
            <a:grpFill/>
          </p:grpSpPr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4AD192B4-52ED-2641-07A7-95FA89F52206}"/>
                  </a:ext>
                </a:extLst>
              </p:cNvPr>
              <p:cNvSpPr/>
              <p:nvPr/>
            </p:nvSpPr>
            <p:spPr>
              <a:xfrm>
                <a:off x="1959974" y="4780039"/>
                <a:ext cx="2022091" cy="2861534"/>
              </a:xfrm>
              <a:prstGeom prst="roundRect">
                <a:avLst>
                  <a:gd name="adj" fmla="val 7185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3D135B94-FFE0-4B38-EA32-CA24FC044C2A}"/>
                  </a:ext>
                </a:extLst>
              </p:cNvPr>
              <p:cNvGrpSpPr/>
              <p:nvPr/>
            </p:nvGrpSpPr>
            <p:grpSpPr>
              <a:xfrm>
                <a:off x="2050026" y="5043948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A07C231E-F282-64CF-0ABC-88769824CB25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793B2CB6-271B-9BA0-9AA7-95FFE22992D2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42DD5362-0E76-6C08-A3EA-435FCDB3139C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3D378B8-F226-B75B-135C-5C9B27BFB220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85BAC217-76CC-1002-455D-58A6322EBEAE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B78E9465-9510-3DC9-3E5B-1C51DB6E8344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7937B1A-C77D-D30B-AC0E-21D2F4EB5485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751137E4-E861-F517-56D3-4271FD422214}"/>
                  </a:ext>
                </a:extLst>
              </p:cNvPr>
              <p:cNvGrpSpPr/>
              <p:nvPr/>
            </p:nvGrpSpPr>
            <p:grpSpPr>
              <a:xfrm>
                <a:off x="2050026" y="5323907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0A85DD49-40E9-46E8-F589-3B1FB24AA405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20DF7276-FD4C-A195-E950-1CF2B8E38DF8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9F9B3C8D-A02A-1BB8-6DEC-0908DF4643E4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E08C092A-073E-6C6C-E0BD-4BF1D2D13E2E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4BA3AE5B-A8CB-19FB-12FA-44A7E2C49A28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3DBA2A4-F985-212C-ADEE-B19D623D7B53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3AAAF15-4AA1-9C8D-F408-92C74345D4DD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2E57B94-7127-09F2-5057-338847B1C451}"/>
                  </a:ext>
                </a:extLst>
              </p:cNvPr>
              <p:cNvGrpSpPr/>
              <p:nvPr/>
            </p:nvGrpSpPr>
            <p:grpSpPr>
              <a:xfrm>
                <a:off x="2050026" y="5603866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AA51B71C-D08E-2C46-730B-EE2A599213F8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95132C34-B58E-833F-9F6B-293F6B0573FF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AD31C23-8F1C-9ABE-C71A-3049E7FD4C2A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C9FE72CE-0533-3330-D02D-AEB44DEACA26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F99D4E6F-1BED-9668-DB80-2DBFB92E37D1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778DF153-7A37-90D2-505C-08B1BF92D283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30DCA351-F19D-FC10-D6A4-A79B5A491322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51EE18D-0541-8B32-8893-47ED78662950}"/>
                  </a:ext>
                </a:extLst>
              </p:cNvPr>
              <p:cNvGrpSpPr/>
              <p:nvPr/>
            </p:nvGrpSpPr>
            <p:grpSpPr>
              <a:xfrm>
                <a:off x="2050026" y="6031305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75D7CC2-A22D-A72A-433C-553B29CF0E28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17CE327B-B08F-62B0-F237-E0AFB45309A5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AF0A9BFD-9CD2-CF23-3A50-5FFDE1DF1E56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142A434-C60D-F576-2210-9750591DAD6E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9C8728A5-9629-CA36-356D-F4D2DFA3224B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F366A090-59CF-99E3-EB44-D61678F7014C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EC7CA941-7D5F-22F0-94E3-88FDEFE781B5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6B5AC43D-5B86-0A24-C335-492406AC8490}"/>
                  </a:ext>
                </a:extLst>
              </p:cNvPr>
              <p:cNvGrpSpPr/>
              <p:nvPr/>
            </p:nvGrpSpPr>
            <p:grpSpPr>
              <a:xfrm>
                <a:off x="2050026" y="6311261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AC19DBCD-5B88-2078-8D86-9E8EE58494BB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168F957-DACF-2A31-8F9A-B4C7B47313B7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8B5CF9D-AEAD-B719-3BF0-73EDA86CAFB5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403FBB7-8EA7-722B-8FD7-6238E8897E7F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09CB7D7-044E-703C-3CA2-B484643D2359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13013546-7752-6F52-4376-2407403C7BE7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FBD75994-31D0-1D18-B0BE-D485AD40781D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F0A82187-3AA1-E3FD-08B8-D54B5FCC770E}"/>
                  </a:ext>
                </a:extLst>
              </p:cNvPr>
              <p:cNvGrpSpPr/>
              <p:nvPr/>
            </p:nvGrpSpPr>
            <p:grpSpPr>
              <a:xfrm>
                <a:off x="2050026" y="6591217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3C10A692-5454-760F-DB45-F5CAB6012C3B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92597AA3-7017-F042-BEA1-5B7730026E79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8A97BD5A-A3A1-D96C-0815-B6381EB42352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F8E315A-CFDD-5E69-1B4C-DA24BC902500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E3037CDE-5E7F-1353-8696-21D93B93EF43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9293C4A5-C5EB-3415-4CE6-916C74C608F2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66F0D1EE-3325-B626-257C-0129C517EE10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F41E3A43-E157-DACC-AA6F-5D253E2DA91F}"/>
                  </a:ext>
                </a:extLst>
              </p:cNvPr>
              <p:cNvGrpSpPr/>
              <p:nvPr/>
            </p:nvGrpSpPr>
            <p:grpSpPr>
              <a:xfrm>
                <a:off x="2050026" y="6871173"/>
                <a:ext cx="1778307" cy="147484"/>
                <a:chOff x="2050026" y="5043948"/>
                <a:chExt cx="1778307" cy="147484"/>
              </a:xfrm>
              <a:grpFill/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5D0337C7-983D-5591-54BA-C79653638F0E}"/>
                    </a:ext>
                  </a:extLst>
                </p:cNvPr>
                <p:cNvSpPr/>
                <p:nvPr/>
              </p:nvSpPr>
              <p:spPr>
                <a:xfrm>
                  <a:off x="205002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6038386B-94F9-4EE2-2086-D9195280C351}"/>
                    </a:ext>
                  </a:extLst>
                </p:cNvPr>
                <p:cNvSpPr/>
                <p:nvPr/>
              </p:nvSpPr>
              <p:spPr>
                <a:xfrm>
                  <a:off x="2287562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0DD82150-3D42-7519-D951-4E5168173E97}"/>
                    </a:ext>
                  </a:extLst>
                </p:cNvPr>
                <p:cNvSpPr/>
                <p:nvPr/>
              </p:nvSpPr>
              <p:spPr>
                <a:xfrm>
                  <a:off x="2525098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5209F8CA-1A01-1F95-1B0F-2916460678FA}"/>
                    </a:ext>
                  </a:extLst>
                </p:cNvPr>
                <p:cNvSpPr/>
                <p:nvPr/>
              </p:nvSpPr>
              <p:spPr>
                <a:xfrm>
                  <a:off x="3265896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AE6B1048-5929-7E9B-1A94-5EEE248EC451}"/>
                    </a:ext>
                  </a:extLst>
                </p:cNvPr>
                <p:cNvSpPr/>
                <p:nvPr/>
              </p:nvSpPr>
              <p:spPr>
                <a:xfrm>
                  <a:off x="3453375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0073D9B5-B0B1-D2A7-09CB-CDF55931756A}"/>
                    </a:ext>
                  </a:extLst>
                </p:cNvPr>
                <p:cNvSpPr/>
                <p:nvPr/>
              </p:nvSpPr>
              <p:spPr>
                <a:xfrm>
                  <a:off x="3680849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4AB5E5A1-CD35-B528-3E0B-484E37CCD09C}"/>
                    </a:ext>
                  </a:extLst>
                </p:cNvPr>
                <p:cNvSpPr/>
                <p:nvPr/>
              </p:nvSpPr>
              <p:spPr>
                <a:xfrm>
                  <a:off x="2762634" y="5043948"/>
                  <a:ext cx="147484" cy="14748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EBF5A0B-873A-11F1-99D1-6E4DEA672ECB}"/>
              </a:ext>
            </a:extLst>
          </p:cNvPr>
          <p:cNvGrpSpPr/>
          <p:nvPr/>
        </p:nvGrpSpPr>
        <p:grpSpPr>
          <a:xfrm>
            <a:off x="-265652" y="3534964"/>
            <a:ext cx="1039535" cy="3809447"/>
            <a:chOff x="-265652" y="3534964"/>
            <a:chExt cx="1039535" cy="3809447"/>
          </a:xfrm>
        </p:grpSpPr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50B19978-24CE-F887-C1C5-DF40236978D3}"/>
                </a:ext>
              </a:extLst>
            </p:cNvPr>
            <p:cNvSpPr/>
            <p:nvPr/>
          </p:nvSpPr>
          <p:spPr>
            <a:xfrm>
              <a:off x="-265652" y="3534964"/>
              <a:ext cx="1039535" cy="380944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101CC497-EA42-DCEB-CC66-5298C376B63B}"/>
                </a:ext>
              </a:extLst>
            </p:cNvPr>
            <p:cNvSpPr/>
            <p:nvPr/>
          </p:nvSpPr>
          <p:spPr>
            <a:xfrm rot="16200000">
              <a:off x="-63799" y="4025690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E3325549-F22A-47A4-9D9F-265AC5780917}"/>
                </a:ext>
              </a:extLst>
            </p:cNvPr>
            <p:cNvSpPr/>
            <p:nvPr/>
          </p:nvSpPr>
          <p:spPr>
            <a:xfrm rot="16200000">
              <a:off x="-57830" y="5003803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81956C9-1646-56D4-C105-CAAE43B0E518}"/>
                </a:ext>
              </a:extLst>
            </p:cNvPr>
            <p:cNvSpPr/>
            <p:nvPr/>
          </p:nvSpPr>
          <p:spPr>
            <a:xfrm rot="16200000">
              <a:off x="-51861" y="5981916"/>
              <a:ext cx="541436" cy="245773"/>
            </a:xfrm>
            <a:prstGeom prst="rect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90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Farjana Afroz</dc:creator>
  <cp:lastModifiedBy>Farjana Afroz</cp:lastModifiedBy>
  <cp:revision>2</cp:revision>
  <dcterms:created xsi:type="dcterms:W3CDTF">2024-07-12T10:43:07Z</dcterms:created>
  <dcterms:modified xsi:type="dcterms:W3CDTF">2024-07-21T16:18:34Z</dcterms:modified>
</cp:coreProperties>
</file>