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9900"/>
    <a:srgbClr val="99CCFF"/>
    <a:srgbClr val="66CCFF"/>
    <a:srgbClr val="CCCCFF"/>
    <a:srgbClr val="CCFFFF"/>
    <a:srgbClr val="FFCCFF"/>
    <a:srgbClr val="ABABFF"/>
    <a:srgbClr val="66FFCC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55" d="100"/>
          <a:sy n="55" d="100"/>
        </p:scale>
        <p:origin x="1195" y="-21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3575E-343D-4080-9424-B7958DACF4A7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B99D4-AAE7-4EEF-91B4-527860D5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7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B99D4-AAE7-4EEF-91B4-527860D50B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5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AA3E-8E68-C16F-57C2-5D558B985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8EA75-849D-30C4-9EF8-EC7C6E7F8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B1B6A-4BBD-0800-78D3-A25F6708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6403-431E-4F02-A600-47EC42629CA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6B644-8813-2B5E-395B-6D096868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E5F7B-4009-3EA0-29AD-815A71C8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6049-EB9F-41A4-A9DD-9D8CC649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2BA2-0874-CCEE-7025-9B815494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C9345-C408-B493-0496-0E818B9D0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A329-1F94-928B-75AA-5227F524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6403-431E-4F02-A600-47EC42629CA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6DE21-021A-AB7A-5246-56F1748A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E2B46-D2E6-3982-DB7D-85F05DA1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6049-EB9F-41A4-A9DD-9D8CC649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7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F497B-DDD8-2C87-5CE6-0E59B70C3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2F75C-C1EF-D05D-3F27-CCAFE21D3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8CCB-4612-4AD3-AFB2-1FC19B1C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6403-431E-4F02-A600-47EC42629CA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86193-FB81-CEFB-2ABE-0CFCA24E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D2D79-6C2E-97B0-66A9-86194F09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6049-EB9F-41A4-A9DD-9D8CC649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2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AC89-5F1A-27E4-1F40-4E391638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11DF-9668-5314-63F6-491011A8A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55B24-A443-9183-E6ED-16EE6462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6403-431E-4F02-A600-47EC42629CA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33636-EE3B-C446-81F7-FC44554F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9F3C1-D409-52F7-3C3C-0D3A2C54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6049-EB9F-41A4-A9DD-9D8CC649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C2EB-A5C3-7394-05B4-4DD1FA58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93158-A5C4-E5FC-6A23-03A89EB00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10031-75AE-C48A-5726-B178ED0B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6403-431E-4F02-A600-47EC42629CA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9CF38-7CAE-027C-17A9-9E1102DD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0FF2A-A603-B5A6-EB58-98D4CA36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6049-EB9F-41A4-A9DD-9D8CC649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6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9A4F-0A30-F670-C9A7-84CE557B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E8F0-9027-1B7B-8466-18C9A0B8E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C1CF9-FB65-E569-A7DD-26F950059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397E-D0E6-D47F-42EA-EDA17D77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6403-431E-4F02-A600-47EC42629CA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EFD86-E622-CE4E-77EC-177A8E6E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8C522-A321-850E-B52A-1BFBDC4B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6049-EB9F-41A4-A9DD-9D8CC649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3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4E79-04BE-08E4-C15A-EE1061B4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5241-581D-D264-FDAC-6F8F940FF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CEC9D-257A-7D98-CB46-E536D293C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36C61-378A-FE2D-EB6F-C67E2C256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A14C7-81BA-0A62-76CD-83B911274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3F11C-56C4-0046-D9E7-AE192AD1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6403-431E-4F02-A600-47EC42629CA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D560-2CFE-E44D-4992-F6E21BEA1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CCE05-DA87-A48E-12E6-A11E934A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6049-EB9F-41A4-A9DD-9D8CC649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3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3875-9808-15A0-4899-EC6AC1D4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06734-FCEA-E273-49C0-4FF5BADB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6403-431E-4F02-A600-47EC42629CA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075C2-756E-550A-B9E2-D086A188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901B9-65CF-9F16-2786-E7A10841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6049-EB9F-41A4-A9DD-9D8CC649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5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7600E-DAC5-4E7A-7671-4DDD072F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6403-431E-4F02-A600-47EC42629CA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187214-72FF-1846-EA29-336DF060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F5864-8E4B-150B-7709-98D9DD82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6049-EB9F-41A4-A9DD-9D8CC649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2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B056-FBBB-0811-CA9F-632C7EA9F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8A44B-78E8-D301-932F-8549EF47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675F4-CC21-E7AE-0A6A-6CC8DD9C7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35B07-7D7A-6095-250E-6F3B3B9F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6403-431E-4F02-A600-47EC42629CA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A4B13-AC4D-41A5-FC6C-2FC3D65D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047DA-1F74-FE6C-AAAB-FFD5AC90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6049-EB9F-41A4-A9DD-9D8CC649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4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8FEB-7E96-BC37-4152-442F3125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AEBBA-24ED-6948-086B-F93CA6339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E34B7-C1A5-30C3-CFC5-3C003AACD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18EFF-4C04-B51F-8F0B-F5229231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6403-431E-4F02-A600-47EC42629CA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69886-328B-FF8B-B2B0-CFD185B1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C4539-E69D-671F-6BBF-857EF001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6049-EB9F-41A4-A9DD-9D8CC649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91CE2-C7A8-64C9-F5DE-54F4135F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FA83E-3585-1600-1328-F48E9DEBE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6D275-68FC-811D-0721-98ED65349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66403-431E-4F02-A600-47EC42629CA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A6754-8BDC-12C4-8FA7-7EE6B65D2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228AA-D3DC-E2DA-1CF5-DF89234AA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6049-EB9F-41A4-A9DD-9D8CC649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Freeform: Shape 300">
            <a:extLst>
              <a:ext uri="{FF2B5EF4-FFF2-40B4-BE49-F238E27FC236}">
                <a16:creationId xmlns:a16="http://schemas.microsoft.com/office/drawing/2014/main" id="{82E0BD02-63A0-27DB-7F5A-1F71541A2A24}"/>
              </a:ext>
            </a:extLst>
          </p:cNvPr>
          <p:cNvSpPr/>
          <p:nvPr/>
        </p:nvSpPr>
        <p:spPr>
          <a:xfrm>
            <a:off x="-609600" y="-208373"/>
            <a:ext cx="11471055" cy="3520036"/>
          </a:xfrm>
          <a:custGeom>
            <a:avLst/>
            <a:gdLst>
              <a:gd name="connsiteX0" fmla="*/ 0 w 11450431"/>
              <a:gd name="connsiteY0" fmla="*/ 14410 h 3473888"/>
              <a:gd name="connsiteX1" fmla="*/ 5056909 w 11450431"/>
              <a:gd name="connsiteY1" fmla="*/ 55974 h 3473888"/>
              <a:gd name="connsiteX2" fmla="*/ 8853055 w 11450431"/>
              <a:gd name="connsiteY2" fmla="*/ 556 h 3473888"/>
              <a:gd name="connsiteX3" fmla="*/ 11388436 w 11450431"/>
              <a:gd name="connsiteY3" fmla="*/ 97538 h 3473888"/>
              <a:gd name="connsiteX4" fmla="*/ 10598727 w 11450431"/>
              <a:gd name="connsiteY4" fmla="*/ 305356 h 3473888"/>
              <a:gd name="connsiteX5" fmla="*/ 9781309 w 11450431"/>
              <a:gd name="connsiteY5" fmla="*/ 1469138 h 3473888"/>
              <a:gd name="connsiteX6" fmla="*/ 9656618 w 11450431"/>
              <a:gd name="connsiteY6" fmla="*/ 2563647 h 3473888"/>
              <a:gd name="connsiteX7" fmla="*/ 7176655 w 11450431"/>
              <a:gd name="connsiteY7" fmla="*/ 2743756 h 3473888"/>
              <a:gd name="connsiteX8" fmla="*/ 2313709 w 11450431"/>
              <a:gd name="connsiteY8" fmla="*/ 3173247 h 3473888"/>
              <a:gd name="connsiteX9" fmla="*/ 2189018 w 11450431"/>
              <a:gd name="connsiteY9" fmla="*/ 3353356 h 3473888"/>
              <a:gd name="connsiteX10" fmla="*/ 568036 w 11450431"/>
              <a:gd name="connsiteY10" fmla="*/ 3173247 h 3473888"/>
              <a:gd name="connsiteX11" fmla="*/ 0 w 11450431"/>
              <a:gd name="connsiteY11" fmla="*/ 69829 h 3473888"/>
              <a:gd name="connsiteX0" fmla="*/ 0 w 11450431"/>
              <a:gd name="connsiteY0" fmla="*/ 14410 h 3474613"/>
              <a:gd name="connsiteX1" fmla="*/ 5056909 w 11450431"/>
              <a:gd name="connsiteY1" fmla="*/ 55974 h 3474613"/>
              <a:gd name="connsiteX2" fmla="*/ 8853055 w 11450431"/>
              <a:gd name="connsiteY2" fmla="*/ 556 h 3474613"/>
              <a:gd name="connsiteX3" fmla="*/ 11388436 w 11450431"/>
              <a:gd name="connsiteY3" fmla="*/ 97538 h 3474613"/>
              <a:gd name="connsiteX4" fmla="*/ 10598727 w 11450431"/>
              <a:gd name="connsiteY4" fmla="*/ 305356 h 3474613"/>
              <a:gd name="connsiteX5" fmla="*/ 9781309 w 11450431"/>
              <a:gd name="connsiteY5" fmla="*/ 1469138 h 3474613"/>
              <a:gd name="connsiteX6" fmla="*/ 9656618 w 11450431"/>
              <a:gd name="connsiteY6" fmla="*/ 2563647 h 3474613"/>
              <a:gd name="connsiteX7" fmla="*/ 7176655 w 11450431"/>
              <a:gd name="connsiteY7" fmla="*/ 2743756 h 3474613"/>
              <a:gd name="connsiteX8" fmla="*/ 2272146 w 11450431"/>
              <a:gd name="connsiteY8" fmla="*/ 3159392 h 3474613"/>
              <a:gd name="connsiteX9" fmla="*/ 2189018 w 11450431"/>
              <a:gd name="connsiteY9" fmla="*/ 3353356 h 3474613"/>
              <a:gd name="connsiteX10" fmla="*/ 568036 w 11450431"/>
              <a:gd name="connsiteY10" fmla="*/ 3173247 h 3474613"/>
              <a:gd name="connsiteX11" fmla="*/ 0 w 11450431"/>
              <a:gd name="connsiteY11" fmla="*/ 69829 h 3474613"/>
              <a:gd name="connsiteX0" fmla="*/ 0 w 11450431"/>
              <a:gd name="connsiteY0" fmla="*/ 14410 h 3474613"/>
              <a:gd name="connsiteX1" fmla="*/ 5056909 w 11450431"/>
              <a:gd name="connsiteY1" fmla="*/ 55974 h 3474613"/>
              <a:gd name="connsiteX2" fmla="*/ 8853055 w 11450431"/>
              <a:gd name="connsiteY2" fmla="*/ 556 h 3474613"/>
              <a:gd name="connsiteX3" fmla="*/ 11388436 w 11450431"/>
              <a:gd name="connsiteY3" fmla="*/ 97538 h 3474613"/>
              <a:gd name="connsiteX4" fmla="*/ 10598727 w 11450431"/>
              <a:gd name="connsiteY4" fmla="*/ 305356 h 3474613"/>
              <a:gd name="connsiteX5" fmla="*/ 9781309 w 11450431"/>
              <a:gd name="connsiteY5" fmla="*/ 1469138 h 3474613"/>
              <a:gd name="connsiteX6" fmla="*/ 9656618 w 11450431"/>
              <a:gd name="connsiteY6" fmla="*/ 2563647 h 3474613"/>
              <a:gd name="connsiteX7" fmla="*/ 7176655 w 11450431"/>
              <a:gd name="connsiteY7" fmla="*/ 2743756 h 3474613"/>
              <a:gd name="connsiteX8" fmla="*/ 2272146 w 11450431"/>
              <a:gd name="connsiteY8" fmla="*/ 3159392 h 3474613"/>
              <a:gd name="connsiteX9" fmla="*/ 1260763 w 11450431"/>
              <a:gd name="connsiteY9" fmla="*/ 3353356 h 3474613"/>
              <a:gd name="connsiteX10" fmla="*/ 568036 w 11450431"/>
              <a:gd name="connsiteY10" fmla="*/ 3173247 h 3474613"/>
              <a:gd name="connsiteX11" fmla="*/ 0 w 11450431"/>
              <a:gd name="connsiteY11" fmla="*/ 69829 h 3474613"/>
              <a:gd name="connsiteX0" fmla="*/ 0 w 11450431"/>
              <a:gd name="connsiteY0" fmla="*/ 14410 h 3510593"/>
              <a:gd name="connsiteX1" fmla="*/ 5056909 w 11450431"/>
              <a:gd name="connsiteY1" fmla="*/ 55974 h 3510593"/>
              <a:gd name="connsiteX2" fmla="*/ 8853055 w 11450431"/>
              <a:gd name="connsiteY2" fmla="*/ 556 h 3510593"/>
              <a:gd name="connsiteX3" fmla="*/ 11388436 w 11450431"/>
              <a:gd name="connsiteY3" fmla="*/ 97538 h 3510593"/>
              <a:gd name="connsiteX4" fmla="*/ 10598727 w 11450431"/>
              <a:gd name="connsiteY4" fmla="*/ 305356 h 3510593"/>
              <a:gd name="connsiteX5" fmla="*/ 9781309 w 11450431"/>
              <a:gd name="connsiteY5" fmla="*/ 1469138 h 3510593"/>
              <a:gd name="connsiteX6" fmla="*/ 9656618 w 11450431"/>
              <a:gd name="connsiteY6" fmla="*/ 2563647 h 3510593"/>
              <a:gd name="connsiteX7" fmla="*/ 7176655 w 11450431"/>
              <a:gd name="connsiteY7" fmla="*/ 2743756 h 3510593"/>
              <a:gd name="connsiteX8" fmla="*/ 2272146 w 11450431"/>
              <a:gd name="connsiteY8" fmla="*/ 3159392 h 3510593"/>
              <a:gd name="connsiteX9" fmla="*/ 1260763 w 11450431"/>
              <a:gd name="connsiteY9" fmla="*/ 3353356 h 3510593"/>
              <a:gd name="connsiteX10" fmla="*/ 568036 w 11450431"/>
              <a:gd name="connsiteY10" fmla="*/ 3173247 h 3510593"/>
              <a:gd name="connsiteX11" fmla="*/ 0 w 11450431"/>
              <a:gd name="connsiteY11" fmla="*/ 69829 h 3510593"/>
              <a:gd name="connsiteX0" fmla="*/ 0 w 11450431"/>
              <a:gd name="connsiteY0" fmla="*/ 14410 h 3510593"/>
              <a:gd name="connsiteX1" fmla="*/ 5056909 w 11450431"/>
              <a:gd name="connsiteY1" fmla="*/ 55974 h 3510593"/>
              <a:gd name="connsiteX2" fmla="*/ 8853055 w 11450431"/>
              <a:gd name="connsiteY2" fmla="*/ 556 h 3510593"/>
              <a:gd name="connsiteX3" fmla="*/ 11388436 w 11450431"/>
              <a:gd name="connsiteY3" fmla="*/ 97538 h 3510593"/>
              <a:gd name="connsiteX4" fmla="*/ 10598727 w 11450431"/>
              <a:gd name="connsiteY4" fmla="*/ 305356 h 3510593"/>
              <a:gd name="connsiteX5" fmla="*/ 9781309 w 11450431"/>
              <a:gd name="connsiteY5" fmla="*/ 1469138 h 3510593"/>
              <a:gd name="connsiteX6" fmla="*/ 9656618 w 11450431"/>
              <a:gd name="connsiteY6" fmla="*/ 2563647 h 3510593"/>
              <a:gd name="connsiteX7" fmla="*/ 7176655 w 11450431"/>
              <a:gd name="connsiteY7" fmla="*/ 2743756 h 3510593"/>
              <a:gd name="connsiteX8" fmla="*/ 2272146 w 11450431"/>
              <a:gd name="connsiteY8" fmla="*/ 3159392 h 3510593"/>
              <a:gd name="connsiteX9" fmla="*/ 1260763 w 11450431"/>
              <a:gd name="connsiteY9" fmla="*/ 3353356 h 3510593"/>
              <a:gd name="connsiteX10" fmla="*/ 568036 w 11450431"/>
              <a:gd name="connsiteY10" fmla="*/ 3173247 h 3510593"/>
              <a:gd name="connsiteX11" fmla="*/ 0 w 11450431"/>
              <a:gd name="connsiteY11" fmla="*/ 69829 h 3510593"/>
              <a:gd name="connsiteX0" fmla="*/ 0 w 11448787"/>
              <a:gd name="connsiteY0" fmla="*/ 14410 h 3510593"/>
              <a:gd name="connsiteX1" fmla="*/ 5056909 w 11448787"/>
              <a:gd name="connsiteY1" fmla="*/ 55974 h 3510593"/>
              <a:gd name="connsiteX2" fmla="*/ 8853055 w 11448787"/>
              <a:gd name="connsiteY2" fmla="*/ 556 h 3510593"/>
              <a:gd name="connsiteX3" fmla="*/ 11388436 w 11448787"/>
              <a:gd name="connsiteY3" fmla="*/ 97538 h 3510593"/>
              <a:gd name="connsiteX4" fmla="*/ 10598727 w 11448787"/>
              <a:gd name="connsiteY4" fmla="*/ 305356 h 3510593"/>
              <a:gd name="connsiteX5" fmla="*/ 9961418 w 11448787"/>
              <a:gd name="connsiteY5" fmla="*/ 1386010 h 3510593"/>
              <a:gd name="connsiteX6" fmla="*/ 9656618 w 11448787"/>
              <a:gd name="connsiteY6" fmla="*/ 2563647 h 3510593"/>
              <a:gd name="connsiteX7" fmla="*/ 7176655 w 11448787"/>
              <a:gd name="connsiteY7" fmla="*/ 2743756 h 3510593"/>
              <a:gd name="connsiteX8" fmla="*/ 2272146 w 11448787"/>
              <a:gd name="connsiteY8" fmla="*/ 3159392 h 3510593"/>
              <a:gd name="connsiteX9" fmla="*/ 1260763 w 11448787"/>
              <a:gd name="connsiteY9" fmla="*/ 3353356 h 3510593"/>
              <a:gd name="connsiteX10" fmla="*/ 568036 w 11448787"/>
              <a:gd name="connsiteY10" fmla="*/ 3173247 h 3510593"/>
              <a:gd name="connsiteX11" fmla="*/ 0 w 11448787"/>
              <a:gd name="connsiteY11" fmla="*/ 69829 h 3510593"/>
              <a:gd name="connsiteX0" fmla="*/ 0 w 11465843"/>
              <a:gd name="connsiteY0" fmla="*/ 14410 h 3510593"/>
              <a:gd name="connsiteX1" fmla="*/ 5056909 w 11465843"/>
              <a:gd name="connsiteY1" fmla="*/ 55974 h 3510593"/>
              <a:gd name="connsiteX2" fmla="*/ 8853055 w 11465843"/>
              <a:gd name="connsiteY2" fmla="*/ 556 h 3510593"/>
              <a:gd name="connsiteX3" fmla="*/ 11388436 w 11465843"/>
              <a:gd name="connsiteY3" fmla="*/ 97538 h 3510593"/>
              <a:gd name="connsiteX4" fmla="*/ 10737272 w 11465843"/>
              <a:gd name="connsiteY4" fmla="*/ 485465 h 3510593"/>
              <a:gd name="connsiteX5" fmla="*/ 9961418 w 11465843"/>
              <a:gd name="connsiteY5" fmla="*/ 1386010 h 3510593"/>
              <a:gd name="connsiteX6" fmla="*/ 9656618 w 11465843"/>
              <a:gd name="connsiteY6" fmla="*/ 2563647 h 3510593"/>
              <a:gd name="connsiteX7" fmla="*/ 7176655 w 11465843"/>
              <a:gd name="connsiteY7" fmla="*/ 2743756 h 3510593"/>
              <a:gd name="connsiteX8" fmla="*/ 2272146 w 11465843"/>
              <a:gd name="connsiteY8" fmla="*/ 3159392 h 3510593"/>
              <a:gd name="connsiteX9" fmla="*/ 1260763 w 11465843"/>
              <a:gd name="connsiteY9" fmla="*/ 3353356 h 3510593"/>
              <a:gd name="connsiteX10" fmla="*/ 568036 w 11465843"/>
              <a:gd name="connsiteY10" fmla="*/ 3173247 h 3510593"/>
              <a:gd name="connsiteX11" fmla="*/ 0 w 11465843"/>
              <a:gd name="connsiteY11" fmla="*/ 69829 h 3510593"/>
              <a:gd name="connsiteX0" fmla="*/ 0 w 11465843"/>
              <a:gd name="connsiteY0" fmla="*/ 14410 h 3510593"/>
              <a:gd name="connsiteX1" fmla="*/ 5056909 w 11465843"/>
              <a:gd name="connsiteY1" fmla="*/ 55974 h 3510593"/>
              <a:gd name="connsiteX2" fmla="*/ 8853055 w 11465843"/>
              <a:gd name="connsiteY2" fmla="*/ 556 h 3510593"/>
              <a:gd name="connsiteX3" fmla="*/ 11388436 w 11465843"/>
              <a:gd name="connsiteY3" fmla="*/ 97538 h 3510593"/>
              <a:gd name="connsiteX4" fmla="*/ 10737272 w 11465843"/>
              <a:gd name="connsiteY4" fmla="*/ 485465 h 3510593"/>
              <a:gd name="connsiteX5" fmla="*/ 9961418 w 11465843"/>
              <a:gd name="connsiteY5" fmla="*/ 1386010 h 3510593"/>
              <a:gd name="connsiteX6" fmla="*/ 9656618 w 11465843"/>
              <a:gd name="connsiteY6" fmla="*/ 2563647 h 3510593"/>
              <a:gd name="connsiteX7" fmla="*/ 7245927 w 11465843"/>
              <a:gd name="connsiteY7" fmla="*/ 2840738 h 3510593"/>
              <a:gd name="connsiteX8" fmla="*/ 2272146 w 11465843"/>
              <a:gd name="connsiteY8" fmla="*/ 3159392 h 3510593"/>
              <a:gd name="connsiteX9" fmla="*/ 1260763 w 11465843"/>
              <a:gd name="connsiteY9" fmla="*/ 3353356 h 3510593"/>
              <a:gd name="connsiteX10" fmla="*/ 568036 w 11465843"/>
              <a:gd name="connsiteY10" fmla="*/ 3173247 h 3510593"/>
              <a:gd name="connsiteX11" fmla="*/ 0 w 11465843"/>
              <a:gd name="connsiteY11" fmla="*/ 69829 h 3510593"/>
              <a:gd name="connsiteX0" fmla="*/ 0 w 11465843"/>
              <a:gd name="connsiteY0" fmla="*/ 14410 h 3520036"/>
              <a:gd name="connsiteX1" fmla="*/ 5056909 w 11465843"/>
              <a:gd name="connsiteY1" fmla="*/ 55974 h 3520036"/>
              <a:gd name="connsiteX2" fmla="*/ 8853055 w 11465843"/>
              <a:gd name="connsiteY2" fmla="*/ 556 h 3520036"/>
              <a:gd name="connsiteX3" fmla="*/ 11388436 w 11465843"/>
              <a:gd name="connsiteY3" fmla="*/ 97538 h 3520036"/>
              <a:gd name="connsiteX4" fmla="*/ 10737272 w 11465843"/>
              <a:gd name="connsiteY4" fmla="*/ 485465 h 3520036"/>
              <a:gd name="connsiteX5" fmla="*/ 9961418 w 11465843"/>
              <a:gd name="connsiteY5" fmla="*/ 1386010 h 3520036"/>
              <a:gd name="connsiteX6" fmla="*/ 9656618 w 11465843"/>
              <a:gd name="connsiteY6" fmla="*/ 2563647 h 3520036"/>
              <a:gd name="connsiteX7" fmla="*/ 7245927 w 11465843"/>
              <a:gd name="connsiteY7" fmla="*/ 2840738 h 3520036"/>
              <a:gd name="connsiteX8" fmla="*/ 2272146 w 11465843"/>
              <a:gd name="connsiteY8" fmla="*/ 3173247 h 3520036"/>
              <a:gd name="connsiteX9" fmla="*/ 1260763 w 11465843"/>
              <a:gd name="connsiteY9" fmla="*/ 3353356 h 3520036"/>
              <a:gd name="connsiteX10" fmla="*/ 568036 w 11465843"/>
              <a:gd name="connsiteY10" fmla="*/ 3173247 h 3520036"/>
              <a:gd name="connsiteX11" fmla="*/ 0 w 11465843"/>
              <a:gd name="connsiteY11" fmla="*/ 69829 h 3520036"/>
              <a:gd name="connsiteX0" fmla="*/ 0 w 11465843"/>
              <a:gd name="connsiteY0" fmla="*/ 14410 h 3520036"/>
              <a:gd name="connsiteX1" fmla="*/ 5056909 w 11465843"/>
              <a:gd name="connsiteY1" fmla="*/ 55974 h 3520036"/>
              <a:gd name="connsiteX2" fmla="*/ 8853055 w 11465843"/>
              <a:gd name="connsiteY2" fmla="*/ 556 h 3520036"/>
              <a:gd name="connsiteX3" fmla="*/ 11388436 w 11465843"/>
              <a:gd name="connsiteY3" fmla="*/ 97538 h 3520036"/>
              <a:gd name="connsiteX4" fmla="*/ 10737272 w 11465843"/>
              <a:gd name="connsiteY4" fmla="*/ 485465 h 3520036"/>
              <a:gd name="connsiteX5" fmla="*/ 9961418 w 11465843"/>
              <a:gd name="connsiteY5" fmla="*/ 1386010 h 3520036"/>
              <a:gd name="connsiteX6" fmla="*/ 9795164 w 11465843"/>
              <a:gd name="connsiteY6" fmla="*/ 2632920 h 3520036"/>
              <a:gd name="connsiteX7" fmla="*/ 7245927 w 11465843"/>
              <a:gd name="connsiteY7" fmla="*/ 2840738 h 3520036"/>
              <a:gd name="connsiteX8" fmla="*/ 2272146 w 11465843"/>
              <a:gd name="connsiteY8" fmla="*/ 3173247 h 3520036"/>
              <a:gd name="connsiteX9" fmla="*/ 1260763 w 11465843"/>
              <a:gd name="connsiteY9" fmla="*/ 3353356 h 3520036"/>
              <a:gd name="connsiteX10" fmla="*/ 568036 w 11465843"/>
              <a:gd name="connsiteY10" fmla="*/ 3173247 h 3520036"/>
              <a:gd name="connsiteX11" fmla="*/ 0 w 11465843"/>
              <a:gd name="connsiteY11" fmla="*/ 69829 h 3520036"/>
              <a:gd name="connsiteX0" fmla="*/ 0 w 11465843"/>
              <a:gd name="connsiteY0" fmla="*/ 14410 h 3520036"/>
              <a:gd name="connsiteX1" fmla="*/ 5056909 w 11465843"/>
              <a:gd name="connsiteY1" fmla="*/ 55974 h 3520036"/>
              <a:gd name="connsiteX2" fmla="*/ 8853055 w 11465843"/>
              <a:gd name="connsiteY2" fmla="*/ 556 h 3520036"/>
              <a:gd name="connsiteX3" fmla="*/ 11388436 w 11465843"/>
              <a:gd name="connsiteY3" fmla="*/ 97538 h 3520036"/>
              <a:gd name="connsiteX4" fmla="*/ 10737272 w 11465843"/>
              <a:gd name="connsiteY4" fmla="*/ 485465 h 3520036"/>
              <a:gd name="connsiteX5" fmla="*/ 9961418 w 11465843"/>
              <a:gd name="connsiteY5" fmla="*/ 1386010 h 3520036"/>
              <a:gd name="connsiteX6" fmla="*/ 9892145 w 11465843"/>
              <a:gd name="connsiteY6" fmla="*/ 2522083 h 3520036"/>
              <a:gd name="connsiteX7" fmla="*/ 7245927 w 11465843"/>
              <a:gd name="connsiteY7" fmla="*/ 2840738 h 3520036"/>
              <a:gd name="connsiteX8" fmla="*/ 2272146 w 11465843"/>
              <a:gd name="connsiteY8" fmla="*/ 3173247 h 3520036"/>
              <a:gd name="connsiteX9" fmla="*/ 1260763 w 11465843"/>
              <a:gd name="connsiteY9" fmla="*/ 3353356 h 3520036"/>
              <a:gd name="connsiteX10" fmla="*/ 568036 w 11465843"/>
              <a:gd name="connsiteY10" fmla="*/ 3173247 h 3520036"/>
              <a:gd name="connsiteX11" fmla="*/ 0 w 11465843"/>
              <a:gd name="connsiteY11" fmla="*/ 69829 h 3520036"/>
              <a:gd name="connsiteX0" fmla="*/ 0 w 11465843"/>
              <a:gd name="connsiteY0" fmla="*/ 14410 h 3520036"/>
              <a:gd name="connsiteX1" fmla="*/ 5056909 w 11465843"/>
              <a:gd name="connsiteY1" fmla="*/ 55974 h 3520036"/>
              <a:gd name="connsiteX2" fmla="*/ 8853055 w 11465843"/>
              <a:gd name="connsiteY2" fmla="*/ 556 h 3520036"/>
              <a:gd name="connsiteX3" fmla="*/ 11388436 w 11465843"/>
              <a:gd name="connsiteY3" fmla="*/ 97538 h 3520036"/>
              <a:gd name="connsiteX4" fmla="*/ 10737272 w 11465843"/>
              <a:gd name="connsiteY4" fmla="*/ 485465 h 3520036"/>
              <a:gd name="connsiteX5" fmla="*/ 9961418 w 11465843"/>
              <a:gd name="connsiteY5" fmla="*/ 1386010 h 3520036"/>
              <a:gd name="connsiteX6" fmla="*/ 9698181 w 11465843"/>
              <a:gd name="connsiteY6" fmla="*/ 2549792 h 3520036"/>
              <a:gd name="connsiteX7" fmla="*/ 7245927 w 11465843"/>
              <a:gd name="connsiteY7" fmla="*/ 2840738 h 3520036"/>
              <a:gd name="connsiteX8" fmla="*/ 2272146 w 11465843"/>
              <a:gd name="connsiteY8" fmla="*/ 3173247 h 3520036"/>
              <a:gd name="connsiteX9" fmla="*/ 1260763 w 11465843"/>
              <a:gd name="connsiteY9" fmla="*/ 3353356 h 3520036"/>
              <a:gd name="connsiteX10" fmla="*/ 568036 w 11465843"/>
              <a:gd name="connsiteY10" fmla="*/ 3173247 h 3520036"/>
              <a:gd name="connsiteX11" fmla="*/ 0 w 11465843"/>
              <a:gd name="connsiteY11" fmla="*/ 69829 h 3520036"/>
              <a:gd name="connsiteX0" fmla="*/ 0 w 11465165"/>
              <a:gd name="connsiteY0" fmla="*/ 14410 h 3520036"/>
              <a:gd name="connsiteX1" fmla="*/ 5056909 w 11465165"/>
              <a:gd name="connsiteY1" fmla="*/ 55974 h 3520036"/>
              <a:gd name="connsiteX2" fmla="*/ 8853055 w 11465165"/>
              <a:gd name="connsiteY2" fmla="*/ 556 h 3520036"/>
              <a:gd name="connsiteX3" fmla="*/ 11388436 w 11465165"/>
              <a:gd name="connsiteY3" fmla="*/ 97538 h 3520036"/>
              <a:gd name="connsiteX4" fmla="*/ 10737272 w 11465165"/>
              <a:gd name="connsiteY4" fmla="*/ 485465 h 3520036"/>
              <a:gd name="connsiteX5" fmla="*/ 10016837 w 11465165"/>
              <a:gd name="connsiteY5" fmla="*/ 1358301 h 3520036"/>
              <a:gd name="connsiteX6" fmla="*/ 9698181 w 11465165"/>
              <a:gd name="connsiteY6" fmla="*/ 2549792 h 3520036"/>
              <a:gd name="connsiteX7" fmla="*/ 7245927 w 11465165"/>
              <a:gd name="connsiteY7" fmla="*/ 2840738 h 3520036"/>
              <a:gd name="connsiteX8" fmla="*/ 2272146 w 11465165"/>
              <a:gd name="connsiteY8" fmla="*/ 3173247 h 3520036"/>
              <a:gd name="connsiteX9" fmla="*/ 1260763 w 11465165"/>
              <a:gd name="connsiteY9" fmla="*/ 3353356 h 3520036"/>
              <a:gd name="connsiteX10" fmla="*/ 568036 w 11465165"/>
              <a:gd name="connsiteY10" fmla="*/ 3173247 h 3520036"/>
              <a:gd name="connsiteX11" fmla="*/ 0 w 11465165"/>
              <a:gd name="connsiteY11" fmla="*/ 69829 h 3520036"/>
              <a:gd name="connsiteX0" fmla="*/ 0 w 11471055"/>
              <a:gd name="connsiteY0" fmla="*/ 14410 h 3520036"/>
              <a:gd name="connsiteX1" fmla="*/ 5056909 w 11471055"/>
              <a:gd name="connsiteY1" fmla="*/ 55974 h 3520036"/>
              <a:gd name="connsiteX2" fmla="*/ 8853055 w 11471055"/>
              <a:gd name="connsiteY2" fmla="*/ 556 h 3520036"/>
              <a:gd name="connsiteX3" fmla="*/ 11388436 w 11471055"/>
              <a:gd name="connsiteY3" fmla="*/ 97538 h 3520036"/>
              <a:gd name="connsiteX4" fmla="*/ 10778835 w 11471055"/>
              <a:gd name="connsiteY4" fmla="*/ 527029 h 3520036"/>
              <a:gd name="connsiteX5" fmla="*/ 10016837 w 11471055"/>
              <a:gd name="connsiteY5" fmla="*/ 1358301 h 3520036"/>
              <a:gd name="connsiteX6" fmla="*/ 9698181 w 11471055"/>
              <a:gd name="connsiteY6" fmla="*/ 2549792 h 3520036"/>
              <a:gd name="connsiteX7" fmla="*/ 7245927 w 11471055"/>
              <a:gd name="connsiteY7" fmla="*/ 2840738 h 3520036"/>
              <a:gd name="connsiteX8" fmla="*/ 2272146 w 11471055"/>
              <a:gd name="connsiteY8" fmla="*/ 3173247 h 3520036"/>
              <a:gd name="connsiteX9" fmla="*/ 1260763 w 11471055"/>
              <a:gd name="connsiteY9" fmla="*/ 3353356 h 3520036"/>
              <a:gd name="connsiteX10" fmla="*/ 568036 w 11471055"/>
              <a:gd name="connsiteY10" fmla="*/ 3173247 h 3520036"/>
              <a:gd name="connsiteX11" fmla="*/ 0 w 11471055"/>
              <a:gd name="connsiteY11" fmla="*/ 69829 h 352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71055" h="3520036">
                <a:moveTo>
                  <a:pt x="0" y="14410"/>
                </a:moveTo>
                <a:lnTo>
                  <a:pt x="5056909" y="55974"/>
                </a:lnTo>
                <a:cubicBezTo>
                  <a:pt x="6532418" y="53665"/>
                  <a:pt x="7797801" y="-6371"/>
                  <a:pt x="8853055" y="556"/>
                </a:cubicBezTo>
                <a:cubicBezTo>
                  <a:pt x="9908309" y="7483"/>
                  <a:pt x="11067473" y="9793"/>
                  <a:pt x="11388436" y="97538"/>
                </a:cubicBezTo>
                <a:cubicBezTo>
                  <a:pt x="11709399" y="185283"/>
                  <a:pt x="11007435" y="316902"/>
                  <a:pt x="10778835" y="527029"/>
                </a:cubicBezTo>
                <a:cubicBezTo>
                  <a:pt x="10550235" y="737156"/>
                  <a:pt x="10196946" y="1021174"/>
                  <a:pt x="10016837" y="1358301"/>
                </a:cubicBezTo>
                <a:cubicBezTo>
                  <a:pt x="9836728" y="1695428"/>
                  <a:pt x="10159999" y="2302719"/>
                  <a:pt x="9698181" y="2549792"/>
                </a:cubicBezTo>
                <a:cubicBezTo>
                  <a:pt x="9236363" y="2796865"/>
                  <a:pt x="7245927" y="2840738"/>
                  <a:pt x="7245927" y="2840738"/>
                </a:cubicBezTo>
                <a:lnTo>
                  <a:pt x="2272146" y="3173247"/>
                </a:lnTo>
                <a:cubicBezTo>
                  <a:pt x="2424545" y="3829029"/>
                  <a:pt x="1544781" y="3353356"/>
                  <a:pt x="1260763" y="3353356"/>
                </a:cubicBezTo>
                <a:cubicBezTo>
                  <a:pt x="976745" y="3353356"/>
                  <a:pt x="932872" y="3720501"/>
                  <a:pt x="568036" y="3173247"/>
                </a:cubicBezTo>
                <a:cubicBezTo>
                  <a:pt x="203200" y="2625993"/>
                  <a:pt x="30018" y="600920"/>
                  <a:pt x="0" y="69829"/>
                </a:cubicBezTo>
              </a:path>
            </a:pathLst>
          </a:custGeom>
          <a:gradFill flip="none" rotWithShape="1">
            <a:gsLst>
              <a:gs pos="9000">
                <a:schemeClr val="accent5">
                  <a:lumMod val="40000"/>
                  <a:lumOff val="60000"/>
                </a:schemeClr>
              </a:gs>
              <a:gs pos="6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Freeform: Shape 315">
            <a:extLst>
              <a:ext uri="{FF2B5EF4-FFF2-40B4-BE49-F238E27FC236}">
                <a16:creationId xmlns:a16="http://schemas.microsoft.com/office/drawing/2014/main" id="{47147287-4BEC-2F6C-5611-92273C9DA538}"/>
              </a:ext>
            </a:extLst>
          </p:cNvPr>
          <p:cNvSpPr/>
          <p:nvPr/>
        </p:nvSpPr>
        <p:spPr>
          <a:xfrm>
            <a:off x="83484" y="2381852"/>
            <a:ext cx="724703" cy="305778"/>
          </a:xfrm>
          <a:custGeom>
            <a:avLst/>
            <a:gdLst>
              <a:gd name="connsiteX0" fmla="*/ 1117632 w 2506404"/>
              <a:gd name="connsiteY0" fmla="*/ 1056 h 1495964"/>
              <a:gd name="connsiteX1" fmla="*/ 1250529 w 2506404"/>
              <a:gd name="connsiteY1" fmla="*/ 40878 h 1495964"/>
              <a:gd name="connsiteX2" fmla="*/ 1259648 w 2506404"/>
              <a:gd name="connsiteY2" fmla="*/ 50015 h 1495964"/>
              <a:gd name="connsiteX3" fmla="*/ 1268767 w 2506404"/>
              <a:gd name="connsiteY3" fmla="*/ 40878 h 1495964"/>
              <a:gd name="connsiteX4" fmla="*/ 1401664 w 2506404"/>
              <a:gd name="connsiteY4" fmla="*/ 1056 h 1495964"/>
              <a:gd name="connsiteX5" fmla="*/ 1404357 w 2506404"/>
              <a:gd name="connsiteY5" fmla="*/ 1790 h 1495964"/>
              <a:gd name="connsiteX6" fmla="*/ 1405210 w 2506404"/>
              <a:gd name="connsiteY6" fmla="*/ 1545 h 1495964"/>
              <a:gd name="connsiteX7" fmla="*/ 1452743 w 2506404"/>
              <a:gd name="connsiteY7" fmla="*/ 1923 h 1495964"/>
              <a:gd name="connsiteX8" fmla="*/ 1531974 w 2506404"/>
              <a:gd name="connsiteY8" fmla="*/ 36569 h 1495964"/>
              <a:gd name="connsiteX9" fmla="*/ 1586071 w 2506404"/>
              <a:gd name="connsiteY9" fmla="*/ 105702 h 1495964"/>
              <a:gd name="connsiteX10" fmla="*/ 1587302 w 2506404"/>
              <a:gd name="connsiteY10" fmla="*/ 107276 h 1495964"/>
              <a:gd name="connsiteX11" fmla="*/ 1864439 w 2506404"/>
              <a:gd name="connsiteY11" fmla="*/ 81289 h 1495964"/>
              <a:gd name="connsiteX12" fmla="*/ 1932555 w 2506404"/>
              <a:gd name="connsiteY12" fmla="*/ 164876 h 1495964"/>
              <a:gd name="connsiteX13" fmla="*/ 1932631 w 2506404"/>
              <a:gd name="connsiteY13" fmla="*/ 164970 h 1495964"/>
              <a:gd name="connsiteX14" fmla="*/ 2275141 w 2506404"/>
              <a:gd name="connsiteY14" fmla="*/ 220547 h 1495964"/>
              <a:gd name="connsiteX15" fmla="*/ 2345546 w 2506404"/>
              <a:gd name="connsiteY15" fmla="*/ 463812 h 1495964"/>
              <a:gd name="connsiteX16" fmla="*/ 2347057 w 2506404"/>
              <a:gd name="connsiteY16" fmla="*/ 468280 h 1495964"/>
              <a:gd name="connsiteX17" fmla="*/ 2505114 w 2506404"/>
              <a:gd name="connsiteY17" fmla="*/ 637682 h 1495964"/>
              <a:gd name="connsiteX18" fmla="*/ 2487921 w 2506404"/>
              <a:gd name="connsiteY18" fmla="*/ 747107 h 1495964"/>
              <a:gd name="connsiteX19" fmla="*/ 2478826 w 2506404"/>
              <a:gd name="connsiteY19" fmla="*/ 761503 h 1495964"/>
              <a:gd name="connsiteX20" fmla="*/ 2490871 w 2506404"/>
              <a:gd name="connsiteY20" fmla="*/ 801633 h 1495964"/>
              <a:gd name="connsiteX21" fmla="*/ 2492223 w 2506404"/>
              <a:gd name="connsiteY21" fmla="*/ 858283 h 1495964"/>
              <a:gd name="connsiteX22" fmla="*/ 2334166 w 2506404"/>
              <a:gd name="connsiteY22" fmla="*/ 1027685 h 1495964"/>
              <a:gd name="connsiteX23" fmla="*/ 2332656 w 2506404"/>
              <a:gd name="connsiteY23" fmla="*/ 1032153 h 1495964"/>
              <a:gd name="connsiteX24" fmla="*/ 2262250 w 2506404"/>
              <a:gd name="connsiteY24" fmla="*/ 1275418 h 1495964"/>
              <a:gd name="connsiteX25" fmla="*/ 1919740 w 2506404"/>
              <a:gd name="connsiteY25" fmla="*/ 1330995 h 1495964"/>
              <a:gd name="connsiteX26" fmla="*/ 1919664 w 2506404"/>
              <a:gd name="connsiteY26" fmla="*/ 1331089 h 1495964"/>
              <a:gd name="connsiteX27" fmla="*/ 1851548 w 2506404"/>
              <a:gd name="connsiteY27" fmla="*/ 1414676 h 1495964"/>
              <a:gd name="connsiteX28" fmla="*/ 1574411 w 2506404"/>
              <a:gd name="connsiteY28" fmla="*/ 1388689 h 1495964"/>
              <a:gd name="connsiteX29" fmla="*/ 1573180 w 2506404"/>
              <a:gd name="connsiteY29" fmla="*/ 1390263 h 1495964"/>
              <a:gd name="connsiteX30" fmla="*/ 1519083 w 2506404"/>
              <a:gd name="connsiteY30" fmla="*/ 1459396 h 1495964"/>
              <a:gd name="connsiteX31" fmla="*/ 1439852 w 2506404"/>
              <a:gd name="connsiteY31" fmla="*/ 1494042 h 1495964"/>
              <a:gd name="connsiteX32" fmla="*/ 1392319 w 2506404"/>
              <a:gd name="connsiteY32" fmla="*/ 1494420 h 1495964"/>
              <a:gd name="connsiteX33" fmla="*/ 1391466 w 2506404"/>
              <a:gd name="connsiteY33" fmla="*/ 1494175 h 1495964"/>
              <a:gd name="connsiteX34" fmla="*/ 1388773 w 2506404"/>
              <a:gd name="connsiteY34" fmla="*/ 1494909 h 1495964"/>
              <a:gd name="connsiteX35" fmla="*/ 1255876 w 2506404"/>
              <a:gd name="connsiteY35" fmla="*/ 1455087 h 1495964"/>
              <a:gd name="connsiteX36" fmla="*/ 1246757 w 2506404"/>
              <a:gd name="connsiteY36" fmla="*/ 1445951 h 1495964"/>
              <a:gd name="connsiteX37" fmla="*/ 1237638 w 2506404"/>
              <a:gd name="connsiteY37" fmla="*/ 1455087 h 1495964"/>
              <a:gd name="connsiteX38" fmla="*/ 1104741 w 2506404"/>
              <a:gd name="connsiteY38" fmla="*/ 1494909 h 1495964"/>
              <a:gd name="connsiteX39" fmla="*/ 1102047 w 2506404"/>
              <a:gd name="connsiteY39" fmla="*/ 1494175 h 1495964"/>
              <a:gd name="connsiteX40" fmla="*/ 1101194 w 2506404"/>
              <a:gd name="connsiteY40" fmla="*/ 1494420 h 1495964"/>
              <a:gd name="connsiteX41" fmla="*/ 1053661 w 2506404"/>
              <a:gd name="connsiteY41" fmla="*/ 1494042 h 1495964"/>
              <a:gd name="connsiteX42" fmla="*/ 974431 w 2506404"/>
              <a:gd name="connsiteY42" fmla="*/ 1459396 h 1495964"/>
              <a:gd name="connsiteX43" fmla="*/ 920333 w 2506404"/>
              <a:gd name="connsiteY43" fmla="*/ 1390263 h 1495964"/>
              <a:gd name="connsiteX44" fmla="*/ 919102 w 2506404"/>
              <a:gd name="connsiteY44" fmla="*/ 1388689 h 1495964"/>
              <a:gd name="connsiteX45" fmla="*/ 641965 w 2506404"/>
              <a:gd name="connsiteY45" fmla="*/ 1414676 h 1495964"/>
              <a:gd name="connsiteX46" fmla="*/ 573849 w 2506404"/>
              <a:gd name="connsiteY46" fmla="*/ 1331089 h 1495964"/>
              <a:gd name="connsiteX47" fmla="*/ 573774 w 2506404"/>
              <a:gd name="connsiteY47" fmla="*/ 1330995 h 1495964"/>
              <a:gd name="connsiteX48" fmla="*/ 231263 w 2506404"/>
              <a:gd name="connsiteY48" fmla="*/ 1275418 h 1495964"/>
              <a:gd name="connsiteX49" fmla="*/ 160858 w 2506404"/>
              <a:gd name="connsiteY49" fmla="*/ 1032153 h 1495964"/>
              <a:gd name="connsiteX50" fmla="*/ 159347 w 2506404"/>
              <a:gd name="connsiteY50" fmla="*/ 1027685 h 1495964"/>
              <a:gd name="connsiteX51" fmla="*/ 1290 w 2506404"/>
              <a:gd name="connsiteY51" fmla="*/ 858283 h 1495964"/>
              <a:gd name="connsiteX52" fmla="*/ 18483 w 2506404"/>
              <a:gd name="connsiteY52" fmla="*/ 748858 h 1495964"/>
              <a:gd name="connsiteX53" fmla="*/ 27578 w 2506404"/>
              <a:gd name="connsiteY53" fmla="*/ 734462 h 1495964"/>
              <a:gd name="connsiteX54" fmla="*/ 15533 w 2506404"/>
              <a:gd name="connsiteY54" fmla="*/ 694332 h 1495964"/>
              <a:gd name="connsiteX55" fmla="*/ 14181 w 2506404"/>
              <a:gd name="connsiteY55" fmla="*/ 637682 h 1495964"/>
              <a:gd name="connsiteX56" fmla="*/ 172238 w 2506404"/>
              <a:gd name="connsiteY56" fmla="*/ 468280 h 1495964"/>
              <a:gd name="connsiteX57" fmla="*/ 173749 w 2506404"/>
              <a:gd name="connsiteY57" fmla="*/ 463812 h 1495964"/>
              <a:gd name="connsiteX58" fmla="*/ 244154 w 2506404"/>
              <a:gd name="connsiteY58" fmla="*/ 220547 h 1495964"/>
              <a:gd name="connsiteX59" fmla="*/ 586665 w 2506404"/>
              <a:gd name="connsiteY59" fmla="*/ 164970 h 1495964"/>
              <a:gd name="connsiteX60" fmla="*/ 586740 w 2506404"/>
              <a:gd name="connsiteY60" fmla="*/ 164876 h 1495964"/>
              <a:gd name="connsiteX61" fmla="*/ 654856 w 2506404"/>
              <a:gd name="connsiteY61" fmla="*/ 81289 h 1495964"/>
              <a:gd name="connsiteX62" fmla="*/ 931993 w 2506404"/>
              <a:gd name="connsiteY62" fmla="*/ 107276 h 1495964"/>
              <a:gd name="connsiteX63" fmla="*/ 933224 w 2506404"/>
              <a:gd name="connsiteY63" fmla="*/ 105702 h 1495964"/>
              <a:gd name="connsiteX64" fmla="*/ 987322 w 2506404"/>
              <a:gd name="connsiteY64" fmla="*/ 36569 h 1495964"/>
              <a:gd name="connsiteX65" fmla="*/ 1066552 w 2506404"/>
              <a:gd name="connsiteY65" fmla="*/ 1923 h 1495964"/>
              <a:gd name="connsiteX66" fmla="*/ 1114085 w 2506404"/>
              <a:gd name="connsiteY66" fmla="*/ 1545 h 1495964"/>
              <a:gd name="connsiteX67" fmla="*/ 1114938 w 2506404"/>
              <a:gd name="connsiteY67" fmla="*/ 1790 h 149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06404" h="1495964">
                <a:moveTo>
                  <a:pt x="1117632" y="1056"/>
                </a:moveTo>
                <a:cubicBezTo>
                  <a:pt x="1164688" y="-3270"/>
                  <a:pt x="1211964" y="10758"/>
                  <a:pt x="1250529" y="40878"/>
                </a:cubicBezTo>
                <a:lnTo>
                  <a:pt x="1259648" y="50015"/>
                </a:lnTo>
                <a:lnTo>
                  <a:pt x="1268767" y="40878"/>
                </a:lnTo>
                <a:cubicBezTo>
                  <a:pt x="1307332" y="10758"/>
                  <a:pt x="1354608" y="-3270"/>
                  <a:pt x="1401664" y="1056"/>
                </a:cubicBezTo>
                <a:lnTo>
                  <a:pt x="1404357" y="1790"/>
                </a:lnTo>
                <a:lnTo>
                  <a:pt x="1405210" y="1545"/>
                </a:lnTo>
                <a:cubicBezTo>
                  <a:pt x="1420793" y="-607"/>
                  <a:pt x="1436765" y="-538"/>
                  <a:pt x="1452743" y="1923"/>
                </a:cubicBezTo>
                <a:cubicBezTo>
                  <a:pt x="1481776" y="6390"/>
                  <a:pt x="1508867" y="18474"/>
                  <a:pt x="1531974" y="36569"/>
                </a:cubicBezTo>
                <a:lnTo>
                  <a:pt x="1586071" y="105702"/>
                </a:lnTo>
                <a:lnTo>
                  <a:pt x="1587302" y="107276"/>
                </a:lnTo>
                <a:cubicBezTo>
                  <a:pt x="1665207" y="23909"/>
                  <a:pt x="1782048" y="19333"/>
                  <a:pt x="1864439" y="81289"/>
                </a:cubicBezTo>
                <a:lnTo>
                  <a:pt x="1932555" y="164876"/>
                </a:lnTo>
                <a:lnTo>
                  <a:pt x="1932631" y="164970"/>
                </a:lnTo>
                <a:cubicBezTo>
                  <a:pt x="2044634" y="93749"/>
                  <a:pt x="2187205" y="116859"/>
                  <a:pt x="2275141" y="220547"/>
                </a:cubicBezTo>
                <a:cubicBezTo>
                  <a:pt x="2330795" y="286196"/>
                  <a:pt x="2356620" y="375379"/>
                  <a:pt x="2345546" y="463812"/>
                </a:cubicBezTo>
                <a:cubicBezTo>
                  <a:pt x="2346036" y="465312"/>
                  <a:pt x="2346568" y="466780"/>
                  <a:pt x="2347057" y="468280"/>
                </a:cubicBezTo>
                <a:cubicBezTo>
                  <a:pt x="2429519" y="477537"/>
                  <a:pt x="2495143" y="547879"/>
                  <a:pt x="2505114" y="637682"/>
                </a:cubicBezTo>
                <a:cubicBezTo>
                  <a:pt x="2509364" y="676032"/>
                  <a:pt x="2502989" y="713924"/>
                  <a:pt x="2487921" y="747107"/>
                </a:cubicBezTo>
                <a:lnTo>
                  <a:pt x="2478826" y="761503"/>
                </a:lnTo>
                <a:lnTo>
                  <a:pt x="2490871" y="801633"/>
                </a:lnTo>
                <a:cubicBezTo>
                  <a:pt x="2493817" y="820048"/>
                  <a:pt x="2494348" y="839108"/>
                  <a:pt x="2492223" y="858283"/>
                </a:cubicBezTo>
                <a:cubicBezTo>
                  <a:pt x="2482252" y="948086"/>
                  <a:pt x="2416628" y="1018429"/>
                  <a:pt x="2334166" y="1027685"/>
                </a:cubicBezTo>
                <a:cubicBezTo>
                  <a:pt x="2333677" y="1029185"/>
                  <a:pt x="2333145" y="1030653"/>
                  <a:pt x="2332656" y="1032153"/>
                </a:cubicBezTo>
                <a:cubicBezTo>
                  <a:pt x="2343729" y="1120586"/>
                  <a:pt x="2317904" y="1209769"/>
                  <a:pt x="2262250" y="1275418"/>
                </a:cubicBezTo>
                <a:cubicBezTo>
                  <a:pt x="2174314" y="1379106"/>
                  <a:pt x="2031743" y="1402216"/>
                  <a:pt x="1919740" y="1330995"/>
                </a:cubicBezTo>
                <a:lnTo>
                  <a:pt x="1919664" y="1331089"/>
                </a:lnTo>
                <a:lnTo>
                  <a:pt x="1851548" y="1414676"/>
                </a:lnTo>
                <a:cubicBezTo>
                  <a:pt x="1769157" y="1476632"/>
                  <a:pt x="1652316" y="1472056"/>
                  <a:pt x="1574411" y="1388689"/>
                </a:cubicBezTo>
                <a:lnTo>
                  <a:pt x="1573180" y="1390263"/>
                </a:lnTo>
                <a:lnTo>
                  <a:pt x="1519083" y="1459396"/>
                </a:lnTo>
                <a:cubicBezTo>
                  <a:pt x="1495976" y="1477491"/>
                  <a:pt x="1468885" y="1489575"/>
                  <a:pt x="1439852" y="1494042"/>
                </a:cubicBezTo>
                <a:cubicBezTo>
                  <a:pt x="1423874" y="1496503"/>
                  <a:pt x="1407902" y="1496572"/>
                  <a:pt x="1392319" y="1494420"/>
                </a:cubicBezTo>
                <a:lnTo>
                  <a:pt x="1391466" y="1494175"/>
                </a:lnTo>
                <a:lnTo>
                  <a:pt x="1388773" y="1494909"/>
                </a:lnTo>
                <a:cubicBezTo>
                  <a:pt x="1341717" y="1499235"/>
                  <a:pt x="1294441" y="1485207"/>
                  <a:pt x="1255876" y="1455087"/>
                </a:cubicBezTo>
                <a:lnTo>
                  <a:pt x="1246757" y="1445951"/>
                </a:lnTo>
                <a:lnTo>
                  <a:pt x="1237638" y="1455087"/>
                </a:lnTo>
                <a:cubicBezTo>
                  <a:pt x="1199073" y="1485207"/>
                  <a:pt x="1151797" y="1499235"/>
                  <a:pt x="1104741" y="1494909"/>
                </a:cubicBezTo>
                <a:lnTo>
                  <a:pt x="1102047" y="1494175"/>
                </a:lnTo>
                <a:lnTo>
                  <a:pt x="1101194" y="1494420"/>
                </a:lnTo>
                <a:cubicBezTo>
                  <a:pt x="1085612" y="1496572"/>
                  <a:pt x="1069640" y="1496503"/>
                  <a:pt x="1053661" y="1494042"/>
                </a:cubicBezTo>
                <a:cubicBezTo>
                  <a:pt x="1024629" y="1489575"/>
                  <a:pt x="997538" y="1477491"/>
                  <a:pt x="974431" y="1459396"/>
                </a:cubicBezTo>
                <a:lnTo>
                  <a:pt x="920333" y="1390263"/>
                </a:lnTo>
                <a:lnTo>
                  <a:pt x="919102" y="1388689"/>
                </a:lnTo>
                <a:cubicBezTo>
                  <a:pt x="841198" y="1472056"/>
                  <a:pt x="724357" y="1476632"/>
                  <a:pt x="641965" y="1414676"/>
                </a:cubicBezTo>
                <a:lnTo>
                  <a:pt x="573849" y="1331089"/>
                </a:lnTo>
                <a:lnTo>
                  <a:pt x="573774" y="1330995"/>
                </a:lnTo>
                <a:cubicBezTo>
                  <a:pt x="461770" y="1402216"/>
                  <a:pt x="319200" y="1379106"/>
                  <a:pt x="231263" y="1275418"/>
                </a:cubicBezTo>
                <a:cubicBezTo>
                  <a:pt x="175609" y="1209769"/>
                  <a:pt x="149784" y="1120586"/>
                  <a:pt x="160858" y="1032153"/>
                </a:cubicBezTo>
                <a:cubicBezTo>
                  <a:pt x="160368" y="1030653"/>
                  <a:pt x="159836" y="1029185"/>
                  <a:pt x="159347" y="1027685"/>
                </a:cubicBezTo>
                <a:cubicBezTo>
                  <a:pt x="76885" y="1018429"/>
                  <a:pt x="11261" y="948086"/>
                  <a:pt x="1290" y="858283"/>
                </a:cubicBezTo>
                <a:cubicBezTo>
                  <a:pt x="-2960" y="819934"/>
                  <a:pt x="3414" y="782041"/>
                  <a:pt x="18483" y="748858"/>
                </a:cubicBezTo>
                <a:lnTo>
                  <a:pt x="27578" y="734462"/>
                </a:lnTo>
                <a:lnTo>
                  <a:pt x="15533" y="694332"/>
                </a:lnTo>
                <a:cubicBezTo>
                  <a:pt x="12587" y="675917"/>
                  <a:pt x="12056" y="656857"/>
                  <a:pt x="14181" y="637682"/>
                </a:cubicBezTo>
                <a:cubicBezTo>
                  <a:pt x="24152" y="547879"/>
                  <a:pt x="89776" y="477537"/>
                  <a:pt x="172238" y="468280"/>
                </a:cubicBezTo>
                <a:cubicBezTo>
                  <a:pt x="172727" y="466780"/>
                  <a:pt x="173259" y="465312"/>
                  <a:pt x="173749" y="463812"/>
                </a:cubicBezTo>
                <a:cubicBezTo>
                  <a:pt x="162675" y="375379"/>
                  <a:pt x="188500" y="286196"/>
                  <a:pt x="244154" y="220547"/>
                </a:cubicBezTo>
                <a:cubicBezTo>
                  <a:pt x="332091" y="116859"/>
                  <a:pt x="474661" y="93749"/>
                  <a:pt x="586665" y="164970"/>
                </a:cubicBezTo>
                <a:lnTo>
                  <a:pt x="586740" y="164876"/>
                </a:lnTo>
                <a:lnTo>
                  <a:pt x="654856" y="81289"/>
                </a:lnTo>
                <a:cubicBezTo>
                  <a:pt x="737248" y="19333"/>
                  <a:pt x="854089" y="23909"/>
                  <a:pt x="931993" y="107276"/>
                </a:cubicBezTo>
                <a:lnTo>
                  <a:pt x="933224" y="105702"/>
                </a:lnTo>
                <a:lnTo>
                  <a:pt x="987322" y="36569"/>
                </a:lnTo>
                <a:cubicBezTo>
                  <a:pt x="1010429" y="18474"/>
                  <a:pt x="1037520" y="6390"/>
                  <a:pt x="1066552" y="1923"/>
                </a:cubicBezTo>
                <a:cubicBezTo>
                  <a:pt x="1082531" y="-538"/>
                  <a:pt x="1098503" y="-607"/>
                  <a:pt x="1114085" y="1545"/>
                </a:cubicBezTo>
                <a:lnTo>
                  <a:pt x="1114938" y="1790"/>
                </a:lnTo>
                <a:close/>
              </a:path>
            </a:pathLst>
          </a:custGeom>
          <a:solidFill>
            <a:srgbClr val="99CCF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5" name="Freeform: Shape 314">
            <a:extLst>
              <a:ext uri="{FF2B5EF4-FFF2-40B4-BE49-F238E27FC236}">
                <a16:creationId xmlns:a16="http://schemas.microsoft.com/office/drawing/2014/main" id="{60AA3128-BDE5-DA2D-C8AF-B955396FBE0E}"/>
              </a:ext>
            </a:extLst>
          </p:cNvPr>
          <p:cNvSpPr/>
          <p:nvPr/>
        </p:nvSpPr>
        <p:spPr>
          <a:xfrm>
            <a:off x="-250685" y="2438366"/>
            <a:ext cx="724703" cy="305778"/>
          </a:xfrm>
          <a:custGeom>
            <a:avLst/>
            <a:gdLst>
              <a:gd name="connsiteX0" fmla="*/ 1117632 w 2506404"/>
              <a:gd name="connsiteY0" fmla="*/ 1056 h 1495964"/>
              <a:gd name="connsiteX1" fmla="*/ 1250529 w 2506404"/>
              <a:gd name="connsiteY1" fmla="*/ 40878 h 1495964"/>
              <a:gd name="connsiteX2" fmla="*/ 1259648 w 2506404"/>
              <a:gd name="connsiteY2" fmla="*/ 50015 h 1495964"/>
              <a:gd name="connsiteX3" fmla="*/ 1268767 w 2506404"/>
              <a:gd name="connsiteY3" fmla="*/ 40878 h 1495964"/>
              <a:gd name="connsiteX4" fmla="*/ 1401664 w 2506404"/>
              <a:gd name="connsiteY4" fmla="*/ 1056 h 1495964"/>
              <a:gd name="connsiteX5" fmla="*/ 1404357 w 2506404"/>
              <a:gd name="connsiteY5" fmla="*/ 1790 h 1495964"/>
              <a:gd name="connsiteX6" fmla="*/ 1405210 w 2506404"/>
              <a:gd name="connsiteY6" fmla="*/ 1545 h 1495964"/>
              <a:gd name="connsiteX7" fmla="*/ 1452743 w 2506404"/>
              <a:gd name="connsiteY7" fmla="*/ 1923 h 1495964"/>
              <a:gd name="connsiteX8" fmla="*/ 1531974 w 2506404"/>
              <a:gd name="connsiteY8" fmla="*/ 36569 h 1495964"/>
              <a:gd name="connsiteX9" fmla="*/ 1586071 w 2506404"/>
              <a:gd name="connsiteY9" fmla="*/ 105702 h 1495964"/>
              <a:gd name="connsiteX10" fmla="*/ 1587302 w 2506404"/>
              <a:gd name="connsiteY10" fmla="*/ 107276 h 1495964"/>
              <a:gd name="connsiteX11" fmla="*/ 1864439 w 2506404"/>
              <a:gd name="connsiteY11" fmla="*/ 81289 h 1495964"/>
              <a:gd name="connsiteX12" fmla="*/ 1932555 w 2506404"/>
              <a:gd name="connsiteY12" fmla="*/ 164876 h 1495964"/>
              <a:gd name="connsiteX13" fmla="*/ 1932631 w 2506404"/>
              <a:gd name="connsiteY13" fmla="*/ 164970 h 1495964"/>
              <a:gd name="connsiteX14" fmla="*/ 2275141 w 2506404"/>
              <a:gd name="connsiteY14" fmla="*/ 220547 h 1495964"/>
              <a:gd name="connsiteX15" fmla="*/ 2345546 w 2506404"/>
              <a:gd name="connsiteY15" fmla="*/ 463812 h 1495964"/>
              <a:gd name="connsiteX16" fmla="*/ 2347057 w 2506404"/>
              <a:gd name="connsiteY16" fmla="*/ 468280 h 1495964"/>
              <a:gd name="connsiteX17" fmla="*/ 2505114 w 2506404"/>
              <a:gd name="connsiteY17" fmla="*/ 637682 h 1495964"/>
              <a:gd name="connsiteX18" fmla="*/ 2487921 w 2506404"/>
              <a:gd name="connsiteY18" fmla="*/ 747107 h 1495964"/>
              <a:gd name="connsiteX19" fmla="*/ 2478826 w 2506404"/>
              <a:gd name="connsiteY19" fmla="*/ 761503 h 1495964"/>
              <a:gd name="connsiteX20" fmla="*/ 2490871 w 2506404"/>
              <a:gd name="connsiteY20" fmla="*/ 801633 h 1495964"/>
              <a:gd name="connsiteX21" fmla="*/ 2492223 w 2506404"/>
              <a:gd name="connsiteY21" fmla="*/ 858283 h 1495964"/>
              <a:gd name="connsiteX22" fmla="*/ 2334166 w 2506404"/>
              <a:gd name="connsiteY22" fmla="*/ 1027685 h 1495964"/>
              <a:gd name="connsiteX23" fmla="*/ 2332656 w 2506404"/>
              <a:gd name="connsiteY23" fmla="*/ 1032153 h 1495964"/>
              <a:gd name="connsiteX24" fmla="*/ 2262250 w 2506404"/>
              <a:gd name="connsiteY24" fmla="*/ 1275418 h 1495964"/>
              <a:gd name="connsiteX25" fmla="*/ 1919740 w 2506404"/>
              <a:gd name="connsiteY25" fmla="*/ 1330995 h 1495964"/>
              <a:gd name="connsiteX26" fmla="*/ 1919664 w 2506404"/>
              <a:gd name="connsiteY26" fmla="*/ 1331089 h 1495964"/>
              <a:gd name="connsiteX27" fmla="*/ 1851548 w 2506404"/>
              <a:gd name="connsiteY27" fmla="*/ 1414676 h 1495964"/>
              <a:gd name="connsiteX28" fmla="*/ 1574411 w 2506404"/>
              <a:gd name="connsiteY28" fmla="*/ 1388689 h 1495964"/>
              <a:gd name="connsiteX29" fmla="*/ 1573180 w 2506404"/>
              <a:gd name="connsiteY29" fmla="*/ 1390263 h 1495964"/>
              <a:gd name="connsiteX30" fmla="*/ 1519083 w 2506404"/>
              <a:gd name="connsiteY30" fmla="*/ 1459396 h 1495964"/>
              <a:gd name="connsiteX31" fmla="*/ 1439852 w 2506404"/>
              <a:gd name="connsiteY31" fmla="*/ 1494042 h 1495964"/>
              <a:gd name="connsiteX32" fmla="*/ 1392319 w 2506404"/>
              <a:gd name="connsiteY32" fmla="*/ 1494420 h 1495964"/>
              <a:gd name="connsiteX33" fmla="*/ 1391466 w 2506404"/>
              <a:gd name="connsiteY33" fmla="*/ 1494175 h 1495964"/>
              <a:gd name="connsiteX34" fmla="*/ 1388773 w 2506404"/>
              <a:gd name="connsiteY34" fmla="*/ 1494909 h 1495964"/>
              <a:gd name="connsiteX35" fmla="*/ 1255876 w 2506404"/>
              <a:gd name="connsiteY35" fmla="*/ 1455087 h 1495964"/>
              <a:gd name="connsiteX36" fmla="*/ 1246757 w 2506404"/>
              <a:gd name="connsiteY36" fmla="*/ 1445951 h 1495964"/>
              <a:gd name="connsiteX37" fmla="*/ 1237638 w 2506404"/>
              <a:gd name="connsiteY37" fmla="*/ 1455087 h 1495964"/>
              <a:gd name="connsiteX38" fmla="*/ 1104741 w 2506404"/>
              <a:gd name="connsiteY38" fmla="*/ 1494909 h 1495964"/>
              <a:gd name="connsiteX39" fmla="*/ 1102047 w 2506404"/>
              <a:gd name="connsiteY39" fmla="*/ 1494175 h 1495964"/>
              <a:gd name="connsiteX40" fmla="*/ 1101194 w 2506404"/>
              <a:gd name="connsiteY40" fmla="*/ 1494420 h 1495964"/>
              <a:gd name="connsiteX41" fmla="*/ 1053661 w 2506404"/>
              <a:gd name="connsiteY41" fmla="*/ 1494042 h 1495964"/>
              <a:gd name="connsiteX42" fmla="*/ 974431 w 2506404"/>
              <a:gd name="connsiteY42" fmla="*/ 1459396 h 1495964"/>
              <a:gd name="connsiteX43" fmla="*/ 920333 w 2506404"/>
              <a:gd name="connsiteY43" fmla="*/ 1390263 h 1495964"/>
              <a:gd name="connsiteX44" fmla="*/ 919102 w 2506404"/>
              <a:gd name="connsiteY44" fmla="*/ 1388689 h 1495964"/>
              <a:gd name="connsiteX45" fmla="*/ 641965 w 2506404"/>
              <a:gd name="connsiteY45" fmla="*/ 1414676 h 1495964"/>
              <a:gd name="connsiteX46" fmla="*/ 573849 w 2506404"/>
              <a:gd name="connsiteY46" fmla="*/ 1331089 h 1495964"/>
              <a:gd name="connsiteX47" fmla="*/ 573774 w 2506404"/>
              <a:gd name="connsiteY47" fmla="*/ 1330995 h 1495964"/>
              <a:gd name="connsiteX48" fmla="*/ 231263 w 2506404"/>
              <a:gd name="connsiteY48" fmla="*/ 1275418 h 1495964"/>
              <a:gd name="connsiteX49" fmla="*/ 160858 w 2506404"/>
              <a:gd name="connsiteY49" fmla="*/ 1032153 h 1495964"/>
              <a:gd name="connsiteX50" fmla="*/ 159347 w 2506404"/>
              <a:gd name="connsiteY50" fmla="*/ 1027685 h 1495964"/>
              <a:gd name="connsiteX51" fmla="*/ 1290 w 2506404"/>
              <a:gd name="connsiteY51" fmla="*/ 858283 h 1495964"/>
              <a:gd name="connsiteX52" fmla="*/ 18483 w 2506404"/>
              <a:gd name="connsiteY52" fmla="*/ 748858 h 1495964"/>
              <a:gd name="connsiteX53" fmla="*/ 27578 w 2506404"/>
              <a:gd name="connsiteY53" fmla="*/ 734462 h 1495964"/>
              <a:gd name="connsiteX54" fmla="*/ 15533 w 2506404"/>
              <a:gd name="connsiteY54" fmla="*/ 694332 h 1495964"/>
              <a:gd name="connsiteX55" fmla="*/ 14181 w 2506404"/>
              <a:gd name="connsiteY55" fmla="*/ 637682 h 1495964"/>
              <a:gd name="connsiteX56" fmla="*/ 172238 w 2506404"/>
              <a:gd name="connsiteY56" fmla="*/ 468280 h 1495964"/>
              <a:gd name="connsiteX57" fmla="*/ 173749 w 2506404"/>
              <a:gd name="connsiteY57" fmla="*/ 463812 h 1495964"/>
              <a:gd name="connsiteX58" fmla="*/ 244154 w 2506404"/>
              <a:gd name="connsiteY58" fmla="*/ 220547 h 1495964"/>
              <a:gd name="connsiteX59" fmla="*/ 586665 w 2506404"/>
              <a:gd name="connsiteY59" fmla="*/ 164970 h 1495964"/>
              <a:gd name="connsiteX60" fmla="*/ 586740 w 2506404"/>
              <a:gd name="connsiteY60" fmla="*/ 164876 h 1495964"/>
              <a:gd name="connsiteX61" fmla="*/ 654856 w 2506404"/>
              <a:gd name="connsiteY61" fmla="*/ 81289 h 1495964"/>
              <a:gd name="connsiteX62" fmla="*/ 931993 w 2506404"/>
              <a:gd name="connsiteY62" fmla="*/ 107276 h 1495964"/>
              <a:gd name="connsiteX63" fmla="*/ 933224 w 2506404"/>
              <a:gd name="connsiteY63" fmla="*/ 105702 h 1495964"/>
              <a:gd name="connsiteX64" fmla="*/ 987322 w 2506404"/>
              <a:gd name="connsiteY64" fmla="*/ 36569 h 1495964"/>
              <a:gd name="connsiteX65" fmla="*/ 1066552 w 2506404"/>
              <a:gd name="connsiteY65" fmla="*/ 1923 h 1495964"/>
              <a:gd name="connsiteX66" fmla="*/ 1114085 w 2506404"/>
              <a:gd name="connsiteY66" fmla="*/ 1545 h 1495964"/>
              <a:gd name="connsiteX67" fmla="*/ 1114938 w 2506404"/>
              <a:gd name="connsiteY67" fmla="*/ 1790 h 149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06404" h="1495964">
                <a:moveTo>
                  <a:pt x="1117632" y="1056"/>
                </a:moveTo>
                <a:cubicBezTo>
                  <a:pt x="1164688" y="-3270"/>
                  <a:pt x="1211964" y="10758"/>
                  <a:pt x="1250529" y="40878"/>
                </a:cubicBezTo>
                <a:lnTo>
                  <a:pt x="1259648" y="50015"/>
                </a:lnTo>
                <a:lnTo>
                  <a:pt x="1268767" y="40878"/>
                </a:lnTo>
                <a:cubicBezTo>
                  <a:pt x="1307332" y="10758"/>
                  <a:pt x="1354608" y="-3270"/>
                  <a:pt x="1401664" y="1056"/>
                </a:cubicBezTo>
                <a:lnTo>
                  <a:pt x="1404357" y="1790"/>
                </a:lnTo>
                <a:lnTo>
                  <a:pt x="1405210" y="1545"/>
                </a:lnTo>
                <a:cubicBezTo>
                  <a:pt x="1420793" y="-607"/>
                  <a:pt x="1436765" y="-538"/>
                  <a:pt x="1452743" y="1923"/>
                </a:cubicBezTo>
                <a:cubicBezTo>
                  <a:pt x="1481776" y="6390"/>
                  <a:pt x="1508867" y="18474"/>
                  <a:pt x="1531974" y="36569"/>
                </a:cubicBezTo>
                <a:lnTo>
                  <a:pt x="1586071" y="105702"/>
                </a:lnTo>
                <a:lnTo>
                  <a:pt x="1587302" y="107276"/>
                </a:lnTo>
                <a:cubicBezTo>
                  <a:pt x="1665207" y="23909"/>
                  <a:pt x="1782048" y="19333"/>
                  <a:pt x="1864439" y="81289"/>
                </a:cubicBezTo>
                <a:lnTo>
                  <a:pt x="1932555" y="164876"/>
                </a:lnTo>
                <a:lnTo>
                  <a:pt x="1932631" y="164970"/>
                </a:lnTo>
                <a:cubicBezTo>
                  <a:pt x="2044634" y="93749"/>
                  <a:pt x="2187205" y="116859"/>
                  <a:pt x="2275141" y="220547"/>
                </a:cubicBezTo>
                <a:cubicBezTo>
                  <a:pt x="2330795" y="286196"/>
                  <a:pt x="2356620" y="375379"/>
                  <a:pt x="2345546" y="463812"/>
                </a:cubicBezTo>
                <a:cubicBezTo>
                  <a:pt x="2346036" y="465312"/>
                  <a:pt x="2346568" y="466780"/>
                  <a:pt x="2347057" y="468280"/>
                </a:cubicBezTo>
                <a:cubicBezTo>
                  <a:pt x="2429519" y="477537"/>
                  <a:pt x="2495143" y="547879"/>
                  <a:pt x="2505114" y="637682"/>
                </a:cubicBezTo>
                <a:cubicBezTo>
                  <a:pt x="2509364" y="676032"/>
                  <a:pt x="2502989" y="713924"/>
                  <a:pt x="2487921" y="747107"/>
                </a:cubicBezTo>
                <a:lnTo>
                  <a:pt x="2478826" y="761503"/>
                </a:lnTo>
                <a:lnTo>
                  <a:pt x="2490871" y="801633"/>
                </a:lnTo>
                <a:cubicBezTo>
                  <a:pt x="2493817" y="820048"/>
                  <a:pt x="2494348" y="839108"/>
                  <a:pt x="2492223" y="858283"/>
                </a:cubicBezTo>
                <a:cubicBezTo>
                  <a:pt x="2482252" y="948086"/>
                  <a:pt x="2416628" y="1018429"/>
                  <a:pt x="2334166" y="1027685"/>
                </a:cubicBezTo>
                <a:cubicBezTo>
                  <a:pt x="2333677" y="1029185"/>
                  <a:pt x="2333145" y="1030653"/>
                  <a:pt x="2332656" y="1032153"/>
                </a:cubicBezTo>
                <a:cubicBezTo>
                  <a:pt x="2343729" y="1120586"/>
                  <a:pt x="2317904" y="1209769"/>
                  <a:pt x="2262250" y="1275418"/>
                </a:cubicBezTo>
                <a:cubicBezTo>
                  <a:pt x="2174314" y="1379106"/>
                  <a:pt x="2031743" y="1402216"/>
                  <a:pt x="1919740" y="1330995"/>
                </a:cubicBezTo>
                <a:lnTo>
                  <a:pt x="1919664" y="1331089"/>
                </a:lnTo>
                <a:lnTo>
                  <a:pt x="1851548" y="1414676"/>
                </a:lnTo>
                <a:cubicBezTo>
                  <a:pt x="1769157" y="1476632"/>
                  <a:pt x="1652316" y="1472056"/>
                  <a:pt x="1574411" y="1388689"/>
                </a:cubicBezTo>
                <a:lnTo>
                  <a:pt x="1573180" y="1390263"/>
                </a:lnTo>
                <a:lnTo>
                  <a:pt x="1519083" y="1459396"/>
                </a:lnTo>
                <a:cubicBezTo>
                  <a:pt x="1495976" y="1477491"/>
                  <a:pt x="1468885" y="1489575"/>
                  <a:pt x="1439852" y="1494042"/>
                </a:cubicBezTo>
                <a:cubicBezTo>
                  <a:pt x="1423874" y="1496503"/>
                  <a:pt x="1407902" y="1496572"/>
                  <a:pt x="1392319" y="1494420"/>
                </a:cubicBezTo>
                <a:lnTo>
                  <a:pt x="1391466" y="1494175"/>
                </a:lnTo>
                <a:lnTo>
                  <a:pt x="1388773" y="1494909"/>
                </a:lnTo>
                <a:cubicBezTo>
                  <a:pt x="1341717" y="1499235"/>
                  <a:pt x="1294441" y="1485207"/>
                  <a:pt x="1255876" y="1455087"/>
                </a:cubicBezTo>
                <a:lnTo>
                  <a:pt x="1246757" y="1445951"/>
                </a:lnTo>
                <a:lnTo>
                  <a:pt x="1237638" y="1455087"/>
                </a:lnTo>
                <a:cubicBezTo>
                  <a:pt x="1199073" y="1485207"/>
                  <a:pt x="1151797" y="1499235"/>
                  <a:pt x="1104741" y="1494909"/>
                </a:cubicBezTo>
                <a:lnTo>
                  <a:pt x="1102047" y="1494175"/>
                </a:lnTo>
                <a:lnTo>
                  <a:pt x="1101194" y="1494420"/>
                </a:lnTo>
                <a:cubicBezTo>
                  <a:pt x="1085612" y="1496572"/>
                  <a:pt x="1069640" y="1496503"/>
                  <a:pt x="1053661" y="1494042"/>
                </a:cubicBezTo>
                <a:cubicBezTo>
                  <a:pt x="1024629" y="1489575"/>
                  <a:pt x="997538" y="1477491"/>
                  <a:pt x="974431" y="1459396"/>
                </a:cubicBezTo>
                <a:lnTo>
                  <a:pt x="920333" y="1390263"/>
                </a:lnTo>
                <a:lnTo>
                  <a:pt x="919102" y="1388689"/>
                </a:lnTo>
                <a:cubicBezTo>
                  <a:pt x="841198" y="1472056"/>
                  <a:pt x="724357" y="1476632"/>
                  <a:pt x="641965" y="1414676"/>
                </a:cubicBezTo>
                <a:lnTo>
                  <a:pt x="573849" y="1331089"/>
                </a:lnTo>
                <a:lnTo>
                  <a:pt x="573774" y="1330995"/>
                </a:lnTo>
                <a:cubicBezTo>
                  <a:pt x="461770" y="1402216"/>
                  <a:pt x="319200" y="1379106"/>
                  <a:pt x="231263" y="1275418"/>
                </a:cubicBezTo>
                <a:cubicBezTo>
                  <a:pt x="175609" y="1209769"/>
                  <a:pt x="149784" y="1120586"/>
                  <a:pt x="160858" y="1032153"/>
                </a:cubicBezTo>
                <a:cubicBezTo>
                  <a:pt x="160368" y="1030653"/>
                  <a:pt x="159836" y="1029185"/>
                  <a:pt x="159347" y="1027685"/>
                </a:cubicBezTo>
                <a:cubicBezTo>
                  <a:pt x="76885" y="1018429"/>
                  <a:pt x="11261" y="948086"/>
                  <a:pt x="1290" y="858283"/>
                </a:cubicBezTo>
                <a:cubicBezTo>
                  <a:pt x="-2960" y="819934"/>
                  <a:pt x="3414" y="782041"/>
                  <a:pt x="18483" y="748858"/>
                </a:cubicBezTo>
                <a:lnTo>
                  <a:pt x="27578" y="734462"/>
                </a:lnTo>
                <a:lnTo>
                  <a:pt x="15533" y="694332"/>
                </a:lnTo>
                <a:cubicBezTo>
                  <a:pt x="12587" y="675917"/>
                  <a:pt x="12056" y="656857"/>
                  <a:pt x="14181" y="637682"/>
                </a:cubicBezTo>
                <a:cubicBezTo>
                  <a:pt x="24152" y="547879"/>
                  <a:pt x="89776" y="477537"/>
                  <a:pt x="172238" y="468280"/>
                </a:cubicBezTo>
                <a:cubicBezTo>
                  <a:pt x="172727" y="466780"/>
                  <a:pt x="173259" y="465312"/>
                  <a:pt x="173749" y="463812"/>
                </a:cubicBezTo>
                <a:cubicBezTo>
                  <a:pt x="162675" y="375379"/>
                  <a:pt x="188500" y="286196"/>
                  <a:pt x="244154" y="220547"/>
                </a:cubicBezTo>
                <a:cubicBezTo>
                  <a:pt x="332091" y="116859"/>
                  <a:pt x="474661" y="93749"/>
                  <a:pt x="586665" y="164970"/>
                </a:cubicBezTo>
                <a:lnTo>
                  <a:pt x="586740" y="164876"/>
                </a:lnTo>
                <a:lnTo>
                  <a:pt x="654856" y="81289"/>
                </a:lnTo>
                <a:cubicBezTo>
                  <a:pt x="737248" y="19333"/>
                  <a:pt x="854089" y="23909"/>
                  <a:pt x="931993" y="107276"/>
                </a:cubicBezTo>
                <a:lnTo>
                  <a:pt x="933224" y="105702"/>
                </a:lnTo>
                <a:lnTo>
                  <a:pt x="987322" y="36569"/>
                </a:lnTo>
                <a:cubicBezTo>
                  <a:pt x="1010429" y="18474"/>
                  <a:pt x="1037520" y="6390"/>
                  <a:pt x="1066552" y="1923"/>
                </a:cubicBezTo>
                <a:cubicBezTo>
                  <a:pt x="1082531" y="-538"/>
                  <a:pt x="1098503" y="-607"/>
                  <a:pt x="1114085" y="1545"/>
                </a:cubicBezTo>
                <a:lnTo>
                  <a:pt x="1114938" y="1790"/>
                </a:lnTo>
                <a:close/>
              </a:path>
            </a:pathLst>
          </a:custGeom>
          <a:gradFill flip="none" rotWithShape="1">
            <a:gsLst>
              <a:gs pos="0">
                <a:srgbClr val="66CCFF">
                  <a:tint val="66000"/>
                  <a:satMod val="160000"/>
                </a:srgbClr>
              </a:gs>
              <a:gs pos="50000">
                <a:srgbClr val="66CCFF">
                  <a:tint val="44500"/>
                  <a:satMod val="160000"/>
                </a:srgbClr>
              </a:gs>
              <a:gs pos="100000">
                <a:srgbClr val="66CCFF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3" name="Freeform: Shape 312">
            <a:extLst>
              <a:ext uri="{FF2B5EF4-FFF2-40B4-BE49-F238E27FC236}">
                <a16:creationId xmlns:a16="http://schemas.microsoft.com/office/drawing/2014/main" id="{625EDA57-2F6E-B3D8-A2A3-0E0B814202F3}"/>
              </a:ext>
            </a:extLst>
          </p:cNvPr>
          <p:cNvSpPr/>
          <p:nvPr/>
        </p:nvSpPr>
        <p:spPr>
          <a:xfrm rot="21370283">
            <a:off x="4956419" y="2189701"/>
            <a:ext cx="2958821" cy="484268"/>
          </a:xfrm>
          <a:custGeom>
            <a:avLst/>
            <a:gdLst>
              <a:gd name="connsiteX0" fmla="*/ 2565339 w 2958821"/>
              <a:gd name="connsiteY0" fmla="*/ 1080 h 916395"/>
              <a:gd name="connsiteX1" fmla="*/ 2629564 w 2958821"/>
              <a:gd name="connsiteY1" fmla="*/ 18328 h 916395"/>
              <a:gd name="connsiteX2" fmla="*/ 2750747 w 2958821"/>
              <a:gd name="connsiteY2" fmla="*/ 181456 h 916395"/>
              <a:gd name="connsiteX3" fmla="*/ 2751408 w 2958821"/>
              <a:gd name="connsiteY3" fmla="*/ 181747 h 916395"/>
              <a:gd name="connsiteX4" fmla="*/ 2802649 w 2958821"/>
              <a:gd name="connsiteY4" fmla="*/ 204345 h 916395"/>
              <a:gd name="connsiteX5" fmla="*/ 2906272 w 2958821"/>
              <a:gd name="connsiteY5" fmla="*/ 339777 h 916395"/>
              <a:gd name="connsiteX6" fmla="*/ 2899311 w 2958821"/>
              <a:gd name="connsiteY6" fmla="*/ 511452 h 916395"/>
              <a:gd name="connsiteX7" fmla="*/ 2950161 w 2958821"/>
              <a:gd name="connsiteY7" fmla="*/ 773939 h 916395"/>
              <a:gd name="connsiteX8" fmla="*/ 2917203 w 2958821"/>
              <a:gd name="connsiteY8" fmla="*/ 858508 h 916395"/>
              <a:gd name="connsiteX9" fmla="*/ 2879954 w 2958821"/>
              <a:gd name="connsiteY9" fmla="*/ 906697 h 916395"/>
              <a:gd name="connsiteX10" fmla="*/ 1764717 w 2958821"/>
              <a:gd name="connsiteY10" fmla="*/ 906697 h 916395"/>
              <a:gd name="connsiteX11" fmla="*/ 1757221 w 2958821"/>
              <a:gd name="connsiteY11" fmla="*/ 916395 h 916395"/>
              <a:gd name="connsiteX12" fmla="*/ 61843 w 2958821"/>
              <a:gd name="connsiteY12" fmla="*/ 916395 h 916395"/>
              <a:gd name="connsiteX13" fmla="*/ 91242 w 2958821"/>
              <a:gd name="connsiteY13" fmla="*/ 858057 h 916395"/>
              <a:gd name="connsiteX14" fmla="*/ 1341 w 2958821"/>
              <a:gd name="connsiteY14" fmla="*/ 662844 h 916395"/>
              <a:gd name="connsiteX15" fmla="*/ 165524 w 2958821"/>
              <a:gd name="connsiteY15" fmla="*/ 489334 h 916395"/>
              <a:gd name="connsiteX16" fmla="*/ 167094 w 2958821"/>
              <a:gd name="connsiteY16" fmla="*/ 484758 h 916395"/>
              <a:gd name="connsiteX17" fmla="*/ 240229 w 2958821"/>
              <a:gd name="connsiteY17" fmla="*/ 235592 h 916395"/>
              <a:gd name="connsiteX18" fmla="*/ 596016 w 2958821"/>
              <a:gd name="connsiteY18" fmla="*/ 178669 h 916395"/>
              <a:gd name="connsiteX19" fmla="*/ 596094 w 2958821"/>
              <a:gd name="connsiteY19" fmla="*/ 178572 h 916395"/>
              <a:gd name="connsiteX20" fmla="*/ 666850 w 2958821"/>
              <a:gd name="connsiteY20" fmla="*/ 92957 h 916395"/>
              <a:gd name="connsiteX21" fmla="*/ 954730 w 2958821"/>
              <a:gd name="connsiteY21" fmla="*/ 119575 h 916395"/>
              <a:gd name="connsiteX22" fmla="*/ 956009 w 2958821"/>
              <a:gd name="connsiteY22" fmla="*/ 117962 h 916395"/>
              <a:gd name="connsiteX23" fmla="*/ 1012203 w 2958821"/>
              <a:gd name="connsiteY23" fmla="*/ 47153 h 916395"/>
              <a:gd name="connsiteX24" fmla="*/ 1094505 w 2958821"/>
              <a:gd name="connsiteY24" fmla="*/ 11667 h 916395"/>
              <a:gd name="connsiteX25" fmla="*/ 1190828 w 2958821"/>
              <a:gd name="connsiteY25" fmla="*/ 24543 h 916395"/>
              <a:gd name="connsiteX26" fmla="*/ 1265624 w 2958821"/>
              <a:gd name="connsiteY26" fmla="*/ 85988 h 916395"/>
              <a:gd name="connsiteX27" fmla="*/ 1267857 w 2958821"/>
              <a:gd name="connsiteY27" fmla="*/ 87824 h 916395"/>
              <a:gd name="connsiteX28" fmla="*/ 1442606 w 2958821"/>
              <a:gd name="connsiteY28" fmla="*/ 10779 h 916395"/>
              <a:gd name="connsiteX29" fmla="*/ 1506831 w 2958821"/>
              <a:gd name="connsiteY29" fmla="*/ 28026 h 916395"/>
              <a:gd name="connsiteX30" fmla="*/ 1586635 w 2958821"/>
              <a:gd name="connsiteY30" fmla="*/ 93315 h 916395"/>
              <a:gd name="connsiteX31" fmla="*/ 1607648 w 2958821"/>
              <a:gd name="connsiteY31" fmla="*/ 130044 h 916395"/>
              <a:gd name="connsiteX32" fmla="*/ 1626919 w 2958821"/>
              <a:gd name="connsiteY32" fmla="*/ 132155 h 916395"/>
              <a:gd name="connsiteX33" fmla="*/ 1718749 w 2958821"/>
              <a:gd name="connsiteY33" fmla="*/ 168971 h 916395"/>
              <a:gd name="connsiteX34" fmla="*/ 1718827 w 2958821"/>
              <a:gd name="connsiteY34" fmla="*/ 168874 h 916395"/>
              <a:gd name="connsiteX35" fmla="*/ 1789583 w 2958821"/>
              <a:gd name="connsiteY35" fmla="*/ 83259 h 916395"/>
              <a:gd name="connsiteX36" fmla="*/ 2077463 w 2958821"/>
              <a:gd name="connsiteY36" fmla="*/ 109877 h 916395"/>
              <a:gd name="connsiteX37" fmla="*/ 2078742 w 2958821"/>
              <a:gd name="connsiteY37" fmla="*/ 108264 h 916395"/>
              <a:gd name="connsiteX38" fmla="*/ 2134936 w 2958821"/>
              <a:gd name="connsiteY38" fmla="*/ 37455 h 916395"/>
              <a:gd name="connsiteX39" fmla="*/ 2217238 w 2958821"/>
              <a:gd name="connsiteY39" fmla="*/ 1968 h 916395"/>
              <a:gd name="connsiteX40" fmla="*/ 2313561 w 2958821"/>
              <a:gd name="connsiteY40" fmla="*/ 14845 h 916395"/>
              <a:gd name="connsiteX41" fmla="*/ 2388357 w 2958821"/>
              <a:gd name="connsiteY41" fmla="*/ 76290 h 916395"/>
              <a:gd name="connsiteX42" fmla="*/ 2390590 w 2958821"/>
              <a:gd name="connsiteY42" fmla="*/ 78126 h 916395"/>
              <a:gd name="connsiteX43" fmla="*/ 2565339 w 2958821"/>
              <a:gd name="connsiteY43" fmla="*/ 1080 h 91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958821" h="916395">
                <a:moveTo>
                  <a:pt x="2565339" y="1080"/>
                </a:moveTo>
                <a:cubicBezTo>
                  <a:pt x="2587063" y="3049"/>
                  <a:pt x="2608743" y="8731"/>
                  <a:pt x="2629564" y="18328"/>
                </a:cubicBezTo>
                <a:cubicBezTo>
                  <a:pt x="2693020" y="47577"/>
                  <a:pt x="2738524" y="108807"/>
                  <a:pt x="2750747" y="181456"/>
                </a:cubicBezTo>
                <a:lnTo>
                  <a:pt x="2751408" y="181747"/>
                </a:lnTo>
                <a:lnTo>
                  <a:pt x="2802649" y="204345"/>
                </a:lnTo>
                <a:cubicBezTo>
                  <a:pt x="2851133" y="233732"/>
                  <a:pt x="2888444" y="281684"/>
                  <a:pt x="2906272" y="339777"/>
                </a:cubicBezTo>
                <a:cubicBezTo>
                  <a:pt x="2923547" y="396001"/>
                  <a:pt x="2921085" y="457066"/>
                  <a:pt x="2899311" y="511452"/>
                </a:cubicBezTo>
                <a:cubicBezTo>
                  <a:pt x="2952835" y="586039"/>
                  <a:pt x="2971553" y="682727"/>
                  <a:pt x="2950161" y="773939"/>
                </a:cubicBezTo>
                <a:cubicBezTo>
                  <a:pt x="2943051" y="804255"/>
                  <a:pt x="2931834" y="832667"/>
                  <a:pt x="2917203" y="858508"/>
                </a:cubicBezTo>
                <a:lnTo>
                  <a:pt x="2879954" y="906697"/>
                </a:lnTo>
                <a:lnTo>
                  <a:pt x="1764717" y="906697"/>
                </a:lnTo>
                <a:lnTo>
                  <a:pt x="1757221" y="916395"/>
                </a:lnTo>
                <a:lnTo>
                  <a:pt x="61843" y="916395"/>
                </a:lnTo>
                <a:lnTo>
                  <a:pt x="91242" y="858057"/>
                </a:lnTo>
                <a:cubicBezTo>
                  <a:pt x="27827" y="818092"/>
                  <a:pt x="-7488" y="741403"/>
                  <a:pt x="1341" y="662844"/>
                </a:cubicBezTo>
                <a:cubicBezTo>
                  <a:pt x="11698" y="570863"/>
                  <a:pt x="79866" y="498815"/>
                  <a:pt x="165524" y="489334"/>
                </a:cubicBezTo>
                <a:cubicBezTo>
                  <a:pt x="166033" y="487798"/>
                  <a:pt x="166585" y="486294"/>
                  <a:pt x="167094" y="484758"/>
                </a:cubicBezTo>
                <a:cubicBezTo>
                  <a:pt x="155591" y="394180"/>
                  <a:pt x="182417" y="302834"/>
                  <a:pt x="240229" y="235592"/>
                </a:cubicBezTo>
                <a:cubicBezTo>
                  <a:pt x="331573" y="129390"/>
                  <a:pt x="479670" y="105719"/>
                  <a:pt x="596016" y="178669"/>
                </a:cubicBezTo>
                <a:lnTo>
                  <a:pt x="596094" y="178572"/>
                </a:lnTo>
                <a:lnTo>
                  <a:pt x="666850" y="92957"/>
                </a:lnTo>
                <a:cubicBezTo>
                  <a:pt x="752436" y="29499"/>
                  <a:pt x="873806" y="34186"/>
                  <a:pt x="954730" y="119575"/>
                </a:cubicBezTo>
                <a:lnTo>
                  <a:pt x="956009" y="117962"/>
                </a:lnTo>
                <a:lnTo>
                  <a:pt x="1012203" y="47153"/>
                </a:lnTo>
                <a:cubicBezTo>
                  <a:pt x="1036206" y="28620"/>
                  <a:pt x="1064347" y="16242"/>
                  <a:pt x="1094505" y="11667"/>
                </a:cubicBezTo>
                <a:cubicBezTo>
                  <a:pt x="1127700" y="6626"/>
                  <a:pt x="1160870" y="11383"/>
                  <a:pt x="1190828" y="24543"/>
                </a:cubicBezTo>
                <a:lnTo>
                  <a:pt x="1265624" y="85988"/>
                </a:lnTo>
                <a:lnTo>
                  <a:pt x="1267857" y="87824"/>
                </a:lnTo>
                <a:cubicBezTo>
                  <a:pt x="1311853" y="32384"/>
                  <a:pt x="1377432" y="4870"/>
                  <a:pt x="1442606" y="10779"/>
                </a:cubicBezTo>
                <a:cubicBezTo>
                  <a:pt x="1464330" y="12747"/>
                  <a:pt x="1486010" y="18429"/>
                  <a:pt x="1506831" y="28026"/>
                </a:cubicBezTo>
                <a:cubicBezTo>
                  <a:pt x="1538559" y="42651"/>
                  <a:pt x="1565799" y="65270"/>
                  <a:pt x="1586635" y="93315"/>
                </a:cubicBezTo>
                <a:lnTo>
                  <a:pt x="1607648" y="130044"/>
                </a:lnTo>
                <a:lnTo>
                  <a:pt x="1626919" y="132155"/>
                </a:lnTo>
                <a:cubicBezTo>
                  <a:pt x="1658592" y="138535"/>
                  <a:pt x="1689662" y="150733"/>
                  <a:pt x="1718749" y="168971"/>
                </a:cubicBezTo>
                <a:lnTo>
                  <a:pt x="1718827" y="168874"/>
                </a:lnTo>
                <a:lnTo>
                  <a:pt x="1789583" y="83259"/>
                </a:lnTo>
                <a:cubicBezTo>
                  <a:pt x="1875169" y="19801"/>
                  <a:pt x="1996539" y="24488"/>
                  <a:pt x="2077463" y="109877"/>
                </a:cubicBezTo>
                <a:lnTo>
                  <a:pt x="2078742" y="108264"/>
                </a:lnTo>
                <a:lnTo>
                  <a:pt x="2134936" y="37455"/>
                </a:lnTo>
                <a:cubicBezTo>
                  <a:pt x="2158939" y="18922"/>
                  <a:pt x="2187080" y="6544"/>
                  <a:pt x="2217238" y="1968"/>
                </a:cubicBezTo>
                <a:cubicBezTo>
                  <a:pt x="2250433" y="-3072"/>
                  <a:pt x="2283603" y="1685"/>
                  <a:pt x="2313561" y="14845"/>
                </a:cubicBezTo>
                <a:lnTo>
                  <a:pt x="2388357" y="76290"/>
                </a:lnTo>
                <a:lnTo>
                  <a:pt x="2390590" y="78126"/>
                </a:lnTo>
                <a:cubicBezTo>
                  <a:pt x="2434586" y="22686"/>
                  <a:pt x="2500165" y="-4828"/>
                  <a:pt x="2565339" y="108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9" name="Freeform: Shape 308">
            <a:extLst>
              <a:ext uri="{FF2B5EF4-FFF2-40B4-BE49-F238E27FC236}">
                <a16:creationId xmlns:a16="http://schemas.microsoft.com/office/drawing/2014/main" id="{C4F7425B-D580-02B8-008A-04B061D16CD0}"/>
              </a:ext>
            </a:extLst>
          </p:cNvPr>
          <p:cNvSpPr/>
          <p:nvPr/>
        </p:nvSpPr>
        <p:spPr>
          <a:xfrm>
            <a:off x="750315" y="597071"/>
            <a:ext cx="1695794" cy="901688"/>
          </a:xfrm>
          <a:custGeom>
            <a:avLst/>
            <a:gdLst>
              <a:gd name="connsiteX0" fmla="*/ 1117632 w 2506404"/>
              <a:gd name="connsiteY0" fmla="*/ 1056 h 1495964"/>
              <a:gd name="connsiteX1" fmla="*/ 1250529 w 2506404"/>
              <a:gd name="connsiteY1" fmla="*/ 40878 h 1495964"/>
              <a:gd name="connsiteX2" fmla="*/ 1259648 w 2506404"/>
              <a:gd name="connsiteY2" fmla="*/ 50015 h 1495964"/>
              <a:gd name="connsiteX3" fmla="*/ 1268767 w 2506404"/>
              <a:gd name="connsiteY3" fmla="*/ 40878 h 1495964"/>
              <a:gd name="connsiteX4" fmla="*/ 1401664 w 2506404"/>
              <a:gd name="connsiteY4" fmla="*/ 1056 h 1495964"/>
              <a:gd name="connsiteX5" fmla="*/ 1404357 w 2506404"/>
              <a:gd name="connsiteY5" fmla="*/ 1790 h 1495964"/>
              <a:gd name="connsiteX6" fmla="*/ 1405210 w 2506404"/>
              <a:gd name="connsiteY6" fmla="*/ 1545 h 1495964"/>
              <a:gd name="connsiteX7" fmla="*/ 1452743 w 2506404"/>
              <a:gd name="connsiteY7" fmla="*/ 1923 h 1495964"/>
              <a:gd name="connsiteX8" fmla="*/ 1531974 w 2506404"/>
              <a:gd name="connsiteY8" fmla="*/ 36569 h 1495964"/>
              <a:gd name="connsiteX9" fmla="*/ 1586071 w 2506404"/>
              <a:gd name="connsiteY9" fmla="*/ 105702 h 1495964"/>
              <a:gd name="connsiteX10" fmla="*/ 1587302 w 2506404"/>
              <a:gd name="connsiteY10" fmla="*/ 107276 h 1495964"/>
              <a:gd name="connsiteX11" fmla="*/ 1864439 w 2506404"/>
              <a:gd name="connsiteY11" fmla="*/ 81289 h 1495964"/>
              <a:gd name="connsiteX12" fmla="*/ 1932555 w 2506404"/>
              <a:gd name="connsiteY12" fmla="*/ 164876 h 1495964"/>
              <a:gd name="connsiteX13" fmla="*/ 1932631 w 2506404"/>
              <a:gd name="connsiteY13" fmla="*/ 164970 h 1495964"/>
              <a:gd name="connsiteX14" fmla="*/ 2275141 w 2506404"/>
              <a:gd name="connsiteY14" fmla="*/ 220547 h 1495964"/>
              <a:gd name="connsiteX15" fmla="*/ 2345546 w 2506404"/>
              <a:gd name="connsiteY15" fmla="*/ 463812 h 1495964"/>
              <a:gd name="connsiteX16" fmla="*/ 2347057 w 2506404"/>
              <a:gd name="connsiteY16" fmla="*/ 468280 h 1495964"/>
              <a:gd name="connsiteX17" fmla="*/ 2505114 w 2506404"/>
              <a:gd name="connsiteY17" fmla="*/ 637682 h 1495964"/>
              <a:gd name="connsiteX18" fmla="*/ 2487921 w 2506404"/>
              <a:gd name="connsiteY18" fmla="*/ 747107 h 1495964"/>
              <a:gd name="connsiteX19" fmla="*/ 2478826 w 2506404"/>
              <a:gd name="connsiteY19" fmla="*/ 761503 h 1495964"/>
              <a:gd name="connsiteX20" fmla="*/ 2490871 w 2506404"/>
              <a:gd name="connsiteY20" fmla="*/ 801633 h 1495964"/>
              <a:gd name="connsiteX21" fmla="*/ 2492223 w 2506404"/>
              <a:gd name="connsiteY21" fmla="*/ 858283 h 1495964"/>
              <a:gd name="connsiteX22" fmla="*/ 2334166 w 2506404"/>
              <a:gd name="connsiteY22" fmla="*/ 1027685 h 1495964"/>
              <a:gd name="connsiteX23" fmla="*/ 2332656 w 2506404"/>
              <a:gd name="connsiteY23" fmla="*/ 1032153 h 1495964"/>
              <a:gd name="connsiteX24" fmla="*/ 2262250 w 2506404"/>
              <a:gd name="connsiteY24" fmla="*/ 1275418 h 1495964"/>
              <a:gd name="connsiteX25" fmla="*/ 1919740 w 2506404"/>
              <a:gd name="connsiteY25" fmla="*/ 1330995 h 1495964"/>
              <a:gd name="connsiteX26" fmla="*/ 1919664 w 2506404"/>
              <a:gd name="connsiteY26" fmla="*/ 1331089 h 1495964"/>
              <a:gd name="connsiteX27" fmla="*/ 1851548 w 2506404"/>
              <a:gd name="connsiteY27" fmla="*/ 1414676 h 1495964"/>
              <a:gd name="connsiteX28" fmla="*/ 1574411 w 2506404"/>
              <a:gd name="connsiteY28" fmla="*/ 1388689 h 1495964"/>
              <a:gd name="connsiteX29" fmla="*/ 1573180 w 2506404"/>
              <a:gd name="connsiteY29" fmla="*/ 1390263 h 1495964"/>
              <a:gd name="connsiteX30" fmla="*/ 1519083 w 2506404"/>
              <a:gd name="connsiteY30" fmla="*/ 1459396 h 1495964"/>
              <a:gd name="connsiteX31" fmla="*/ 1439852 w 2506404"/>
              <a:gd name="connsiteY31" fmla="*/ 1494042 h 1495964"/>
              <a:gd name="connsiteX32" fmla="*/ 1392319 w 2506404"/>
              <a:gd name="connsiteY32" fmla="*/ 1494420 h 1495964"/>
              <a:gd name="connsiteX33" fmla="*/ 1391466 w 2506404"/>
              <a:gd name="connsiteY33" fmla="*/ 1494175 h 1495964"/>
              <a:gd name="connsiteX34" fmla="*/ 1388773 w 2506404"/>
              <a:gd name="connsiteY34" fmla="*/ 1494909 h 1495964"/>
              <a:gd name="connsiteX35" fmla="*/ 1255876 w 2506404"/>
              <a:gd name="connsiteY35" fmla="*/ 1455087 h 1495964"/>
              <a:gd name="connsiteX36" fmla="*/ 1246757 w 2506404"/>
              <a:gd name="connsiteY36" fmla="*/ 1445951 h 1495964"/>
              <a:gd name="connsiteX37" fmla="*/ 1237638 w 2506404"/>
              <a:gd name="connsiteY37" fmla="*/ 1455087 h 1495964"/>
              <a:gd name="connsiteX38" fmla="*/ 1104741 w 2506404"/>
              <a:gd name="connsiteY38" fmla="*/ 1494909 h 1495964"/>
              <a:gd name="connsiteX39" fmla="*/ 1102047 w 2506404"/>
              <a:gd name="connsiteY39" fmla="*/ 1494175 h 1495964"/>
              <a:gd name="connsiteX40" fmla="*/ 1101194 w 2506404"/>
              <a:gd name="connsiteY40" fmla="*/ 1494420 h 1495964"/>
              <a:gd name="connsiteX41" fmla="*/ 1053661 w 2506404"/>
              <a:gd name="connsiteY41" fmla="*/ 1494042 h 1495964"/>
              <a:gd name="connsiteX42" fmla="*/ 974431 w 2506404"/>
              <a:gd name="connsiteY42" fmla="*/ 1459396 h 1495964"/>
              <a:gd name="connsiteX43" fmla="*/ 920333 w 2506404"/>
              <a:gd name="connsiteY43" fmla="*/ 1390263 h 1495964"/>
              <a:gd name="connsiteX44" fmla="*/ 919102 w 2506404"/>
              <a:gd name="connsiteY44" fmla="*/ 1388689 h 1495964"/>
              <a:gd name="connsiteX45" fmla="*/ 641965 w 2506404"/>
              <a:gd name="connsiteY45" fmla="*/ 1414676 h 1495964"/>
              <a:gd name="connsiteX46" fmla="*/ 573849 w 2506404"/>
              <a:gd name="connsiteY46" fmla="*/ 1331089 h 1495964"/>
              <a:gd name="connsiteX47" fmla="*/ 573774 w 2506404"/>
              <a:gd name="connsiteY47" fmla="*/ 1330995 h 1495964"/>
              <a:gd name="connsiteX48" fmla="*/ 231263 w 2506404"/>
              <a:gd name="connsiteY48" fmla="*/ 1275418 h 1495964"/>
              <a:gd name="connsiteX49" fmla="*/ 160858 w 2506404"/>
              <a:gd name="connsiteY49" fmla="*/ 1032153 h 1495964"/>
              <a:gd name="connsiteX50" fmla="*/ 159347 w 2506404"/>
              <a:gd name="connsiteY50" fmla="*/ 1027685 h 1495964"/>
              <a:gd name="connsiteX51" fmla="*/ 1290 w 2506404"/>
              <a:gd name="connsiteY51" fmla="*/ 858283 h 1495964"/>
              <a:gd name="connsiteX52" fmla="*/ 18483 w 2506404"/>
              <a:gd name="connsiteY52" fmla="*/ 748858 h 1495964"/>
              <a:gd name="connsiteX53" fmla="*/ 27578 w 2506404"/>
              <a:gd name="connsiteY53" fmla="*/ 734462 h 1495964"/>
              <a:gd name="connsiteX54" fmla="*/ 15533 w 2506404"/>
              <a:gd name="connsiteY54" fmla="*/ 694332 h 1495964"/>
              <a:gd name="connsiteX55" fmla="*/ 14181 w 2506404"/>
              <a:gd name="connsiteY55" fmla="*/ 637682 h 1495964"/>
              <a:gd name="connsiteX56" fmla="*/ 172238 w 2506404"/>
              <a:gd name="connsiteY56" fmla="*/ 468280 h 1495964"/>
              <a:gd name="connsiteX57" fmla="*/ 173749 w 2506404"/>
              <a:gd name="connsiteY57" fmla="*/ 463812 h 1495964"/>
              <a:gd name="connsiteX58" fmla="*/ 244154 w 2506404"/>
              <a:gd name="connsiteY58" fmla="*/ 220547 h 1495964"/>
              <a:gd name="connsiteX59" fmla="*/ 586665 w 2506404"/>
              <a:gd name="connsiteY59" fmla="*/ 164970 h 1495964"/>
              <a:gd name="connsiteX60" fmla="*/ 586740 w 2506404"/>
              <a:gd name="connsiteY60" fmla="*/ 164876 h 1495964"/>
              <a:gd name="connsiteX61" fmla="*/ 654856 w 2506404"/>
              <a:gd name="connsiteY61" fmla="*/ 81289 h 1495964"/>
              <a:gd name="connsiteX62" fmla="*/ 931993 w 2506404"/>
              <a:gd name="connsiteY62" fmla="*/ 107276 h 1495964"/>
              <a:gd name="connsiteX63" fmla="*/ 933224 w 2506404"/>
              <a:gd name="connsiteY63" fmla="*/ 105702 h 1495964"/>
              <a:gd name="connsiteX64" fmla="*/ 987322 w 2506404"/>
              <a:gd name="connsiteY64" fmla="*/ 36569 h 1495964"/>
              <a:gd name="connsiteX65" fmla="*/ 1066552 w 2506404"/>
              <a:gd name="connsiteY65" fmla="*/ 1923 h 1495964"/>
              <a:gd name="connsiteX66" fmla="*/ 1114085 w 2506404"/>
              <a:gd name="connsiteY66" fmla="*/ 1545 h 1495964"/>
              <a:gd name="connsiteX67" fmla="*/ 1114938 w 2506404"/>
              <a:gd name="connsiteY67" fmla="*/ 1790 h 149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06404" h="1495964">
                <a:moveTo>
                  <a:pt x="1117632" y="1056"/>
                </a:moveTo>
                <a:cubicBezTo>
                  <a:pt x="1164688" y="-3270"/>
                  <a:pt x="1211964" y="10758"/>
                  <a:pt x="1250529" y="40878"/>
                </a:cubicBezTo>
                <a:lnTo>
                  <a:pt x="1259648" y="50015"/>
                </a:lnTo>
                <a:lnTo>
                  <a:pt x="1268767" y="40878"/>
                </a:lnTo>
                <a:cubicBezTo>
                  <a:pt x="1307332" y="10758"/>
                  <a:pt x="1354608" y="-3270"/>
                  <a:pt x="1401664" y="1056"/>
                </a:cubicBezTo>
                <a:lnTo>
                  <a:pt x="1404357" y="1790"/>
                </a:lnTo>
                <a:lnTo>
                  <a:pt x="1405210" y="1545"/>
                </a:lnTo>
                <a:cubicBezTo>
                  <a:pt x="1420793" y="-607"/>
                  <a:pt x="1436765" y="-538"/>
                  <a:pt x="1452743" y="1923"/>
                </a:cubicBezTo>
                <a:cubicBezTo>
                  <a:pt x="1481776" y="6390"/>
                  <a:pt x="1508867" y="18474"/>
                  <a:pt x="1531974" y="36569"/>
                </a:cubicBezTo>
                <a:lnTo>
                  <a:pt x="1586071" y="105702"/>
                </a:lnTo>
                <a:lnTo>
                  <a:pt x="1587302" y="107276"/>
                </a:lnTo>
                <a:cubicBezTo>
                  <a:pt x="1665207" y="23909"/>
                  <a:pt x="1782048" y="19333"/>
                  <a:pt x="1864439" y="81289"/>
                </a:cubicBezTo>
                <a:lnTo>
                  <a:pt x="1932555" y="164876"/>
                </a:lnTo>
                <a:lnTo>
                  <a:pt x="1932631" y="164970"/>
                </a:lnTo>
                <a:cubicBezTo>
                  <a:pt x="2044634" y="93749"/>
                  <a:pt x="2187205" y="116859"/>
                  <a:pt x="2275141" y="220547"/>
                </a:cubicBezTo>
                <a:cubicBezTo>
                  <a:pt x="2330795" y="286196"/>
                  <a:pt x="2356620" y="375379"/>
                  <a:pt x="2345546" y="463812"/>
                </a:cubicBezTo>
                <a:cubicBezTo>
                  <a:pt x="2346036" y="465312"/>
                  <a:pt x="2346568" y="466780"/>
                  <a:pt x="2347057" y="468280"/>
                </a:cubicBezTo>
                <a:cubicBezTo>
                  <a:pt x="2429519" y="477537"/>
                  <a:pt x="2495143" y="547879"/>
                  <a:pt x="2505114" y="637682"/>
                </a:cubicBezTo>
                <a:cubicBezTo>
                  <a:pt x="2509364" y="676032"/>
                  <a:pt x="2502989" y="713924"/>
                  <a:pt x="2487921" y="747107"/>
                </a:cubicBezTo>
                <a:lnTo>
                  <a:pt x="2478826" y="761503"/>
                </a:lnTo>
                <a:lnTo>
                  <a:pt x="2490871" y="801633"/>
                </a:lnTo>
                <a:cubicBezTo>
                  <a:pt x="2493817" y="820048"/>
                  <a:pt x="2494348" y="839108"/>
                  <a:pt x="2492223" y="858283"/>
                </a:cubicBezTo>
                <a:cubicBezTo>
                  <a:pt x="2482252" y="948086"/>
                  <a:pt x="2416628" y="1018429"/>
                  <a:pt x="2334166" y="1027685"/>
                </a:cubicBezTo>
                <a:cubicBezTo>
                  <a:pt x="2333677" y="1029185"/>
                  <a:pt x="2333145" y="1030653"/>
                  <a:pt x="2332656" y="1032153"/>
                </a:cubicBezTo>
                <a:cubicBezTo>
                  <a:pt x="2343729" y="1120586"/>
                  <a:pt x="2317904" y="1209769"/>
                  <a:pt x="2262250" y="1275418"/>
                </a:cubicBezTo>
                <a:cubicBezTo>
                  <a:pt x="2174314" y="1379106"/>
                  <a:pt x="2031743" y="1402216"/>
                  <a:pt x="1919740" y="1330995"/>
                </a:cubicBezTo>
                <a:lnTo>
                  <a:pt x="1919664" y="1331089"/>
                </a:lnTo>
                <a:lnTo>
                  <a:pt x="1851548" y="1414676"/>
                </a:lnTo>
                <a:cubicBezTo>
                  <a:pt x="1769157" y="1476632"/>
                  <a:pt x="1652316" y="1472056"/>
                  <a:pt x="1574411" y="1388689"/>
                </a:cubicBezTo>
                <a:lnTo>
                  <a:pt x="1573180" y="1390263"/>
                </a:lnTo>
                <a:lnTo>
                  <a:pt x="1519083" y="1459396"/>
                </a:lnTo>
                <a:cubicBezTo>
                  <a:pt x="1495976" y="1477491"/>
                  <a:pt x="1468885" y="1489575"/>
                  <a:pt x="1439852" y="1494042"/>
                </a:cubicBezTo>
                <a:cubicBezTo>
                  <a:pt x="1423874" y="1496503"/>
                  <a:pt x="1407902" y="1496572"/>
                  <a:pt x="1392319" y="1494420"/>
                </a:cubicBezTo>
                <a:lnTo>
                  <a:pt x="1391466" y="1494175"/>
                </a:lnTo>
                <a:lnTo>
                  <a:pt x="1388773" y="1494909"/>
                </a:lnTo>
                <a:cubicBezTo>
                  <a:pt x="1341717" y="1499235"/>
                  <a:pt x="1294441" y="1485207"/>
                  <a:pt x="1255876" y="1455087"/>
                </a:cubicBezTo>
                <a:lnTo>
                  <a:pt x="1246757" y="1445951"/>
                </a:lnTo>
                <a:lnTo>
                  <a:pt x="1237638" y="1455087"/>
                </a:lnTo>
                <a:cubicBezTo>
                  <a:pt x="1199073" y="1485207"/>
                  <a:pt x="1151797" y="1499235"/>
                  <a:pt x="1104741" y="1494909"/>
                </a:cubicBezTo>
                <a:lnTo>
                  <a:pt x="1102047" y="1494175"/>
                </a:lnTo>
                <a:lnTo>
                  <a:pt x="1101194" y="1494420"/>
                </a:lnTo>
                <a:cubicBezTo>
                  <a:pt x="1085612" y="1496572"/>
                  <a:pt x="1069640" y="1496503"/>
                  <a:pt x="1053661" y="1494042"/>
                </a:cubicBezTo>
                <a:cubicBezTo>
                  <a:pt x="1024629" y="1489575"/>
                  <a:pt x="997538" y="1477491"/>
                  <a:pt x="974431" y="1459396"/>
                </a:cubicBezTo>
                <a:lnTo>
                  <a:pt x="920333" y="1390263"/>
                </a:lnTo>
                <a:lnTo>
                  <a:pt x="919102" y="1388689"/>
                </a:lnTo>
                <a:cubicBezTo>
                  <a:pt x="841198" y="1472056"/>
                  <a:pt x="724357" y="1476632"/>
                  <a:pt x="641965" y="1414676"/>
                </a:cubicBezTo>
                <a:lnTo>
                  <a:pt x="573849" y="1331089"/>
                </a:lnTo>
                <a:lnTo>
                  <a:pt x="573774" y="1330995"/>
                </a:lnTo>
                <a:cubicBezTo>
                  <a:pt x="461770" y="1402216"/>
                  <a:pt x="319200" y="1379106"/>
                  <a:pt x="231263" y="1275418"/>
                </a:cubicBezTo>
                <a:cubicBezTo>
                  <a:pt x="175609" y="1209769"/>
                  <a:pt x="149784" y="1120586"/>
                  <a:pt x="160858" y="1032153"/>
                </a:cubicBezTo>
                <a:cubicBezTo>
                  <a:pt x="160368" y="1030653"/>
                  <a:pt x="159836" y="1029185"/>
                  <a:pt x="159347" y="1027685"/>
                </a:cubicBezTo>
                <a:cubicBezTo>
                  <a:pt x="76885" y="1018429"/>
                  <a:pt x="11261" y="948086"/>
                  <a:pt x="1290" y="858283"/>
                </a:cubicBezTo>
                <a:cubicBezTo>
                  <a:pt x="-2960" y="819934"/>
                  <a:pt x="3414" y="782041"/>
                  <a:pt x="18483" y="748858"/>
                </a:cubicBezTo>
                <a:lnTo>
                  <a:pt x="27578" y="734462"/>
                </a:lnTo>
                <a:lnTo>
                  <a:pt x="15533" y="694332"/>
                </a:lnTo>
                <a:cubicBezTo>
                  <a:pt x="12587" y="675917"/>
                  <a:pt x="12056" y="656857"/>
                  <a:pt x="14181" y="637682"/>
                </a:cubicBezTo>
                <a:cubicBezTo>
                  <a:pt x="24152" y="547879"/>
                  <a:pt x="89776" y="477537"/>
                  <a:pt x="172238" y="468280"/>
                </a:cubicBezTo>
                <a:cubicBezTo>
                  <a:pt x="172727" y="466780"/>
                  <a:pt x="173259" y="465312"/>
                  <a:pt x="173749" y="463812"/>
                </a:cubicBezTo>
                <a:cubicBezTo>
                  <a:pt x="162675" y="375379"/>
                  <a:pt x="188500" y="286196"/>
                  <a:pt x="244154" y="220547"/>
                </a:cubicBezTo>
                <a:cubicBezTo>
                  <a:pt x="332091" y="116859"/>
                  <a:pt x="474661" y="93749"/>
                  <a:pt x="586665" y="164970"/>
                </a:cubicBezTo>
                <a:lnTo>
                  <a:pt x="586740" y="164876"/>
                </a:lnTo>
                <a:lnTo>
                  <a:pt x="654856" y="81289"/>
                </a:lnTo>
                <a:cubicBezTo>
                  <a:pt x="737248" y="19333"/>
                  <a:pt x="854089" y="23909"/>
                  <a:pt x="931993" y="107276"/>
                </a:cubicBezTo>
                <a:lnTo>
                  <a:pt x="933224" y="105702"/>
                </a:lnTo>
                <a:lnTo>
                  <a:pt x="987322" y="36569"/>
                </a:lnTo>
                <a:cubicBezTo>
                  <a:pt x="1010429" y="18474"/>
                  <a:pt x="1037520" y="6390"/>
                  <a:pt x="1066552" y="1923"/>
                </a:cubicBezTo>
                <a:cubicBezTo>
                  <a:pt x="1082531" y="-538"/>
                  <a:pt x="1098503" y="-607"/>
                  <a:pt x="1114085" y="1545"/>
                </a:cubicBezTo>
                <a:lnTo>
                  <a:pt x="1114938" y="1790"/>
                </a:lnTo>
                <a:close/>
              </a:path>
            </a:pathLst>
          </a:custGeom>
          <a:gradFill flip="none" rotWithShape="1">
            <a:gsLst>
              <a:gs pos="0">
                <a:srgbClr val="66CCFF">
                  <a:tint val="66000"/>
                  <a:satMod val="160000"/>
                </a:srgbClr>
              </a:gs>
              <a:gs pos="50000">
                <a:srgbClr val="66CCFF">
                  <a:tint val="44500"/>
                  <a:satMod val="160000"/>
                </a:srgbClr>
              </a:gs>
              <a:gs pos="100000">
                <a:srgbClr val="66CCF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C9054EF1-3F26-06D3-EA83-2259BCD1D59D}"/>
              </a:ext>
            </a:extLst>
          </p:cNvPr>
          <p:cNvSpPr/>
          <p:nvPr/>
        </p:nvSpPr>
        <p:spPr>
          <a:xfrm>
            <a:off x="-76772" y="749034"/>
            <a:ext cx="1695794" cy="901688"/>
          </a:xfrm>
          <a:custGeom>
            <a:avLst/>
            <a:gdLst>
              <a:gd name="connsiteX0" fmla="*/ 1117632 w 2506404"/>
              <a:gd name="connsiteY0" fmla="*/ 1056 h 1495964"/>
              <a:gd name="connsiteX1" fmla="*/ 1250529 w 2506404"/>
              <a:gd name="connsiteY1" fmla="*/ 40878 h 1495964"/>
              <a:gd name="connsiteX2" fmla="*/ 1259648 w 2506404"/>
              <a:gd name="connsiteY2" fmla="*/ 50015 h 1495964"/>
              <a:gd name="connsiteX3" fmla="*/ 1268767 w 2506404"/>
              <a:gd name="connsiteY3" fmla="*/ 40878 h 1495964"/>
              <a:gd name="connsiteX4" fmla="*/ 1401664 w 2506404"/>
              <a:gd name="connsiteY4" fmla="*/ 1056 h 1495964"/>
              <a:gd name="connsiteX5" fmla="*/ 1404357 w 2506404"/>
              <a:gd name="connsiteY5" fmla="*/ 1790 h 1495964"/>
              <a:gd name="connsiteX6" fmla="*/ 1405210 w 2506404"/>
              <a:gd name="connsiteY6" fmla="*/ 1545 h 1495964"/>
              <a:gd name="connsiteX7" fmla="*/ 1452743 w 2506404"/>
              <a:gd name="connsiteY7" fmla="*/ 1923 h 1495964"/>
              <a:gd name="connsiteX8" fmla="*/ 1531974 w 2506404"/>
              <a:gd name="connsiteY8" fmla="*/ 36569 h 1495964"/>
              <a:gd name="connsiteX9" fmla="*/ 1586071 w 2506404"/>
              <a:gd name="connsiteY9" fmla="*/ 105702 h 1495964"/>
              <a:gd name="connsiteX10" fmla="*/ 1587302 w 2506404"/>
              <a:gd name="connsiteY10" fmla="*/ 107276 h 1495964"/>
              <a:gd name="connsiteX11" fmla="*/ 1864439 w 2506404"/>
              <a:gd name="connsiteY11" fmla="*/ 81289 h 1495964"/>
              <a:gd name="connsiteX12" fmla="*/ 1932555 w 2506404"/>
              <a:gd name="connsiteY12" fmla="*/ 164876 h 1495964"/>
              <a:gd name="connsiteX13" fmla="*/ 1932631 w 2506404"/>
              <a:gd name="connsiteY13" fmla="*/ 164970 h 1495964"/>
              <a:gd name="connsiteX14" fmla="*/ 2275141 w 2506404"/>
              <a:gd name="connsiteY14" fmla="*/ 220547 h 1495964"/>
              <a:gd name="connsiteX15" fmla="*/ 2345546 w 2506404"/>
              <a:gd name="connsiteY15" fmla="*/ 463812 h 1495964"/>
              <a:gd name="connsiteX16" fmla="*/ 2347057 w 2506404"/>
              <a:gd name="connsiteY16" fmla="*/ 468280 h 1495964"/>
              <a:gd name="connsiteX17" fmla="*/ 2505114 w 2506404"/>
              <a:gd name="connsiteY17" fmla="*/ 637682 h 1495964"/>
              <a:gd name="connsiteX18" fmla="*/ 2487921 w 2506404"/>
              <a:gd name="connsiteY18" fmla="*/ 747107 h 1495964"/>
              <a:gd name="connsiteX19" fmla="*/ 2478826 w 2506404"/>
              <a:gd name="connsiteY19" fmla="*/ 761503 h 1495964"/>
              <a:gd name="connsiteX20" fmla="*/ 2490871 w 2506404"/>
              <a:gd name="connsiteY20" fmla="*/ 801633 h 1495964"/>
              <a:gd name="connsiteX21" fmla="*/ 2492223 w 2506404"/>
              <a:gd name="connsiteY21" fmla="*/ 858283 h 1495964"/>
              <a:gd name="connsiteX22" fmla="*/ 2334166 w 2506404"/>
              <a:gd name="connsiteY22" fmla="*/ 1027685 h 1495964"/>
              <a:gd name="connsiteX23" fmla="*/ 2332656 w 2506404"/>
              <a:gd name="connsiteY23" fmla="*/ 1032153 h 1495964"/>
              <a:gd name="connsiteX24" fmla="*/ 2262250 w 2506404"/>
              <a:gd name="connsiteY24" fmla="*/ 1275418 h 1495964"/>
              <a:gd name="connsiteX25" fmla="*/ 1919740 w 2506404"/>
              <a:gd name="connsiteY25" fmla="*/ 1330995 h 1495964"/>
              <a:gd name="connsiteX26" fmla="*/ 1919664 w 2506404"/>
              <a:gd name="connsiteY26" fmla="*/ 1331089 h 1495964"/>
              <a:gd name="connsiteX27" fmla="*/ 1851548 w 2506404"/>
              <a:gd name="connsiteY27" fmla="*/ 1414676 h 1495964"/>
              <a:gd name="connsiteX28" fmla="*/ 1574411 w 2506404"/>
              <a:gd name="connsiteY28" fmla="*/ 1388689 h 1495964"/>
              <a:gd name="connsiteX29" fmla="*/ 1573180 w 2506404"/>
              <a:gd name="connsiteY29" fmla="*/ 1390263 h 1495964"/>
              <a:gd name="connsiteX30" fmla="*/ 1519083 w 2506404"/>
              <a:gd name="connsiteY30" fmla="*/ 1459396 h 1495964"/>
              <a:gd name="connsiteX31" fmla="*/ 1439852 w 2506404"/>
              <a:gd name="connsiteY31" fmla="*/ 1494042 h 1495964"/>
              <a:gd name="connsiteX32" fmla="*/ 1392319 w 2506404"/>
              <a:gd name="connsiteY32" fmla="*/ 1494420 h 1495964"/>
              <a:gd name="connsiteX33" fmla="*/ 1391466 w 2506404"/>
              <a:gd name="connsiteY33" fmla="*/ 1494175 h 1495964"/>
              <a:gd name="connsiteX34" fmla="*/ 1388773 w 2506404"/>
              <a:gd name="connsiteY34" fmla="*/ 1494909 h 1495964"/>
              <a:gd name="connsiteX35" fmla="*/ 1255876 w 2506404"/>
              <a:gd name="connsiteY35" fmla="*/ 1455087 h 1495964"/>
              <a:gd name="connsiteX36" fmla="*/ 1246757 w 2506404"/>
              <a:gd name="connsiteY36" fmla="*/ 1445951 h 1495964"/>
              <a:gd name="connsiteX37" fmla="*/ 1237638 w 2506404"/>
              <a:gd name="connsiteY37" fmla="*/ 1455087 h 1495964"/>
              <a:gd name="connsiteX38" fmla="*/ 1104741 w 2506404"/>
              <a:gd name="connsiteY38" fmla="*/ 1494909 h 1495964"/>
              <a:gd name="connsiteX39" fmla="*/ 1102047 w 2506404"/>
              <a:gd name="connsiteY39" fmla="*/ 1494175 h 1495964"/>
              <a:gd name="connsiteX40" fmla="*/ 1101194 w 2506404"/>
              <a:gd name="connsiteY40" fmla="*/ 1494420 h 1495964"/>
              <a:gd name="connsiteX41" fmla="*/ 1053661 w 2506404"/>
              <a:gd name="connsiteY41" fmla="*/ 1494042 h 1495964"/>
              <a:gd name="connsiteX42" fmla="*/ 974431 w 2506404"/>
              <a:gd name="connsiteY42" fmla="*/ 1459396 h 1495964"/>
              <a:gd name="connsiteX43" fmla="*/ 920333 w 2506404"/>
              <a:gd name="connsiteY43" fmla="*/ 1390263 h 1495964"/>
              <a:gd name="connsiteX44" fmla="*/ 919102 w 2506404"/>
              <a:gd name="connsiteY44" fmla="*/ 1388689 h 1495964"/>
              <a:gd name="connsiteX45" fmla="*/ 641965 w 2506404"/>
              <a:gd name="connsiteY45" fmla="*/ 1414676 h 1495964"/>
              <a:gd name="connsiteX46" fmla="*/ 573849 w 2506404"/>
              <a:gd name="connsiteY46" fmla="*/ 1331089 h 1495964"/>
              <a:gd name="connsiteX47" fmla="*/ 573774 w 2506404"/>
              <a:gd name="connsiteY47" fmla="*/ 1330995 h 1495964"/>
              <a:gd name="connsiteX48" fmla="*/ 231263 w 2506404"/>
              <a:gd name="connsiteY48" fmla="*/ 1275418 h 1495964"/>
              <a:gd name="connsiteX49" fmla="*/ 160858 w 2506404"/>
              <a:gd name="connsiteY49" fmla="*/ 1032153 h 1495964"/>
              <a:gd name="connsiteX50" fmla="*/ 159347 w 2506404"/>
              <a:gd name="connsiteY50" fmla="*/ 1027685 h 1495964"/>
              <a:gd name="connsiteX51" fmla="*/ 1290 w 2506404"/>
              <a:gd name="connsiteY51" fmla="*/ 858283 h 1495964"/>
              <a:gd name="connsiteX52" fmla="*/ 18483 w 2506404"/>
              <a:gd name="connsiteY52" fmla="*/ 748858 h 1495964"/>
              <a:gd name="connsiteX53" fmla="*/ 27578 w 2506404"/>
              <a:gd name="connsiteY53" fmla="*/ 734462 h 1495964"/>
              <a:gd name="connsiteX54" fmla="*/ 15533 w 2506404"/>
              <a:gd name="connsiteY54" fmla="*/ 694332 h 1495964"/>
              <a:gd name="connsiteX55" fmla="*/ 14181 w 2506404"/>
              <a:gd name="connsiteY55" fmla="*/ 637682 h 1495964"/>
              <a:gd name="connsiteX56" fmla="*/ 172238 w 2506404"/>
              <a:gd name="connsiteY56" fmla="*/ 468280 h 1495964"/>
              <a:gd name="connsiteX57" fmla="*/ 173749 w 2506404"/>
              <a:gd name="connsiteY57" fmla="*/ 463812 h 1495964"/>
              <a:gd name="connsiteX58" fmla="*/ 244154 w 2506404"/>
              <a:gd name="connsiteY58" fmla="*/ 220547 h 1495964"/>
              <a:gd name="connsiteX59" fmla="*/ 586665 w 2506404"/>
              <a:gd name="connsiteY59" fmla="*/ 164970 h 1495964"/>
              <a:gd name="connsiteX60" fmla="*/ 586740 w 2506404"/>
              <a:gd name="connsiteY60" fmla="*/ 164876 h 1495964"/>
              <a:gd name="connsiteX61" fmla="*/ 654856 w 2506404"/>
              <a:gd name="connsiteY61" fmla="*/ 81289 h 1495964"/>
              <a:gd name="connsiteX62" fmla="*/ 931993 w 2506404"/>
              <a:gd name="connsiteY62" fmla="*/ 107276 h 1495964"/>
              <a:gd name="connsiteX63" fmla="*/ 933224 w 2506404"/>
              <a:gd name="connsiteY63" fmla="*/ 105702 h 1495964"/>
              <a:gd name="connsiteX64" fmla="*/ 987322 w 2506404"/>
              <a:gd name="connsiteY64" fmla="*/ 36569 h 1495964"/>
              <a:gd name="connsiteX65" fmla="*/ 1066552 w 2506404"/>
              <a:gd name="connsiteY65" fmla="*/ 1923 h 1495964"/>
              <a:gd name="connsiteX66" fmla="*/ 1114085 w 2506404"/>
              <a:gd name="connsiteY66" fmla="*/ 1545 h 1495964"/>
              <a:gd name="connsiteX67" fmla="*/ 1114938 w 2506404"/>
              <a:gd name="connsiteY67" fmla="*/ 1790 h 149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06404" h="1495964">
                <a:moveTo>
                  <a:pt x="1117632" y="1056"/>
                </a:moveTo>
                <a:cubicBezTo>
                  <a:pt x="1164688" y="-3270"/>
                  <a:pt x="1211964" y="10758"/>
                  <a:pt x="1250529" y="40878"/>
                </a:cubicBezTo>
                <a:lnTo>
                  <a:pt x="1259648" y="50015"/>
                </a:lnTo>
                <a:lnTo>
                  <a:pt x="1268767" y="40878"/>
                </a:lnTo>
                <a:cubicBezTo>
                  <a:pt x="1307332" y="10758"/>
                  <a:pt x="1354608" y="-3270"/>
                  <a:pt x="1401664" y="1056"/>
                </a:cubicBezTo>
                <a:lnTo>
                  <a:pt x="1404357" y="1790"/>
                </a:lnTo>
                <a:lnTo>
                  <a:pt x="1405210" y="1545"/>
                </a:lnTo>
                <a:cubicBezTo>
                  <a:pt x="1420793" y="-607"/>
                  <a:pt x="1436765" y="-538"/>
                  <a:pt x="1452743" y="1923"/>
                </a:cubicBezTo>
                <a:cubicBezTo>
                  <a:pt x="1481776" y="6390"/>
                  <a:pt x="1508867" y="18474"/>
                  <a:pt x="1531974" y="36569"/>
                </a:cubicBezTo>
                <a:lnTo>
                  <a:pt x="1586071" y="105702"/>
                </a:lnTo>
                <a:lnTo>
                  <a:pt x="1587302" y="107276"/>
                </a:lnTo>
                <a:cubicBezTo>
                  <a:pt x="1665207" y="23909"/>
                  <a:pt x="1782048" y="19333"/>
                  <a:pt x="1864439" y="81289"/>
                </a:cubicBezTo>
                <a:lnTo>
                  <a:pt x="1932555" y="164876"/>
                </a:lnTo>
                <a:lnTo>
                  <a:pt x="1932631" y="164970"/>
                </a:lnTo>
                <a:cubicBezTo>
                  <a:pt x="2044634" y="93749"/>
                  <a:pt x="2187205" y="116859"/>
                  <a:pt x="2275141" y="220547"/>
                </a:cubicBezTo>
                <a:cubicBezTo>
                  <a:pt x="2330795" y="286196"/>
                  <a:pt x="2356620" y="375379"/>
                  <a:pt x="2345546" y="463812"/>
                </a:cubicBezTo>
                <a:cubicBezTo>
                  <a:pt x="2346036" y="465312"/>
                  <a:pt x="2346568" y="466780"/>
                  <a:pt x="2347057" y="468280"/>
                </a:cubicBezTo>
                <a:cubicBezTo>
                  <a:pt x="2429519" y="477537"/>
                  <a:pt x="2495143" y="547879"/>
                  <a:pt x="2505114" y="637682"/>
                </a:cubicBezTo>
                <a:cubicBezTo>
                  <a:pt x="2509364" y="676032"/>
                  <a:pt x="2502989" y="713924"/>
                  <a:pt x="2487921" y="747107"/>
                </a:cubicBezTo>
                <a:lnTo>
                  <a:pt x="2478826" y="761503"/>
                </a:lnTo>
                <a:lnTo>
                  <a:pt x="2490871" y="801633"/>
                </a:lnTo>
                <a:cubicBezTo>
                  <a:pt x="2493817" y="820048"/>
                  <a:pt x="2494348" y="839108"/>
                  <a:pt x="2492223" y="858283"/>
                </a:cubicBezTo>
                <a:cubicBezTo>
                  <a:pt x="2482252" y="948086"/>
                  <a:pt x="2416628" y="1018429"/>
                  <a:pt x="2334166" y="1027685"/>
                </a:cubicBezTo>
                <a:cubicBezTo>
                  <a:pt x="2333677" y="1029185"/>
                  <a:pt x="2333145" y="1030653"/>
                  <a:pt x="2332656" y="1032153"/>
                </a:cubicBezTo>
                <a:cubicBezTo>
                  <a:pt x="2343729" y="1120586"/>
                  <a:pt x="2317904" y="1209769"/>
                  <a:pt x="2262250" y="1275418"/>
                </a:cubicBezTo>
                <a:cubicBezTo>
                  <a:pt x="2174314" y="1379106"/>
                  <a:pt x="2031743" y="1402216"/>
                  <a:pt x="1919740" y="1330995"/>
                </a:cubicBezTo>
                <a:lnTo>
                  <a:pt x="1919664" y="1331089"/>
                </a:lnTo>
                <a:lnTo>
                  <a:pt x="1851548" y="1414676"/>
                </a:lnTo>
                <a:cubicBezTo>
                  <a:pt x="1769157" y="1476632"/>
                  <a:pt x="1652316" y="1472056"/>
                  <a:pt x="1574411" y="1388689"/>
                </a:cubicBezTo>
                <a:lnTo>
                  <a:pt x="1573180" y="1390263"/>
                </a:lnTo>
                <a:lnTo>
                  <a:pt x="1519083" y="1459396"/>
                </a:lnTo>
                <a:cubicBezTo>
                  <a:pt x="1495976" y="1477491"/>
                  <a:pt x="1468885" y="1489575"/>
                  <a:pt x="1439852" y="1494042"/>
                </a:cubicBezTo>
                <a:cubicBezTo>
                  <a:pt x="1423874" y="1496503"/>
                  <a:pt x="1407902" y="1496572"/>
                  <a:pt x="1392319" y="1494420"/>
                </a:cubicBezTo>
                <a:lnTo>
                  <a:pt x="1391466" y="1494175"/>
                </a:lnTo>
                <a:lnTo>
                  <a:pt x="1388773" y="1494909"/>
                </a:lnTo>
                <a:cubicBezTo>
                  <a:pt x="1341717" y="1499235"/>
                  <a:pt x="1294441" y="1485207"/>
                  <a:pt x="1255876" y="1455087"/>
                </a:cubicBezTo>
                <a:lnTo>
                  <a:pt x="1246757" y="1445951"/>
                </a:lnTo>
                <a:lnTo>
                  <a:pt x="1237638" y="1455087"/>
                </a:lnTo>
                <a:cubicBezTo>
                  <a:pt x="1199073" y="1485207"/>
                  <a:pt x="1151797" y="1499235"/>
                  <a:pt x="1104741" y="1494909"/>
                </a:cubicBezTo>
                <a:lnTo>
                  <a:pt x="1102047" y="1494175"/>
                </a:lnTo>
                <a:lnTo>
                  <a:pt x="1101194" y="1494420"/>
                </a:lnTo>
                <a:cubicBezTo>
                  <a:pt x="1085612" y="1496572"/>
                  <a:pt x="1069640" y="1496503"/>
                  <a:pt x="1053661" y="1494042"/>
                </a:cubicBezTo>
                <a:cubicBezTo>
                  <a:pt x="1024629" y="1489575"/>
                  <a:pt x="997538" y="1477491"/>
                  <a:pt x="974431" y="1459396"/>
                </a:cubicBezTo>
                <a:lnTo>
                  <a:pt x="920333" y="1390263"/>
                </a:lnTo>
                <a:lnTo>
                  <a:pt x="919102" y="1388689"/>
                </a:lnTo>
                <a:cubicBezTo>
                  <a:pt x="841198" y="1472056"/>
                  <a:pt x="724357" y="1476632"/>
                  <a:pt x="641965" y="1414676"/>
                </a:cubicBezTo>
                <a:lnTo>
                  <a:pt x="573849" y="1331089"/>
                </a:lnTo>
                <a:lnTo>
                  <a:pt x="573774" y="1330995"/>
                </a:lnTo>
                <a:cubicBezTo>
                  <a:pt x="461770" y="1402216"/>
                  <a:pt x="319200" y="1379106"/>
                  <a:pt x="231263" y="1275418"/>
                </a:cubicBezTo>
                <a:cubicBezTo>
                  <a:pt x="175609" y="1209769"/>
                  <a:pt x="149784" y="1120586"/>
                  <a:pt x="160858" y="1032153"/>
                </a:cubicBezTo>
                <a:cubicBezTo>
                  <a:pt x="160368" y="1030653"/>
                  <a:pt x="159836" y="1029185"/>
                  <a:pt x="159347" y="1027685"/>
                </a:cubicBezTo>
                <a:cubicBezTo>
                  <a:pt x="76885" y="1018429"/>
                  <a:pt x="11261" y="948086"/>
                  <a:pt x="1290" y="858283"/>
                </a:cubicBezTo>
                <a:cubicBezTo>
                  <a:pt x="-2960" y="819934"/>
                  <a:pt x="3414" y="782041"/>
                  <a:pt x="18483" y="748858"/>
                </a:cubicBezTo>
                <a:lnTo>
                  <a:pt x="27578" y="734462"/>
                </a:lnTo>
                <a:lnTo>
                  <a:pt x="15533" y="694332"/>
                </a:lnTo>
                <a:cubicBezTo>
                  <a:pt x="12587" y="675917"/>
                  <a:pt x="12056" y="656857"/>
                  <a:pt x="14181" y="637682"/>
                </a:cubicBezTo>
                <a:cubicBezTo>
                  <a:pt x="24152" y="547879"/>
                  <a:pt x="89776" y="477537"/>
                  <a:pt x="172238" y="468280"/>
                </a:cubicBezTo>
                <a:cubicBezTo>
                  <a:pt x="172727" y="466780"/>
                  <a:pt x="173259" y="465312"/>
                  <a:pt x="173749" y="463812"/>
                </a:cubicBezTo>
                <a:cubicBezTo>
                  <a:pt x="162675" y="375379"/>
                  <a:pt x="188500" y="286196"/>
                  <a:pt x="244154" y="220547"/>
                </a:cubicBezTo>
                <a:cubicBezTo>
                  <a:pt x="332091" y="116859"/>
                  <a:pt x="474661" y="93749"/>
                  <a:pt x="586665" y="164970"/>
                </a:cubicBezTo>
                <a:lnTo>
                  <a:pt x="586740" y="164876"/>
                </a:lnTo>
                <a:lnTo>
                  <a:pt x="654856" y="81289"/>
                </a:lnTo>
                <a:cubicBezTo>
                  <a:pt x="737248" y="19333"/>
                  <a:pt x="854089" y="23909"/>
                  <a:pt x="931993" y="107276"/>
                </a:cubicBezTo>
                <a:lnTo>
                  <a:pt x="933224" y="105702"/>
                </a:lnTo>
                <a:lnTo>
                  <a:pt x="987322" y="36569"/>
                </a:lnTo>
                <a:cubicBezTo>
                  <a:pt x="1010429" y="18474"/>
                  <a:pt x="1037520" y="6390"/>
                  <a:pt x="1066552" y="1923"/>
                </a:cubicBezTo>
                <a:cubicBezTo>
                  <a:pt x="1082531" y="-538"/>
                  <a:pt x="1098503" y="-607"/>
                  <a:pt x="1114085" y="1545"/>
                </a:cubicBezTo>
                <a:lnTo>
                  <a:pt x="1114938" y="1790"/>
                </a:lnTo>
                <a:close/>
              </a:path>
            </a:pathLst>
          </a:custGeom>
          <a:gradFill flip="none" rotWithShape="1">
            <a:gsLst>
              <a:gs pos="0">
                <a:srgbClr val="66CCFF">
                  <a:shade val="30000"/>
                  <a:satMod val="115000"/>
                </a:srgbClr>
              </a:gs>
              <a:gs pos="50000">
                <a:srgbClr val="66CCFF">
                  <a:shade val="67500"/>
                  <a:satMod val="115000"/>
                </a:srgbClr>
              </a:gs>
              <a:gs pos="100000">
                <a:srgbClr val="66CCF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6415ECC5-90EF-E4FA-0FE7-6E2D4C8484B6}"/>
              </a:ext>
            </a:extLst>
          </p:cNvPr>
          <p:cNvSpPr/>
          <p:nvPr/>
        </p:nvSpPr>
        <p:spPr>
          <a:xfrm rot="18740696">
            <a:off x="6021362" y="4754547"/>
            <a:ext cx="3883145" cy="4140387"/>
          </a:xfrm>
          <a:custGeom>
            <a:avLst/>
            <a:gdLst>
              <a:gd name="connsiteX0" fmla="*/ 171977 w 8482262"/>
              <a:gd name="connsiteY0" fmla="*/ 0 h 2833782"/>
              <a:gd name="connsiteX1" fmla="*/ 2735068 w 8482262"/>
              <a:gd name="connsiteY1" fmla="*/ 471055 h 2833782"/>
              <a:gd name="connsiteX2" fmla="*/ 7002268 w 8482262"/>
              <a:gd name="connsiteY2" fmla="*/ 1163782 h 2833782"/>
              <a:gd name="connsiteX3" fmla="*/ 8429286 w 8482262"/>
              <a:gd name="connsiteY3" fmla="*/ 1413164 h 2833782"/>
              <a:gd name="connsiteX4" fmla="*/ 5436704 w 8482262"/>
              <a:gd name="connsiteY4" fmla="*/ 2189018 h 2833782"/>
              <a:gd name="connsiteX5" fmla="*/ 532195 w 8482262"/>
              <a:gd name="connsiteY5" fmla="*/ 2826327 h 2833782"/>
              <a:gd name="connsiteX6" fmla="*/ 88850 w 8482262"/>
              <a:gd name="connsiteY6" fmla="*/ 2355273 h 2833782"/>
              <a:gd name="connsiteX7" fmla="*/ 171977 w 8482262"/>
              <a:gd name="connsiteY7" fmla="*/ 0 h 2833782"/>
              <a:gd name="connsiteX0" fmla="*/ 171977 w 8485083"/>
              <a:gd name="connsiteY0" fmla="*/ 0 h 2833782"/>
              <a:gd name="connsiteX1" fmla="*/ 2735068 w 8485083"/>
              <a:gd name="connsiteY1" fmla="*/ 471055 h 2833782"/>
              <a:gd name="connsiteX2" fmla="*/ 7002268 w 8485083"/>
              <a:gd name="connsiteY2" fmla="*/ 1163782 h 2833782"/>
              <a:gd name="connsiteX3" fmla="*/ 8429286 w 8485083"/>
              <a:gd name="connsiteY3" fmla="*/ 1413164 h 2833782"/>
              <a:gd name="connsiteX4" fmla="*/ 5382052 w 8485083"/>
              <a:gd name="connsiteY4" fmla="*/ 2285478 h 2833782"/>
              <a:gd name="connsiteX5" fmla="*/ 532195 w 8485083"/>
              <a:gd name="connsiteY5" fmla="*/ 2826327 h 2833782"/>
              <a:gd name="connsiteX6" fmla="*/ 88850 w 8485083"/>
              <a:gd name="connsiteY6" fmla="*/ 2355273 h 2833782"/>
              <a:gd name="connsiteX7" fmla="*/ 171977 w 8485083"/>
              <a:gd name="connsiteY7" fmla="*/ 0 h 283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85083" h="2833782">
                <a:moveTo>
                  <a:pt x="171977" y="0"/>
                </a:moveTo>
                <a:lnTo>
                  <a:pt x="2735068" y="471055"/>
                </a:lnTo>
                <a:lnTo>
                  <a:pt x="7002268" y="1163782"/>
                </a:lnTo>
                <a:cubicBezTo>
                  <a:pt x="7951304" y="1320800"/>
                  <a:pt x="8699322" y="1226215"/>
                  <a:pt x="8429286" y="1413164"/>
                </a:cubicBezTo>
                <a:cubicBezTo>
                  <a:pt x="8159250" y="1600113"/>
                  <a:pt x="6698234" y="2049951"/>
                  <a:pt x="5382052" y="2285478"/>
                </a:cubicBezTo>
                <a:cubicBezTo>
                  <a:pt x="4065870" y="2521005"/>
                  <a:pt x="1423504" y="2798618"/>
                  <a:pt x="532195" y="2826327"/>
                </a:cubicBezTo>
                <a:cubicBezTo>
                  <a:pt x="-359114" y="2854036"/>
                  <a:pt x="153504" y="2826328"/>
                  <a:pt x="88850" y="2355273"/>
                </a:cubicBezTo>
                <a:cubicBezTo>
                  <a:pt x="24195" y="1884219"/>
                  <a:pt x="84231" y="942109"/>
                  <a:pt x="171977" y="0"/>
                </a:cubicBezTo>
                <a:close/>
              </a:path>
            </a:pathLst>
          </a:custGeom>
          <a:gradFill>
            <a:gsLst>
              <a:gs pos="28000">
                <a:schemeClr val="accent2">
                  <a:lumMod val="40000"/>
                  <a:lumOff val="60000"/>
                </a:schemeClr>
              </a:gs>
              <a:gs pos="73000">
                <a:schemeClr val="accent2">
                  <a:lumMod val="75000"/>
                </a:schemeClr>
              </a:gs>
              <a:gs pos="55000">
                <a:schemeClr val="accent4">
                  <a:lumMod val="75000"/>
                </a:schemeClr>
              </a:gs>
            </a:gsLst>
            <a:lin ang="189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8" name="Freeform: Shape 297">
            <a:extLst>
              <a:ext uri="{FF2B5EF4-FFF2-40B4-BE49-F238E27FC236}">
                <a16:creationId xmlns:a16="http://schemas.microsoft.com/office/drawing/2014/main" id="{7DAB50AF-86AA-1D8D-61A9-71EDCE0DD275}"/>
              </a:ext>
            </a:extLst>
          </p:cNvPr>
          <p:cNvSpPr/>
          <p:nvPr/>
        </p:nvSpPr>
        <p:spPr>
          <a:xfrm>
            <a:off x="-144269" y="3144712"/>
            <a:ext cx="9401238" cy="3238459"/>
          </a:xfrm>
          <a:custGeom>
            <a:avLst/>
            <a:gdLst>
              <a:gd name="connsiteX0" fmla="*/ 171977 w 8482262"/>
              <a:gd name="connsiteY0" fmla="*/ 0 h 2833782"/>
              <a:gd name="connsiteX1" fmla="*/ 2735068 w 8482262"/>
              <a:gd name="connsiteY1" fmla="*/ 471055 h 2833782"/>
              <a:gd name="connsiteX2" fmla="*/ 7002268 w 8482262"/>
              <a:gd name="connsiteY2" fmla="*/ 1163782 h 2833782"/>
              <a:gd name="connsiteX3" fmla="*/ 8429286 w 8482262"/>
              <a:gd name="connsiteY3" fmla="*/ 1413164 h 2833782"/>
              <a:gd name="connsiteX4" fmla="*/ 5436704 w 8482262"/>
              <a:gd name="connsiteY4" fmla="*/ 2189018 h 2833782"/>
              <a:gd name="connsiteX5" fmla="*/ 532195 w 8482262"/>
              <a:gd name="connsiteY5" fmla="*/ 2826327 h 2833782"/>
              <a:gd name="connsiteX6" fmla="*/ 88850 w 8482262"/>
              <a:gd name="connsiteY6" fmla="*/ 2355273 h 2833782"/>
              <a:gd name="connsiteX7" fmla="*/ 171977 w 8482262"/>
              <a:gd name="connsiteY7" fmla="*/ 0 h 283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82262" h="2833782">
                <a:moveTo>
                  <a:pt x="171977" y="0"/>
                </a:moveTo>
                <a:lnTo>
                  <a:pt x="2735068" y="471055"/>
                </a:lnTo>
                <a:lnTo>
                  <a:pt x="7002268" y="1163782"/>
                </a:lnTo>
                <a:cubicBezTo>
                  <a:pt x="7951304" y="1320800"/>
                  <a:pt x="8690213" y="1242291"/>
                  <a:pt x="8429286" y="1413164"/>
                </a:cubicBezTo>
                <a:cubicBezTo>
                  <a:pt x="8168359" y="1584037"/>
                  <a:pt x="6752886" y="1953491"/>
                  <a:pt x="5436704" y="2189018"/>
                </a:cubicBezTo>
                <a:cubicBezTo>
                  <a:pt x="4120522" y="2424545"/>
                  <a:pt x="1423504" y="2798618"/>
                  <a:pt x="532195" y="2826327"/>
                </a:cubicBezTo>
                <a:cubicBezTo>
                  <a:pt x="-359114" y="2854036"/>
                  <a:pt x="153504" y="2826328"/>
                  <a:pt x="88850" y="2355273"/>
                </a:cubicBezTo>
                <a:cubicBezTo>
                  <a:pt x="24195" y="1884219"/>
                  <a:pt x="84231" y="942109"/>
                  <a:pt x="171977" y="0"/>
                </a:cubicBezTo>
                <a:close/>
              </a:path>
            </a:pathLst>
          </a:custGeom>
          <a:gradFill>
            <a:gsLst>
              <a:gs pos="15000">
                <a:schemeClr val="accent2">
                  <a:lumMod val="40000"/>
                  <a:lumOff val="60000"/>
                </a:schemeClr>
              </a:gs>
              <a:gs pos="65000">
                <a:schemeClr val="accent2">
                  <a:lumMod val="75000"/>
                </a:schemeClr>
              </a:gs>
              <a:gs pos="46000">
                <a:schemeClr val="accent4">
                  <a:lumMod val="75000"/>
                </a:schemeClr>
              </a:gs>
            </a:gsLst>
            <a:lin ang="189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7" name="Freeform: Shape 296">
            <a:extLst>
              <a:ext uri="{FF2B5EF4-FFF2-40B4-BE49-F238E27FC236}">
                <a16:creationId xmlns:a16="http://schemas.microsoft.com/office/drawing/2014/main" id="{E9435696-19F5-FF08-C1FC-0960314AD86B}"/>
              </a:ext>
            </a:extLst>
          </p:cNvPr>
          <p:cNvSpPr/>
          <p:nvPr/>
        </p:nvSpPr>
        <p:spPr>
          <a:xfrm>
            <a:off x="2113115" y="5804499"/>
            <a:ext cx="420164" cy="310106"/>
          </a:xfrm>
          <a:custGeom>
            <a:avLst/>
            <a:gdLst>
              <a:gd name="connsiteX0" fmla="*/ 958666 w 1220150"/>
              <a:gd name="connsiteY0" fmla="*/ 580 h 485893"/>
              <a:gd name="connsiteX1" fmla="*/ 1001346 w 1220150"/>
              <a:gd name="connsiteY1" fmla="*/ 9823 h 485893"/>
              <a:gd name="connsiteX2" fmla="*/ 1081877 w 1220150"/>
              <a:gd name="connsiteY2" fmla="*/ 97242 h 485893"/>
              <a:gd name="connsiteX3" fmla="*/ 1082316 w 1220150"/>
              <a:gd name="connsiteY3" fmla="*/ 97398 h 485893"/>
              <a:gd name="connsiteX4" fmla="*/ 1116368 w 1220150"/>
              <a:gd name="connsiteY4" fmla="*/ 109508 h 485893"/>
              <a:gd name="connsiteX5" fmla="*/ 1185229 w 1220150"/>
              <a:gd name="connsiteY5" fmla="*/ 182085 h 485893"/>
              <a:gd name="connsiteX6" fmla="*/ 1180603 w 1220150"/>
              <a:gd name="connsiteY6" fmla="*/ 274084 h 485893"/>
              <a:gd name="connsiteX7" fmla="*/ 1214395 w 1220150"/>
              <a:gd name="connsiteY7" fmla="*/ 414749 h 485893"/>
              <a:gd name="connsiteX8" fmla="*/ 1192493 w 1220150"/>
              <a:gd name="connsiteY8" fmla="*/ 460069 h 485893"/>
              <a:gd name="connsiteX9" fmla="*/ 1167740 w 1220150"/>
              <a:gd name="connsiteY9" fmla="*/ 485893 h 485893"/>
              <a:gd name="connsiteX10" fmla="*/ 41097 w 1220150"/>
              <a:gd name="connsiteY10" fmla="*/ 485893 h 485893"/>
              <a:gd name="connsiteX11" fmla="*/ 60634 w 1220150"/>
              <a:gd name="connsiteY11" fmla="*/ 454630 h 485893"/>
              <a:gd name="connsiteX12" fmla="*/ 891 w 1220150"/>
              <a:gd name="connsiteY12" fmla="*/ 350017 h 485893"/>
              <a:gd name="connsiteX13" fmla="*/ 109997 w 1220150"/>
              <a:gd name="connsiteY13" fmla="*/ 257034 h 485893"/>
              <a:gd name="connsiteX14" fmla="*/ 111040 w 1220150"/>
              <a:gd name="connsiteY14" fmla="*/ 254582 h 485893"/>
              <a:gd name="connsiteX15" fmla="*/ 159641 w 1220150"/>
              <a:gd name="connsiteY15" fmla="*/ 121056 h 485893"/>
              <a:gd name="connsiteX16" fmla="*/ 396075 w 1220150"/>
              <a:gd name="connsiteY16" fmla="*/ 90551 h 485893"/>
              <a:gd name="connsiteX17" fmla="*/ 396127 w 1220150"/>
              <a:gd name="connsiteY17" fmla="*/ 90499 h 485893"/>
              <a:gd name="connsiteX18" fmla="*/ 443147 w 1220150"/>
              <a:gd name="connsiteY18" fmla="*/ 44619 h 485893"/>
              <a:gd name="connsiteX19" fmla="*/ 634454 w 1220150"/>
              <a:gd name="connsiteY19" fmla="*/ 58883 h 485893"/>
              <a:gd name="connsiteX20" fmla="*/ 635304 w 1220150"/>
              <a:gd name="connsiteY20" fmla="*/ 58019 h 485893"/>
              <a:gd name="connsiteX21" fmla="*/ 672647 w 1220150"/>
              <a:gd name="connsiteY21" fmla="*/ 20073 h 485893"/>
              <a:gd name="connsiteX22" fmla="*/ 727340 w 1220150"/>
              <a:gd name="connsiteY22" fmla="*/ 1056 h 485893"/>
              <a:gd name="connsiteX23" fmla="*/ 791350 w 1220150"/>
              <a:gd name="connsiteY23" fmla="*/ 7956 h 485893"/>
              <a:gd name="connsiteX24" fmla="*/ 841055 w 1220150"/>
              <a:gd name="connsiteY24" fmla="*/ 40884 h 485893"/>
              <a:gd name="connsiteX25" fmla="*/ 842539 w 1220150"/>
              <a:gd name="connsiteY25" fmla="*/ 41868 h 485893"/>
              <a:gd name="connsiteX26" fmla="*/ 958666 w 1220150"/>
              <a:gd name="connsiteY26" fmla="*/ 580 h 4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20150" h="485893">
                <a:moveTo>
                  <a:pt x="958666" y="580"/>
                </a:moveTo>
                <a:cubicBezTo>
                  <a:pt x="973103" y="1635"/>
                  <a:pt x="987510" y="4680"/>
                  <a:pt x="1001346" y="9823"/>
                </a:cubicBezTo>
                <a:cubicBezTo>
                  <a:pt x="1043515" y="25497"/>
                  <a:pt x="1073754" y="58310"/>
                  <a:pt x="1081877" y="97242"/>
                </a:cubicBezTo>
                <a:lnTo>
                  <a:pt x="1082316" y="97398"/>
                </a:lnTo>
                <a:lnTo>
                  <a:pt x="1116368" y="109508"/>
                </a:lnTo>
                <a:cubicBezTo>
                  <a:pt x="1148587" y="125256"/>
                  <a:pt x="1173382" y="150953"/>
                  <a:pt x="1185229" y="182085"/>
                </a:cubicBezTo>
                <a:cubicBezTo>
                  <a:pt x="1196709" y="212215"/>
                  <a:pt x="1195073" y="244939"/>
                  <a:pt x="1180603" y="274084"/>
                </a:cubicBezTo>
                <a:cubicBezTo>
                  <a:pt x="1216172" y="314055"/>
                  <a:pt x="1228611" y="365869"/>
                  <a:pt x="1214395" y="414749"/>
                </a:cubicBezTo>
                <a:cubicBezTo>
                  <a:pt x="1209670" y="430995"/>
                  <a:pt x="1202216" y="446221"/>
                  <a:pt x="1192493" y="460069"/>
                </a:cubicBezTo>
                <a:lnTo>
                  <a:pt x="1167740" y="485893"/>
                </a:lnTo>
                <a:lnTo>
                  <a:pt x="41097" y="485893"/>
                </a:lnTo>
                <a:lnTo>
                  <a:pt x="60634" y="454630"/>
                </a:lnTo>
                <a:cubicBezTo>
                  <a:pt x="18492" y="433213"/>
                  <a:pt x="-4976" y="392116"/>
                  <a:pt x="891" y="350017"/>
                </a:cubicBezTo>
                <a:cubicBezTo>
                  <a:pt x="7774" y="300725"/>
                  <a:pt x="53074" y="262115"/>
                  <a:pt x="109997" y="257034"/>
                </a:cubicBezTo>
                <a:cubicBezTo>
                  <a:pt x="110335" y="256211"/>
                  <a:pt x="110702" y="255405"/>
                  <a:pt x="111040" y="254582"/>
                </a:cubicBezTo>
                <a:cubicBezTo>
                  <a:pt x="103396" y="206042"/>
                  <a:pt x="121223" y="157090"/>
                  <a:pt x="159641" y="121056"/>
                </a:cubicBezTo>
                <a:cubicBezTo>
                  <a:pt x="220343" y="64143"/>
                  <a:pt x="318759" y="51458"/>
                  <a:pt x="396075" y="90551"/>
                </a:cubicBezTo>
                <a:lnTo>
                  <a:pt x="396127" y="90499"/>
                </a:lnTo>
                <a:lnTo>
                  <a:pt x="443147" y="44619"/>
                </a:lnTo>
                <a:cubicBezTo>
                  <a:pt x="500022" y="10612"/>
                  <a:pt x="580677" y="13124"/>
                  <a:pt x="634454" y="58883"/>
                </a:cubicBezTo>
                <a:lnTo>
                  <a:pt x="635304" y="58019"/>
                </a:lnTo>
                <a:lnTo>
                  <a:pt x="672647" y="20073"/>
                </a:lnTo>
                <a:cubicBezTo>
                  <a:pt x="688598" y="10141"/>
                  <a:pt x="707299" y="3508"/>
                  <a:pt x="727340" y="1056"/>
                </a:cubicBezTo>
                <a:cubicBezTo>
                  <a:pt x="749399" y="-1645"/>
                  <a:pt x="771442" y="904"/>
                  <a:pt x="791350" y="7956"/>
                </a:cubicBezTo>
                <a:lnTo>
                  <a:pt x="841055" y="40884"/>
                </a:lnTo>
                <a:lnTo>
                  <a:pt x="842539" y="41868"/>
                </a:lnTo>
                <a:cubicBezTo>
                  <a:pt x="871776" y="12158"/>
                  <a:pt x="915356" y="-2586"/>
                  <a:pt x="958666" y="580"/>
                </a:cubicBezTo>
                <a:close/>
              </a:path>
            </a:pathLst>
          </a:custGeom>
          <a:solidFill>
            <a:srgbClr val="0066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EF90AD10-FD0A-FF0F-8955-D27C2F561D3D}"/>
              </a:ext>
            </a:extLst>
          </p:cNvPr>
          <p:cNvSpPr/>
          <p:nvPr/>
        </p:nvSpPr>
        <p:spPr>
          <a:xfrm>
            <a:off x="3056076" y="5737527"/>
            <a:ext cx="420164" cy="310106"/>
          </a:xfrm>
          <a:custGeom>
            <a:avLst/>
            <a:gdLst>
              <a:gd name="connsiteX0" fmla="*/ 958666 w 1220150"/>
              <a:gd name="connsiteY0" fmla="*/ 580 h 485893"/>
              <a:gd name="connsiteX1" fmla="*/ 1001346 w 1220150"/>
              <a:gd name="connsiteY1" fmla="*/ 9823 h 485893"/>
              <a:gd name="connsiteX2" fmla="*/ 1081877 w 1220150"/>
              <a:gd name="connsiteY2" fmla="*/ 97242 h 485893"/>
              <a:gd name="connsiteX3" fmla="*/ 1082316 w 1220150"/>
              <a:gd name="connsiteY3" fmla="*/ 97398 h 485893"/>
              <a:gd name="connsiteX4" fmla="*/ 1116368 w 1220150"/>
              <a:gd name="connsiteY4" fmla="*/ 109508 h 485893"/>
              <a:gd name="connsiteX5" fmla="*/ 1185229 w 1220150"/>
              <a:gd name="connsiteY5" fmla="*/ 182085 h 485893"/>
              <a:gd name="connsiteX6" fmla="*/ 1180603 w 1220150"/>
              <a:gd name="connsiteY6" fmla="*/ 274084 h 485893"/>
              <a:gd name="connsiteX7" fmla="*/ 1214395 w 1220150"/>
              <a:gd name="connsiteY7" fmla="*/ 414749 h 485893"/>
              <a:gd name="connsiteX8" fmla="*/ 1192493 w 1220150"/>
              <a:gd name="connsiteY8" fmla="*/ 460069 h 485893"/>
              <a:gd name="connsiteX9" fmla="*/ 1167740 w 1220150"/>
              <a:gd name="connsiteY9" fmla="*/ 485893 h 485893"/>
              <a:gd name="connsiteX10" fmla="*/ 41097 w 1220150"/>
              <a:gd name="connsiteY10" fmla="*/ 485893 h 485893"/>
              <a:gd name="connsiteX11" fmla="*/ 60634 w 1220150"/>
              <a:gd name="connsiteY11" fmla="*/ 454630 h 485893"/>
              <a:gd name="connsiteX12" fmla="*/ 891 w 1220150"/>
              <a:gd name="connsiteY12" fmla="*/ 350017 h 485893"/>
              <a:gd name="connsiteX13" fmla="*/ 109997 w 1220150"/>
              <a:gd name="connsiteY13" fmla="*/ 257034 h 485893"/>
              <a:gd name="connsiteX14" fmla="*/ 111040 w 1220150"/>
              <a:gd name="connsiteY14" fmla="*/ 254582 h 485893"/>
              <a:gd name="connsiteX15" fmla="*/ 159641 w 1220150"/>
              <a:gd name="connsiteY15" fmla="*/ 121056 h 485893"/>
              <a:gd name="connsiteX16" fmla="*/ 396075 w 1220150"/>
              <a:gd name="connsiteY16" fmla="*/ 90551 h 485893"/>
              <a:gd name="connsiteX17" fmla="*/ 396127 w 1220150"/>
              <a:gd name="connsiteY17" fmla="*/ 90499 h 485893"/>
              <a:gd name="connsiteX18" fmla="*/ 443147 w 1220150"/>
              <a:gd name="connsiteY18" fmla="*/ 44619 h 485893"/>
              <a:gd name="connsiteX19" fmla="*/ 634454 w 1220150"/>
              <a:gd name="connsiteY19" fmla="*/ 58883 h 485893"/>
              <a:gd name="connsiteX20" fmla="*/ 635304 w 1220150"/>
              <a:gd name="connsiteY20" fmla="*/ 58019 h 485893"/>
              <a:gd name="connsiteX21" fmla="*/ 672647 w 1220150"/>
              <a:gd name="connsiteY21" fmla="*/ 20073 h 485893"/>
              <a:gd name="connsiteX22" fmla="*/ 727340 w 1220150"/>
              <a:gd name="connsiteY22" fmla="*/ 1056 h 485893"/>
              <a:gd name="connsiteX23" fmla="*/ 791350 w 1220150"/>
              <a:gd name="connsiteY23" fmla="*/ 7956 h 485893"/>
              <a:gd name="connsiteX24" fmla="*/ 841055 w 1220150"/>
              <a:gd name="connsiteY24" fmla="*/ 40884 h 485893"/>
              <a:gd name="connsiteX25" fmla="*/ 842539 w 1220150"/>
              <a:gd name="connsiteY25" fmla="*/ 41868 h 485893"/>
              <a:gd name="connsiteX26" fmla="*/ 958666 w 1220150"/>
              <a:gd name="connsiteY26" fmla="*/ 580 h 4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20150" h="485893">
                <a:moveTo>
                  <a:pt x="958666" y="580"/>
                </a:moveTo>
                <a:cubicBezTo>
                  <a:pt x="973103" y="1635"/>
                  <a:pt x="987510" y="4680"/>
                  <a:pt x="1001346" y="9823"/>
                </a:cubicBezTo>
                <a:cubicBezTo>
                  <a:pt x="1043515" y="25497"/>
                  <a:pt x="1073754" y="58310"/>
                  <a:pt x="1081877" y="97242"/>
                </a:cubicBezTo>
                <a:lnTo>
                  <a:pt x="1082316" y="97398"/>
                </a:lnTo>
                <a:lnTo>
                  <a:pt x="1116368" y="109508"/>
                </a:lnTo>
                <a:cubicBezTo>
                  <a:pt x="1148587" y="125256"/>
                  <a:pt x="1173382" y="150953"/>
                  <a:pt x="1185229" y="182085"/>
                </a:cubicBezTo>
                <a:cubicBezTo>
                  <a:pt x="1196709" y="212215"/>
                  <a:pt x="1195073" y="244939"/>
                  <a:pt x="1180603" y="274084"/>
                </a:cubicBezTo>
                <a:cubicBezTo>
                  <a:pt x="1216172" y="314055"/>
                  <a:pt x="1228611" y="365869"/>
                  <a:pt x="1214395" y="414749"/>
                </a:cubicBezTo>
                <a:cubicBezTo>
                  <a:pt x="1209670" y="430995"/>
                  <a:pt x="1202216" y="446221"/>
                  <a:pt x="1192493" y="460069"/>
                </a:cubicBezTo>
                <a:lnTo>
                  <a:pt x="1167740" y="485893"/>
                </a:lnTo>
                <a:lnTo>
                  <a:pt x="41097" y="485893"/>
                </a:lnTo>
                <a:lnTo>
                  <a:pt x="60634" y="454630"/>
                </a:lnTo>
                <a:cubicBezTo>
                  <a:pt x="18492" y="433213"/>
                  <a:pt x="-4976" y="392116"/>
                  <a:pt x="891" y="350017"/>
                </a:cubicBezTo>
                <a:cubicBezTo>
                  <a:pt x="7774" y="300725"/>
                  <a:pt x="53074" y="262115"/>
                  <a:pt x="109997" y="257034"/>
                </a:cubicBezTo>
                <a:cubicBezTo>
                  <a:pt x="110335" y="256211"/>
                  <a:pt x="110702" y="255405"/>
                  <a:pt x="111040" y="254582"/>
                </a:cubicBezTo>
                <a:cubicBezTo>
                  <a:pt x="103396" y="206042"/>
                  <a:pt x="121223" y="157090"/>
                  <a:pt x="159641" y="121056"/>
                </a:cubicBezTo>
                <a:cubicBezTo>
                  <a:pt x="220343" y="64143"/>
                  <a:pt x="318759" y="51458"/>
                  <a:pt x="396075" y="90551"/>
                </a:cubicBezTo>
                <a:lnTo>
                  <a:pt x="396127" y="90499"/>
                </a:lnTo>
                <a:lnTo>
                  <a:pt x="443147" y="44619"/>
                </a:lnTo>
                <a:cubicBezTo>
                  <a:pt x="500022" y="10612"/>
                  <a:pt x="580677" y="13124"/>
                  <a:pt x="634454" y="58883"/>
                </a:cubicBezTo>
                <a:lnTo>
                  <a:pt x="635304" y="58019"/>
                </a:lnTo>
                <a:lnTo>
                  <a:pt x="672647" y="20073"/>
                </a:lnTo>
                <a:cubicBezTo>
                  <a:pt x="688598" y="10141"/>
                  <a:pt x="707299" y="3508"/>
                  <a:pt x="727340" y="1056"/>
                </a:cubicBezTo>
                <a:cubicBezTo>
                  <a:pt x="749399" y="-1645"/>
                  <a:pt x="771442" y="904"/>
                  <a:pt x="791350" y="7956"/>
                </a:cubicBezTo>
                <a:lnTo>
                  <a:pt x="841055" y="40884"/>
                </a:lnTo>
                <a:lnTo>
                  <a:pt x="842539" y="41868"/>
                </a:lnTo>
                <a:cubicBezTo>
                  <a:pt x="871776" y="12158"/>
                  <a:pt x="915356" y="-2586"/>
                  <a:pt x="958666" y="58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84649EEE-2286-9790-933A-3E283F7406C0}"/>
              </a:ext>
            </a:extLst>
          </p:cNvPr>
          <p:cNvSpPr/>
          <p:nvPr/>
        </p:nvSpPr>
        <p:spPr>
          <a:xfrm>
            <a:off x="1094577" y="5183822"/>
            <a:ext cx="524444" cy="167002"/>
          </a:xfrm>
          <a:custGeom>
            <a:avLst/>
            <a:gdLst>
              <a:gd name="connsiteX0" fmla="*/ 958666 w 1220150"/>
              <a:gd name="connsiteY0" fmla="*/ 580 h 485893"/>
              <a:gd name="connsiteX1" fmla="*/ 1001346 w 1220150"/>
              <a:gd name="connsiteY1" fmla="*/ 9823 h 485893"/>
              <a:gd name="connsiteX2" fmla="*/ 1081877 w 1220150"/>
              <a:gd name="connsiteY2" fmla="*/ 97242 h 485893"/>
              <a:gd name="connsiteX3" fmla="*/ 1082316 w 1220150"/>
              <a:gd name="connsiteY3" fmla="*/ 97398 h 485893"/>
              <a:gd name="connsiteX4" fmla="*/ 1116368 w 1220150"/>
              <a:gd name="connsiteY4" fmla="*/ 109508 h 485893"/>
              <a:gd name="connsiteX5" fmla="*/ 1185229 w 1220150"/>
              <a:gd name="connsiteY5" fmla="*/ 182085 h 485893"/>
              <a:gd name="connsiteX6" fmla="*/ 1180603 w 1220150"/>
              <a:gd name="connsiteY6" fmla="*/ 274084 h 485893"/>
              <a:gd name="connsiteX7" fmla="*/ 1214395 w 1220150"/>
              <a:gd name="connsiteY7" fmla="*/ 414749 h 485893"/>
              <a:gd name="connsiteX8" fmla="*/ 1192493 w 1220150"/>
              <a:gd name="connsiteY8" fmla="*/ 460069 h 485893"/>
              <a:gd name="connsiteX9" fmla="*/ 1167740 w 1220150"/>
              <a:gd name="connsiteY9" fmla="*/ 485893 h 485893"/>
              <a:gd name="connsiteX10" fmla="*/ 41097 w 1220150"/>
              <a:gd name="connsiteY10" fmla="*/ 485893 h 485893"/>
              <a:gd name="connsiteX11" fmla="*/ 60634 w 1220150"/>
              <a:gd name="connsiteY11" fmla="*/ 454630 h 485893"/>
              <a:gd name="connsiteX12" fmla="*/ 891 w 1220150"/>
              <a:gd name="connsiteY12" fmla="*/ 350017 h 485893"/>
              <a:gd name="connsiteX13" fmla="*/ 109997 w 1220150"/>
              <a:gd name="connsiteY13" fmla="*/ 257034 h 485893"/>
              <a:gd name="connsiteX14" fmla="*/ 111040 w 1220150"/>
              <a:gd name="connsiteY14" fmla="*/ 254582 h 485893"/>
              <a:gd name="connsiteX15" fmla="*/ 159641 w 1220150"/>
              <a:gd name="connsiteY15" fmla="*/ 121056 h 485893"/>
              <a:gd name="connsiteX16" fmla="*/ 396075 w 1220150"/>
              <a:gd name="connsiteY16" fmla="*/ 90551 h 485893"/>
              <a:gd name="connsiteX17" fmla="*/ 396127 w 1220150"/>
              <a:gd name="connsiteY17" fmla="*/ 90499 h 485893"/>
              <a:gd name="connsiteX18" fmla="*/ 443147 w 1220150"/>
              <a:gd name="connsiteY18" fmla="*/ 44619 h 485893"/>
              <a:gd name="connsiteX19" fmla="*/ 634454 w 1220150"/>
              <a:gd name="connsiteY19" fmla="*/ 58883 h 485893"/>
              <a:gd name="connsiteX20" fmla="*/ 635304 w 1220150"/>
              <a:gd name="connsiteY20" fmla="*/ 58019 h 485893"/>
              <a:gd name="connsiteX21" fmla="*/ 672647 w 1220150"/>
              <a:gd name="connsiteY21" fmla="*/ 20073 h 485893"/>
              <a:gd name="connsiteX22" fmla="*/ 727340 w 1220150"/>
              <a:gd name="connsiteY22" fmla="*/ 1056 h 485893"/>
              <a:gd name="connsiteX23" fmla="*/ 791350 w 1220150"/>
              <a:gd name="connsiteY23" fmla="*/ 7956 h 485893"/>
              <a:gd name="connsiteX24" fmla="*/ 841055 w 1220150"/>
              <a:gd name="connsiteY24" fmla="*/ 40884 h 485893"/>
              <a:gd name="connsiteX25" fmla="*/ 842539 w 1220150"/>
              <a:gd name="connsiteY25" fmla="*/ 41868 h 485893"/>
              <a:gd name="connsiteX26" fmla="*/ 958666 w 1220150"/>
              <a:gd name="connsiteY26" fmla="*/ 580 h 4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20150" h="485893">
                <a:moveTo>
                  <a:pt x="958666" y="580"/>
                </a:moveTo>
                <a:cubicBezTo>
                  <a:pt x="973103" y="1635"/>
                  <a:pt x="987510" y="4680"/>
                  <a:pt x="1001346" y="9823"/>
                </a:cubicBezTo>
                <a:cubicBezTo>
                  <a:pt x="1043515" y="25497"/>
                  <a:pt x="1073754" y="58310"/>
                  <a:pt x="1081877" y="97242"/>
                </a:cubicBezTo>
                <a:lnTo>
                  <a:pt x="1082316" y="97398"/>
                </a:lnTo>
                <a:lnTo>
                  <a:pt x="1116368" y="109508"/>
                </a:lnTo>
                <a:cubicBezTo>
                  <a:pt x="1148587" y="125256"/>
                  <a:pt x="1173382" y="150953"/>
                  <a:pt x="1185229" y="182085"/>
                </a:cubicBezTo>
                <a:cubicBezTo>
                  <a:pt x="1196709" y="212215"/>
                  <a:pt x="1195073" y="244939"/>
                  <a:pt x="1180603" y="274084"/>
                </a:cubicBezTo>
                <a:cubicBezTo>
                  <a:pt x="1216172" y="314055"/>
                  <a:pt x="1228611" y="365869"/>
                  <a:pt x="1214395" y="414749"/>
                </a:cubicBezTo>
                <a:cubicBezTo>
                  <a:pt x="1209670" y="430995"/>
                  <a:pt x="1202216" y="446221"/>
                  <a:pt x="1192493" y="460069"/>
                </a:cubicBezTo>
                <a:lnTo>
                  <a:pt x="1167740" y="485893"/>
                </a:lnTo>
                <a:lnTo>
                  <a:pt x="41097" y="485893"/>
                </a:lnTo>
                <a:lnTo>
                  <a:pt x="60634" y="454630"/>
                </a:lnTo>
                <a:cubicBezTo>
                  <a:pt x="18492" y="433213"/>
                  <a:pt x="-4976" y="392116"/>
                  <a:pt x="891" y="350017"/>
                </a:cubicBezTo>
                <a:cubicBezTo>
                  <a:pt x="7774" y="300725"/>
                  <a:pt x="53074" y="262115"/>
                  <a:pt x="109997" y="257034"/>
                </a:cubicBezTo>
                <a:cubicBezTo>
                  <a:pt x="110335" y="256211"/>
                  <a:pt x="110702" y="255405"/>
                  <a:pt x="111040" y="254582"/>
                </a:cubicBezTo>
                <a:cubicBezTo>
                  <a:pt x="103396" y="206042"/>
                  <a:pt x="121223" y="157090"/>
                  <a:pt x="159641" y="121056"/>
                </a:cubicBezTo>
                <a:cubicBezTo>
                  <a:pt x="220343" y="64143"/>
                  <a:pt x="318759" y="51458"/>
                  <a:pt x="396075" y="90551"/>
                </a:cubicBezTo>
                <a:lnTo>
                  <a:pt x="396127" y="90499"/>
                </a:lnTo>
                <a:lnTo>
                  <a:pt x="443147" y="44619"/>
                </a:lnTo>
                <a:cubicBezTo>
                  <a:pt x="500022" y="10612"/>
                  <a:pt x="580677" y="13124"/>
                  <a:pt x="634454" y="58883"/>
                </a:cubicBezTo>
                <a:lnTo>
                  <a:pt x="635304" y="58019"/>
                </a:lnTo>
                <a:lnTo>
                  <a:pt x="672647" y="20073"/>
                </a:lnTo>
                <a:cubicBezTo>
                  <a:pt x="688598" y="10141"/>
                  <a:pt x="707299" y="3508"/>
                  <a:pt x="727340" y="1056"/>
                </a:cubicBezTo>
                <a:cubicBezTo>
                  <a:pt x="749399" y="-1645"/>
                  <a:pt x="771442" y="904"/>
                  <a:pt x="791350" y="7956"/>
                </a:cubicBezTo>
                <a:lnTo>
                  <a:pt x="841055" y="40884"/>
                </a:lnTo>
                <a:lnTo>
                  <a:pt x="842539" y="41868"/>
                </a:lnTo>
                <a:cubicBezTo>
                  <a:pt x="871776" y="12158"/>
                  <a:pt x="915356" y="-2586"/>
                  <a:pt x="958666" y="580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644D281C-15E7-DE8A-A1B5-0D181813FC98}"/>
              </a:ext>
            </a:extLst>
          </p:cNvPr>
          <p:cNvSpPr/>
          <p:nvPr/>
        </p:nvSpPr>
        <p:spPr>
          <a:xfrm>
            <a:off x="4795373" y="4606916"/>
            <a:ext cx="524444" cy="167002"/>
          </a:xfrm>
          <a:custGeom>
            <a:avLst/>
            <a:gdLst>
              <a:gd name="connsiteX0" fmla="*/ 958666 w 1220150"/>
              <a:gd name="connsiteY0" fmla="*/ 580 h 485893"/>
              <a:gd name="connsiteX1" fmla="*/ 1001346 w 1220150"/>
              <a:gd name="connsiteY1" fmla="*/ 9823 h 485893"/>
              <a:gd name="connsiteX2" fmla="*/ 1081877 w 1220150"/>
              <a:gd name="connsiteY2" fmla="*/ 97242 h 485893"/>
              <a:gd name="connsiteX3" fmla="*/ 1082316 w 1220150"/>
              <a:gd name="connsiteY3" fmla="*/ 97398 h 485893"/>
              <a:gd name="connsiteX4" fmla="*/ 1116368 w 1220150"/>
              <a:gd name="connsiteY4" fmla="*/ 109508 h 485893"/>
              <a:gd name="connsiteX5" fmla="*/ 1185229 w 1220150"/>
              <a:gd name="connsiteY5" fmla="*/ 182085 h 485893"/>
              <a:gd name="connsiteX6" fmla="*/ 1180603 w 1220150"/>
              <a:gd name="connsiteY6" fmla="*/ 274084 h 485893"/>
              <a:gd name="connsiteX7" fmla="*/ 1214395 w 1220150"/>
              <a:gd name="connsiteY7" fmla="*/ 414749 h 485893"/>
              <a:gd name="connsiteX8" fmla="*/ 1192493 w 1220150"/>
              <a:gd name="connsiteY8" fmla="*/ 460069 h 485893"/>
              <a:gd name="connsiteX9" fmla="*/ 1167740 w 1220150"/>
              <a:gd name="connsiteY9" fmla="*/ 485893 h 485893"/>
              <a:gd name="connsiteX10" fmla="*/ 41097 w 1220150"/>
              <a:gd name="connsiteY10" fmla="*/ 485893 h 485893"/>
              <a:gd name="connsiteX11" fmla="*/ 60634 w 1220150"/>
              <a:gd name="connsiteY11" fmla="*/ 454630 h 485893"/>
              <a:gd name="connsiteX12" fmla="*/ 891 w 1220150"/>
              <a:gd name="connsiteY12" fmla="*/ 350017 h 485893"/>
              <a:gd name="connsiteX13" fmla="*/ 109997 w 1220150"/>
              <a:gd name="connsiteY13" fmla="*/ 257034 h 485893"/>
              <a:gd name="connsiteX14" fmla="*/ 111040 w 1220150"/>
              <a:gd name="connsiteY14" fmla="*/ 254582 h 485893"/>
              <a:gd name="connsiteX15" fmla="*/ 159641 w 1220150"/>
              <a:gd name="connsiteY15" fmla="*/ 121056 h 485893"/>
              <a:gd name="connsiteX16" fmla="*/ 396075 w 1220150"/>
              <a:gd name="connsiteY16" fmla="*/ 90551 h 485893"/>
              <a:gd name="connsiteX17" fmla="*/ 396127 w 1220150"/>
              <a:gd name="connsiteY17" fmla="*/ 90499 h 485893"/>
              <a:gd name="connsiteX18" fmla="*/ 443147 w 1220150"/>
              <a:gd name="connsiteY18" fmla="*/ 44619 h 485893"/>
              <a:gd name="connsiteX19" fmla="*/ 634454 w 1220150"/>
              <a:gd name="connsiteY19" fmla="*/ 58883 h 485893"/>
              <a:gd name="connsiteX20" fmla="*/ 635304 w 1220150"/>
              <a:gd name="connsiteY20" fmla="*/ 58019 h 485893"/>
              <a:gd name="connsiteX21" fmla="*/ 672647 w 1220150"/>
              <a:gd name="connsiteY21" fmla="*/ 20073 h 485893"/>
              <a:gd name="connsiteX22" fmla="*/ 727340 w 1220150"/>
              <a:gd name="connsiteY22" fmla="*/ 1056 h 485893"/>
              <a:gd name="connsiteX23" fmla="*/ 791350 w 1220150"/>
              <a:gd name="connsiteY23" fmla="*/ 7956 h 485893"/>
              <a:gd name="connsiteX24" fmla="*/ 841055 w 1220150"/>
              <a:gd name="connsiteY24" fmla="*/ 40884 h 485893"/>
              <a:gd name="connsiteX25" fmla="*/ 842539 w 1220150"/>
              <a:gd name="connsiteY25" fmla="*/ 41868 h 485893"/>
              <a:gd name="connsiteX26" fmla="*/ 958666 w 1220150"/>
              <a:gd name="connsiteY26" fmla="*/ 580 h 4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20150" h="485893">
                <a:moveTo>
                  <a:pt x="958666" y="580"/>
                </a:moveTo>
                <a:cubicBezTo>
                  <a:pt x="973103" y="1635"/>
                  <a:pt x="987510" y="4680"/>
                  <a:pt x="1001346" y="9823"/>
                </a:cubicBezTo>
                <a:cubicBezTo>
                  <a:pt x="1043515" y="25497"/>
                  <a:pt x="1073754" y="58310"/>
                  <a:pt x="1081877" y="97242"/>
                </a:cubicBezTo>
                <a:lnTo>
                  <a:pt x="1082316" y="97398"/>
                </a:lnTo>
                <a:lnTo>
                  <a:pt x="1116368" y="109508"/>
                </a:lnTo>
                <a:cubicBezTo>
                  <a:pt x="1148587" y="125256"/>
                  <a:pt x="1173382" y="150953"/>
                  <a:pt x="1185229" y="182085"/>
                </a:cubicBezTo>
                <a:cubicBezTo>
                  <a:pt x="1196709" y="212215"/>
                  <a:pt x="1195073" y="244939"/>
                  <a:pt x="1180603" y="274084"/>
                </a:cubicBezTo>
                <a:cubicBezTo>
                  <a:pt x="1216172" y="314055"/>
                  <a:pt x="1228611" y="365869"/>
                  <a:pt x="1214395" y="414749"/>
                </a:cubicBezTo>
                <a:cubicBezTo>
                  <a:pt x="1209670" y="430995"/>
                  <a:pt x="1202216" y="446221"/>
                  <a:pt x="1192493" y="460069"/>
                </a:cubicBezTo>
                <a:lnTo>
                  <a:pt x="1167740" y="485893"/>
                </a:lnTo>
                <a:lnTo>
                  <a:pt x="41097" y="485893"/>
                </a:lnTo>
                <a:lnTo>
                  <a:pt x="60634" y="454630"/>
                </a:lnTo>
                <a:cubicBezTo>
                  <a:pt x="18492" y="433213"/>
                  <a:pt x="-4976" y="392116"/>
                  <a:pt x="891" y="350017"/>
                </a:cubicBezTo>
                <a:cubicBezTo>
                  <a:pt x="7774" y="300725"/>
                  <a:pt x="53074" y="262115"/>
                  <a:pt x="109997" y="257034"/>
                </a:cubicBezTo>
                <a:cubicBezTo>
                  <a:pt x="110335" y="256211"/>
                  <a:pt x="110702" y="255405"/>
                  <a:pt x="111040" y="254582"/>
                </a:cubicBezTo>
                <a:cubicBezTo>
                  <a:pt x="103396" y="206042"/>
                  <a:pt x="121223" y="157090"/>
                  <a:pt x="159641" y="121056"/>
                </a:cubicBezTo>
                <a:cubicBezTo>
                  <a:pt x="220343" y="64143"/>
                  <a:pt x="318759" y="51458"/>
                  <a:pt x="396075" y="90551"/>
                </a:cubicBezTo>
                <a:lnTo>
                  <a:pt x="396127" y="90499"/>
                </a:lnTo>
                <a:lnTo>
                  <a:pt x="443147" y="44619"/>
                </a:lnTo>
                <a:cubicBezTo>
                  <a:pt x="500022" y="10612"/>
                  <a:pt x="580677" y="13124"/>
                  <a:pt x="634454" y="58883"/>
                </a:cubicBezTo>
                <a:lnTo>
                  <a:pt x="635304" y="58019"/>
                </a:lnTo>
                <a:lnTo>
                  <a:pt x="672647" y="20073"/>
                </a:lnTo>
                <a:cubicBezTo>
                  <a:pt x="688598" y="10141"/>
                  <a:pt x="707299" y="3508"/>
                  <a:pt x="727340" y="1056"/>
                </a:cubicBezTo>
                <a:cubicBezTo>
                  <a:pt x="749399" y="-1645"/>
                  <a:pt x="771442" y="904"/>
                  <a:pt x="791350" y="7956"/>
                </a:cubicBezTo>
                <a:lnTo>
                  <a:pt x="841055" y="40884"/>
                </a:lnTo>
                <a:lnTo>
                  <a:pt x="842539" y="41868"/>
                </a:lnTo>
                <a:cubicBezTo>
                  <a:pt x="871776" y="12158"/>
                  <a:pt x="915356" y="-2586"/>
                  <a:pt x="958666" y="580"/>
                </a:cubicBezTo>
                <a:close/>
              </a:path>
            </a:pathLst>
          </a:custGeom>
          <a:solidFill>
            <a:srgbClr val="33996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9" name="Freeform: Shape 288">
            <a:extLst>
              <a:ext uri="{FF2B5EF4-FFF2-40B4-BE49-F238E27FC236}">
                <a16:creationId xmlns:a16="http://schemas.microsoft.com/office/drawing/2014/main" id="{8193A1CC-BDD5-2AC4-B3F7-3D52DE7CA6C9}"/>
              </a:ext>
            </a:extLst>
          </p:cNvPr>
          <p:cNvSpPr/>
          <p:nvPr/>
        </p:nvSpPr>
        <p:spPr>
          <a:xfrm>
            <a:off x="1886918" y="4521997"/>
            <a:ext cx="605842" cy="299724"/>
          </a:xfrm>
          <a:custGeom>
            <a:avLst/>
            <a:gdLst>
              <a:gd name="connsiteX0" fmla="*/ 958666 w 1220150"/>
              <a:gd name="connsiteY0" fmla="*/ 580 h 485893"/>
              <a:gd name="connsiteX1" fmla="*/ 1001346 w 1220150"/>
              <a:gd name="connsiteY1" fmla="*/ 9823 h 485893"/>
              <a:gd name="connsiteX2" fmla="*/ 1081877 w 1220150"/>
              <a:gd name="connsiteY2" fmla="*/ 97242 h 485893"/>
              <a:gd name="connsiteX3" fmla="*/ 1082316 w 1220150"/>
              <a:gd name="connsiteY3" fmla="*/ 97398 h 485893"/>
              <a:gd name="connsiteX4" fmla="*/ 1116368 w 1220150"/>
              <a:gd name="connsiteY4" fmla="*/ 109508 h 485893"/>
              <a:gd name="connsiteX5" fmla="*/ 1185229 w 1220150"/>
              <a:gd name="connsiteY5" fmla="*/ 182085 h 485893"/>
              <a:gd name="connsiteX6" fmla="*/ 1180603 w 1220150"/>
              <a:gd name="connsiteY6" fmla="*/ 274084 h 485893"/>
              <a:gd name="connsiteX7" fmla="*/ 1214395 w 1220150"/>
              <a:gd name="connsiteY7" fmla="*/ 414749 h 485893"/>
              <a:gd name="connsiteX8" fmla="*/ 1192493 w 1220150"/>
              <a:gd name="connsiteY8" fmla="*/ 460069 h 485893"/>
              <a:gd name="connsiteX9" fmla="*/ 1167740 w 1220150"/>
              <a:gd name="connsiteY9" fmla="*/ 485893 h 485893"/>
              <a:gd name="connsiteX10" fmla="*/ 41097 w 1220150"/>
              <a:gd name="connsiteY10" fmla="*/ 485893 h 485893"/>
              <a:gd name="connsiteX11" fmla="*/ 60634 w 1220150"/>
              <a:gd name="connsiteY11" fmla="*/ 454630 h 485893"/>
              <a:gd name="connsiteX12" fmla="*/ 891 w 1220150"/>
              <a:gd name="connsiteY12" fmla="*/ 350017 h 485893"/>
              <a:gd name="connsiteX13" fmla="*/ 109997 w 1220150"/>
              <a:gd name="connsiteY13" fmla="*/ 257034 h 485893"/>
              <a:gd name="connsiteX14" fmla="*/ 111040 w 1220150"/>
              <a:gd name="connsiteY14" fmla="*/ 254582 h 485893"/>
              <a:gd name="connsiteX15" fmla="*/ 159641 w 1220150"/>
              <a:gd name="connsiteY15" fmla="*/ 121056 h 485893"/>
              <a:gd name="connsiteX16" fmla="*/ 396075 w 1220150"/>
              <a:gd name="connsiteY16" fmla="*/ 90551 h 485893"/>
              <a:gd name="connsiteX17" fmla="*/ 396127 w 1220150"/>
              <a:gd name="connsiteY17" fmla="*/ 90499 h 485893"/>
              <a:gd name="connsiteX18" fmla="*/ 443147 w 1220150"/>
              <a:gd name="connsiteY18" fmla="*/ 44619 h 485893"/>
              <a:gd name="connsiteX19" fmla="*/ 634454 w 1220150"/>
              <a:gd name="connsiteY19" fmla="*/ 58883 h 485893"/>
              <a:gd name="connsiteX20" fmla="*/ 635304 w 1220150"/>
              <a:gd name="connsiteY20" fmla="*/ 58019 h 485893"/>
              <a:gd name="connsiteX21" fmla="*/ 672647 w 1220150"/>
              <a:gd name="connsiteY21" fmla="*/ 20073 h 485893"/>
              <a:gd name="connsiteX22" fmla="*/ 727340 w 1220150"/>
              <a:gd name="connsiteY22" fmla="*/ 1056 h 485893"/>
              <a:gd name="connsiteX23" fmla="*/ 791350 w 1220150"/>
              <a:gd name="connsiteY23" fmla="*/ 7956 h 485893"/>
              <a:gd name="connsiteX24" fmla="*/ 841055 w 1220150"/>
              <a:gd name="connsiteY24" fmla="*/ 40884 h 485893"/>
              <a:gd name="connsiteX25" fmla="*/ 842539 w 1220150"/>
              <a:gd name="connsiteY25" fmla="*/ 41868 h 485893"/>
              <a:gd name="connsiteX26" fmla="*/ 958666 w 1220150"/>
              <a:gd name="connsiteY26" fmla="*/ 580 h 4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20150" h="485893">
                <a:moveTo>
                  <a:pt x="958666" y="580"/>
                </a:moveTo>
                <a:cubicBezTo>
                  <a:pt x="973103" y="1635"/>
                  <a:pt x="987510" y="4680"/>
                  <a:pt x="1001346" y="9823"/>
                </a:cubicBezTo>
                <a:cubicBezTo>
                  <a:pt x="1043515" y="25497"/>
                  <a:pt x="1073754" y="58310"/>
                  <a:pt x="1081877" y="97242"/>
                </a:cubicBezTo>
                <a:lnTo>
                  <a:pt x="1082316" y="97398"/>
                </a:lnTo>
                <a:lnTo>
                  <a:pt x="1116368" y="109508"/>
                </a:lnTo>
                <a:cubicBezTo>
                  <a:pt x="1148587" y="125256"/>
                  <a:pt x="1173382" y="150953"/>
                  <a:pt x="1185229" y="182085"/>
                </a:cubicBezTo>
                <a:cubicBezTo>
                  <a:pt x="1196709" y="212215"/>
                  <a:pt x="1195073" y="244939"/>
                  <a:pt x="1180603" y="274084"/>
                </a:cubicBezTo>
                <a:cubicBezTo>
                  <a:pt x="1216172" y="314055"/>
                  <a:pt x="1228611" y="365869"/>
                  <a:pt x="1214395" y="414749"/>
                </a:cubicBezTo>
                <a:cubicBezTo>
                  <a:pt x="1209670" y="430995"/>
                  <a:pt x="1202216" y="446221"/>
                  <a:pt x="1192493" y="460069"/>
                </a:cubicBezTo>
                <a:lnTo>
                  <a:pt x="1167740" y="485893"/>
                </a:lnTo>
                <a:lnTo>
                  <a:pt x="41097" y="485893"/>
                </a:lnTo>
                <a:lnTo>
                  <a:pt x="60634" y="454630"/>
                </a:lnTo>
                <a:cubicBezTo>
                  <a:pt x="18492" y="433213"/>
                  <a:pt x="-4976" y="392116"/>
                  <a:pt x="891" y="350017"/>
                </a:cubicBezTo>
                <a:cubicBezTo>
                  <a:pt x="7774" y="300725"/>
                  <a:pt x="53074" y="262115"/>
                  <a:pt x="109997" y="257034"/>
                </a:cubicBezTo>
                <a:cubicBezTo>
                  <a:pt x="110335" y="256211"/>
                  <a:pt x="110702" y="255405"/>
                  <a:pt x="111040" y="254582"/>
                </a:cubicBezTo>
                <a:cubicBezTo>
                  <a:pt x="103396" y="206042"/>
                  <a:pt x="121223" y="157090"/>
                  <a:pt x="159641" y="121056"/>
                </a:cubicBezTo>
                <a:cubicBezTo>
                  <a:pt x="220343" y="64143"/>
                  <a:pt x="318759" y="51458"/>
                  <a:pt x="396075" y="90551"/>
                </a:cubicBezTo>
                <a:lnTo>
                  <a:pt x="396127" y="90499"/>
                </a:lnTo>
                <a:lnTo>
                  <a:pt x="443147" y="44619"/>
                </a:lnTo>
                <a:cubicBezTo>
                  <a:pt x="500022" y="10612"/>
                  <a:pt x="580677" y="13124"/>
                  <a:pt x="634454" y="58883"/>
                </a:cubicBezTo>
                <a:lnTo>
                  <a:pt x="635304" y="58019"/>
                </a:lnTo>
                <a:lnTo>
                  <a:pt x="672647" y="20073"/>
                </a:lnTo>
                <a:cubicBezTo>
                  <a:pt x="688598" y="10141"/>
                  <a:pt x="707299" y="3508"/>
                  <a:pt x="727340" y="1056"/>
                </a:cubicBezTo>
                <a:cubicBezTo>
                  <a:pt x="749399" y="-1645"/>
                  <a:pt x="771442" y="904"/>
                  <a:pt x="791350" y="7956"/>
                </a:cubicBezTo>
                <a:lnTo>
                  <a:pt x="841055" y="40884"/>
                </a:lnTo>
                <a:lnTo>
                  <a:pt x="842539" y="41868"/>
                </a:lnTo>
                <a:cubicBezTo>
                  <a:pt x="871776" y="12158"/>
                  <a:pt x="915356" y="-2586"/>
                  <a:pt x="958666" y="58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3" name="Freeform: Shape 282">
            <a:extLst>
              <a:ext uri="{FF2B5EF4-FFF2-40B4-BE49-F238E27FC236}">
                <a16:creationId xmlns:a16="http://schemas.microsoft.com/office/drawing/2014/main" id="{3F967363-89CA-8C52-929C-0BE62A1B54F0}"/>
              </a:ext>
            </a:extLst>
          </p:cNvPr>
          <p:cNvSpPr/>
          <p:nvPr/>
        </p:nvSpPr>
        <p:spPr>
          <a:xfrm>
            <a:off x="2515242" y="5671233"/>
            <a:ext cx="615295" cy="442695"/>
          </a:xfrm>
          <a:custGeom>
            <a:avLst/>
            <a:gdLst>
              <a:gd name="connsiteX0" fmla="*/ 640759 w 1220150"/>
              <a:gd name="connsiteY0" fmla="*/ 311 h 658563"/>
              <a:gd name="connsiteX1" fmla="*/ 654911 w 1220150"/>
              <a:gd name="connsiteY1" fmla="*/ 1813 h 658563"/>
              <a:gd name="connsiteX2" fmla="*/ 547430 w 1220150"/>
              <a:gd name="connsiteY2" fmla="*/ 167419 h 658563"/>
              <a:gd name="connsiteX3" fmla="*/ 529463 w 1220150"/>
              <a:gd name="connsiteY3" fmla="*/ 195388 h 658563"/>
              <a:gd name="connsiteX4" fmla="*/ 539962 w 1220150"/>
              <a:gd name="connsiteY4" fmla="*/ 194509 h 658563"/>
              <a:gd name="connsiteX5" fmla="*/ 583686 w 1220150"/>
              <a:gd name="connsiteY5" fmla="*/ 203908 h 658563"/>
              <a:gd name="connsiteX6" fmla="*/ 618652 w 1220150"/>
              <a:gd name="connsiteY6" fmla="*/ 150209 h 658563"/>
              <a:gd name="connsiteX7" fmla="*/ 668766 w 1220150"/>
              <a:gd name="connsiteY7" fmla="*/ 84941 h 658563"/>
              <a:gd name="connsiteX8" fmla="*/ 631951 w 1220150"/>
              <a:gd name="connsiteY8" fmla="*/ 198511 h 658563"/>
              <a:gd name="connsiteX9" fmla="*/ 621490 w 1220150"/>
              <a:gd name="connsiteY9" fmla="*/ 223901 h 658563"/>
              <a:gd name="connsiteX10" fmla="*/ 634454 w 1220150"/>
              <a:gd name="connsiteY10" fmla="*/ 231553 h 658563"/>
              <a:gd name="connsiteX11" fmla="*/ 635304 w 1220150"/>
              <a:gd name="connsiteY11" fmla="*/ 230689 h 658563"/>
              <a:gd name="connsiteX12" fmla="*/ 672647 w 1220150"/>
              <a:gd name="connsiteY12" fmla="*/ 192743 h 658563"/>
              <a:gd name="connsiteX13" fmla="*/ 727340 w 1220150"/>
              <a:gd name="connsiteY13" fmla="*/ 173726 h 658563"/>
              <a:gd name="connsiteX14" fmla="*/ 738606 w 1220150"/>
              <a:gd name="connsiteY14" fmla="*/ 173655 h 658563"/>
              <a:gd name="connsiteX15" fmla="*/ 764341 w 1220150"/>
              <a:gd name="connsiteY15" fmla="*/ 135393 h 658563"/>
              <a:gd name="connsiteX16" fmla="*/ 862730 w 1220150"/>
              <a:gd name="connsiteY16" fmla="*/ 1813 h 658563"/>
              <a:gd name="connsiteX17" fmla="*/ 788817 w 1220150"/>
              <a:gd name="connsiteY17" fmla="*/ 154632 h 658563"/>
              <a:gd name="connsiteX18" fmla="*/ 776723 w 1220150"/>
              <a:gd name="connsiteY18" fmla="*/ 177294 h 658563"/>
              <a:gd name="connsiteX19" fmla="*/ 791350 w 1220150"/>
              <a:gd name="connsiteY19" fmla="*/ 180626 h 658563"/>
              <a:gd name="connsiteX20" fmla="*/ 841055 w 1220150"/>
              <a:gd name="connsiteY20" fmla="*/ 213554 h 658563"/>
              <a:gd name="connsiteX21" fmla="*/ 842539 w 1220150"/>
              <a:gd name="connsiteY21" fmla="*/ 214538 h 658563"/>
              <a:gd name="connsiteX22" fmla="*/ 895325 w 1220150"/>
              <a:gd name="connsiteY22" fmla="*/ 181566 h 658563"/>
              <a:gd name="connsiteX23" fmla="*/ 897765 w 1220150"/>
              <a:gd name="connsiteY23" fmla="*/ 181245 h 658563"/>
              <a:gd name="connsiteX24" fmla="*/ 924317 w 1220150"/>
              <a:gd name="connsiteY24" fmla="*/ 149668 h 658563"/>
              <a:gd name="connsiteX25" fmla="*/ 987420 w 1220150"/>
              <a:gd name="connsiteY25" fmla="*/ 84941 h 658563"/>
              <a:gd name="connsiteX26" fmla="*/ 957330 w 1220150"/>
              <a:gd name="connsiteY26" fmla="*/ 146745 h 658563"/>
              <a:gd name="connsiteX27" fmla="*/ 939185 w 1220150"/>
              <a:gd name="connsiteY27" fmla="*/ 175808 h 658563"/>
              <a:gd name="connsiteX28" fmla="*/ 958666 w 1220150"/>
              <a:gd name="connsiteY28" fmla="*/ 173250 h 658563"/>
              <a:gd name="connsiteX29" fmla="*/ 1001346 w 1220150"/>
              <a:gd name="connsiteY29" fmla="*/ 182493 h 658563"/>
              <a:gd name="connsiteX30" fmla="*/ 1054379 w 1220150"/>
              <a:gd name="connsiteY30" fmla="*/ 217481 h 658563"/>
              <a:gd name="connsiteX31" fmla="*/ 1065908 w 1220150"/>
              <a:gd name="connsiteY31" fmla="*/ 239465 h 658563"/>
              <a:gd name="connsiteX32" fmla="*/ 1068410 w 1220150"/>
              <a:gd name="connsiteY32" fmla="*/ 237232 h 658563"/>
              <a:gd name="connsiteX33" fmla="*/ 1209093 w 1220150"/>
              <a:gd name="connsiteY33" fmla="*/ 126504 h 658563"/>
              <a:gd name="connsiteX34" fmla="*/ 1162375 w 1220150"/>
              <a:gd name="connsiteY34" fmla="*/ 246162 h 658563"/>
              <a:gd name="connsiteX35" fmla="*/ 1133723 w 1220150"/>
              <a:gd name="connsiteY35" fmla="*/ 294768 h 658563"/>
              <a:gd name="connsiteX36" fmla="*/ 1158438 w 1220150"/>
              <a:gd name="connsiteY36" fmla="*/ 312698 h 658563"/>
              <a:gd name="connsiteX37" fmla="*/ 1185229 w 1220150"/>
              <a:gd name="connsiteY37" fmla="*/ 354755 h 658563"/>
              <a:gd name="connsiteX38" fmla="*/ 1180603 w 1220150"/>
              <a:gd name="connsiteY38" fmla="*/ 446754 h 658563"/>
              <a:gd name="connsiteX39" fmla="*/ 1214395 w 1220150"/>
              <a:gd name="connsiteY39" fmla="*/ 587419 h 658563"/>
              <a:gd name="connsiteX40" fmla="*/ 1192493 w 1220150"/>
              <a:gd name="connsiteY40" fmla="*/ 632739 h 658563"/>
              <a:gd name="connsiteX41" fmla="*/ 1167740 w 1220150"/>
              <a:gd name="connsiteY41" fmla="*/ 658563 h 658563"/>
              <a:gd name="connsiteX42" fmla="*/ 41097 w 1220150"/>
              <a:gd name="connsiteY42" fmla="*/ 658563 h 658563"/>
              <a:gd name="connsiteX43" fmla="*/ 60634 w 1220150"/>
              <a:gd name="connsiteY43" fmla="*/ 627300 h 658563"/>
              <a:gd name="connsiteX44" fmla="*/ 891 w 1220150"/>
              <a:gd name="connsiteY44" fmla="*/ 522687 h 658563"/>
              <a:gd name="connsiteX45" fmla="*/ 109997 w 1220150"/>
              <a:gd name="connsiteY45" fmla="*/ 429704 h 658563"/>
              <a:gd name="connsiteX46" fmla="*/ 111040 w 1220150"/>
              <a:gd name="connsiteY46" fmla="*/ 427252 h 658563"/>
              <a:gd name="connsiteX47" fmla="*/ 159641 w 1220150"/>
              <a:gd name="connsiteY47" fmla="*/ 293726 h 658563"/>
              <a:gd name="connsiteX48" fmla="*/ 335051 w 1220150"/>
              <a:gd name="connsiteY48" fmla="*/ 243492 h 658563"/>
              <a:gd name="connsiteX49" fmla="*/ 343843 w 1220150"/>
              <a:gd name="connsiteY49" fmla="*/ 246334 h 658563"/>
              <a:gd name="connsiteX50" fmla="*/ 366767 w 1220150"/>
              <a:gd name="connsiteY50" fmla="*/ 199024 h 658563"/>
              <a:gd name="connsiteX51" fmla="*/ 391675 w 1220150"/>
              <a:gd name="connsiteY51" fmla="*/ 154213 h 658563"/>
              <a:gd name="connsiteX52" fmla="*/ 640759 w 1220150"/>
              <a:gd name="connsiteY52" fmla="*/ 311 h 65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20150" h="658563">
                <a:moveTo>
                  <a:pt x="640759" y="311"/>
                </a:moveTo>
                <a:cubicBezTo>
                  <a:pt x="647695" y="-388"/>
                  <a:pt x="652602" y="81"/>
                  <a:pt x="654911" y="1813"/>
                </a:cubicBezTo>
                <a:cubicBezTo>
                  <a:pt x="668766" y="12204"/>
                  <a:pt x="600792" y="92734"/>
                  <a:pt x="547430" y="167419"/>
                </a:cubicBezTo>
                <a:lnTo>
                  <a:pt x="529463" y="195388"/>
                </a:lnTo>
                <a:lnTo>
                  <a:pt x="539962" y="194509"/>
                </a:lnTo>
                <a:lnTo>
                  <a:pt x="583686" y="203908"/>
                </a:lnTo>
                <a:lnTo>
                  <a:pt x="618652" y="150209"/>
                </a:lnTo>
                <a:cubicBezTo>
                  <a:pt x="643655" y="112794"/>
                  <a:pt x="662416" y="87250"/>
                  <a:pt x="668766" y="84941"/>
                </a:cubicBezTo>
                <a:cubicBezTo>
                  <a:pt x="678291" y="81478"/>
                  <a:pt x="658592" y="133216"/>
                  <a:pt x="631951" y="198511"/>
                </a:cubicBezTo>
                <a:lnTo>
                  <a:pt x="621490" y="223901"/>
                </a:lnTo>
                <a:lnTo>
                  <a:pt x="634454" y="231553"/>
                </a:lnTo>
                <a:lnTo>
                  <a:pt x="635304" y="230689"/>
                </a:lnTo>
                <a:lnTo>
                  <a:pt x="672647" y="192743"/>
                </a:lnTo>
                <a:cubicBezTo>
                  <a:pt x="688598" y="182811"/>
                  <a:pt x="707299" y="176178"/>
                  <a:pt x="727340" y="173726"/>
                </a:cubicBezTo>
                <a:lnTo>
                  <a:pt x="738606" y="173655"/>
                </a:lnTo>
                <a:lnTo>
                  <a:pt x="764341" y="135393"/>
                </a:lnTo>
                <a:cubicBezTo>
                  <a:pt x="815971" y="58963"/>
                  <a:pt x="857535" y="-785"/>
                  <a:pt x="862730" y="1813"/>
                </a:cubicBezTo>
                <a:cubicBezTo>
                  <a:pt x="867926" y="4411"/>
                  <a:pt x="833181" y="71302"/>
                  <a:pt x="788817" y="154632"/>
                </a:cubicBezTo>
                <a:lnTo>
                  <a:pt x="776723" y="177294"/>
                </a:lnTo>
                <a:lnTo>
                  <a:pt x="791350" y="180626"/>
                </a:lnTo>
                <a:lnTo>
                  <a:pt x="841055" y="213554"/>
                </a:lnTo>
                <a:lnTo>
                  <a:pt x="842539" y="214538"/>
                </a:lnTo>
                <a:cubicBezTo>
                  <a:pt x="857158" y="199683"/>
                  <a:pt x="875362" y="188570"/>
                  <a:pt x="895325" y="181566"/>
                </a:cubicBezTo>
                <a:lnTo>
                  <a:pt x="897765" y="181245"/>
                </a:lnTo>
                <a:lnTo>
                  <a:pt x="924317" y="149668"/>
                </a:lnTo>
                <a:cubicBezTo>
                  <a:pt x="957546" y="110918"/>
                  <a:pt x="981647" y="84941"/>
                  <a:pt x="987420" y="84941"/>
                </a:cubicBezTo>
                <a:cubicBezTo>
                  <a:pt x="993193" y="84941"/>
                  <a:pt x="979916" y="109620"/>
                  <a:pt x="957330" y="146745"/>
                </a:cubicBezTo>
                <a:lnTo>
                  <a:pt x="939185" y="175808"/>
                </a:lnTo>
                <a:lnTo>
                  <a:pt x="958666" y="173250"/>
                </a:lnTo>
                <a:cubicBezTo>
                  <a:pt x="973103" y="174305"/>
                  <a:pt x="987510" y="177350"/>
                  <a:pt x="1001346" y="182493"/>
                </a:cubicBezTo>
                <a:cubicBezTo>
                  <a:pt x="1022431" y="190330"/>
                  <a:pt x="1040533" y="202452"/>
                  <a:pt x="1054379" y="217481"/>
                </a:cubicBezTo>
                <a:lnTo>
                  <a:pt x="1065908" y="239465"/>
                </a:lnTo>
                <a:lnTo>
                  <a:pt x="1068410" y="237232"/>
                </a:lnTo>
                <a:cubicBezTo>
                  <a:pt x="1141119" y="172722"/>
                  <a:pt x="1200434" y="122174"/>
                  <a:pt x="1209093" y="126504"/>
                </a:cubicBezTo>
                <a:cubicBezTo>
                  <a:pt x="1217752" y="130834"/>
                  <a:pt x="1198161" y="180948"/>
                  <a:pt x="1162375" y="246162"/>
                </a:cubicBezTo>
                <a:lnTo>
                  <a:pt x="1133723" y="294768"/>
                </a:lnTo>
                <a:lnTo>
                  <a:pt x="1158438" y="312698"/>
                </a:lnTo>
                <a:cubicBezTo>
                  <a:pt x="1170145" y="324982"/>
                  <a:pt x="1179306" y="339189"/>
                  <a:pt x="1185229" y="354755"/>
                </a:cubicBezTo>
                <a:cubicBezTo>
                  <a:pt x="1196709" y="384885"/>
                  <a:pt x="1195073" y="417609"/>
                  <a:pt x="1180603" y="446754"/>
                </a:cubicBezTo>
                <a:cubicBezTo>
                  <a:pt x="1216172" y="486725"/>
                  <a:pt x="1228611" y="538539"/>
                  <a:pt x="1214395" y="587419"/>
                </a:cubicBezTo>
                <a:cubicBezTo>
                  <a:pt x="1209670" y="603665"/>
                  <a:pt x="1202216" y="618891"/>
                  <a:pt x="1192493" y="632739"/>
                </a:cubicBezTo>
                <a:lnTo>
                  <a:pt x="1167740" y="658563"/>
                </a:lnTo>
                <a:lnTo>
                  <a:pt x="41097" y="658563"/>
                </a:lnTo>
                <a:lnTo>
                  <a:pt x="60634" y="627300"/>
                </a:lnTo>
                <a:cubicBezTo>
                  <a:pt x="18492" y="605883"/>
                  <a:pt x="-4976" y="564786"/>
                  <a:pt x="891" y="522687"/>
                </a:cubicBezTo>
                <a:cubicBezTo>
                  <a:pt x="7774" y="473395"/>
                  <a:pt x="53074" y="434785"/>
                  <a:pt x="109997" y="429704"/>
                </a:cubicBezTo>
                <a:cubicBezTo>
                  <a:pt x="110335" y="428881"/>
                  <a:pt x="110702" y="428075"/>
                  <a:pt x="111040" y="427252"/>
                </a:cubicBezTo>
                <a:cubicBezTo>
                  <a:pt x="103396" y="378712"/>
                  <a:pt x="121223" y="329760"/>
                  <a:pt x="159641" y="293726"/>
                </a:cubicBezTo>
                <a:cubicBezTo>
                  <a:pt x="205167" y="251041"/>
                  <a:pt x="271908" y="233235"/>
                  <a:pt x="335051" y="243492"/>
                </a:cubicBezTo>
                <a:lnTo>
                  <a:pt x="343843" y="246334"/>
                </a:lnTo>
                <a:lnTo>
                  <a:pt x="366767" y="199024"/>
                </a:lnTo>
                <a:cubicBezTo>
                  <a:pt x="375692" y="181814"/>
                  <a:pt x="384171" y="166625"/>
                  <a:pt x="391675" y="154213"/>
                </a:cubicBezTo>
                <a:cubicBezTo>
                  <a:pt x="444207" y="67334"/>
                  <a:pt x="592205" y="5204"/>
                  <a:pt x="640759" y="311"/>
                </a:cubicBez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CBBF2544-77DD-2BC3-D2BE-B29C858FC2F4}"/>
              </a:ext>
            </a:extLst>
          </p:cNvPr>
          <p:cNvSpPr/>
          <p:nvPr/>
        </p:nvSpPr>
        <p:spPr>
          <a:xfrm>
            <a:off x="4329904" y="5338875"/>
            <a:ext cx="615295" cy="442695"/>
          </a:xfrm>
          <a:custGeom>
            <a:avLst/>
            <a:gdLst>
              <a:gd name="connsiteX0" fmla="*/ 640759 w 1220150"/>
              <a:gd name="connsiteY0" fmla="*/ 311 h 658563"/>
              <a:gd name="connsiteX1" fmla="*/ 654911 w 1220150"/>
              <a:gd name="connsiteY1" fmla="*/ 1813 h 658563"/>
              <a:gd name="connsiteX2" fmla="*/ 547430 w 1220150"/>
              <a:gd name="connsiteY2" fmla="*/ 167419 h 658563"/>
              <a:gd name="connsiteX3" fmla="*/ 529463 w 1220150"/>
              <a:gd name="connsiteY3" fmla="*/ 195388 h 658563"/>
              <a:gd name="connsiteX4" fmla="*/ 539962 w 1220150"/>
              <a:gd name="connsiteY4" fmla="*/ 194509 h 658563"/>
              <a:gd name="connsiteX5" fmla="*/ 583686 w 1220150"/>
              <a:gd name="connsiteY5" fmla="*/ 203908 h 658563"/>
              <a:gd name="connsiteX6" fmla="*/ 618652 w 1220150"/>
              <a:gd name="connsiteY6" fmla="*/ 150209 h 658563"/>
              <a:gd name="connsiteX7" fmla="*/ 668766 w 1220150"/>
              <a:gd name="connsiteY7" fmla="*/ 84941 h 658563"/>
              <a:gd name="connsiteX8" fmla="*/ 631951 w 1220150"/>
              <a:gd name="connsiteY8" fmla="*/ 198511 h 658563"/>
              <a:gd name="connsiteX9" fmla="*/ 621490 w 1220150"/>
              <a:gd name="connsiteY9" fmla="*/ 223901 h 658563"/>
              <a:gd name="connsiteX10" fmla="*/ 634454 w 1220150"/>
              <a:gd name="connsiteY10" fmla="*/ 231553 h 658563"/>
              <a:gd name="connsiteX11" fmla="*/ 635304 w 1220150"/>
              <a:gd name="connsiteY11" fmla="*/ 230689 h 658563"/>
              <a:gd name="connsiteX12" fmla="*/ 672647 w 1220150"/>
              <a:gd name="connsiteY12" fmla="*/ 192743 h 658563"/>
              <a:gd name="connsiteX13" fmla="*/ 727340 w 1220150"/>
              <a:gd name="connsiteY13" fmla="*/ 173726 h 658563"/>
              <a:gd name="connsiteX14" fmla="*/ 738606 w 1220150"/>
              <a:gd name="connsiteY14" fmla="*/ 173655 h 658563"/>
              <a:gd name="connsiteX15" fmla="*/ 764341 w 1220150"/>
              <a:gd name="connsiteY15" fmla="*/ 135393 h 658563"/>
              <a:gd name="connsiteX16" fmla="*/ 862730 w 1220150"/>
              <a:gd name="connsiteY16" fmla="*/ 1813 h 658563"/>
              <a:gd name="connsiteX17" fmla="*/ 788817 w 1220150"/>
              <a:gd name="connsiteY17" fmla="*/ 154632 h 658563"/>
              <a:gd name="connsiteX18" fmla="*/ 776723 w 1220150"/>
              <a:gd name="connsiteY18" fmla="*/ 177294 h 658563"/>
              <a:gd name="connsiteX19" fmla="*/ 791350 w 1220150"/>
              <a:gd name="connsiteY19" fmla="*/ 180626 h 658563"/>
              <a:gd name="connsiteX20" fmla="*/ 841055 w 1220150"/>
              <a:gd name="connsiteY20" fmla="*/ 213554 h 658563"/>
              <a:gd name="connsiteX21" fmla="*/ 842539 w 1220150"/>
              <a:gd name="connsiteY21" fmla="*/ 214538 h 658563"/>
              <a:gd name="connsiteX22" fmla="*/ 895325 w 1220150"/>
              <a:gd name="connsiteY22" fmla="*/ 181566 h 658563"/>
              <a:gd name="connsiteX23" fmla="*/ 897765 w 1220150"/>
              <a:gd name="connsiteY23" fmla="*/ 181245 h 658563"/>
              <a:gd name="connsiteX24" fmla="*/ 924317 w 1220150"/>
              <a:gd name="connsiteY24" fmla="*/ 149668 h 658563"/>
              <a:gd name="connsiteX25" fmla="*/ 987420 w 1220150"/>
              <a:gd name="connsiteY25" fmla="*/ 84941 h 658563"/>
              <a:gd name="connsiteX26" fmla="*/ 957330 w 1220150"/>
              <a:gd name="connsiteY26" fmla="*/ 146745 h 658563"/>
              <a:gd name="connsiteX27" fmla="*/ 939185 w 1220150"/>
              <a:gd name="connsiteY27" fmla="*/ 175808 h 658563"/>
              <a:gd name="connsiteX28" fmla="*/ 958666 w 1220150"/>
              <a:gd name="connsiteY28" fmla="*/ 173250 h 658563"/>
              <a:gd name="connsiteX29" fmla="*/ 1001346 w 1220150"/>
              <a:gd name="connsiteY29" fmla="*/ 182493 h 658563"/>
              <a:gd name="connsiteX30" fmla="*/ 1054379 w 1220150"/>
              <a:gd name="connsiteY30" fmla="*/ 217481 h 658563"/>
              <a:gd name="connsiteX31" fmla="*/ 1065908 w 1220150"/>
              <a:gd name="connsiteY31" fmla="*/ 239465 h 658563"/>
              <a:gd name="connsiteX32" fmla="*/ 1068410 w 1220150"/>
              <a:gd name="connsiteY32" fmla="*/ 237232 h 658563"/>
              <a:gd name="connsiteX33" fmla="*/ 1209093 w 1220150"/>
              <a:gd name="connsiteY33" fmla="*/ 126504 h 658563"/>
              <a:gd name="connsiteX34" fmla="*/ 1162375 w 1220150"/>
              <a:gd name="connsiteY34" fmla="*/ 246162 h 658563"/>
              <a:gd name="connsiteX35" fmla="*/ 1133723 w 1220150"/>
              <a:gd name="connsiteY35" fmla="*/ 294768 h 658563"/>
              <a:gd name="connsiteX36" fmla="*/ 1158438 w 1220150"/>
              <a:gd name="connsiteY36" fmla="*/ 312698 h 658563"/>
              <a:gd name="connsiteX37" fmla="*/ 1185229 w 1220150"/>
              <a:gd name="connsiteY37" fmla="*/ 354755 h 658563"/>
              <a:gd name="connsiteX38" fmla="*/ 1180603 w 1220150"/>
              <a:gd name="connsiteY38" fmla="*/ 446754 h 658563"/>
              <a:gd name="connsiteX39" fmla="*/ 1214395 w 1220150"/>
              <a:gd name="connsiteY39" fmla="*/ 587419 h 658563"/>
              <a:gd name="connsiteX40" fmla="*/ 1192493 w 1220150"/>
              <a:gd name="connsiteY40" fmla="*/ 632739 h 658563"/>
              <a:gd name="connsiteX41" fmla="*/ 1167740 w 1220150"/>
              <a:gd name="connsiteY41" fmla="*/ 658563 h 658563"/>
              <a:gd name="connsiteX42" fmla="*/ 41097 w 1220150"/>
              <a:gd name="connsiteY42" fmla="*/ 658563 h 658563"/>
              <a:gd name="connsiteX43" fmla="*/ 60634 w 1220150"/>
              <a:gd name="connsiteY43" fmla="*/ 627300 h 658563"/>
              <a:gd name="connsiteX44" fmla="*/ 891 w 1220150"/>
              <a:gd name="connsiteY44" fmla="*/ 522687 h 658563"/>
              <a:gd name="connsiteX45" fmla="*/ 109997 w 1220150"/>
              <a:gd name="connsiteY45" fmla="*/ 429704 h 658563"/>
              <a:gd name="connsiteX46" fmla="*/ 111040 w 1220150"/>
              <a:gd name="connsiteY46" fmla="*/ 427252 h 658563"/>
              <a:gd name="connsiteX47" fmla="*/ 159641 w 1220150"/>
              <a:gd name="connsiteY47" fmla="*/ 293726 h 658563"/>
              <a:gd name="connsiteX48" fmla="*/ 335051 w 1220150"/>
              <a:gd name="connsiteY48" fmla="*/ 243492 h 658563"/>
              <a:gd name="connsiteX49" fmla="*/ 343843 w 1220150"/>
              <a:gd name="connsiteY49" fmla="*/ 246334 h 658563"/>
              <a:gd name="connsiteX50" fmla="*/ 366767 w 1220150"/>
              <a:gd name="connsiteY50" fmla="*/ 199024 h 658563"/>
              <a:gd name="connsiteX51" fmla="*/ 391675 w 1220150"/>
              <a:gd name="connsiteY51" fmla="*/ 154213 h 658563"/>
              <a:gd name="connsiteX52" fmla="*/ 640759 w 1220150"/>
              <a:gd name="connsiteY52" fmla="*/ 311 h 65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20150" h="658563">
                <a:moveTo>
                  <a:pt x="640759" y="311"/>
                </a:moveTo>
                <a:cubicBezTo>
                  <a:pt x="647695" y="-388"/>
                  <a:pt x="652602" y="81"/>
                  <a:pt x="654911" y="1813"/>
                </a:cubicBezTo>
                <a:cubicBezTo>
                  <a:pt x="668766" y="12204"/>
                  <a:pt x="600792" y="92734"/>
                  <a:pt x="547430" y="167419"/>
                </a:cubicBezTo>
                <a:lnTo>
                  <a:pt x="529463" y="195388"/>
                </a:lnTo>
                <a:lnTo>
                  <a:pt x="539962" y="194509"/>
                </a:lnTo>
                <a:lnTo>
                  <a:pt x="583686" y="203908"/>
                </a:lnTo>
                <a:lnTo>
                  <a:pt x="618652" y="150209"/>
                </a:lnTo>
                <a:cubicBezTo>
                  <a:pt x="643655" y="112794"/>
                  <a:pt x="662416" y="87250"/>
                  <a:pt x="668766" y="84941"/>
                </a:cubicBezTo>
                <a:cubicBezTo>
                  <a:pt x="678291" y="81478"/>
                  <a:pt x="658592" y="133216"/>
                  <a:pt x="631951" y="198511"/>
                </a:cubicBezTo>
                <a:lnTo>
                  <a:pt x="621490" y="223901"/>
                </a:lnTo>
                <a:lnTo>
                  <a:pt x="634454" y="231553"/>
                </a:lnTo>
                <a:lnTo>
                  <a:pt x="635304" y="230689"/>
                </a:lnTo>
                <a:lnTo>
                  <a:pt x="672647" y="192743"/>
                </a:lnTo>
                <a:cubicBezTo>
                  <a:pt x="688598" y="182811"/>
                  <a:pt x="707299" y="176178"/>
                  <a:pt x="727340" y="173726"/>
                </a:cubicBezTo>
                <a:lnTo>
                  <a:pt x="738606" y="173655"/>
                </a:lnTo>
                <a:lnTo>
                  <a:pt x="764341" y="135393"/>
                </a:lnTo>
                <a:cubicBezTo>
                  <a:pt x="815971" y="58963"/>
                  <a:pt x="857535" y="-785"/>
                  <a:pt x="862730" y="1813"/>
                </a:cubicBezTo>
                <a:cubicBezTo>
                  <a:pt x="867926" y="4411"/>
                  <a:pt x="833181" y="71302"/>
                  <a:pt x="788817" y="154632"/>
                </a:cubicBezTo>
                <a:lnTo>
                  <a:pt x="776723" y="177294"/>
                </a:lnTo>
                <a:lnTo>
                  <a:pt x="791350" y="180626"/>
                </a:lnTo>
                <a:lnTo>
                  <a:pt x="841055" y="213554"/>
                </a:lnTo>
                <a:lnTo>
                  <a:pt x="842539" y="214538"/>
                </a:lnTo>
                <a:cubicBezTo>
                  <a:pt x="857158" y="199683"/>
                  <a:pt x="875362" y="188570"/>
                  <a:pt x="895325" y="181566"/>
                </a:cubicBezTo>
                <a:lnTo>
                  <a:pt x="897765" y="181245"/>
                </a:lnTo>
                <a:lnTo>
                  <a:pt x="924317" y="149668"/>
                </a:lnTo>
                <a:cubicBezTo>
                  <a:pt x="957546" y="110918"/>
                  <a:pt x="981647" y="84941"/>
                  <a:pt x="987420" y="84941"/>
                </a:cubicBezTo>
                <a:cubicBezTo>
                  <a:pt x="993193" y="84941"/>
                  <a:pt x="979916" y="109620"/>
                  <a:pt x="957330" y="146745"/>
                </a:cubicBezTo>
                <a:lnTo>
                  <a:pt x="939185" y="175808"/>
                </a:lnTo>
                <a:lnTo>
                  <a:pt x="958666" y="173250"/>
                </a:lnTo>
                <a:cubicBezTo>
                  <a:pt x="973103" y="174305"/>
                  <a:pt x="987510" y="177350"/>
                  <a:pt x="1001346" y="182493"/>
                </a:cubicBezTo>
                <a:cubicBezTo>
                  <a:pt x="1022431" y="190330"/>
                  <a:pt x="1040533" y="202452"/>
                  <a:pt x="1054379" y="217481"/>
                </a:cubicBezTo>
                <a:lnTo>
                  <a:pt x="1065908" y="239465"/>
                </a:lnTo>
                <a:lnTo>
                  <a:pt x="1068410" y="237232"/>
                </a:lnTo>
                <a:cubicBezTo>
                  <a:pt x="1141119" y="172722"/>
                  <a:pt x="1200434" y="122174"/>
                  <a:pt x="1209093" y="126504"/>
                </a:cubicBezTo>
                <a:cubicBezTo>
                  <a:pt x="1217752" y="130834"/>
                  <a:pt x="1198161" y="180948"/>
                  <a:pt x="1162375" y="246162"/>
                </a:cubicBezTo>
                <a:lnTo>
                  <a:pt x="1133723" y="294768"/>
                </a:lnTo>
                <a:lnTo>
                  <a:pt x="1158438" y="312698"/>
                </a:lnTo>
                <a:cubicBezTo>
                  <a:pt x="1170145" y="324982"/>
                  <a:pt x="1179306" y="339189"/>
                  <a:pt x="1185229" y="354755"/>
                </a:cubicBezTo>
                <a:cubicBezTo>
                  <a:pt x="1196709" y="384885"/>
                  <a:pt x="1195073" y="417609"/>
                  <a:pt x="1180603" y="446754"/>
                </a:cubicBezTo>
                <a:cubicBezTo>
                  <a:pt x="1216172" y="486725"/>
                  <a:pt x="1228611" y="538539"/>
                  <a:pt x="1214395" y="587419"/>
                </a:cubicBezTo>
                <a:cubicBezTo>
                  <a:pt x="1209670" y="603665"/>
                  <a:pt x="1202216" y="618891"/>
                  <a:pt x="1192493" y="632739"/>
                </a:cubicBezTo>
                <a:lnTo>
                  <a:pt x="1167740" y="658563"/>
                </a:lnTo>
                <a:lnTo>
                  <a:pt x="41097" y="658563"/>
                </a:lnTo>
                <a:lnTo>
                  <a:pt x="60634" y="627300"/>
                </a:lnTo>
                <a:cubicBezTo>
                  <a:pt x="18492" y="605883"/>
                  <a:pt x="-4976" y="564786"/>
                  <a:pt x="891" y="522687"/>
                </a:cubicBezTo>
                <a:cubicBezTo>
                  <a:pt x="7774" y="473395"/>
                  <a:pt x="53074" y="434785"/>
                  <a:pt x="109997" y="429704"/>
                </a:cubicBezTo>
                <a:cubicBezTo>
                  <a:pt x="110335" y="428881"/>
                  <a:pt x="110702" y="428075"/>
                  <a:pt x="111040" y="427252"/>
                </a:cubicBezTo>
                <a:cubicBezTo>
                  <a:pt x="103396" y="378712"/>
                  <a:pt x="121223" y="329760"/>
                  <a:pt x="159641" y="293726"/>
                </a:cubicBezTo>
                <a:cubicBezTo>
                  <a:pt x="205167" y="251041"/>
                  <a:pt x="271908" y="233235"/>
                  <a:pt x="335051" y="243492"/>
                </a:cubicBezTo>
                <a:lnTo>
                  <a:pt x="343843" y="246334"/>
                </a:lnTo>
                <a:lnTo>
                  <a:pt x="366767" y="199024"/>
                </a:lnTo>
                <a:cubicBezTo>
                  <a:pt x="375692" y="181814"/>
                  <a:pt x="384171" y="166625"/>
                  <a:pt x="391675" y="154213"/>
                </a:cubicBezTo>
                <a:cubicBezTo>
                  <a:pt x="444207" y="67334"/>
                  <a:pt x="592205" y="5204"/>
                  <a:pt x="640759" y="311"/>
                </a:cubicBezTo>
                <a:close/>
              </a:path>
            </a:pathLst>
          </a:cu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CD94CA10-742F-FC63-17AF-F7F66D219320}"/>
              </a:ext>
            </a:extLst>
          </p:cNvPr>
          <p:cNvSpPr/>
          <p:nvPr/>
        </p:nvSpPr>
        <p:spPr>
          <a:xfrm>
            <a:off x="3803323" y="5475846"/>
            <a:ext cx="615295" cy="442695"/>
          </a:xfrm>
          <a:custGeom>
            <a:avLst/>
            <a:gdLst>
              <a:gd name="connsiteX0" fmla="*/ 640759 w 1220150"/>
              <a:gd name="connsiteY0" fmla="*/ 311 h 658563"/>
              <a:gd name="connsiteX1" fmla="*/ 654911 w 1220150"/>
              <a:gd name="connsiteY1" fmla="*/ 1813 h 658563"/>
              <a:gd name="connsiteX2" fmla="*/ 547430 w 1220150"/>
              <a:gd name="connsiteY2" fmla="*/ 167419 h 658563"/>
              <a:gd name="connsiteX3" fmla="*/ 529463 w 1220150"/>
              <a:gd name="connsiteY3" fmla="*/ 195388 h 658563"/>
              <a:gd name="connsiteX4" fmla="*/ 539962 w 1220150"/>
              <a:gd name="connsiteY4" fmla="*/ 194509 h 658563"/>
              <a:gd name="connsiteX5" fmla="*/ 583686 w 1220150"/>
              <a:gd name="connsiteY5" fmla="*/ 203908 h 658563"/>
              <a:gd name="connsiteX6" fmla="*/ 618652 w 1220150"/>
              <a:gd name="connsiteY6" fmla="*/ 150209 h 658563"/>
              <a:gd name="connsiteX7" fmla="*/ 668766 w 1220150"/>
              <a:gd name="connsiteY7" fmla="*/ 84941 h 658563"/>
              <a:gd name="connsiteX8" fmla="*/ 631951 w 1220150"/>
              <a:gd name="connsiteY8" fmla="*/ 198511 h 658563"/>
              <a:gd name="connsiteX9" fmla="*/ 621490 w 1220150"/>
              <a:gd name="connsiteY9" fmla="*/ 223901 h 658563"/>
              <a:gd name="connsiteX10" fmla="*/ 634454 w 1220150"/>
              <a:gd name="connsiteY10" fmla="*/ 231553 h 658563"/>
              <a:gd name="connsiteX11" fmla="*/ 635304 w 1220150"/>
              <a:gd name="connsiteY11" fmla="*/ 230689 h 658563"/>
              <a:gd name="connsiteX12" fmla="*/ 672647 w 1220150"/>
              <a:gd name="connsiteY12" fmla="*/ 192743 h 658563"/>
              <a:gd name="connsiteX13" fmla="*/ 727340 w 1220150"/>
              <a:gd name="connsiteY13" fmla="*/ 173726 h 658563"/>
              <a:gd name="connsiteX14" fmla="*/ 738606 w 1220150"/>
              <a:gd name="connsiteY14" fmla="*/ 173655 h 658563"/>
              <a:gd name="connsiteX15" fmla="*/ 764341 w 1220150"/>
              <a:gd name="connsiteY15" fmla="*/ 135393 h 658563"/>
              <a:gd name="connsiteX16" fmla="*/ 862730 w 1220150"/>
              <a:gd name="connsiteY16" fmla="*/ 1813 h 658563"/>
              <a:gd name="connsiteX17" fmla="*/ 788817 w 1220150"/>
              <a:gd name="connsiteY17" fmla="*/ 154632 h 658563"/>
              <a:gd name="connsiteX18" fmla="*/ 776723 w 1220150"/>
              <a:gd name="connsiteY18" fmla="*/ 177294 h 658563"/>
              <a:gd name="connsiteX19" fmla="*/ 791350 w 1220150"/>
              <a:gd name="connsiteY19" fmla="*/ 180626 h 658563"/>
              <a:gd name="connsiteX20" fmla="*/ 841055 w 1220150"/>
              <a:gd name="connsiteY20" fmla="*/ 213554 h 658563"/>
              <a:gd name="connsiteX21" fmla="*/ 842539 w 1220150"/>
              <a:gd name="connsiteY21" fmla="*/ 214538 h 658563"/>
              <a:gd name="connsiteX22" fmla="*/ 895325 w 1220150"/>
              <a:gd name="connsiteY22" fmla="*/ 181566 h 658563"/>
              <a:gd name="connsiteX23" fmla="*/ 897765 w 1220150"/>
              <a:gd name="connsiteY23" fmla="*/ 181245 h 658563"/>
              <a:gd name="connsiteX24" fmla="*/ 924317 w 1220150"/>
              <a:gd name="connsiteY24" fmla="*/ 149668 h 658563"/>
              <a:gd name="connsiteX25" fmla="*/ 987420 w 1220150"/>
              <a:gd name="connsiteY25" fmla="*/ 84941 h 658563"/>
              <a:gd name="connsiteX26" fmla="*/ 957330 w 1220150"/>
              <a:gd name="connsiteY26" fmla="*/ 146745 h 658563"/>
              <a:gd name="connsiteX27" fmla="*/ 939185 w 1220150"/>
              <a:gd name="connsiteY27" fmla="*/ 175808 h 658563"/>
              <a:gd name="connsiteX28" fmla="*/ 958666 w 1220150"/>
              <a:gd name="connsiteY28" fmla="*/ 173250 h 658563"/>
              <a:gd name="connsiteX29" fmla="*/ 1001346 w 1220150"/>
              <a:gd name="connsiteY29" fmla="*/ 182493 h 658563"/>
              <a:gd name="connsiteX30" fmla="*/ 1054379 w 1220150"/>
              <a:gd name="connsiteY30" fmla="*/ 217481 h 658563"/>
              <a:gd name="connsiteX31" fmla="*/ 1065908 w 1220150"/>
              <a:gd name="connsiteY31" fmla="*/ 239465 h 658563"/>
              <a:gd name="connsiteX32" fmla="*/ 1068410 w 1220150"/>
              <a:gd name="connsiteY32" fmla="*/ 237232 h 658563"/>
              <a:gd name="connsiteX33" fmla="*/ 1209093 w 1220150"/>
              <a:gd name="connsiteY33" fmla="*/ 126504 h 658563"/>
              <a:gd name="connsiteX34" fmla="*/ 1162375 w 1220150"/>
              <a:gd name="connsiteY34" fmla="*/ 246162 h 658563"/>
              <a:gd name="connsiteX35" fmla="*/ 1133723 w 1220150"/>
              <a:gd name="connsiteY35" fmla="*/ 294768 h 658563"/>
              <a:gd name="connsiteX36" fmla="*/ 1158438 w 1220150"/>
              <a:gd name="connsiteY36" fmla="*/ 312698 h 658563"/>
              <a:gd name="connsiteX37" fmla="*/ 1185229 w 1220150"/>
              <a:gd name="connsiteY37" fmla="*/ 354755 h 658563"/>
              <a:gd name="connsiteX38" fmla="*/ 1180603 w 1220150"/>
              <a:gd name="connsiteY38" fmla="*/ 446754 h 658563"/>
              <a:gd name="connsiteX39" fmla="*/ 1214395 w 1220150"/>
              <a:gd name="connsiteY39" fmla="*/ 587419 h 658563"/>
              <a:gd name="connsiteX40" fmla="*/ 1192493 w 1220150"/>
              <a:gd name="connsiteY40" fmla="*/ 632739 h 658563"/>
              <a:gd name="connsiteX41" fmla="*/ 1167740 w 1220150"/>
              <a:gd name="connsiteY41" fmla="*/ 658563 h 658563"/>
              <a:gd name="connsiteX42" fmla="*/ 41097 w 1220150"/>
              <a:gd name="connsiteY42" fmla="*/ 658563 h 658563"/>
              <a:gd name="connsiteX43" fmla="*/ 60634 w 1220150"/>
              <a:gd name="connsiteY43" fmla="*/ 627300 h 658563"/>
              <a:gd name="connsiteX44" fmla="*/ 891 w 1220150"/>
              <a:gd name="connsiteY44" fmla="*/ 522687 h 658563"/>
              <a:gd name="connsiteX45" fmla="*/ 109997 w 1220150"/>
              <a:gd name="connsiteY45" fmla="*/ 429704 h 658563"/>
              <a:gd name="connsiteX46" fmla="*/ 111040 w 1220150"/>
              <a:gd name="connsiteY46" fmla="*/ 427252 h 658563"/>
              <a:gd name="connsiteX47" fmla="*/ 159641 w 1220150"/>
              <a:gd name="connsiteY47" fmla="*/ 293726 h 658563"/>
              <a:gd name="connsiteX48" fmla="*/ 335051 w 1220150"/>
              <a:gd name="connsiteY48" fmla="*/ 243492 h 658563"/>
              <a:gd name="connsiteX49" fmla="*/ 343843 w 1220150"/>
              <a:gd name="connsiteY49" fmla="*/ 246334 h 658563"/>
              <a:gd name="connsiteX50" fmla="*/ 366767 w 1220150"/>
              <a:gd name="connsiteY50" fmla="*/ 199024 h 658563"/>
              <a:gd name="connsiteX51" fmla="*/ 391675 w 1220150"/>
              <a:gd name="connsiteY51" fmla="*/ 154213 h 658563"/>
              <a:gd name="connsiteX52" fmla="*/ 640759 w 1220150"/>
              <a:gd name="connsiteY52" fmla="*/ 311 h 65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20150" h="658563">
                <a:moveTo>
                  <a:pt x="640759" y="311"/>
                </a:moveTo>
                <a:cubicBezTo>
                  <a:pt x="647695" y="-388"/>
                  <a:pt x="652602" y="81"/>
                  <a:pt x="654911" y="1813"/>
                </a:cubicBezTo>
                <a:cubicBezTo>
                  <a:pt x="668766" y="12204"/>
                  <a:pt x="600792" y="92734"/>
                  <a:pt x="547430" y="167419"/>
                </a:cubicBezTo>
                <a:lnTo>
                  <a:pt x="529463" y="195388"/>
                </a:lnTo>
                <a:lnTo>
                  <a:pt x="539962" y="194509"/>
                </a:lnTo>
                <a:lnTo>
                  <a:pt x="583686" y="203908"/>
                </a:lnTo>
                <a:lnTo>
                  <a:pt x="618652" y="150209"/>
                </a:lnTo>
                <a:cubicBezTo>
                  <a:pt x="643655" y="112794"/>
                  <a:pt x="662416" y="87250"/>
                  <a:pt x="668766" y="84941"/>
                </a:cubicBezTo>
                <a:cubicBezTo>
                  <a:pt x="678291" y="81478"/>
                  <a:pt x="658592" y="133216"/>
                  <a:pt x="631951" y="198511"/>
                </a:cubicBezTo>
                <a:lnTo>
                  <a:pt x="621490" y="223901"/>
                </a:lnTo>
                <a:lnTo>
                  <a:pt x="634454" y="231553"/>
                </a:lnTo>
                <a:lnTo>
                  <a:pt x="635304" y="230689"/>
                </a:lnTo>
                <a:lnTo>
                  <a:pt x="672647" y="192743"/>
                </a:lnTo>
                <a:cubicBezTo>
                  <a:pt x="688598" y="182811"/>
                  <a:pt x="707299" y="176178"/>
                  <a:pt x="727340" y="173726"/>
                </a:cubicBezTo>
                <a:lnTo>
                  <a:pt x="738606" y="173655"/>
                </a:lnTo>
                <a:lnTo>
                  <a:pt x="764341" y="135393"/>
                </a:lnTo>
                <a:cubicBezTo>
                  <a:pt x="815971" y="58963"/>
                  <a:pt x="857535" y="-785"/>
                  <a:pt x="862730" y="1813"/>
                </a:cubicBezTo>
                <a:cubicBezTo>
                  <a:pt x="867926" y="4411"/>
                  <a:pt x="833181" y="71302"/>
                  <a:pt x="788817" y="154632"/>
                </a:cubicBezTo>
                <a:lnTo>
                  <a:pt x="776723" y="177294"/>
                </a:lnTo>
                <a:lnTo>
                  <a:pt x="791350" y="180626"/>
                </a:lnTo>
                <a:lnTo>
                  <a:pt x="841055" y="213554"/>
                </a:lnTo>
                <a:lnTo>
                  <a:pt x="842539" y="214538"/>
                </a:lnTo>
                <a:cubicBezTo>
                  <a:pt x="857158" y="199683"/>
                  <a:pt x="875362" y="188570"/>
                  <a:pt x="895325" y="181566"/>
                </a:cubicBezTo>
                <a:lnTo>
                  <a:pt x="897765" y="181245"/>
                </a:lnTo>
                <a:lnTo>
                  <a:pt x="924317" y="149668"/>
                </a:lnTo>
                <a:cubicBezTo>
                  <a:pt x="957546" y="110918"/>
                  <a:pt x="981647" y="84941"/>
                  <a:pt x="987420" y="84941"/>
                </a:cubicBezTo>
                <a:cubicBezTo>
                  <a:pt x="993193" y="84941"/>
                  <a:pt x="979916" y="109620"/>
                  <a:pt x="957330" y="146745"/>
                </a:cubicBezTo>
                <a:lnTo>
                  <a:pt x="939185" y="175808"/>
                </a:lnTo>
                <a:lnTo>
                  <a:pt x="958666" y="173250"/>
                </a:lnTo>
                <a:cubicBezTo>
                  <a:pt x="973103" y="174305"/>
                  <a:pt x="987510" y="177350"/>
                  <a:pt x="1001346" y="182493"/>
                </a:cubicBezTo>
                <a:cubicBezTo>
                  <a:pt x="1022431" y="190330"/>
                  <a:pt x="1040533" y="202452"/>
                  <a:pt x="1054379" y="217481"/>
                </a:cubicBezTo>
                <a:lnTo>
                  <a:pt x="1065908" y="239465"/>
                </a:lnTo>
                <a:lnTo>
                  <a:pt x="1068410" y="237232"/>
                </a:lnTo>
                <a:cubicBezTo>
                  <a:pt x="1141119" y="172722"/>
                  <a:pt x="1200434" y="122174"/>
                  <a:pt x="1209093" y="126504"/>
                </a:cubicBezTo>
                <a:cubicBezTo>
                  <a:pt x="1217752" y="130834"/>
                  <a:pt x="1198161" y="180948"/>
                  <a:pt x="1162375" y="246162"/>
                </a:cubicBezTo>
                <a:lnTo>
                  <a:pt x="1133723" y="294768"/>
                </a:lnTo>
                <a:lnTo>
                  <a:pt x="1158438" y="312698"/>
                </a:lnTo>
                <a:cubicBezTo>
                  <a:pt x="1170145" y="324982"/>
                  <a:pt x="1179306" y="339189"/>
                  <a:pt x="1185229" y="354755"/>
                </a:cubicBezTo>
                <a:cubicBezTo>
                  <a:pt x="1196709" y="384885"/>
                  <a:pt x="1195073" y="417609"/>
                  <a:pt x="1180603" y="446754"/>
                </a:cubicBezTo>
                <a:cubicBezTo>
                  <a:pt x="1216172" y="486725"/>
                  <a:pt x="1228611" y="538539"/>
                  <a:pt x="1214395" y="587419"/>
                </a:cubicBezTo>
                <a:cubicBezTo>
                  <a:pt x="1209670" y="603665"/>
                  <a:pt x="1202216" y="618891"/>
                  <a:pt x="1192493" y="632739"/>
                </a:cubicBezTo>
                <a:lnTo>
                  <a:pt x="1167740" y="658563"/>
                </a:lnTo>
                <a:lnTo>
                  <a:pt x="41097" y="658563"/>
                </a:lnTo>
                <a:lnTo>
                  <a:pt x="60634" y="627300"/>
                </a:lnTo>
                <a:cubicBezTo>
                  <a:pt x="18492" y="605883"/>
                  <a:pt x="-4976" y="564786"/>
                  <a:pt x="891" y="522687"/>
                </a:cubicBezTo>
                <a:cubicBezTo>
                  <a:pt x="7774" y="473395"/>
                  <a:pt x="53074" y="434785"/>
                  <a:pt x="109997" y="429704"/>
                </a:cubicBezTo>
                <a:cubicBezTo>
                  <a:pt x="110335" y="428881"/>
                  <a:pt x="110702" y="428075"/>
                  <a:pt x="111040" y="427252"/>
                </a:cubicBezTo>
                <a:cubicBezTo>
                  <a:pt x="103396" y="378712"/>
                  <a:pt x="121223" y="329760"/>
                  <a:pt x="159641" y="293726"/>
                </a:cubicBezTo>
                <a:cubicBezTo>
                  <a:pt x="205167" y="251041"/>
                  <a:pt x="271908" y="233235"/>
                  <a:pt x="335051" y="243492"/>
                </a:cubicBezTo>
                <a:lnTo>
                  <a:pt x="343843" y="246334"/>
                </a:lnTo>
                <a:lnTo>
                  <a:pt x="366767" y="199024"/>
                </a:lnTo>
                <a:cubicBezTo>
                  <a:pt x="375692" y="181814"/>
                  <a:pt x="384171" y="166625"/>
                  <a:pt x="391675" y="154213"/>
                </a:cubicBezTo>
                <a:cubicBezTo>
                  <a:pt x="444207" y="67334"/>
                  <a:pt x="592205" y="5204"/>
                  <a:pt x="640759" y="311"/>
                </a:cubicBezTo>
                <a:close/>
              </a:path>
            </a:pathLst>
          </a:cu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0" name="Freeform: Shape 279">
            <a:extLst>
              <a:ext uri="{FF2B5EF4-FFF2-40B4-BE49-F238E27FC236}">
                <a16:creationId xmlns:a16="http://schemas.microsoft.com/office/drawing/2014/main" id="{F22F9CDD-F325-64F3-FAD8-BB57F6A940A8}"/>
              </a:ext>
            </a:extLst>
          </p:cNvPr>
          <p:cNvSpPr/>
          <p:nvPr/>
        </p:nvSpPr>
        <p:spPr>
          <a:xfrm>
            <a:off x="-103263" y="2857697"/>
            <a:ext cx="615295" cy="442695"/>
          </a:xfrm>
          <a:custGeom>
            <a:avLst/>
            <a:gdLst>
              <a:gd name="connsiteX0" fmla="*/ 640759 w 1220150"/>
              <a:gd name="connsiteY0" fmla="*/ 311 h 658563"/>
              <a:gd name="connsiteX1" fmla="*/ 654911 w 1220150"/>
              <a:gd name="connsiteY1" fmla="*/ 1813 h 658563"/>
              <a:gd name="connsiteX2" fmla="*/ 547430 w 1220150"/>
              <a:gd name="connsiteY2" fmla="*/ 167419 h 658563"/>
              <a:gd name="connsiteX3" fmla="*/ 529463 w 1220150"/>
              <a:gd name="connsiteY3" fmla="*/ 195388 h 658563"/>
              <a:gd name="connsiteX4" fmla="*/ 539962 w 1220150"/>
              <a:gd name="connsiteY4" fmla="*/ 194509 h 658563"/>
              <a:gd name="connsiteX5" fmla="*/ 583686 w 1220150"/>
              <a:gd name="connsiteY5" fmla="*/ 203908 h 658563"/>
              <a:gd name="connsiteX6" fmla="*/ 618652 w 1220150"/>
              <a:gd name="connsiteY6" fmla="*/ 150209 h 658563"/>
              <a:gd name="connsiteX7" fmla="*/ 668766 w 1220150"/>
              <a:gd name="connsiteY7" fmla="*/ 84941 h 658563"/>
              <a:gd name="connsiteX8" fmla="*/ 631951 w 1220150"/>
              <a:gd name="connsiteY8" fmla="*/ 198511 h 658563"/>
              <a:gd name="connsiteX9" fmla="*/ 621490 w 1220150"/>
              <a:gd name="connsiteY9" fmla="*/ 223901 h 658563"/>
              <a:gd name="connsiteX10" fmla="*/ 634454 w 1220150"/>
              <a:gd name="connsiteY10" fmla="*/ 231553 h 658563"/>
              <a:gd name="connsiteX11" fmla="*/ 635304 w 1220150"/>
              <a:gd name="connsiteY11" fmla="*/ 230689 h 658563"/>
              <a:gd name="connsiteX12" fmla="*/ 672647 w 1220150"/>
              <a:gd name="connsiteY12" fmla="*/ 192743 h 658563"/>
              <a:gd name="connsiteX13" fmla="*/ 727340 w 1220150"/>
              <a:gd name="connsiteY13" fmla="*/ 173726 h 658563"/>
              <a:gd name="connsiteX14" fmla="*/ 738606 w 1220150"/>
              <a:gd name="connsiteY14" fmla="*/ 173655 h 658563"/>
              <a:gd name="connsiteX15" fmla="*/ 764341 w 1220150"/>
              <a:gd name="connsiteY15" fmla="*/ 135393 h 658563"/>
              <a:gd name="connsiteX16" fmla="*/ 862730 w 1220150"/>
              <a:gd name="connsiteY16" fmla="*/ 1813 h 658563"/>
              <a:gd name="connsiteX17" fmla="*/ 788817 w 1220150"/>
              <a:gd name="connsiteY17" fmla="*/ 154632 h 658563"/>
              <a:gd name="connsiteX18" fmla="*/ 776723 w 1220150"/>
              <a:gd name="connsiteY18" fmla="*/ 177294 h 658563"/>
              <a:gd name="connsiteX19" fmla="*/ 791350 w 1220150"/>
              <a:gd name="connsiteY19" fmla="*/ 180626 h 658563"/>
              <a:gd name="connsiteX20" fmla="*/ 841055 w 1220150"/>
              <a:gd name="connsiteY20" fmla="*/ 213554 h 658563"/>
              <a:gd name="connsiteX21" fmla="*/ 842539 w 1220150"/>
              <a:gd name="connsiteY21" fmla="*/ 214538 h 658563"/>
              <a:gd name="connsiteX22" fmla="*/ 895325 w 1220150"/>
              <a:gd name="connsiteY22" fmla="*/ 181566 h 658563"/>
              <a:gd name="connsiteX23" fmla="*/ 897765 w 1220150"/>
              <a:gd name="connsiteY23" fmla="*/ 181245 h 658563"/>
              <a:gd name="connsiteX24" fmla="*/ 924317 w 1220150"/>
              <a:gd name="connsiteY24" fmla="*/ 149668 h 658563"/>
              <a:gd name="connsiteX25" fmla="*/ 987420 w 1220150"/>
              <a:gd name="connsiteY25" fmla="*/ 84941 h 658563"/>
              <a:gd name="connsiteX26" fmla="*/ 957330 w 1220150"/>
              <a:gd name="connsiteY26" fmla="*/ 146745 h 658563"/>
              <a:gd name="connsiteX27" fmla="*/ 939185 w 1220150"/>
              <a:gd name="connsiteY27" fmla="*/ 175808 h 658563"/>
              <a:gd name="connsiteX28" fmla="*/ 958666 w 1220150"/>
              <a:gd name="connsiteY28" fmla="*/ 173250 h 658563"/>
              <a:gd name="connsiteX29" fmla="*/ 1001346 w 1220150"/>
              <a:gd name="connsiteY29" fmla="*/ 182493 h 658563"/>
              <a:gd name="connsiteX30" fmla="*/ 1054379 w 1220150"/>
              <a:gd name="connsiteY30" fmla="*/ 217481 h 658563"/>
              <a:gd name="connsiteX31" fmla="*/ 1065908 w 1220150"/>
              <a:gd name="connsiteY31" fmla="*/ 239465 h 658563"/>
              <a:gd name="connsiteX32" fmla="*/ 1068410 w 1220150"/>
              <a:gd name="connsiteY32" fmla="*/ 237232 h 658563"/>
              <a:gd name="connsiteX33" fmla="*/ 1209093 w 1220150"/>
              <a:gd name="connsiteY33" fmla="*/ 126504 h 658563"/>
              <a:gd name="connsiteX34" fmla="*/ 1162375 w 1220150"/>
              <a:gd name="connsiteY34" fmla="*/ 246162 h 658563"/>
              <a:gd name="connsiteX35" fmla="*/ 1133723 w 1220150"/>
              <a:gd name="connsiteY35" fmla="*/ 294768 h 658563"/>
              <a:gd name="connsiteX36" fmla="*/ 1158438 w 1220150"/>
              <a:gd name="connsiteY36" fmla="*/ 312698 h 658563"/>
              <a:gd name="connsiteX37" fmla="*/ 1185229 w 1220150"/>
              <a:gd name="connsiteY37" fmla="*/ 354755 h 658563"/>
              <a:gd name="connsiteX38" fmla="*/ 1180603 w 1220150"/>
              <a:gd name="connsiteY38" fmla="*/ 446754 h 658563"/>
              <a:gd name="connsiteX39" fmla="*/ 1214395 w 1220150"/>
              <a:gd name="connsiteY39" fmla="*/ 587419 h 658563"/>
              <a:gd name="connsiteX40" fmla="*/ 1192493 w 1220150"/>
              <a:gd name="connsiteY40" fmla="*/ 632739 h 658563"/>
              <a:gd name="connsiteX41" fmla="*/ 1167740 w 1220150"/>
              <a:gd name="connsiteY41" fmla="*/ 658563 h 658563"/>
              <a:gd name="connsiteX42" fmla="*/ 41097 w 1220150"/>
              <a:gd name="connsiteY42" fmla="*/ 658563 h 658563"/>
              <a:gd name="connsiteX43" fmla="*/ 60634 w 1220150"/>
              <a:gd name="connsiteY43" fmla="*/ 627300 h 658563"/>
              <a:gd name="connsiteX44" fmla="*/ 891 w 1220150"/>
              <a:gd name="connsiteY44" fmla="*/ 522687 h 658563"/>
              <a:gd name="connsiteX45" fmla="*/ 109997 w 1220150"/>
              <a:gd name="connsiteY45" fmla="*/ 429704 h 658563"/>
              <a:gd name="connsiteX46" fmla="*/ 111040 w 1220150"/>
              <a:gd name="connsiteY46" fmla="*/ 427252 h 658563"/>
              <a:gd name="connsiteX47" fmla="*/ 159641 w 1220150"/>
              <a:gd name="connsiteY47" fmla="*/ 293726 h 658563"/>
              <a:gd name="connsiteX48" fmla="*/ 335051 w 1220150"/>
              <a:gd name="connsiteY48" fmla="*/ 243492 h 658563"/>
              <a:gd name="connsiteX49" fmla="*/ 343843 w 1220150"/>
              <a:gd name="connsiteY49" fmla="*/ 246334 h 658563"/>
              <a:gd name="connsiteX50" fmla="*/ 366767 w 1220150"/>
              <a:gd name="connsiteY50" fmla="*/ 199024 h 658563"/>
              <a:gd name="connsiteX51" fmla="*/ 391675 w 1220150"/>
              <a:gd name="connsiteY51" fmla="*/ 154213 h 658563"/>
              <a:gd name="connsiteX52" fmla="*/ 640759 w 1220150"/>
              <a:gd name="connsiteY52" fmla="*/ 311 h 65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20150" h="658563">
                <a:moveTo>
                  <a:pt x="640759" y="311"/>
                </a:moveTo>
                <a:cubicBezTo>
                  <a:pt x="647695" y="-388"/>
                  <a:pt x="652602" y="81"/>
                  <a:pt x="654911" y="1813"/>
                </a:cubicBezTo>
                <a:cubicBezTo>
                  <a:pt x="668766" y="12204"/>
                  <a:pt x="600792" y="92734"/>
                  <a:pt x="547430" y="167419"/>
                </a:cubicBezTo>
                <a:lnTo>
                  <a:pt x="529463" y="195388"/>
                </a:lnTo>
                <a:lnTo>
                  <a:pt x="539962" y="194509"/>
                </a:lnTo>
                <a:lnTo>
                  <a:pt x="583686" y="203908"/>
                </a:lnTo>
                <a:lnTo>
                  <a:pt x="618652" y="150209"/>
                </a:lnTo>
                <a:cubicBezTo>
                  <a:pt x="643655" y="112794"/>
                  <a:pt x="662416" y="87250"/>
                  <a:pt x="668766" y="84941"/>
                </a:cubicBezTo>
                <a:cubicBezTo>
                  <a:pt x="678291" y="81478"/>
                  <a:pt x="658592" y="133216"/>
                  <a:pt x="631951" y="198511"/>
                </a:cubicBezTo>
                <a:lnTo>
                  <a:pt x="621490" y="223901"/>
                </a:lnTo>
                <a:lnTo>
                  <a:pt x="634454" y="231553"/>
                </a:lnTo>
                <a:lnTo>
                  <a:pt x="635304" y="230689"/>
                </a:lnTo>
                <a:lnTo>
                  <a:pt x="672647" y="192743"/>
                </a:lnTo>
                <a:cubicBezTo>
                  <a:pt x="688598" y="182811"/>
                  <a:pt x="707299" y="176178"/>
                  <a:pt x="727340" y="173726"/>
                </a:cubicBezTo>
                <a:lnTo>
                  <a:pt x="738606" y="173655"/>
                </a:lnTo>
                <a:lnTo>
                  <a:pt x="764341" y="135393"/>
                </a:lnTo>
                <a:cubicBezTo>
                  <a:pt x="815971" y="58963"/>
                  <a:pt x="857535" y="-785"/>
                  <a:pt x="862730" y="1813"/>
                </a:cubicBezTo>
                <a:cubicBezTo>
                  <a:pt x="867926" y="4411"/>
                  <a:pt x="833181" y="71302"/>
                  <a:pt x="788817" y="154632"/>
                </a:cubicBezTo>
                <a:lnTo>
                  <a:pt x="776723" y="177294"/>
                </a:lnTo>
                <a:lnTo>
                  <a:pt x="791350" y="180626"/>
                </a:lnTo>
                <a:lnTo>
                  <a:pt x="841055" y="213554"/>
                </a:lnTo>
                <a:lnTo>
                  <a:pt x="842539" y="214538"/>
                </a:lnTo>
                <a:cubicBezTo>
                  <a:pt x="857158" y="199683"/>
                  <a:pt x="875362" y="188570"/>
                  <a:pt x="895325" y="181566"/>
                </a:cubicBezTo>
                <a:lnTo>
                  <a:pt x="897765" y="181245"/>
                </a:lnTo>
                <a:lnTo>
                  <a:pt x="924317" y="149668"/>
                </a:lnTo>
                <a:cubicBezTo>
                  <a:pt x="957546" y="110918"/>
                  <a:pt x="981647" y="84941"/>
                  <a:pt x="987420" y="84941"/>
                </a:cubicBezTo>
                <a:cubicBezTo>
                  <a:pt x="993193" y="84941"/>
                  <a:pt x="979916" y="109620"/>
                  <a:pt x="957330" y="146745"/>
                </a:cubicBezTo>
                <a:lnTo>
                  <a:pt x="939185" y="175808"/>
                </a:lnTo>
                <a:lnTo>
                  <a:pt x="958666" y="173250"/>
                </a:lnTo>
                <a:cubicBezTo>
                  <a:pt x="973103" y="174305"/>
                  <a:pt x="987510" y="177350"/>
                  <a:pt x="1001346" y="182493"/>
                </a:cubicBezTo>
                <a:cubicBezTo>
                  <a:pt x="1022431" y="190330"/>
                  <a:pt x="1040533" y="202452"/>
                  <a:pt x="1054379" y="217481"/>
                </a:cubicBezTo>
                <a:lnTo>
                  <a:pt x="1065908" y="239465"/>
                </a:lnTo>
                <a:lnTo>
                  <a:pt x="1068410" y="237232"/>
                </a:lnTo>
                <a:cubicBezTo>
                  <a:pt x="1141119" y="172722"/>
                  <a:pt x="1200434" y="122174"/>
                  <a:pt x="1209093" y="126504"/>
                </a:cubicBezTo>
                <a:cubicBezTo>
                  <a:pt x="1217752" y="130834"/>
                  <a:pt x="1198161" y="180948"/>
                  <a:pt x="1162375" y="246162"/>
                </a:cubicBezTo>
                <a:lnTo>
                  <a:pt x="1133723" y="294768"/>
                </a:lnTo>
                <a:lnTo>
                  <a:pt x="1158438" y="312698"/>
                </a:lnTo>
                <a:cubicBezTo>
                  <a:pt x="1170145" y="324982"/>
                  <a:pt x="1179306" y="339189"/>
                  <a:pt x="1185229" y="354755"/>
                </a:cubicBezTo>
                <a:cubicBezTo>
                  <a:pt x="1196709" y="384885"/>
                  <a:pt x="1195073" y="417609"/>
                  <a:pt x="1180603" y="446754"/>
                </a:cubicBezTo>
                <a:cubicBezTo>
                  <a:pt x="1216172" y="486725"/>
                  <a:pt x="1228611" y="538539"/>
                  <a:pt x="1214395" y="587419"/>
                </a:cubicBezTo>
                <a:cubicBezTo>
                  <a:pt x="1209670" y="603665"/>
                  <a:pt x="1202216" y="618891"/>
                  <a:pt x="1192493" y="632739"/>
                </a:cubicBezTo>
                <a:lnTo>
                  <a:pt x="1167740" y="658563"/>
                </a:lnTo>
                <a:lnTo>
                  <a:pt x="41097" y="658563"/>
                </a:lnTo>
                <a:lnTo>
                  <a:pt x="60634" y="627300"/>
                </a:lnTo>
                <a:cubicBezTo>
                  <a:pt x="18492" y="605883"/>
                  <a:pt x="-4976" y="564786"/>
                  <a:pt x="891" y="522687"/>
                </a:cubicBezTo>
                <a:cubicBezTo>
                  <a:pt x="7774" y="473395"/>
                  <a:pt x="53074" y="434785"/>
                  <a:pt x="109997" y="429704"/>
                </a:cubicBezTo>
                <a:cubicBezTo>
                  <a:pt x="110335" y="428881"/>
                  <a:pt x="110702" y="428075"/>
                  <a:pt x="111040" y="427252"/>
                </a:cubicBezTo>
                <a:cubicBezTo>
                  <a:pt x="103396" y="378712"/>
                  <a:pt x="121223" y="329760"/>
                  <a:pt x="159641" y="293726"/>
                </a:cubicBezTo>
                <a:cubicBezTo>
                  <a:pt x="205167" y="251041"/>
                  <a:pt x="271908" y="233235"/>
                  <a:pt x="335051" y="243492"/>
                </a:cubicBezTo>
                <a:lnTo>
                  <a:pt x="343843" y="246334"/>
                </a:lnTo>
                <a:lnTo>
                  <a:pt x="366767" y="199024"/>
                </a:lnTo>
                <a:cubicBezTo>
                  <a:pt x="375692" y="181814"/>
                  <a:pt x="384171" y="166625"/>
                  <a:pt x="391675" y="154213"/>
                </a:cubicBezTo>
                <a:cubicBezTo>
                  <a:pt x="444207" y="67334"/>
                  <a:pt x="592205" y="5204"/>
                  <a:pt x="640759" y="311"/>
                </a:cubicBezTo>
                <a:close/>
              </a:path>
            </a:pathLst>
          </a:cu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7" name="Freeform: Shape 276">
            <a:extLst>
              <a:ext uri="{FF2B5EF4-FFF2-40B4-BE49-F238E27FC236}">
                <a16:creationId xmlns:a16="http://schemas.microsoft.com/office/drawing/2014/main" id="{9B2F74D9-9332-5CDD-2D9D-47FCCC6C5860}"/>
              </a:ext>
            </a:extLst>
          </p:cNvPr>
          <p:cNvSpPr/>
          <p:nvPr/>
        </p:nvSpPr>
        <p:spPr>
          <a:xfrm rot="552110">
            <a:off x="410753" y="3016680"/>
            <a:ext cx="594535" cy="399169"/>
          </a:xfrm>
          <a:custGeom>
            <a:avLst/>
            <a:gdLst>
              <a:gd name="connsiteX0" fmla="*/ 958666 w 1220150"/>
              <a:gd name="connsiteY0" fmla="*/ 580 h 485893"/>
              <a:gd name="connsiteX1" fmla="*/ 1001346 w 1220150"/>
              <a:gd name="connsiteY1" fmla="*/ 9823 h 485893"/>
              <a:gd name="connsiteX2" fmla="*/ 1081877 w 1220150"/>
              <a:gd name="connsiteY2" fmla="*/ 97242 h 485893"/>
              <a:gd name="connsiteX3" fmla="*/ 1082316 w 1220150"/>
              <a:gd name="connsiteY3" fmla="*/ 97398 h 485893"/>
              <a:gd name="connsiteX4" fmla="*/ 1116368 w 1220150"/>
              <a:gd name="connsiteY4" fmla="*/ 109508 h 485893"/>
              <a:gd name="connsiteX5" fmla="*/ 1185229 w 1220150"/>
              <a:gd name="connsiteY5" fmla="*/ 182085 h 485893"/>
              <a:gd name="connsiteX6" fmla="*/ 1180603 w 1220150"/>
              <a:gd name="connsiteY6" fmla="*/ 274084 h 485893"/>
              <a:gd name="connsiteX7" fmla="*/ 1214395 w 1220150"/>
              <a:gd name="connsiteY7" fmla="*/ 414749 h 485893"/>
              <a:gd name="connsiteX8" fmla="*/ 1192493 w 1220150"/>
              <a:gd name="connsiteY8" fmla="*/ 460069 h 485893"/>
              <a:gd name="connsiteX9" fmla="*/ 1167740 w 1220150"/>
              <a:gd name="connsiteY9" fmla="*/ 485893 h 485893"/>
              <a:gd name="connsiteX10" fmla="*/ 41097 w 1220150"/>
              <a:gd name="connsiteY10" fmla="*/ 485893 h 485893"/>
              <a:gd name="connsiteX11" fmla="*/ 60634 w 1220150"/>
              <a:gd name="connsiteY11" fmla="*/ 454630 h 485893"/>
              <a:gd name="connsiteX12" fmla="*/ 891 w 1220150"/>
              <a:gd name="connsiteY12" fmla="*/ 350017 h 485893"/>
              <a:gd name="connsiteX13" fmla="*/ 109997 w 1220150"/>
              <a:gd name="connsiteY13" fmla="*/ 257034 h 485893"/>
              <a:gd name="connsiteX14" fmla="*/ 111040 w 1220150"/>
              <a:gd name="connsiteY14" fmla="*/ 254582 h 485893"/>
              <a:gd name="connsiteX15" fmla="*/ 159641 w 1220150"/>
              <a:gd name="connsiteY15" fmla="*/ 121056 h 485893"/>
              <a:gd name="connsiteX16" fmla="*/ 396075 w 1220150"/>
              <a:gd name="connsiteY16" fmla="*/ 90551 h 485893"/>
              <a:gd name="connsiteX17" fmla="*/ 396127 w 1220150"/>
              <a:gd name="connsiteY17" fmla="*/ 90499 h 485893"/>
              <a:gd name="connsiteX18" fmla="*/ 443147 w 1220150"/>
              <a:gd name="connsiteY18" fmla="*/ 44619 h 485893"/>
              <a:gd name="connsiteX19" fmla="*/ 634454 w 1220150"/>
              <a:gd name="connsiteY19" fmla="*/ 58883 h 485893"/>
              <a:gd name="connsiteX20" fmla="*/ 635304 w 1220150"/>
              <a:gd name="connsiteY20" fmla="*/ 58019 h 485893"/>
              <a:gd name="connsiteX21" fmla="*/ 672647 w 1220150"/>
              <a:gd name="connsiteY21" fmla="*/ 20073 h 485893"/>
              <a:gd name="connsiteX22" fmla="*/ 727340 w 1220150"/>
              <a:gd name="connsiteY22" fmla="*/ 1056 h 485893"/>
              <a:gd name="connsiteX23" fmla="*/ 791350 w 1220150"/>
              <a:gd name="connsiteY23" fmla="*/ 7956 h 485893"/>
              <a:gd name="connsiteX24" fmla="*/ 841055 w 1220150"/>
              <a:gd name="connsiteY24" fmla="*/ 40884 h 485893"/>
              <a:gd name="connsiteX25" fmla="*/ 842539 w 1220150"/>
              <a:gd name="connsiteY25" fmla="*/ 41868 h 485893"/>
              <a:gd name="connsiteX26" fmla="*/ 958666 w 1220150"/>
              <a:gd name="connsiteY26" fmla="*/ 580 h 4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20150" h="485893">
                <a:moveTo>
                  <a:pt x="958666" y="580"/>
                </a:moveTo>
                <a:cubicBezTo>
                  <a:pt x="973103" y="1635"/>
                  <a:pt x="987510" y="4680"/>
                  <a:pt x="1001346" y="9823"/>
                </a:cubicBezTo>
                <a:cubicBezTo>
                  <a:pt x="1043515" y="25497"/>
                  <a:pt x="1073754" y="58310"/>
                  <a:pt x="1081877" y="97242"/>
                </a:cubicBezTo>
                <a:lnTo>
                  <a:pt x="1082316" y="97398"/>
                </a:lnTo>
                <a:lnTo>
                  <a:pt x="1116368" y="109508"/>
                </a:lnTo>
                <a:cubicBezTo>
                  <a:pt x="1148587" y="125256"/>
                  <a:pt x="1173382" y="150953"/>
                  <a:pt x="1185229" y="182085"/>
                </a:cubicBezTo>
                <a:cubicBezTo>
                  <a:pt x="1196709" y="212215"/>
                  <a:pt x="1195073" y="244939"/>
                  <a:pt x="1180603" y="274084"/>
                </a:cubicBezTo>
                <a:cubicBezTo>
                  <a:pt x="1216172" y="314055"/>
                  <a:pt x="1228611" y="365869"/>
                  <a:pt x="1214395" y="414749"/>
                </a:cubicBezTo>
                <a:cubicBezTo>
                  <a:pt x="1209670" y="430995"/>
                  <a:pt x="1202216" y="446221"/>
                  <a:pt x="1192493" y="460069"/>
                </a:cubicBezTo>
                <a:lnTo>
                  <a:pt x="1167740" y="485893"/>
                </a:lnTo>
                <a:lnTo>
                  <a:pt x="41097" y="485893"/>
                </a:lnTo>
                <a:lnTo>
                  <a:pt x="60634" y="454630"/>
                </a:lnTo>
                <a:cubicBezTo>
                  <a:pt x="18492" y="433213"/>
                  <a:pt x="-4976" y="392116"/>
                  <a:pt x="891" y="350017"/>
                </a:cubicBezTo>
                <a:cubicBezTo>
                  <a:pt x="7774" y="300725"/>
                  <a:pt x="53074" y="262115"/>
                  <a:pt x="109997" y="257034"/>
                </a:cubicBezTo>
                <a:cubicBezTo>
                  <a:pt x="110335" y="256211"/>
                  <a:pt x="110702" y="255405"/>
                  <a:pt x="111040" y="254582"/>
                </a:cubicBezTo>
                <a:cubicBezTo>
                  <a:pt x="103396" y="206042"/>
                  <a:pt x="121223" y="157090"/>
                  <a:pt x="159641" y="121056"/>
                </a:cubicBezTo>
                <a:cubicBezTo>
                  <a:pt x="220343" y="64143"/>
                  <a:pt x="318759" y="51458"/>
                  <a:pt x="396075" y="90551"/>
                </a:cubicBezTo>
                <a:lnTo>
                  <a:pt x="396127" y="90499"/>
                </a:lnTo>
                <a:lnTo>
                  <a:pt x="443147" y="44619"/>
                </a:lnTo>
                <a:cubicBezTo>
                  <a:pt x="500022" y="10612"/>
                  <a:pt x="580677" y="13124"/>
                  <a:pt x="634454" y="58883"/>
                </a:cubicBezTo>
                <a:lnTo>
                  <a:pt x="635304" y="58019"/>
                </a:lnTo>
                <a:lnTo>
                  <a:pt x="672647" y="20073"/>
                </a:lnTo>
                <a:cubicBezTo>
                  <a:pt x="688598" y="10141"/>
                  <a:pt x="707299" y="3508"/>
                  <a:pt x="727340" y="1056"/>
                </a:cubicBezTo>
                <a:cubicBezTo>
                  <a:pt x="749399" y="-1645"/>
                  <a:pt x="771442" y="904"/>
                  <a:pt x="791350" y="7956"/>
                </a:cubicBezTo>
                <a:lnTo>
                  <a:pt x="841055" y="40884"/>
                </a:lnTo>
                <a:lnTo>
                  <a:pt x="842539" y="41868"/>
                </a:lnTo>
                <a:cubicBezTo>
                  <a:pt x="871776" y="12158"/>
                  <a:pt x="915356" y="-2586"/>
                  <a:pt x="958666" y="580"/>
                </a:cubicBezTo>
                <a:close/>
              </a:path>
            </a:pathLst>
          </a:custGeom>
          <a:solidFill>
            <a:srgbClr val="008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31AFF69C-CDC1-23F8-3A7F-BCD6CB7E6D0F}"/>
              </a:ext>
            </a:extLst>
          </p:cNvPr>
          <p:cNvSpPr/>
          <p:nvPr/>
        </p:nvSpPr>
        <p:spPr>
          <a:xfrm rot="552110">
            <a:off x="826729" y="3057306"/>
            <a:ext cx="594535" cy="399169"/>
          </a:xfrm>
          <a:custGeom>
            <a:avLst/>
            <a:gdLst>
              <a:gd name="connsiteX0" fmla="*/ 958666 w 1220150"/>
              <a:gd name="connsiteY0" fmla="*/ 580 h 485893"/>
              <a:gd name="connsiteX1" fmla="*/ 1001346 w 1220150"/>
              <a:gd name="connsiteY1" fmla="*/ 9823 h 485893"/>
              <a:gd name="connsiteX2" fmla="*/ 1081877 w 1220150"/>
              <a:gd name="connsiteY2" fmla="*/ 97242 h 485893"/>
              <a:gd name="connsiteX3" fmla="*/ 1082316 w 1220150"/>
              <a:gd name="connsiteY3" fmla="*/ 97398 h 485893"/>
              <a:gd name="connsiteX4" fmla="*/ 1116368 w 1220150"/>
              <a:gd name="connsiteY4" fmla="*/ 109508 h 485893"/>
              <a:gd name="connsiteX5" fmla="*/ 1185229 w 1220150"/>
              <a:gd name="connsiteY5" fmla="*/ 182085 h 485893"/>
              <a:gd name="connsiteX6" fmla="*/ 1180603 w 1220150"/>
              <a:gd name="connsiteY6" fmla="*/ 274084 h 485893"/>
              <a:gd name="connsiteX7" fmla="*/ 1214395 w 1220150"/>
              <a:gd name="connsiteY7" fmla="*/ 414749 h 485893"/>
              <a:gd name="connsiteX8" fmla="*/ 1192493 w 1220150"/>
              <a:gd name="connsiteY8" fmla="*/ 460069 h 485893"/>
              <a:gd name="connsiteX9" fmla="*/ 1167740 w 1220150"/>
              <a:gd name="connsiteY9" fmla="*/ 485893 h 485893"/>
              <a:gd name="connsiteX10" fmla="*/ 41097 w 1220150"/>
              <a:gd name="connsiteY10" fmla="*/ 485893 h 485893"/>
              <a:gd name="connsiteX11" fmla="*/ 60634 w 1220150"/>
              <a:gd name="connsiteY11" fmla="*/ 454630 h 485893"/>
              <a:gd name="connsiteX12" fmla="*/ 891 w 1220150"/>
              <a:gd name="connsiteY12" fmla="*/ 350017 h 485893"/>
              <a:gd name="connsiteX13" fmla="*/ 109997 w 1220150"/>
              <a:gd name="connsiteY13" fmla="*/ 257034 h 485893"/>
              <a:gd name="connsiteX14" fmla="*/ 111040 w 1220150"/>
              <a:gd name="connsiteY14" fmla="*/ 254582 h 485893"/>
              <a:gd name="connsiteX15" fmla="*/ 159641 w 1220150"/>
              <a:gd name="connsiteY15" fmla="*/ 121056 h 485893"/>
              <a:gd name="connsiteX16" fmla="*/ 396075 w 1220150"/>
              <a:gd name="connsiteY16" fmla="*/ 90551 h 485893"/>
              <a:gd name="connsiteX17" fmla="*/ 396127 w 1220150"/>
              <a:gd name="connsiteY17" fmla="*/ 90499 h 485893"/>
              <a:gd name="connsiteX18" fmla="*/ 443147 w 1220150"/>
              <a:gd name="connsiteY18" fmla="*/ 44619 h 485893"/>
              <a:gd name="connsiteX19" fmla="*/ 634454 w 1220150"/>
              <a:gd name="connsiteY19" fmla="*/ 58883 h 485893"/>
              <a:gd name="connsiteX20" fmla="*/ 635304 w 1220150"/>
              <a:gd name="connsiteY20" fmla="*/ 58019 h 485893"/>
              <a:gd name="connsiteX21" fmla="*/ 672647 w 1220150"/>
              <a:gd name="connsiteY21" fmla="*/ 20073 h 485893"/>
              <a:gd name="connsiteX22" fmla="*/ 727340 w 1220150"/>
              <a:gd name="connsiteY22" fmla="*/ 1056 h 485893"/>
              <a:gd name="connsiteX23" fmla="*/ 791350 w 1220150"/>
              <a:gd name="connsiteY23" fmla="*/ 7956 h 485893"/>
              <a:gd name="connsiteX24" fmla="*/ 841055 w 1220150"/>
              <a:gd name="connsiteY24" fmla="*/ 40884 h 485893"/>
              <a:gd name="connsiteX25" fmla="*/ 842539 w 1220150"/>
              <a:gd name="connsiteY25" fmla="*/ 41868 h 485893"/>
              <a:gd name="connsiteX26" fmla="*/ 958666 w 1220150"/>
              <a:gd name="connsiteY26" fmla="*/ 580 h 4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20150" h="485893">
                <a:moveTo>
                  <a:pt x="958666" y="580"/>
                </a:moveTo>
                <a:cubicBezTo>
                  <a:pt x="973103" y="1635"/>
                  <a:pt x="987510" y="4680"/>
                  <a:pt x="1001346" y="9823"/>
                </a:cubicBezTo>
                <a:cubicBezTo>
                  <a:pt x="1043515" y="25497"/>
                  <a:pt x="1073754" y="58310"/>
                  <a:pt x="1081877" y="97242"/>
                </a:cubicBezTo>
                <a:lnTo>
                  <a:pt x="1082316" y="97398"/>
                </a:lnTo>
                <a:lnTo>
                  <a:pt x="1116368" y="109508"/>
                </a:lnTo>
                <a:cubicBezTo>
                  <a:pt x="1148587" y="125256"/>
                  <a:pt x="1173382" y="150953"/>
                  <a:pt x="1185229" y="182085"/>
                </a:cubicBezTo>
                <a:cubicBezTo>
                  <a:pt x="1196709" y="212215"/>
                  <a:pt x="1195073" y="244939"/>
                  <a:pt x="1180603" y="274084"/>
                </a:cubicBezTo>
                <a:cubicBezTo>
                  <a:pt x="1216172" y="314055"/>
                  <a:pt x="1228611" y="365869"/>
                  <a:pt x="1214395" y="414749"/>
                </a:cubicBezTo>
                <a:cubicBezTo>
                  <a:pt x="1209670" y="430995"/>
                  <a:pt x="1202216" y="446221"/>
                  <a:pt x="1192493" y="460069"/>
                </a:cubicBezTo>
                <a:lnTo>
                  <a:pt x="1167740" y="485893"/>
                </a:lnTo>
                <a:lnTo>
                  <a:pt x="41097" y="485893"/>
                </a:lnTo>
                <a:lnTo>
                  <a:pt x="60634" y="454630"/>
                </a:lnTo>
                <a:cubicBezTo>
                  <a:pt x="18492" y="433213"/>
                  <a:pt x="-4976" y="392116"/>
                  <a:pt x="891" y="350017"/>
                </a:cubicBezTo>
                <a:cubicBezTo>
                  <a:pt x="7774" y="300725"/>
                  <a:pt x="53074" y="262115"/>
                  <a:pt x="109997" y="257034"/>
                </a:cubicBezTo>
                <a:cubicBezTo>
                  <a:pt x="110335" y="256211"/>
                  <a:pt x="110702" y="255405"/>
                  <a:pt x="111040" y="254582"/>
                </a:cubicBezTo>
                <a:cubicBezTo>
                  <a:pt x="103396" y="206042"/>
                  <a:pt x="121223" y="157090"/>
                  <a:pt x="159641" y="121056"/>
                </a:cubicBezTo>
                <a:cubicBezTo>
                  <a:pt x="220343" y="64143"/>
                  <a:pt x="318759" y="51458"/>
                  <a:pt x="396075" y="90551"/>
                </a:cubicBezTo>
                <a:lnTo>
                  <a:pt x="396127" y="90499"/>
                </a:lnTo>
                <a:lnTo>
                  <a:pt x="443147" y="44619"/>
                </a:lnTo>
                <a:cubicBezTo>
                  <a:pt x="500022" y="10612"/>
                  <a:pt x="580677" y="13124"/>
                  <a:pt x="634454" y="58883"/>
                </a:cubicBezTo>
                <a:lnTo>
                  <a:pt x="635304" y="58019"/>
                </a:lnTo>
                <a:lnTo>
                  <a:pt x="672647" y="20073"/>
                </a:lnTo>
                <a:cubicBezTo>
                  <a:pt x="688598" y="10141"/>
                  <a:pt x="707299" y="3508"/>
                  <a:pt x="727340" y="1056"/>
                </a:cubicBezTo>
                <a:cubicBezTo>
                  <a:pt x="749399" y="-1645"/>
                  <a:pt x="771442" y="904"/>
                  <a:pt x="791350" y="7956"/>
                </a:cubicBezTo>
                <a:lnTo>
                  <a:pt x="841055" y="40884"/>
                </a:lnTo>
                <a:lnTo>
                  <a:pt x="842539" y="41868"/>
                </a:lnTo>
                <a:cubicBezTo>
                  <a:pt x="871776" y="12158"/>
                  <a:pt x="915356" y="-2586"/>
                  <a:pt x="958666" y="58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DC618737-DC5A-8A3F-2F6C-09ABC5155E40}"/>
              </a:ext>
            </a:extLst>
          </p:cNvPr>
          <p:cNvSpPr/>
          <p:nvPr/>
        </p:nvSpPr>
        <p:spPr>
          <a:xfrm rot="552110">
            <a:off x="1159937" y="3110276"/>
            <a:ext cx="594535" cy="399169"/>
          </a:xfrm>
          <a:custGeom>
            <a:avLst/>
            <a:gdLst>
              <a:gd name="connsiteX0" fmla="*/ 958666 w 1220150"/>
              <a:gd name="connsiteY0" fmla="*/ 580 h 485893"/>
              <a:gd name="connsiteX1" fmla="*/ 1001346 w 1220150"/>
              <a:gd name="connsiteY1" fmla="*/ 9823 h 485893"/>
              <a:gd name="connsiteX2" fmla="*/ 1081877 w 1220150"/>
              <a:gd name="connsiteY2" fmla="*/ 97242 h 485893"/>
              <a:gd name="connsiteX3" fmla="*/ 1082316 w 1220150"/>
              <a:gd name="connsiteY3" fmla="*/ 97398 h 485893"/>
              <a:gd name="connsiteX4" fmla="*/ 1116368 w 1220150"/>
              <a:gd name="connsiteY4" fmla="*/ 109508 h 485893"/>
              <a:gd name="connsiteX5" fmla="*/ 1185229 w 1220150"/>
              <a:gd name="connsiteY5" fmla="*/ 182085 h 485893"/>
              <a:gd name="connsiteX6" fmla="*/ 1180603 w 1220150"/>
              <a:gd name="connsiteY6" fmla="*/ 274084 h 485893"/>
              <a:gd name="connsiteX7" fmla="*/ 1214395 w 1220150"/>
              <a:gd name="connsiteY7" fmla="*/ 414749 h 485893"/>
              <a:gd name="connsiteX8" fmla="*/ 1192493 w 1220150"/>
              <a:gd name="connsiteY8" fmla="*/ 460069 h 485893"/>
              <a:gd name="connsiteX9" fmla="*/ 1167740 w 1220150"/>
              <a:gd name="connsiteY9" fmla="*/ 485893 h 485893"/>
              <a:gd name="connsiteX10" fmla="*/ 41097 w 1220150"/>
              <a:gd name="connsiteY10" fmla="*/ 485893 h 485893"/>
              <a:gd name="connsiteX11" fmla="*/ 60634 w 1220150"/>
              <a:gd name="connsiteY11" fmla="*/ 454630 h 485893"/>
              <a:gd name="connsiteX12" fmla="*/ 891 w 1220150"/>
              <a:gd name="connsiteY12" fmla="*/ 350017 h 485893"/>
              <a:gd name="connsiteX13" fmla="*/ 109997 w 1220150"/>
              <a:gd name="connsiteY13" fmla="*/ 257034 h 485893"/>
              <a:gd name="connsiteX14" fmla="*/ 111040 w 1220150"/>
              <a:gd name="connsiteY14" fmla="*/ 254582 h 485893"/>
              <a:gd name="connsiteX15" fmla="*/ 159641 w 1220150"/>
              <a:gd name="connsiteY15" fmla="*/ 121056 h 485893"/>
              <a:gd name="connsiteX16" fmla="*/ 396075 w 1220150"/>
              <a:gd name="connsiteY16" fmla="*/ 90551 h 485893"/>
              <a:gd name="connsiteX17" fmla="*/ 396127 w 1220150"/>
              <a:gd name="connsiteY17" fmla="*/ 90499 h 485893"/>
              <a:gd name="connsiteX18" fmla="*/ 443147 w 1220150"/>
              <a:gd name="connsiteY18" fmla="*/ 44619 h 485893"/>
              <a:gd name="connsiteX19" fmla="*/ 634454 w 1220150"/>
              <a:gd name="connsiteY19" fmla="*/ 58883 h 485893"/>
              <a:gd name="connsiteX20" fmla="*/ 635304 w 1220150"/>
              <a:gd name="connsiteY20" fmla="*/ 58019 h 485893"/>
              <a:gd name="connsiteX21" fmla="*/ 672647 w 1220150"/>
              <a:gd name="connsiteY21" fmla="*/ 20073 h 485893"/>
              <a:gd name="connsiteX22" fmla="*/ 727340 w 1220150"/>
              <a:gd name="connsiteY22" fmla="*/ 1056 h 485893"/>
              <a:gd name="connsiteX23" fmla="*/ 791350 w 1220150"/>
              <a:gd name="connsiteY23" fmla="*/ 7956 h 485893"/>
              <a:gd name="connsiteX24" fmla="*/ 841055 w 1220150"/>
              <a:gd name="connsiteY24" fmla="*/ 40884 h 485893"/>
              <a:gd name="connsiteX25" fmla="*/ 842539 w 1220150"/>
              <a:gd name="connsiteY25" fmla="*/ 41868 h 485893"/>
              <a:gd name="connsiteX26" fmla="*/ 958666 w 1220150"/>
              <a:gd name="connsiteY26" fmla="*/ 580 h 4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20150" h="485893">
                <a:moveTo>
                  <a:pt x="958666" y="580"/>
                </a:moveTo>
                <a:cubicBezTo>
                  <a:pt x="973103" y="1635"/>
                  <a:pt x="987510" y="4680"/>
                  <a:pt x="1001346" y="9823"/>
                </a:cubicBezTo>
                <a:cubicBezTo>
                  <a:pt x="1043515" y="25497"/>
                  <a:pt x="1073754" y="58310"/>
                  <a:pt x="1081877" y="97242"/>
                </a:cubicBezTo>
                <a:lnTo>
                  <a:pt x="1082316" y="97398"/>
                </a:lnTo>
                <a:lnTo>
                  <a:pt x="1116368" y="109508"/>
                </a:lnTo>
                <a:cubicBezTo>
                  <a:pt x="1148587" y="125256"/>
                  <a:pt x="1173382" y="150953"/>
                  <a:pt x="1185229" y="182085"/>
                </a:cubicBezTo>
                <a:cubicBezTo>
                  <a:pt x="1196709" y="212215"/>
                  <a:pt x="1195073" y="244939"/>
                  <a:pt x="1180603" y="274084"/>
                </a:cubicBezTo>
                <a:cubicBezTo>
                  <a:pt x="1216172" y="314055"/>
                  <a:pt x="1228611" y="365869"/>
                  <a:pt x="1214395" y="414749"/>
                </a:cubicBezTo>
                <a:cubicBezTo>
                  <a:pt x="1209670" y="430995"/>
                  <a:pt x="1202216" y="446221"/>
                  <a:pt x="1192493" y="460069"/>
                </a:cubicBezTo>
                <a:lnTo>
                  <a:pt x="1167740" y="485893"/>
                </a:lnTo>
                <a:lnTo>
                  <a:pt x="41097" y="485893"/>
                </a:lnTo>
                <a:lnTo>
                  <a:pt x="60634" y="454630"/>
                </a:lnTo>
                <a:cubicBezTo>
                  <a:pt x="18492" y="433213"/>
                  <a:pt x="-4976" y="392116"/>
                  <a:pt x="891" y="350017"/>
                </a:cubicBezTo>
                <a:cubicBezTo>
                  <a:pt x="7774" y="300725"/>
                  <a:pt x="53074" y="262115"/>
                  <a:pt x="109997" y="257034"/>
                </a:cubicBezTo>
                <a:cubicBezTo>
                  <a:pt x="110335" y="256211"/>
                  <a:pt x="110702" y="255405"/>
                  <a:pt x="111040" y="254582"/>
                </a:cubicBezTo>
                <a:cubicBezTo>
                  <a:pt x="103396" y="206042"/>
                  <a:pt x="121223" y="157090"/>
                  <a:pt x="159641" y="121056"/>
                </a:cubicBezTo>
                <a:cubicBezTo>
                  <a:pt x="220343" y="64143"/>
                  <a:pt x="318759" y="51458"/>
                  <a:pt x="396075" y="90551"/>
                </a:cubicBezTo>
                <a:lnTo>
                  <a:pt x="396127" y="90499"/>
                </a:lnTo>
                <a:lnTo>
                  <a:pt x="443147" y="44619"/>
                </a:lnTo>
                <a:cubicBezTo>
                  <a:pt x="500022" y="10612"/>
                  <a:pt x="580677" y="13124"/>
                  <a:pt x="634454" y="58883"/>
                </a:cubicBezTo>
                <a:lnTo>
                  <a:pt x="635304" y="58019"/>
                </a:lnTo>
                <a:lnTo>
                  <a:pt x="672647" y="20073"/>
                </a:lnTo>
                <a:cubicBezTo>
                  <a:pt x="688598" y="10141"/>
                  <a:pt x="707299" y="3508"/>
                  <a:pt x="727340" y="1056"/>
                </a:cubicBezTo>
                <a:cubicBezTo>
                  <a:pt x="749399" y="-1645"/>
                  <a:pt x="771442" y="904"/>
                  <a:pt x="791350" y="7956"/>
                </a:cubicBezTo>
                <a:lnTo>
                  <a:pt x="841055" y="40884"/>
                </a:lnTo>
                <a:lnTo>
                  <a:pt x="842539" y="41868"/>
                </a:lnTo>
                <a:cubicBezTo>
                  <a:pt x="871776" y="12158"/>
                  <a:pt x="915356" y="-2586"/>
                  <a:pt x="958666" y="580"/>
                </a:cubicBezTo>
                <a:close/>
              </a:path>
            </a:pathLst>
          </a:custGeom>
          <a:solidFill>
            <a:srgbClr val="62983E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CA8169C5-C996-7B6F-3AD8-0D1F6EE9A997}"/>
              </a:ext>
            </a:extLst>
          </p:cNvPr>
          <p:cNvSpPr/>
          <p:nvPr/>
        </p:nvSpPr>
        <p:spPr>
          <a:xfrm rot="20752522" flipH="1">
            <a:off x="9330813" y="14510"/>
            <a:ext cx="4521798" cy="2441986"/>
          </a:xfrm>
          <a:prstGeom prst="arc">
            <a:avLst>
              <a:gd name="adj1" fmla="val 15203790"/>
              <a:gd name="adj2" fmla="val 21517046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132746D-DF30-C34D-1CFB-B1D46D135FD6}"/>
              </a:ext>
            </a:extLst>
          </p:cNvPr>
          <p:cNvSpPr/>
          <p:nvPr/>
        </p:nvSpPr>
        <p:spPr>
          <a:xfrm rot="20765285" flipH="1">
            <a:off x="9335273" y="-173078"/>
            <a:ext cx="4521798" cy="2441986"/>
          </a:xfrm>
          <a:prstGeom prst="arc">
            <a:avLst>
              <a:gd name="adj1" fmla="val 16200000"/>
              <a:gd name="adj2" fmla="val 21514045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DA72F0D-5F1D-1E2F-DF11-01AB59F8E2D2}"/>
              </a:ext>
            </a:extLst>
          </p:cNvPr>
          <p:cNvSpPr/>
          <p:nvPr/>
        </p:nvSpPr>
        <p:spPr>
          <a:xfrm rot="425651">
            <a:off x="7076210" y="5559702"/>
            <a:ext cx="5685299" cy="996697"/>
          </a:xfrm>
          <a:prstGeom prst="arc">
            <a:avLst>
              <a:gd name="adj1" fmla="val 13110678"/>
              <a:gd name="adj2" fmla="val 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A9517C46-FE74-4301-3B50-F8E48ACE10E7}"/>
              </a:ext>
            </a:extLst>
          </p:cNvPr>
          <p:cNvSpPr/>
          <p:nvPr/>
        </p:nvSpPr>
        <p:spPr>
          <a:xfrm rot="425651">
            <a:off x="7058279" y="5851952"/>
            <a:ext cx="5685299" cy="996697"/>
          </a:xfrm>
          <a:prstGeom prst="arc">
            <a:avLst>
              <a:gd name="adj1" fmla="val 13110678"/>
              <a:gd name="adj2" fmla="val 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B8E97395-D4C5-90B0-D332-C8AD36401024}"/>
              </a:ext>
            </a:extLst>
          </p:cNvPr>
          <p:cNvGrpSpPr/>
          <p:nvPr/>
        </p:nvGrpSpPr>
        <p:grpSpPr>
          <a:xfrm>
            <a:off x="-89821" y="2492262"/>
            <a:ext cx="9404788" cy="2177651"/>
            <a:chOff x="-89821" y="2492262"/>
            <a:chExt cx="9404788" cy="2177651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0D1D83B5-64E8-137B-46B5-404B251579AC}"/>
                </a:ext>
              </a:extLst>
            </p:cNvPr>
            <p:cNvGrpSpPr/>
            <p:nvPr/>
          </p:nvGrpSpPr>
          <p:grpSpPr>
            <a:xfrm>
              <a:off x="1727258" y="2492262"/>
              <a:ext cx="7518379" cy="2177651"/>
              <a:chOff x="1727258" y="2492262"/>
              <a:chExt cx="7518379" cy="2177651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267F52E-D339-B773-A68C-72B6784945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9945" y="2492262"/>
                <a:ext cx="7507419" cy="50962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0B6C332-0045-279D-BA5E-E898123C3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4659" y="3477279"/>
                <a:ext cx="7474909" cy="949471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1B58308-4E1F-5924-B589-D817A37661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9945" y="2993403"/>
                <a:ext cx="24714" cy="48768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EC4A8CA-3D9E-F15D-8C87-03B544414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9471" y="2996918"/>
                <a:ext cx="24714" cy="48768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34E4B3E-A843-05E2-2FC1-E9A52578C0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5957" y="2953014"/>
                <a:ext cx="24714" cy="64008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7DF2563D-DD86-3913-301A-5CDB82DAF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4082" y="2907187"/>
                <a:ext cx="24714" cy="73152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70AE9AC-6A1E-863E-1373-0C64F6894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9175" y="2814066"/>
                <a:ext cx="24714" cy="100584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91DA0A4-8B3C-FA17-CB1E-348AC88324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8250" y="2837533"/>
                <a:ext cx="24714" cy="100584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E09573DB-7CB7-CC02-AE8D-19ACDE98C4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4054" y="2697210"/>
                <a:ext cx="24714" cy="137160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8D8905A0-86D7-A800-09B7-C2871E3E8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5822" y="2655236"/>
                <a:ext cx="24714" cy="1463040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0D1456-3AB2-2DCC-D44C-07BCEA4F4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7258" y="3527217"/>
                <a:ext cx="7518379" cy="114269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DF8C60BE-ED09-47C9-1CD3-8CEFF5692153}"/>
                </a:ext>
              </a:extLst>
            </p:cNvPr>
            <p:cNvGrpSpPr/>
            <p:nvPr/>
          </p:nvGrpSpPr>
          <p:grpSpPr>
            <a:xfrm rot="21309013">
              <a:off x="5034897" y="3190729"/>
              <a:ext cx="468099" cy="328668"/>
              <a:chOff x="5019888" y="3196332"/>
              <a:chExt cx="468099" cy="328668"/>
            </a:xfrm>
            <a:solidFill>
              <a:srgbClr val="CCCCFF"/>
            </a:solidFill>
          </p:grpSpPr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78AFB926-4825-7B99-7BCD-ACD10CA818C8}"/>
                  </a:ext>
                </a:extLst>
              </p:cNvPr>
              <p:cNvSpPr/>
              <p:nvPr/>
            </p:nvSpPr>
            <p:spPr>
              <a:xfrm rot="242776">
                <a:off x="5021452" y="3196332"/>
                <a:ext cx="461155" cy="328668"/>
              </a:xfrm>
              <a:prstGeom prst="roundRect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F8D256A8-997A-D078-ADE4-7DC06E38C05B}"/>
                  </a:ext>
                </a:extLst>
              </p:cNvPr>
              <p:cNvCxnSpPr>
                <a:stCxn id="129" idx="1"/>
                <a:endCxn id="129" idx="3"/>
              </p:cNvCxnSpPr>
              <p:nvPr/>
            </p:nvCxnSpPr>
            <p:spPr>
              <a:xfrm>
                <a:off x="5022027" y="3344396"/>
                <a:ext cx="460005" cy="32540"/>
              </a:xfrm>
              <a:prstGeom prst="line">
                <a:avLst/>
              </a:prstGeom>
              <a:grp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BAF33AC-A966-2E6E-A23D-A66C957534CB}"/>
                  </a:ext>
                </a:extLst>
              </p:cNvPr>
              <p:cNvCxnSpPr/>
              <p:nvPr/>
            </p:nvCxnSpPr>
            <p:spPr>
              <a:xfrm>
                <a:off x="5019888" y="3448525"/>
                <a:ext cx="460005" cy="32540"/>
              </a:xfrm>
              <a:prstGeom prst="line">
                <a:avLst/>
              </a:prstGeom>
              <a:grp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9415FEA7-4A57-D098-3D27-C45ADBDBFBED}"/>
                  </a:ext>
                </a:extLst>
              </p:cNvPr>
              <p:cNvCxnSpPr/>
              <p:nvPr/>
            </p:nvCxnSpPr>
            <p:spPr>
              <a:xfrm>
                <a:off x="5027982" y="3250795"/>
                <a:ext cx="460005" cy="32540"/>
              </a:xfrm>
              <a:prstGeom prst="line">
                <a:avLst/>
              </a:prstGeom>
              <a:grp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BB679DD7-3982-5C4E-62D3-3DD67AAC3598}"/>
                </a:ext>
              </a:extLst>
            </p:cNvPr>
            <p:cNvGrpSpPr/>
            <p:nvPr/>
          </p:nvGrpSpPr>
          <p:grpSpPr>
            <a:xfrm rot="21388540">
              <a:off x="5682289" y="3199181"/>
              <a:ext cx="485902" cy="328668"/>
              <a:chOff x="5673270" y="3229131"/>
              <a:chExt cx="485902" cy="328668"/>
            </a:xfrm>
            <a:solidFill>
              <a:srgbClr val="CCCCFF"/>
            </a:solidFill>
          </p:grpSpPr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F4DD1003-4698-C5BF-FC05-E9C1C5024BFC}"/>
                  </a:ext>
                </a:extLst>
              </p:cNvPr>
              <p:cNvSpPr/>
              <p:nvPr/>
            </p:nvSpPr>
            <p:spPr>
              <a:xfrm rot="261196">
                <a:off x="5686208" y="3229131"/>
                <a:ext cx="461155" cy="328668"/>
              </a:xfrm>
              <a:prstGeom prst="roundRect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39E42437-BAFE-E7C1-07FF-001DA9897CA3}"/>
                  </a:ext>
                </a:extLst>
              </p:cNvPr>
              <p:cNvCxnSpPr/>
              <p:nvPr/>
            </p:nvCxnSpPr>
            <p:spPr>
              <a:xfrm>
                <a:off x="5699167" y="3298696"/>
                <a:ext cx="460005" cy="32540"/>
              </a:xfrm>
              <a:prstGeom prst="line">
                <a:avLst/>
              </a:prstGeom>
              <a:grp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BF167B7-7434-558C-D26A-690BFDB7D310}"/>
                  </a:ext>
                </a:extLst>
              </p:cNvPr>
              <p:cNvCxnSpPr/>
              <p:nvPr/>
            </p:nvCxnSpPr>
            <p:spPr>
              <a:xfrm>
                <a:off x="5684563" y="3386433"/>
                <a:ext cx="460005" cy="32540"/>
              </a:xfrm>
              <a:prstGeom prst="line">
                <a:avLst/>
              </a:prstGeom>
              <a:grp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4CABF880-58ED-25C3-9520-0E5B1B53AD20}"/>
                  </a:ext>
                </a:extLst>
              </p:cNvPr>
              <p:cNvCxnSpPr/>
              <p:nvPr/>
            </p:nvCxnSpPr>
            <p:spPr>
              <a:xfrm>
                <a:off x="5673270" y="3471891"/>
                <a:ext cx="460005" cy="32540"/>
              </a:xfrm>
              <a:prstGeom prst="line">
                <a:avLst/>
              </a:prstGeom>
              <a:grp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13D486A1-407F-3D61-5A08-F3505679B759}"/>
                </a:ext>
              </a:extLst>
            </p:cNvPr>
            <p:cNvGrpSpPr/>
            <p:nvPr/>
          </p:nvGrpSpPr>
          <p:grpSpPr>
            <a:xfrm rot="21407642">
              <a:off x="7374114" y="3139789"/>
              <a:ext cx="746534" cy="565638"/>
              <a:chOff x="7374114" y="3139789"/>
              <a:chExt cx="746534" cy="565638"/>
            </a:xfrm>
          </p:grpSpPr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6B193AC7-5D76-71EF-C8FB-43BBC94FB294}"/>
                  </a:ext>
                </a:extLst>
              </p:cNvPr>
              <p:cNvSpPr/>
              <p:nvPr/>
            </p:nvSpPr>
            <p:spPr>
              <a:xfrm rot="270998">
                <a:off x="7381643" y="3139789"/>
                <a:ext cx="726430" cy="565638"/>
              </a:xfrm>
              <a:prstGeom prst="roundRect">
                <a:avLst/>
              </a:prstGeom>
              <a:solidFill>
                <a:srgbClr val="CCCCFF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654387A1-2BE7-0888-987A-63C57C2780BA}"/>
                  </a:ext>
                </a:extLst>
              </p:cNvPr>
              <p:cNvCxnSpPr>
                <a:stCxn id="133" idx="1"/>
                <a:endCxn id="133" idx="3"/>
              </p:cNvCxnSpPr>
              <p:nvPr/>
            </p:nvCxnSpPr>
            <p:spPr>
              <a:xfrm>
                <a:off x="7382771" y="3394005"/>
                <a:ext cx="724174" cy="57206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E1768DF8-E356-29DC-B2F7-F48F33D7057B}"/>
                  </a:ext>
                </a:extLst>
              </p:cNvPr>
              <p:cNvCxnSpPr/>
              <p:nvPr/>
            </p:nvCxnSpPr>
            <p:spPr>
              <a:xfrm>
                <a:off x="7396474" y="3241008"/>
                <a:ext cx="724174" cy="57206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66358D5-E540-81A7-5855-35CCD9EF9700}"/>
                  </a:ext>
                </a:extLst>
              </p:cNvPr>
              <p:cNvCxnSpPr/>
              <p:nvPr/>
            </p:nvCxnSpPr>
            <p:spPr>
              <a:xfrm>
                <a:off x="7374114" y="3553038"/>
                <a:ext cx="724174" cy="57206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E552A957-D3D3-8FB8-92EC-CD53551C53BE}"/>
                </a:ext>
              </a:extLst>
            </p:cNvPr>
            <p:cNvGrpSpPr/>
            <p:nvPr/>
          </p:nvGrpSpPr>
          <p:grpSpPr>
            <a:xfrm rot="21319311">
              <a:off x="8236751" y="3142994"/>
              <a:ext cx="810307" cy="604301"/>
              <a:chOff x="8241906" y="3197990"/>
              <a:chExt cx="810307" cy="604301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E475FAF8-0E97-F9C0-28BA-4788234B7BA0}"/>
                  </a:ext>
                </a:extLst>
              </p:cNvPr>
              <p:cNvSpPr/>
              <p:nvPr/>
            </p:nvSpPr>
            <p:spPr>
              <a:xfrm rot="270998">
                <a:off x="8258589" y="3197990"/>
                <a:ext cx="785042" cy="604301"/>
              </a:xfrm>
              <a:prstGeom prst="roundRect">
                <a:avLst/>
              </a:prstGeom>
              <a:solidFill>
                <a:srgbClr val="CCCCFF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49585BA-BBF6-BE07-6541-96D98A56EE37}"/>
                  </a:ext>
                </a:extLst>
              </p:cNvPr>
              <p:cNvCxnSpPr>
                <a:cxnSpLocks/>
                <a:endCxn id="128" idx="3"/>
              </p:cNvCxnSpPr>
              <p:nvPr/>
            </p:nvCxnSpPr>
            <p:spPr>
              <a:xfrm>
                <a:off x="8254853" y="3471330"/>
                <a:ext cx="787559" cy="59721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61A2A725-8653-256A-5905-859F35487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4654" y="3324545"/>
                <a:ext cx="787559" cy="59721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42998C75-D5AD-CBB6-D58B-DD0B6DF23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1906" y="3626303"/>
                <a:ext cx="787559" cy="59721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6951B43F-4BDF-00B4-4F92-27F3F13C8D01}"/>
                </a:ext>
              </a:extLst>
            </p:cNvPr>
            <p:cNvGrpSpPr/>
            <p:nvPr/>
          </p:nvGrpSpPr>
          <p:grpSpPr>
            <a:xfrm>
              <a:off x="3083962" y="3125562"/>
              <a:ext cx="390899" cy="265550"/>
              <a:chOff x="3086024" y="3100496"/>
              <a:chExt cx="390899" cy="269290"/>
            </a:xfrm>
            <a:solidFill>
              <a:srgbClr val="CCCCFF"/>
            </a:solidFill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EF8F510B-C709-FF27-723B-D7C7EC0E09D0}"/>
                  </a:ext>
                </a:extLst>
              </p:cNvPr>
              <p:cNvSpPr/>
              <p:nvPr/>
            </p:nvSpPr>
            <p:spPr>
              <a:xfrm rot="224210">
                <a:off x="3086765" y="3100496"/>
                <a:ext cx="384421" cy="269290"/>
              </a:xfrm>
              <a:prstGeom prst="roundRect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8D6A3DEE-EEB0-46D2-84BE-283DD2E668C4}"/>
                  </a:ext>
                </a:extLst>
              </p:cNvPr>
              <p:cNvCxnSpPr>
                <a:cxnSpLocks/>
                <a:endCxn id="131" idx="3"/>
              </p:cNvCxnSpPr>
              <p:nvPr/>
            </p:nvCxnSpPr>
            <p:spPr>
              <a:xfrm>
                <a:off x="3086024" y="3227375"/>
                <a:ext cx="384753" cy="20293"/>
              </a:xfrm>
              <a:prstGeom prst="line">
                <a:avLst/>
              </a:prstGeom>
              <a:grp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A0CDB6DA-4728-122A-4803-59375F214C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2170" y="3149482"/>
                <a:ext cx="384753" cy="20293"/>
              </a:xfrm>
              <a:prstGeom prst="line">
                <a:avLst/>
              </a:prstGeom>
              <a:grp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9FF0998A-6ED0-8655-5981-39ACEB2AE9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6598" y="3306686"/>
                <a:ext cx="384753" cy="20293"/>
              </a:xfrm>
              <a:prstGeom prst="line">
                <a:avLst/>
              </a:prstGeom>
              <a:grp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4A62117C-DC71-7B0D-5673-31693F268ADB}"/>
                </a:ext>
              </a:extLst>
            </p:cNvPr>
            <p:cNvGrpSpPr/>
            <p:nvPr/>
          </p:nvGrpSpPr>
          <p:grpSpPr>
            <a:xfrm>
              <a:off x="3614602" y="3155334"/>
              <a:ext cx="403384" cy="251759"/>
              <a:chOff x="3622454" y="3142830"/>
              <a:chExt cx="403384" cy="269290"/>
            </a:xfrm>
            <a:solidFill>
              <a:srgbClr val="CCCCFF"/>
            </a:solidFill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DD1D8349-F6B4-C3B6-5D6B-98575C981839}"/>
                  </a:ext>
                </a:extLst>
              </p:cNvPr>
              <p:cNvSpPr/>
              <p:nvPr/>
            </p:nvSpPr>
            <p:spPr>
              <a:xfrm rot="224210">
                <a:off x="3634397" y="3142830"/>
                <a:ext cx="384421" cy="269290"/>
              </a:xfrm>
              <a:prstGeom prst="roundRect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612719DA-1E6B-9C5D-1E09-F80B161B5F7B}"/>
                  </a:ext>
                </a:extLst>
              </p:cNvPr>
              <p:cNvCxnSpPr>
                <a:cxnSpLocks/>
                <a:stCxn id="132" idx="1"/>
                <a:endCxn id="132" idx="3"/>
              </p:cNvCxnSpPr>
              <p:nvPr/>
            </p:nvCxnSpPr>
            <p:spPr>
              <a:xfrm>
                <a:off x="3634806" y="3264948"/>
                <a:ext cx="383603" cy="25054"/>
              </a:xfrm>
              <a:prstGeom prst="line">
                <a:avLst/>
              </a:prstGeom>
              <a:grp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045EAE44-61C4-D1EF-E44F-570EC1A707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2454" y="3340453"/>
                <a:ext cx="383603" cy="25054"/>
              </a:xfrm>
              <a:prstGeom prst="line">
                <a:avLst/>
              </a:prstGeom>
              <a:grp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85EE1489-CE85-A0C2-3798-D291755C7D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2235" y="3207664"/>
                <a:ext cx="383603" cy="25054"/>
              </a:xfrm>
              <a:prstGeom prst="line">
                <a:avLst/>
              </a:prstGeom>
              <a:grp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A36BCB2E-498E-2421-0F6A-3C15D64F992C}"/>
                </a:ext>
              </a:extLst>
            </p:cNvPr>
            <p:cNvGrpSpPr/>
            <p:nvPr/>
          </p:nvGrpSpPr>
          <p:grpSpPr>
            <a:xfrm rot="21405082">
              <a:off x="1946842" y="3125969"/>
              <a:ext cx="245346" cy="202812"/>
              <a:chOff x="1946842" y="3125969"/>
              <a:chExt cx="245346" cy="202812"/>
            </a:xfrm>
            <a:solidFill>
              <a:srgbClr val="CCCCFF"/>
            </a:solidFill>
          </p:grpSpPr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08D5201F-3F5F-3546-3A8F-FF9CC0B14D2B}"/>
                  </a:ext>
                </a:extLst>
              </p:cNvPr>
              <p:cNvSpPr/>
              <p:nvPr/>
            </p:nvSpPr>
            <p:spPr>
              <a:xfrm rot="224210">
                <a:off x="1953201" y="3125969"/>
                <a:ext cx="235781" cy="202812"/>
              </a:xfrm>
              <a:prstGeom prst="roundRect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53305CD-38AD-22AC-AD7F-26C35A2A8C54}"/>
                  </a:ext>
                </a:extLst>
              </p:cNvPr>
              <p:cNvCxnSpPr>
                <a:cxnSpLocks/>
                <a:endCxn id="134" idx="3"/>
              </p:cNvCxnSpPr>
              <p:nvPr/>
            </p:nvCxnSpPr>
            <p:spPr>
              <a:xfrm>
                <a:off x="1948483" y="3221640"/>
                <a:ext cx="240248" cy="13418"/>
              </a:xfrm>
              <a:prstGeom prst="line">
                <a:avLst/>
              </a:prstGeom>
              <a:grp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28BEA47-7612-CC45-E5E7-FAFBFD7AD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1940" y="3167053"/>
                <a:ext cx="240248" cy="13418"/>
              </a:xfrm>
              <a:prstGeom prst="line">
                <a:avLst/>
              </a:prstGeom>
              <a:grp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F1883552-989C-BA71-5120-E38857ED1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6842" y="3276227"/>
                <a:ext cx="240248" cy="13418"/>
              </a:xfrm>
              <a:prstGeom prst="line">
                <a:avLst/>
              </a:prstGeom>
              <a:grp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CDBF77CD-5D95-E9E7-FC1C-F99CDAF7849D}"/>
                </a:ext>
              </a:extLst>
            </p:cNvPr>
            <p:cNvGrpSpPr/>
            <p:nvPr/>
          </p:nvGrpSpPr>
          <p:grpSpPr>
            <a:xfrm rot="21414710">
              <a:off x="2270440" y="3136276"/>
              <a:ext cx="242243" cy="202812"/>
              <a:chOff x="2270440" y="3150386"/>
              <a:chExt cx="242243" cy="202812"/>
            </a:xfrm>
            <a:solidFill>
              <a:srgbClr val="CCCCFF"/>
            </a:solidFill>
          </p:grpSpPr>
          <p:sp>
            <p:nvSpPr>
              <p:cNvPr id="135" name="Rectangle: Rounded Corners 134">
                <a:extLst>
                  <a:ext uri="{FF2B5EF4-FFF2-40B4-BE49-F238E27FC236}">
                    <a16:creationId xmlns:a16="http://schemas.microsoft.com/office/drawing/2014/main" id="{1D880B47-2E23-CE7D-7874-98C66F4E7FE9}"/>
                  </a:ext>
                </a:extLst>
              </p:cNvPr>
              <p:cNvSpPr/>
              <p:nvPr/>
            </p:nvSpPr>
            <p:spPr>
              <a:xfrm rot="224210">
                <a:off x="2276170" y="3150386"/>
                <a:ext cx="235781" cy="202812"/>
              </a:xfrm>
              <a:prstGeom prst="roundRect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92A1E800-5EF6-5319-EAA5-994FFED39F02}"/>
                  </a:ext>
                </a:extLst>
              </p:cNvPr>
              <p:cNvCxnSpPr>
                <a:cxnSpLocks/>
                <a:endCxn id="135" idx="3"/>
              </p:cNvCxnSpPr>
              <p:nvPr/>
            </p:nvCxnSpPr>
            <p:spPr>
              <a:xfrm>
                <a:off x="2273936" y="3244109"/>
                <a:ext cx="237764" cy="15366"/>
              </a:xfrm>
              <a:prstGeom prst="line">
                <a:avLst/>
              </a:prstGeom>
              <a:grp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D9988D47-7FCE-E004-01F2-E9C0D59ACF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0440" y="3191907"/>
                <a:ext cx="237764" cy="15366"/>
              </a:xfrm>
              <a:prstGeom prst="line">
                <a:avLst/>
              </a:prstGeom>
              <a:grp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8AADB05F-45D0-D53B-2E05-10BF9B146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919" y="3296603"/>
                <a:ext cx="237764" cy="15366"/>
              </a:xfrm>
              <a:prstGeom prst="line">
                <a:avLst/>
              </a:prstGeom>
              <a:grpFill/>
              <a:ln w="190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3" name="Trapezoid 172">
              <a:extLst>
                <a:ext uri="{FF2B5EF4-FFF2-40B4-BE49-F238E27FC236}">
                  <a16:creationId xmlns:a16="http://schemas.microsoft.com/office/drawing/2014/main" id="{472F0A9E-6FE0-EA17-E65E-710A5C9BFDB0}"/>
                </a:ext>
              </a:extLst>
            </p:cNvPr>
            <p:cNvSpPr/>
            <p:nvPr/>
          </p:nvSpPr>
          <p:spPr>
            <a:xfrm rot="16024963">
              <a:off x="2218837" y="2670705"/>
              <a:ext cx="109991" cy="762171"/>
            </a:xfrm>
            <a:prstGeom prst="trapezoid">
              <a:avLst>
                <a:gd name="adj" fmla="val 29278"/>
              </a:avLst>
            </a:prstGeom>
            <a:solidFill>
              <a:srgbClr val="66CCFF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rapezoid 173">
              <a:extLst>
                <a:ext uri="{FF2B5EF4-FFF2-40B4-BE49-F238E27FC236}">
                  <a16:creationId xmlns:a16="http://schemas.microsoft.com/office/drawing/2014/main" id="{07426717-E651-4DC5-0068-6F1DEB514764}"/>
                </a:ext>
              </a:extLst>
            </p:cNvPr>
            <p:cNvSpPr/>
            <p:nvPr/>
          </p:nvSpPr>
          <p:spPr>
            <a:xfrm rot="16371289">
              <a:off x="2228000" y="3064060"/>
              <a:ext cx="138803" cy="762171"/>
            </a:xfrm>
            <a:prstGeom prst="trapezoid">
              <a:avLst>
                <a:gd name="adj" fmla="val 29867"/>
              </a:avLst>
            </a:prstGeom>
            <a:solidFill>
              <a:srgbClr val="66CCFF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rapezoid 174">
              <a:extLst>
                <a:ext uri="{FF2B5EF4-FFF2-40B4-BE49-F238E27FC236}">
                  <a16:creationId xmlns:a16="http://schemas.microsoft.com/office/drawing/2014/main" id="{AA2C4165-0652-2B98-7C6F-4AE8F6749EA3}"/>
                </a:ext>
              </a:extLst>
            </p:cNvPr>
            <p:cNvSpPr/>
            <p:nvPr/>
          </p:nvSpPr>
          <p:spPr>
            <a:xfrm rot="16481135">
              <a:off x="3538721" y="2807711"/>
              <a:ext cx="279905" cy="1505708"/>
            </a:xfrm>
            <a:prstGeom prst="trapezoid">
              <a:avLst>
                <a:gd name="adj" fmla="val 25714"/>
              </a:avLst>
            </a:prstGeom>
            <a:solidFill>
              <a:srgbClr val="66CCFF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Trapezoid 180">
              <a:extLst>
                <a:ext uri="{FF2B5EF4-FFF2-40B4-BE49-F238E27FC236}">
                  <a16:creationId xmlns:a16="http://schemas.microsoft.com/office/drawing/2014/main" id="{A3C75CDE-9262-01CA-6FAF-985736DB81A7}"/>
                </a:ext>
              </a:extLst>
            </p:cNvPr>
            <p:cNvSpPr/>
            <p:nvPr/>
          </p:nvSpPr>
          <p:spPr>
            <a:xfrm rot="16200000">
              <a:off x="3545754" y="2247167"/>
              <a:ext cx="243802" cy="1512442"/>
            </a:xfrm>
            <a:prstGeom prst="trapezoid">
              <a:avLst>
                <a:gd name="adj" fmla="val 27973"/>
              </a:avLst>
            </a:prstGeom>
            <a:solidFill>
              <a:srgbClr val="66CCFF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rapezoid 181">
              <a:extLst>
                <a:ext uri="{FF2B5EF4-FFF2-40B4-BE49-F238E27FC236}">
                  <a16:creationId xmlns:a16="http://schemas.microsoft.com/office/drawing/2014/main" id="{21253806-684E-737F-26FF-9A8DBBACAA8A}"/>
                </a:ext>
              </a:extLst>
            </p:cNvPr>
            <p:cNvSpPr/>
            <p:nvPr/>
          </p:nvSpPr>
          <p:spPr>
            <a:xfrm rot="16481135">
              <a:off x="5457905" y="2899452"/>
              <a:ext cx="405358" cy="1718074"/>
            </a:xfrm>
            <a:prstGeom prst="trapezoid">
              <a:avLst>
                <a:gd name="adj" fmla="val 19194"/>
              </a:avLst>
            </a:prstGeom>
            <a:solidFill>
              <a:srgbClr val="66CCFF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rapezoid 182">
              <a:extLst>
                <a:ext uri="{FF2B5EF4-FFF2-40B4-BE49-F238E27FC236}">
                  <a16:creationId xmlns:a16="http://schemas.microsoft.com/office/drawing/2014/main" id="{59C36611-BE76-D8B1-797C-8F19A2711C59}"/>
                </a:ext>
              </a:extLst>
            </p:cNvPr>
            <p:cNvSpPr/>
            <p:nvPr/>
          </p:nvSpPr>
          <p:spPr>
            <a:xfrm rot="16200000">
              <a:off x="5473145" y="2103998"/>
              <a:ext cx="375813" cy="1746382"/>
            </a:xfrm>
            <a:prstGeom prst="trapezoid">
              <a:avLst>
                <a:gd name="adj" fmla="val 16200"/>
              </a:avLst>
            </a:prstGeom>
            <a:solidFill>
              <a:srgbClr val="66CCFF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rapezoid 187">
              <a:extLst>
                <a:ext uri="{FF2B5EF4-FFF2-40B4-BE49-F238E27FC236}">
                  <a16:creationId xmlns:a16="http://schemas.microsoft.com/office/drawing/2014/main" id="{018808CF-16E8-5146-27CB-200789EAB42F}"/>
                </a:ext>
              </a:extLst>
            </p:cNvPr>
            <p:cNvSpPr/>
            <p:nvPr/>
          </p:nvSpPr>
          <p:spPr>
            <a:xfrm rot="16514841">
              <a:off x="7902513" y="2896789"/>
              <a:ext cx="479743" cy="2266488"/>
            </a:xfrm>
            <a:prstGeom prst="trapezoid">
              <a:avLst>
                <a:gd name="adj" fmla="val 18446"/>
              </a:avLst>
            </a:prstGeom>
            <a:solidFill>
              <a:srgbClr val="66CCFF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rapezoid 191">
              <a:extLst>
                <a:ext uri="{FF2B5EF4-FFF2-40B4-BE49-F238E27FC236}">
                  <a16:creationId xmlns:a16="http://schemas.microsoft.com/office/drawing/2014/main" id="{0AB5C292-23CA-0F83-BCA8-4063B0BE4FB2}"/>
                </a:ext>
              </a:extLst>
            </p:cNvPr>
            <p:cNvSpPr/>
            <p:nvPr/>
          </p:nvSpPr>
          <p:spPr>
            <a:xfrm rot="16045835">
              <a:off x="7914489" y="1718701"/>
              <a:ext cx="443834" cy="2260990"/>
            </a:xfrm>
            <a:prstGeom prst="trapezoid">
              <a:avLst>
                <a:gd name="adj" fmla="val 15576"/>
              </a:avLst>
            </a:prstGeom>
            <a:solidFill>
              <a:srgbClr val="66CCFF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A4CD7D9-963E-6FDD-9B55-A70EFE41254A}"/>
                </a:ext>
              </a:extLst>
            </p:cNvPr>
            <p:cNvSpPr/>
            <p:nvPr/>
          </p:nvSpPr>
          <p:spPr>
            <a:xfrm>
              <a:off x="6631731" y="2713104"/>
              <a:ext cx="277503" cy="13175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ED34798D-D435-5256-0828-6FE8101FADF0}"/>
                </a:ext>
              </a:extLst>
            </p:cNvPr>
            <p:cNvSpPr/>
            <p:nvPr/>
          </p:nvSpPr>
          <p:spPr>
            <a:xfrm>
              <a:off x="4531842" y="2864579"/>
              <a:ext cx="153351" cy="9132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A560636-9030-D6D7-7B0D-668D35851697}"/>
                </a:ext>
              </a:extLst>
            </p:cNvPr>
            <p:cNvSpPr/>
            <p:nvPr/>
          </p:nvSpPr>
          <p:spPr>
            <a:xfrm>
              <a:off x="2753653" y="2994223"/>
              <a:ext cx="69237" cy="5513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C6989A6-2A17-6F36-3CC9-808C187FE827}"/>
                </a:ext>
              </a:extLst>
            </p:cNvPr>
            <p:cNvSpPr/>
            <p:nvPr/>
          </p:nvSpPr>
          <p:spPr>
            <a:xfrm rot="21412142">
              <a:off x="1785654" y="3014298"/>
              <a:ext cx="60951" cy="4141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rapezoid 203">
              <a:extLst>
                <a:ext uri="{FF2B5EF4-FFF2-40B4-BE49-F238E27FC236}">
                  <a16:creationId xmlns:a16="http://schemas.microsoft.com/office/drawing/2014/main" id="{4018E550-C087-A64E-6C77-1D25F2107178}"/>
                </a:ext>
              </a:extLst>
            </p:cNvPr>
            <p:cNvSpPr/>
            <p:nvPr/>
          </p:nvSpPr>
          <p:spPr>
            <a:xfrm rot="16705568">
              <a:off x="4496831" y="-749587"/>
              <a:ext cx="231483" cy="9404788"/>
            </a:xfrm>
            <a:prstGeom prst="trapezoid">
              <a:avLst>
                <a:gd name="adj" fmla="val 3462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8041FB6C-7260-7855-6297-890E25B83ED4}"/>
              </a:ext>
            </a:extLst>
          </p:cNvPr>
          <p:cNvSpPr/>
          <p:nvPr/>
        </p:nvSpPr>
        <p:spPr>
          <a:xfrm>
            <a:off x="9935114" y="2790604"/>
            <a:ext cx="1653871" cy="2385391"/>
          </a:xfrm>
          <a:custGeom>
            <a:avLst/>
            <a:gdLst>
              <a:gd name="connsiteX0" fmla="*/ 0 w 1653871"/>
              <a:gd name="connsiteY0" fmla="*/ 477078 h 2385391"/>
              <a:gd name="connsiteX1" fmla="*/ 0 w 1653871"/>
              <a:gd name="connsiteY1" fmla="*/ 477078 h 2385391"/>
              <a:gd name="connsiteX2" fmla="*/ 23854 w 1653871"/>
              <a:gd name="connsiteY2" fmla="*/ 2051437 h 2385391"/>
              <a:gd name="connsiteX3" fmla="*/ 1630017 w 1653871"/>
              <a:gd name="connsiteY3" fmla="*/ 2385391 h 2385391"/>
              <a:gd name="connsiteX4" fmla="*/ 1653871 w 1653871"/>
              <a:gd name="connsiteY4" fmla="*/ 0 h 2385391"/>
              <a:gd name="connsiteX5" fmla="*/ 0 w 1653871"/>
              <a:gd name="connsiteY5" fmla="*/ 477078 h 2385391"/>
              <a:gd name="connsiteX0" fmla="*/ 0 w 1653871"/>
              <a:gd name="connsiteY0" fmla="*/ 477078 h 2385391"/>
              <a:gd name="connsiteX1" fmla="*/ 0 w 1653871"/>
              <a:gd name="connsiteY1" fmla="*/ 477078 h 2385391"/>
              <a:gd name="connsiteX2" fmla="*/ 23854 w 1653871"/>
              <a:gd name="connsiteY2" fmla="*/ 2083242 h 2385391"/>
              <a:gd name="connsiteX3" fmla="*/ 1630017 w 1653871"/>
              <a:gd name="connsiteY3" fmla="*/ 2385391 h 2385391"/>
              <a:gd name="connsiteX4" fmla="*/ 1653871 w 1653871"/>
              <a:gd name="connsiteY4" fmla="*/ 0 h 2385391"/>
              <a:gd name="connsiteX5" fmla="*/ 0 w 1653871"/>
              <a:gd name="connsiteY5" fmla="*/ 477078 h 2385391"/>
              <a:gd name="connsiteX0" fmla="*/ 0 w 1653871"/>
              <a:gd name="connsiteY0" fmla="*/ 453225 h 2385391"/>
              <a:gd name="connsiteX1" fmla="*/ 0 w 1653871"/>
              <a:gd name="connsiteY1" fmla="*/ 477078 h 2385391"/>
              <a:gd name="connsiteX2" fmla="*/ 23854 w 1653871"/>
              <a:gd name="connsiteY2" fmla="*/ 2083242 h 2385391"/>
              <a:gd name="connsiteX3" fmla="*/ 1630017 w 1653871"/>
              <a:gd name="connsiteY3" fmla="*/ 2385391 h 2385391"/>
              <a:gd name="connsiteX4" fmla="*/ 1653871 w 1653871"/>
              <a:gd name="connsiteY4" fmla="*/ 0 h 2385391"/>
              <a:gd name="connsiteX5" fmla="*/ 0 w 1653871"/>
              <a:gd name="connsiteY5" fmla="*/ 453225 h 2385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3871" h="2385391">
                <a:moveTo>
                  <a:pt x="0" y="453225"/>
                </a:moveTo>
                <a:lnTo>
                  <a:pt x="0" y="477078"/>
                </a:lnTo>
                <a:lnTo>
                  <a:pt x="23854" y="2083242"/>
                </a:lnTo>
                <a:lnTo>
                  <a:pt x="1630017" y="2385391"/>
                </a:lnTo>
                <a:lnTo>
                  <a:pt x="1653871" y="0"/>
                </a:lnTo>
                <a:lnTo>
                  <a:pt x="0" y="453225"/>
                </a:lnTo>
                <a:close/>
              </a:path>
            </a:pathLst>
          </a:cu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79296842-3E9B-1188-33DF-6CD419ADD29F}"/>
              </a:ext>
            </a:extLst>
          </p:cNvPr>
          <p:cNvSpPr/>
          <p:nvPr/>
        </p:nvSpPr>
        <p:spPr>
          <a:xfrm>
            <a:off x="11023641" y="4442159"/>
            <a:ext cx="573547" cy="739714"/>
          </a:xfrm>
          <a:custGeom>
            <a:avLst/>
            <a:gdLst>
              <a:gd name="connsiteX0" fmla="*/ 231318 w 661826"/>
              <a:gd name="connsiteY0" fmla="*/ 16857 h 790135"/>
              <a:gd name="connsiteX1" fmla="*/ 92773 w 661826"/>
              <a:gd name="connsiteY1" fmla="*/ 58420 h 790135"/>
              <a:gd name="connsiteX2" fmla="*/ 41973 w 661826"/>
              <a:gd name="connsiteY2" fmla="*/ 224675 h 790135"/>
              <a:gd name="connsiteX3" fmla="*/ 41973 w 661826"/>
              <a:gd name="connsiteY3" fmla="*/ 640311 h 790135"/>
              <a:gd name="connsiteX4" fmla="*/ 582300 w 661826"/>
              <a:gd name="connsiteY4" fmla="*/ 755766 h 790135"/>
              <a:gd name="connsiteX5" fmla="*/ 619245 w 661826"/>
              <a:gd name="connsiteY5" fmla="*/ 72275 h 790135"/>
              <a:gd name="connsiteX6" fmla="*/ 231318 w 661826"/>
              <a:gd name="connsiteY6" fmla="*/ 16857 h 790135"/>
              <a:gd name="connsiteX0" fmla="*/ 231318 w 661826"/>
              <a:gd name="connsiteY0" fmla="*/ 334 h 773612"/>
              <a:gd name="connsiteX1" fmla="*/ 92773 w 661826"/>
              <a:gd name="connsiteY1" fmla="*/ 41897 h 773612"/>
              <a:gd name="connsiteX2" fmla="*/ 41973 w 661826"/>
              <a:gd name="connsiteY2" fmla="*/ 208152 h 773612"/>
              <a:gd name="connsiteX3" fmla="*/ 41973 w 661826"/>
              <a:gd name="connsiteY3" fmla="*/ 623788 h 773612"/>
              <a:gd name="connsiteX4" fmla="*/ 582300 w 661826"/>
              <a:gd name="connsiteY4" fmla="*/ 739243 h 773612"/>
              <a:gd name="connsiteX5" fmla="*/ 619245 w 661826"/>
              <a:gd name="connsiteY5" fmla="*/ 55752 h 773612"/>
              <a:gd name="connsiteX6" fmla="*/ 231318 w 661826"/>
              <a:gd name="connsiteY6" fmla="*/ 334 h 773612"/>
              <a:gd name="connsiteX0" fmla="*/ 231318 w 661826"/>
              <a:gd name="connsiteY0" fmla="*/ 334 h 773612"/>
              <a:gd name="connsiteX1" fmla="*/ 92773 w 661826"/>
              <a:gd name="connsiteY1" fmla="*/ 41897 h 773612"/>
              <a:gd name="connsiteX2" fmla="*/ 41973 w 661826"/>
              <a:gd name="connsiteY2" fmla="*/ 208152 h 773612"/>
              <a:gd name="connsiteX3" fmla="*/ 41973 w 661826"/>
              <a:gd name="connsiteY3" fmla="*/ 623788 h 773612"/>
              <a:gd name="connsiteX4" fmla="*/ 582300 w 661826"/>
              <a:gd name="connsiteY4" fmla="*/ 739243 h 773612"/>
              <a:gd name="connsiteX5" fmla="*/ 619245 w 661826"/>
              <a:gd name="connsiteY5" fmla="*/ 55752 h 773612"/>
              <a:gd name="connsiteX6" fmla="*/ 231318 w 661826"/>
              <a:gd name="connsiteY6" fmla="*/ 334 h 773612"/>
              <a:gd name="connsiteX0" fmla="*/ 231318 w 667650"/>
              <a:gd name="connsiteY0" fmla="*/ 334 h 773612"/>
              <a:gd name="connsiteX1" fmla="*/ 92773 w 667650"/>
              <a:gd name="connsiteY1" fmla="*/ 41897 h 773612"/>
              <a:gd name="connsiteX2" fmla="*/ 41973 w 667650"/>
              <a:gd name="connsiteY2" fmla="*/ 208152 h 773612"/>
              <a:gd name="connsiteX3" fmla="*/ 41973 w 667650"/>
              <a:gd name="connsiteY3" fmla="*/ 623788 h 773612"/>
              <a:gd name="connsiteX4" fmla="*/ 582300 w 667650"/>
              <a:gd name="connsiteY4" fmla="*/ 739243 h 773612"/>
              <a:gd name="connsiteX5" fmla="*/ 619245 w 667650"/>
              <a:gd name="connsiteY5" fmla="*/ 55752 h 773612"/>
              <a:gd name="connsiteX6" fmla="*/ 231318 w 667650"/>
              <a:gd name="connsiteY6" fmla="*/ 334 h 773612"/>
              <a:gd name="connsiteX0" fmla="*/ 231318 w 643733"/>
              <a:gd name="connsiteY0" fmla="*/ 334 h 773612"/>
              <a:gd name="connsiteX1" fmla="*/ 92773 w 643733"/>
              <a:gd name="connsiteY1" fmla="*/ 41897 h 773612"/>
              <a:gd name="connsiteX2" fmla="*/ 41973 w 643733"/>
              <a:gd name="connsiteY2" fmla="*/ 208152 h 773612"/>
              <a:gd name="connsiteX3" fmla="*/ 41973 w 643733"/>
              <a:gd name="connsiteY3" fmla="*/ 623788 h 773612"/>
              <a:gd name="connsiteX4" fmla="*/ 582300 w 643733"/>
              <a:gd name="connsiteY4" fmla="*/ 739243 h 773612"/>
              <a:gd name="connsiteX5" fmla="*/ 619245 w 643733"/>
              <a:gd name="connsiteY5" fmla="*/ 55752 h 773612"/>
              <a:gd name="connsiteX6" fmla="*/ 231318 w 643733"/>
              <a:gd name="connsiteY6" fmla="*/ 334 h 773612"/>
              <a:gd name="connsiteX0" fmla="*/ 231318 w 657203"/>
              <a:gd name="connsiteY0" fmla="*/ 334 h 773612"/>
              <a:gd name="connsiteX1" fmla="*/ 92773 w 657203"/>
              <a:gd name="connsiteY1" fmla="*/ 41897 h 773612"/>
              <a:gd name="connsiteX2" fmla="*/ 41973 w 657203"/>
              <a:gd name="connsiteY2" fmla="*/ 208152 h 773612"/>
              <a:gd name="connsiteX3" fmla="*/ 41973 w 657203"/>
              <a:gd name="connsiteY3" fmla="*/ 623788 h 773612"/>
              <a:gd name="connsiteX4" fmla="*/ 582300 w 657203"/>
              <a:gd name="connsiteY4" fmla="*/ 739243 h 773612"/>
              <a:gd name="connsiteX5" fmla="*/ 619245 w 657203"/>
              <a:gd name="connsiteY5" fmla="*/ 55752 h 773612"/>
              <a:gd name="connsiteX6" fmla="*/ 231318 w 657203"/>
              <a:gd name="connsiteY6" fmla="*/ 334 h 773612"/>
              <a:gd name="connsiteX0" fmla="*/ 231318 w 620902"/>
              <a:gd name="connsiteY0" fmla="*/ 334 h 773612"/>
              <a:gd name="connsiteX1" fmla="*/ 92773 w 620902"/>
              <a:gd name="connsiteY1" fmla="*/ 41897 h 773612"/>
              <a:gd name="connsiteX2" fmla="*/ 41973 w 620902"/>
              <a:gd name="connsiteY2" fmla="*/ 208152 h 773612"/>
              <a:gd name="connsiteX3" fmla="*/ 41973 w 620902"/>
              <a:gd name="connsiteY3" fmla="*/ 623788 h 773612"/>
              <a:gd name="connsiteX4" fmla="*/ 582300 w 620902"/>
              <a:gd name="connsiteY4" fmla="*/ 739243 h 773612"/>
              <a:gd name="connsiteX5" fmla="*/ 619245 w 620902"/>
              <a:gd name="connsiteY5" fmla="*/ 55752 h 773612"/>
              <a:gd name="connsiteX6" fmla="*/ 231318 w 620902"/>
              <a:gd name="connsiteY6" fmla="*/ 334 h 773612"/>
              <a:gd name="connsiteX0" fmla="*/ 231318 w 620902"/>
              <a:gd name="connsiteY0" fmla="*/ 334 h 768272"/>
              <a:gd name="connsiteX1" fmla="*/ 92773 w 620902"/>
              <a:gd name="connsiteY1" fmla="*/ 41897 h 768272"/>
              <a:gd name="connsiteX2" fmla="*/ 41973 w 620902"/>
              <a:gd name="connsiteY2" fmla="*/ 208152 h 768272"/>
              <a:gd name="connsiteX3" fmla="*/ 41973 w 620902"/>
              <a:gd name="connsiteY3" fmla="*/ 623788 h 768272"/>
              <a:gd name="connsiteX4" fmla="*/ 582300 w 620902"/>
              <a:gd name="connsiteY4" fmla="*/ 739243 h 768272"/>
              <a:gd name="connsiteX5" fmla="*/ 619245 w 620902"/>
              <a:gd name="connsiteY5" fmla="*/ 55752 h 768272"/>
              <a:gd name="connsiteX6" fmla="*/ 231318 w 620902"/>
              <a:gd name="connsiteY6" fmla="*/ 334 h 768272"/>
              <a:gd name="connsiteX0" fmla="*/ 231318 w 620902"/>
              <a:gd name="connsiteY0" fmla="*/ 334 h 744829"/>
              <a:gd name="connsiteX1" fmla="*/ 92773 w 620902"/>
              <a:gd name="connsiteY1" fmla="*/ 41897 h 744829"/>
              <a:gd name="connsiteX2" fmla="*/ 41973 w 620902"/>
              <a:gd name="connsiteY2" fmla="*/ 208152 h 744829"/>
              <a:gd name="connsiteX3" fmla="*/ 41973 w 620902"/>
              <a:gd name="connsiteY3" fmla="*/ 623788 h 744829"/>
              <a:gd name="connsiteX4" fmla="*/ 582300 w 620902"/>
              <a:gd name="connsiteY4" fmla="*/ 739243 h 744829"/>
              <a:gd name="connsiteX5" fmla="*/ 619245 w 620902"/>
              <a:gd name="connsiteY5" fmla="*/ 55752 h 744829"/>
              <a:gd name="connsiteX6" fmla="*/ 231318 w 620902"/>
              <a:gd name="connsiteY6" fmla="*/ 334 h 744829"/>
              <a:gd name="connsiteX0" fmla="*/ 231318 w 620902"/>
              <a:gd name="connsiteY0" fmla="*/ 781 h 745276"/>
              <a:gd name="connsiteX1" fmla="*/ 92773 w 620902"/>
              <a:gd name="connsiteY1" fmla="*/ 42344 h 745276"/>
              <a:gd name="connsiteX2" fmla="*/ 41973 w 620902"/>
              <a:gd name="connsiteY2" fmla="*/ 208599 h 745276"/>
              <a:gd name="connsiteX3" fmla="*/ 41973 w 620902"/>
              <a:gd name="connsiteY3" fmla="*/ 624235 h 745276"/>
              <a:gd name="connsiteX4" fmla="*/ 582300 w 620902"/>
              <a:gd name="connsiteY4" fmla="*/ 739690 h 745276"/>
              <a:gd name="connsiteX5" fmla="*/ 619245 w 620902"/>
              <a:gd name="connsiteY5" fmla="*/ 56199 h 745276"/>
              <a:gd name="connsiteX6" fmla="*/ 231318 w 620902"/>
              <a:gd name="connsiteY6" fmla="*/ 781 h 745276"/>
              <a:gd name="connsiteX0" fmla="*/ 230416 w 620000"/>
              <a:gd name="connsiteY0" fmla="*/ 208 h 744703"/>
              <a:gd name="connsiteX1" fmla="*/ 68780 w 620000"/>
              <a:gd name="connsiteY1" fmla="*/ 87952 h 744703"/>
              <a:gd name="connsiteX2" fmla="*/ 41071 w 620000"/>
              <a:gd name="connsiteY2" fmla="*/ 208026 h 744703"/>
              <a:gd name="connsiteX3" fmla="*/ 41071 w 620000"/>
              <a:gd name="connsiteY3" fmla="*/ 623662 h 744703"/>
              <a:gd name="connsiteX4" fmla="*/ 581398 w 620000"/>
              <a:gd name="connsiteY4" fmla="*/ 739117 h 744703"/>
              <a:gd name="connsiteX5" fmla="*/ 618343 w 620000"/>
              <a:gd name="connsiteY5" fmla="*/ 55626 h 744703"/>
              <a:gd name="connsiteX6" fmla="*/ 230416 w 620000"/>
              <a:gd name="connsiteY6" fmla="*/ 208 h 744703"/>
              <a:gd name="connsiteX0" fmla="*/ 198088 w 637251"/>
              <a:gd name="connsiteY0" fmla="*/ 34807 h 751593"/>
              <a:gd name="connsiteX1" fmla="*/ 68780 w 637251"/>
              <a:gd name="connsiteY1" fmla="*/ 94842 h 751593"/>
              <a:gd name="connsiteX2" fmla="*/ 41071 w 637251"/>
              <a:gd name="connsiteY2" fmla="*/ 214916 h 751593"/>
              <a:gd name="connsiteX3" fmla="*/ 41071 w 637251"/>
              <a:gd name="connsiteY3" fmla="*/ 630552 h 751593"/>
              <a:gd name="connsiteX4" fmla="*/ 581398 w 637251"/>
              <a:gd name="connsiteY4" fmla="*/ 746007 h 751593"/>
              <a:gd name="connsiteX5" fmla="*/ 618343 w 637251"/>
              <a:gd name="connsiteY5" fmla="*/ 62516 h 751593"/>
              <a:gd name="connsiteX6" fmla="*/ 198088 w 637251"/>
              <a:gd name="connsiteY6" fmla="*/ 34807 h 751593"/>
              <a:gd name="connsiteX0" fmla="*/ 198088 w 637251"/>
              <a:gd name="connsiteY0" fmla="*/ 45113 h 761899"/>
              <a:gd name="connsiteX1" fmla="*/ 68780 w 637251"/>
              <a:gd name="connsiteY1" fmla="*/ 105148 h 761899"/>
              <a:gd name="connsiteX2" fmla="*/ 41071 w 637251"/>
              <a:gd name="connsiteY2" fmla="*/ 225222 h 761899"/>
              <a:gd name="connsiteX3" fmla="*/ 41071 w 637251"/>
              <a:gd name="connsiteY3" fmla="*/ 640858 h 761899"/>
              <a:gd name="connsiteX4" fmla="*/ 581398 w 637251"/>
              <a:gd name="connsiteY4" fmla="*/ 756313 h 761899"/>
              <a:gd name="connsiteX5" fmla="*/ 618343 w 637251"/>
              <a:gd name="connsiteY5" fmla="*/ 72822 h 761899"/>
              <a:gd name="connsiteX6" fmla="*/ 198088 w 637251"/>
              <a:gd name="connsiteY6" fmla="*/ 45113 h 761899"/>
              <a:gd name="connsiteX0" fmla="*/ 198088 w 637251"/>
              <a:gd name="connsiteY0" fmla="*/ 39019 h 755805"/>
              <a:gd name="connsiteX1" fmla="*/ 68780 w 637251"/>
              <a:gd name="connsiteY1" fmla="*/ 99054 h 755805"/>
              <a:gd name="connsiteX2" fmla="*/ 41071 w 637251"/>
              <a:gd name="connsiteY2" fmla="*/ 219128 h 755805"/>
              <a:gd name="connsiteX3" fmla="*/ 41071 w 637251"/>
              <a:gd name="connsiteY3" fmla="*/ 634764 h 755805"/>
              <a:gd name="connsiteX4" fmla="*/ 581398 w 637251"/>
              <a:gd name="connsiteY4" fmla="*/ 750219 h 755805"/>
              <a:gd name="connsiteX5" fmla="*/ 618343 w 637251"/>
              <a:gd name="connsiteY5" fmla="*/ 66728 h 755805"/>
              <a:gd name="connsiteX6" fmla="*/ 198088 w 637251"/>
              <a:gd name="connsiteY6" fmla="*/ 39019 h 755805"/>
              <a:gd name="connsiteX0" fmla="*/ 198088 w 700840"/>
              <a:gd name="connsiteY0" fmla="*/ 1190 h 717976"/>
              <a:gd name="connsiteX1" fmla="*/ 68780 w 700840"/>
              <a:gd name="connsiteY1" fmla="*/ 61225 h 717976"/>
              <a:gd name="connsiteX2" fmla="*/ 41071 w 700840"/>
              <a:gd name="connsiteY2" fmla="*/ 181299 h 717976"/>
              <a:gd name="connsiteX3" fmla="*/ 41071 w 700840"/>
              <a:gd name="connsiteY3" fmla="*/ 596935 h 717976"/>
              <a:gd name="connsiteX4" fmla="*/ 581398 w 700840"/>
              <a:gd name="connsiteY4" fmla="*/ 712390 h 717976"/>
              <a:gd name="connsiteX5" fmla="*/ 687615 w 700840"/>
              <a:gd name="connsiteY5" fmla="*/ 112026 h 717976"/>
              <a:gd name="connsiteX6" fmla="*/ 198088 w 700840"/>
              <a:gd name="connsiteY6" fmla="*/ 1190 h 717976"/>
              <a:gd name="connsiteX0" fmla="*/ 198088 w 694083"/>
              <a:gd name="connsiteY0" fmla="*/ 1190 h 717976"/>
              <a:gd name="connsiteX1" fmla="*/ 68780 w 694083"/>
              <a:gd name="connsiteY1" fmla="*/ 61225 h 717976"/>
              <a:gd name="connsiteX2" fmla="*/ 41071 w 694083"/>
              <a:gd name="connsiteY2" fmla="*/ 181299 h 717976"/>
              <a:gd name="connsiteX3" fmla="*/ 41071 w 694083"/>
              <a:gd name="connsiteY3" fmla="*/ 596935 h 717976"/>
              <a:gd name="connsiteX4" fmla="*/ 581398 w 694083"/>
              <a:gd name="connsiteY4" fmla="*/ 712390 h 717976"/>
              <a:gd name="connsiteX5" fmla="*/ 687615 w 694083"/>
              <a:gd name="connsiteY5" fmla="*/ 112026 h 717976"/>
              <a:gd name="connsiteX6" fmla="*/ 198088 w 694083"/>
              <a:gd name="connsiteY6" fmla="*/ 1190 h 717976"/>
              <a:gd name="connsiteX0" fmla="*/ 198088 w 628464"/>
              <a:gd name="connsiteY0" fmla="*/ 301 h 717087"/>
              <a:gd name="connsiteX1" fmla="*/ 68780 w 628464"/>
              <a:gd name="connsiteY1" fmla="*/ 60336 h 717087"/>
              <a:gd name="connsiteX2" fmla="*/ 41071 w 628464"/>
              <a:gd name="connsiteY2" fmla="*/ 180410 h 717087"/>
              <a:gd name="connsiteX3" fmla="*/ 41071 w 628464"/>
              <a:gd name="connsiteY3" fmla="*/ 596046 h 717087"/>
              <a:gd name="connsiteX4" fmla="*/ 581398 w 628464"/>
              <a:gd name="connsiteY4" fmla="*/ 711501 h 717087"/>
              <a:gd name="connsiteX5" fmla="*/ 618343 w 628464"/>
              <a:gd name="connsiteY5" fmla="*/ 83428 h 717087"/>
              <a:gd name="connsiteX6" fmla="*/ 198088 w 628464"/>
              <a:gd name="connsiteY6" fmla="*/ 301 h 717087"/>
              <a:gd name="connsiteX0" fmla="*/ 263631 w 694007"/>
              <a:gd name="connsiteY0" fmla="*/ 1633 h 718419"/>
              <a:gd name="connsiteX1" fmla="*/ 3952 w 694007"/>
              <a:gd name="connsiteY1" fmla="*/ 115699 h 718419"/>
              <a:gd name="connsiteX2" fmla="*/ 106614 w 694007"/>
              <a:gd name="connsiteY2" fmla="*/ 181742 h 718419"/>
              <a:gd name="connsiteX3" fmla="*/ 106614 w 694007"/>
              <a:gd name="connsiteY3" fmla="*/ 597378 h 718419"/>
              <a:gd name="connsiteX4" fmla="*/ 646941 w 694007"/>
              <a:gd name="connsiteY4" fmla="*/ 712833 h 718419"/>
              <a:gd name="connsiteX5" fmla="*/ 683886 w 694007"/>
              <a:gd name="connsiteY5" fmla="*/ 84760 h 718419"/>
              <a:gd name="connsiteX6" fmla="*/ 263631 w 694007"/>
              <a:gd name="connsiteY6" fmla="*/ 1633 h 718419"/>
              <a:gd name="connsiteX0" fmla="*/ 281921 w 712297"/>
              <a:gd name="connsiteY0" fmla="*/ 1633 h 720121"/>
              <a:gd name="connsiteX1" fmla="*/ 22242 w 712297"/>
              <a:gd name="connsiteY1" fmla="*/ 115699 h 720121"/>
              <a:gd name="connsiteX2" fmla="*/ 25573 w 712297"/>
              <a:gd name="connsiteY2" fmla="*/ 244779 h 720121"/>
              <a:gd name="connsiteX3" fmla="*/ 124904 w 712297"/>
              <a:gd name="connsiteY3" fmla="*/ 597378 h 720121"/>
              <a:gd name="connsiteX4" fmla="*/ 665231 w 712297"/>
              <a:gd name="connsiteY4" fmla="*/ 712833 h 720121"/>
              <a:gd name="connsiteX5" fmla="*/ 702176 w 712297"/>
              <a:gd name="connsiteY5" fmla="*/ 84760 h 720121"/>
              <a:gd name="connsiteX6" fmla="*/ 281921 w 712297"/>
              <a:gd name="connsiteY6" fmla="*/ 1633 h 720121"/>
              <a:gd name="connsiteX0" fmla="*/ 301328 w 731704"/>
              <a:gd name="connsiteY0" fmla="*/ 368 h 718856"/>
              <a:gd name="connsiteX1" fmla="*/ 16817 w 731704"/>
              <a:gd name="connsiteY1" fmla="*/ 91921 h 718856"/>
              <a:gd name="connsiteX2" fmla="*/ 44980 w 731704"/>
              <a:gd name="connsiteY2" fmla="*/ 243514 h 718856"/>
              <a:gd name="connsiteX3" fmla="*/ 144311 w 731704"/>
              <a:gd name="connsiteY3" fmla="*/ 596113 h 718856"/>
              <a:gd name="connsiteX4" fmla="*/ 684638 w 731704"/>
              <a:gd name="connsiteY4" fmla="*/ 711568 h 718856"/>
              <a:gd name="connsiteX5" fmla="*/ 721583 w 731704"/>
              <a:gd name="connsiteY5" fmla="*/ 83495 h 718856"/>
              <a:gd name="connsiteX6" fmla="*/ 301328 w 731704"/>
              <a:gd name="connsiteY6" fmla="*/ 368 h 718856"/>
              <a:gd name="connsiteX0" fmla="*/ 340631 w 771007"/>
              <a:gd name="connsiteY0" fmla="*/ 368 h 718367"/>
              <a:gd name="connsiteX1" fmla="*/ 56120 w 771007"/>
              <a:gd name="connsiteY1" fmla="*/ 91921 h 718367"/>
              <a:gd name="connsiteX2" fmla="*/ 9785 w 771007"/>
              <a:gd name="connsiteY2" fmla="*/ 288540 h 718367"/>
              <a:gd name="connsiteX3" fmla="*/ 183614 w 771007"/>
              <a:gd name="connsiteY3" fmla="*/ 596113 h 718367"/>
              <a:gd name="connsiteX4" fmla="*/ 723941 w 771007"/>
              <a:gd name="connsiteY4" fmla="*/ 711568 h 718367"/>
              <a:gd name="connsiteX5" fmla="*/ 760886 w 771007"/>
              <a:gd name="connsiteY5" fmla="*/ 83495 h 718367"/>
              <a:gd name="connsiteX6" fmla="*/ 340631 w 771007"/>
              <a:gd name="connsiteY6" fmla="*/ 368 h 718367"/>
              <a:gd name="connsiteX0" fmla="*/ 340631 w 771007"/>
              <a:gd name="connsiteY0" fmla="*/ 368 h 721207"/>
              <a:gd name="connsiteX1" fmla="*/ 56120 w 771007"/>
              <a:gd name="connsiteY1" fmla="*/ 91921 h 721207"/>
              <a:gd name="connsiteX2" fmla="*/ 9785 w 771007"/>
              <a:gd name="connsiteY2" fmla="*/ 288540 h 721207"/>
              <a:gd name="connsiteX3" fmla="*/ 183614 w 771007"/>
              <a:gd name="connsiteY3" fmla="*/ 627632 h 721207"/>
              <a:gd name="connsiteX4" fmla="*/ 723941 w 771007"/>
              <a:gd name="connsiteY4" fmla="*/ 711568 h 721207"/>
              <a:gd name="connsiteX5" fmla="*/ 760886 w 771007"/>
              <a:gd name="connsiteY5" fmla="*/ 83495 h 721207"/>
              <a:gd name="connsiteX6" fmla="*/ 340631 w 771007"/>
              <a:gd name="connsiteY6" fmla="*/ 368 h 72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1007" h="721207">
                <a:moveTo>
                  <a:pt x="340631" y="368"/>
                </a:moveTo>
                <a:cubicBezTo>
                  <a:pt x="223170" y="1772"/>
                  <a:pt x="111261" y="43892"/>
                  <a:pt x="56120" y="91921"/>
                </a:cubicBezTo>
                <a:cubicBezTo>
                  <a:pt x="979" y="139950"/>
                  <a:pt x="-11464" y="199255"/>
                  <a:pt x="9785" y="288540"/>
                </a:cubicBezTo>
                <a:cubicBezTo>
                  <a:pt x="31034" y="377825"/>
                  <a:pt x="64588" y="557127"/>
                  <a:pt x="183614" y="627632"/>
                </a:cubicBezTo>
                <a:cubicBezTo>
                  <a:pt x="302640" y="698137"/>
                  <a:pt x="660057" y="741587"/>
                  <a:pt x="723941" y="711568"/>
                </a:cubicBezTo>
                <a:cubicBezTo>
                  <a:pt x="704699" y="566095"/>
                  <a:pt x="801680" y="169701"/>
                  <a:pt x="760886" y="83495"/>
                </a:cubicBezTo>
                <a:cubicBezTo>
                  <a:pt x="720092" y="-2711"/>
                  <a:pt x="458092" y="-1036"/>
                  <a:pt x="340631" y="368"/>
                </a:cubicBezTo>
                <a:close/>
              </a:path>
            </a:pathLst>
          </a:custGeom>
          <a:gradFill>
            <a:gsLst>
              <a:gs pos="15000">
                <a:srgbClr val="66FF99"/>
              </a:gs>
              <a:gs pos="96000">
                <a:schemeClr val="accent6">
                  <a:lumMod val="75000"/>
                </a:schemeClr>
              </a:gs>
              <a:gs pos="57000">
                <a:schemeClr val="accent6">
                  <a:lumMod val="75000"/>
                </a:schemeClr>
              </a:gs>
            </a:gsLst>
            <a:lin ang="18900000" scaled="1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A4DE2D5-A5D3-C7CB-FADC-E9C4B6FCA1A8}"/>
              </a:ext>
            </a:extLst>
          </p:cNvPr>
          <p:cNvSpPr/>
          <p:nvPr/>
        </p:nvSpPr>
        <p:spPr>
          <a:xfrm>
            <a:off x="10875801" y="4459388"/>
            <a:ext cx="325610" cy="642232"/>
          </a:xfrm>
          <a:custGeom>
            <a:avLst/>
            <a:gdLst>
              <a:gd name="connsiteX0" fmla="*/ 19 w 323302"/>
              <a:gd name="connsiteY0" fmla="*/ 43339 h 680463"/>
              <a:gd name="connsiteX1" fmla="*/ 120091 w 323302"/>
              <a:gd name="connsiteY1" fmla="*/ 602139 h 680463"/>
              <a:gd name="connsiteX2" fmla="*/ 323291 w 323302"/>
              <a:gd name="connsiteY2" fmla="*/ 620612 h 680463"/>
              <a:gd name="connsiteX3" fmla="*/ 110855 w 323302"/>
              <a:gd name="connsiteY3" fmla="*/ 80285 h 680463"/>
              <a:gd name="connsiteX4" fmla="*/ 110855 w 323302"/>
              <a:gd name="connsiteY4" fmla="*/ 43339 h 680463"/>
              <a:gd name="connsiteX5" fmla="*/ 19 w 323302"/>
              <a:gd name="connsiteY5" fmla="*/ 43339 h 680463"/>
              <a:gd name="connsiteX0" fmla="*/ 19 w 323304"/>
              <a:gd name="connsiteY0" fmla="*/ 43339 h 662638"/>
              <a:gd name="connsiteX1" fmla="*/ 120091 w 323304"/>
              <a:gd name="connsiteY1" fmla="*/ 602139 h 662638"/>
              <a:gd name="connsiteX2" fmla="*/ 323291 w 323304"/>
              <a:gd name="connsiteY2" fmla="*/ 620612 h 662638"/>
              <a:gd name="connsiteX3" fmla="*/ 110855 w 323304"/>
              <a:gd name="connsiteY3" fmla="*/ 80285 h 662638"/>
              <a:gd name="connsiteX4" fmla="*/ 110855 w 323304"/>
              <a:gd name="connsiteY4" fmla="*/ 43339 h 662638"/>
              <a:gd name="connsiteX5" fmla="*/ 19 w 323304"/>
              <a:gd name="connsiteY5" fmla="*/ 43339 h 662638"/>
              <a:gd name="connsiteX0" fmla="*/ 19 w 325610"/>
              <a:gd name="connsiteY0" fmla="*/ 43339 h 642232"/>
              <a:gd name="connsiteX1" fmla="*/ 120091 w 325610"/>
              <a:gd name="connsiteY1" fmla="*/ 602139 h 642232"/>
              <a:gd name="connsiteX2" fmla="*/ 323291 w 325610"/>
              <a:gd name="connsiteY2" fmla="*/ 620612 h 642232"/>
              <a:gd name="connsiteX3" fmla="*/ 110855 w 325610"/>
              <a:gd name="connsiteY3" fmla="*/ 80285 h 642232"/>
              <a:gd name="connsiteX4" fmla="*/ 110855 w 325610"/>
              <a:gd name="connsiteY4" fmla="*/ 43339 h 642232"/>
              <a:gd name="connsiteX5" fmla="*/ 19 w 325610"/>
              <a:gd name="connsiteY5" fmla="*/ 43339 h 64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5610" h="642232">
                <a:moveTo>
                  <a:pt x="19" y="43339"/>
                </a:moveTo>
                <a:cubicBezTo>
                  <a:pt x="1558" y="136472"/>
                  <a:pt x="47739" y="565963"/>
                  <a:pt x="120091" y="602139"/>
                </a:cubicBezTo>
                <a:cubicBezTo>
                  <a:pt x="192443" y="638315"/>
                  <a:pt x="297120" y="661406"/>
                  <a:pt x="323291" y="620612"/>
                </a:cubicBezTo>
                <a:cubicBezTo>
                  <a:pt x="349462" y="579818"/>
                  <a:pt x="146261" y="176497"/>
                  <a:pt x="110855" y="80285"/>
                </a:cubicBezTo>
                <a:cubicBezTo>
                  <a:pt x="75449" y="-15927"/>
                  <a:pt x="131637" y="51806"/>
                  <a:pt x="110855" y="43339"/>
                </a:cubicBezTo>
                <a:cubicBezTo>
                  <a:pt x="90073" y="34872"/>
                  <a:pt x="-1520" y="-49794"/>
                  <a:pt x="19" y="4333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D64287D-7440-E0DC-4FE4-75502D7910DC}"/>
              </a:ext>
            </a:extLst>
          </p:cNvPr>
          <p:cNvGrpSpPr/>
          <p:nvPr/>
        </p:nvGrpSpPr>
        <p:grpSpPr>
          <a:xfrm>
            <a:off x="10955425" y="3610881"/>
            <a:ext cx="642381" cy="883142"/>
            <a:chOff x="10774552" y="3373207"/>
            <a:chExt cx="818918" cy="1269340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298785C-99B5-11C1-5165-463CADFE5266}"/>
                </a:ext>
              </a:extLst>
            </p:cNvPr>
            <p:cNvGrpSpPr/>
            <p:nvPr/>
          </p:nvGrpSpPr>
          <p:grpSpPr>
            <a:xfrm>
              <a:off x="10774552" y="3607249"/>
              <a:ext cx="818918" cy="1035298"/>
              <a:chOff x="10774552" y="3607249"/>
              <a:chExt cx="818918" cy="1035298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E2ED8B1-CB32-D1E5-4502-CC79E167A7E8}"/>
                  </a:ext>
                </a:extLst>
              </p:cNvPr>
              <p:cNvSpPr/>
              <p:nvPr/>
            </p:nvSpPr>
            <p:spPr>
              <a:xfrm>
                <a:off x="10774552" y="3607249"/>
                <a:ext cx="818918" cy="1035298"/>
              </a:xfrm>
              <a:custGeom>
                <a:avLst/>
                <a:gdLst>
                  <a:gd name="connsiteX0" fmla="*/ 111751 w 818918"/>
                  <a:gd name="connsiteY0" fmla="*/ 37994 h 1035298"/>
                  <a:gd name="connsiteX1" fmla="*/ 37610 w 818918"/>
                  <a:gd name="connsiteY1" fmla="*/ 198632 h 1035298"/>
                  <a:gd name="connsiteX2" fmla="*/ 87037 w 818918"/>
                  <a:gd name="connsiteY2" fmla="*/ 309843 h 1035298"/>
                  <a:gd name="connsiteX3" fmla="*/ 540 w 818918"/>
                  <a:gd name="connsiteY3" fmla="*/ 470481 h 1035298"/>
                  <a:gd name="connsiteX4" fmla="*/ 136464 w 818918"/>
                  <a:gd name="connsiteY4" fmla="*/ 519908 h 1035298"/>
                  <a:gd name="connsiteX5" fmla="*/ 136464 w 818918"/>
                  <a:gd name="connsiteY5" fmla="*/ 581692 h 1035298"/>
                  <a:gd name="connsiteX6" fmla="*/ 198248 w 818918"/>
                  <a:gd name="connsiteY6" fmla="*/ 569335 h 1035298"/>
                  <a:gd name="connsiteX7" fmla="*/ 161178 w 818918"/>
                  <a:gd name="connsiteY7" fmla="*/ 643475 h 1035298"/>
                  <a:gd name="connsiteX8" fmla="*/ 173534 w 818918"/>
                  <a:gd name="connsiteY8" fmla="*/ 680546 h 1035298"/>
                  <a:gd name="connsiteX9" fmla="*/ 185891 w 818918"/>
                  <a:gd name="connsiteY9" fmla="*/ 767043 h 1035298"/>
                  <a:gd name="connsiteX10" fmla="*/ 544237 w 818918"/>
                  <a:gd name="connsiteY10" fmla="*/ 717616 h 1035298"/>
                  <a:gd name="connsiteX11" fmla="*/ 606021 w 818918"/>
                  <a:gd name="connsiteY11" fmla="*/ 952394 h 1035298"/>
                  <a:gd name="connsiteX12" fmla="*/ 803729 w 818918"/>
                  <a:gd name="connsiteY12" fmla="*/ 977108 h 1035298"/>
                  <a:gd name="connsiteX13" fmla="*/ 779016 w 818918"/>
                  <a:gd name="connsiteY13" fmla="*/ 210989 h 1035298"/>
                  <a:gd name="connsiteX14" fmla="*/ 568951 w 818918"/>
                  <a:gd name="connsiteY14" fmla="*/ 13281 h 1035298"/>
                  <a:gd name="connsiteX15" fmla="*/ 111751 w 818918"/>
                  <a:gd name="connsiteY15" fmla="*/ 37994 h 1035298"/>
                  <a:gd name="connsiteX0" fmla="*/ 111751 w 818918"/>
                  <a:gd name="connsiteY0" fmla="*/ 37994 h 1035298"/>
                  <a:gd name="connsiteX1" fmla="*/ 37610 w 818918"/>
                  <a:gd name="connsiteY1" fmla="*/ 198632 h 1035298"/>
                  <a:gd name="connsiteX2" fmla="*/ 87037 w 818918"/>
                  <a:gd name="connsiteY2" fmla="*/ 309843 h 1035298"/>
                  <a:gd name="connsiteX3" fmla="*/ 540 w 818918"/>
                  <a:gd name="connsiteY3" fmla="*/ 470481 h 1035298"/>
                  <a:gd name="connsiteX4" fmla="*/ 136464 w 818918"/>
                  <a:gd name="connsiteY4" fmla="*/ 519908 h 1035298"/>
                  <a:gd name="connsiteX5" fmla="*/ 136464 w 818918"/>
                  <a:gd name="connsiteY5" fmla="*/ 581692 h 1035298"/>
                  <a:gd name="connsiteX6" fmla="*/ 219612 w 818918"/>
                  <a:gd name="connsiteY6" fmla="*/ 569335 h 1035298"/>
                  <a:gd name="connsiteX7" fmla="*/ 161178 w 818918"/>
                  <a:gd name="connsiteY7" fmla="*/ 643475 h 1035298"/>
                  <a:gd name="connsiteX8" fmla="*/ 173534 w 818918"/>
                  <a:gd name="connsiteY8" fmla="*/ 680546 h 1035298"/>
                  <a:gd name="connsiteX9" fmla="*/ 185891 w 818918"/>
                  <a:gd name="connsiteY9" fmla="*/ 767043 h 1035298"/>
                  <a:gd name="connsiteX10" fmla="*/ 544237 w 818918"/>
                  <a:gd name="connsiteY10" fmla="*/ 717616 h 1035298"/>
                  <a:gd name="connsiteX11" fmla="*/ 606021 w 818918"/>
                  <a:gd name="connsiteY11" fmla="*/ 952394 h 1035298"/>
                  <a:gd name="connsiteX12" fmla="*/ 803729 w 818918"/>
                  <a:gd name="connsiteY12" fmla="*/ 977108 h 1035298"/>
                  <a:gd name="connsiteX13" fmla="*/ 779016 w 818918"/>
                  <a:gd name="connsiteY13" fmla="*/ 210989 h 1035298"/>
                  <a:gd name="connsiteX14" fmla="*/ 568951 w 818918"/>
                  <a:gd name="connsiteY14" fmla="*/ 13281 h 1035298"/>
                  <a:gd name="connsiteX15" fmla="*/ 111751 w 818918"/>
                  <a:gd name="connsiteY15" fmla="*/ 37994 h 1035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18918" h="1035298">
                    <a:moveTo>
                      <a:pt x="111751" y="37994"/>
                    </a:moveTo>
                    <a:cubicBezTo>
                      <a:pt x="23194" y="68886"/>
                      <a:pt x="41729" y="153324"/>
                      <a:pt x="37610" y="198632"/>
                    </a:cubicBezTo>
                    <a:cubicBezTo>
                      <a:pt x="33491" y="243940"/>
                      <a:pt x="93215" y="264535"/>
                      <a:pt x="87037" y="309843"/>
                    </a:cubicBezTo>
                    <a:cubicBezTo>
                      <a:pt x="80859" y="355151"/>
                      <a:pt x="-7698" y="435470"/>
                      <a:pt x="540" y="470481"/>
                    </a:cubicBezTo>
                    <a:cubicBezTo>
                      <a:pt x="8778" y="505492"/>
                      <a:pt x="113810" y="501373"/>
                      <a:pt x="136464" y="519908"/>
                    </a:cubicBezTo>
                    <a:cubicBezTo>
                      <a:pt x="159118" y="538443"/>
                      <a:pt x="122606" y="573454"/>
                      <a:pt x="136464" y="581692"/>
                    </a:cubicBezTo>
                    <a:cubicBezTo>
                      <a:pt x="150322" y="589930"/>
                      <a:pt x="215493" y="559038"/>
                      <a:pt x="219612" y="569335"/>
                    </a:cubicBezTo>
                    <a:cubicBezTo>
                      <a:pt x="223731" y="579632"/>
                      <a:pt x="168858" y="624940"/>
                      <a:pt x="161178" y="643475"/>
                    </a:cubicBezTo>
                    <a:cubicBezTo>
                      <a:pt x="153498" y="662010"/>
                      <a:pt x="169415" y="659951"/>
                      <a:pt x="173534" y="680546"/>
                    </a:cubicBezTo>
                    <a:cubicBezTo>
                      <a:pt x="177653" y="701141"/>
                      <a:pt x="124107" y="760865"/>
                      <a:pt x="185891" y="767043"/>
                    </a:cubicBezTo>
                    <a:cubicBezTo>
                      <a:pt x="247675" y="773221"/>
                      <a:pt x="474215" y="686724"/>
                      <a:pt x="544237" y="717616"/>
                    </a:cubicBezTo>
                    <a:cubicBezTo>
                      <a:pt x="614259" y="748508"/>
                      <a:pt x="562772" y="909145"/>
                      <a:pt x="606021" y="952394"/>
                    </a:cubicBezTo>
                    <a:cubicBezTo>
                      <a:pt x="649270" y="995643"/>
                      <a:pt x="774897" y="1100676"/>
                      <a:pt x="803729" y="977108"/>
                    </a:cubicBezTo>
                    <a:cubicBezTo>
                      <a:pt x="832562" y="853541"/>
                      <a:pt x="818146" y="371627"/>
                      <a:pt x="779016" y="210989"/>
                    </a:cubicBezTo>
                    <a:cubicBezTo>
                      <a:pt x="739886" y="50351"/>
                      <a:pt x="678103" y="42114"/>
                      <a:pt x="568951" y="13281"/>
                    </a:cubicBezTo>
                    <a:cubicBezTo>
                      <a:pt x="459800" y="-15552"/>
                      <a:pt x="200308" y="7102"/>
                      <a:pt x="111751" y="37994"/>
                    </a:cubicBezTo>
                    <a:close/>
                  </a:path>
                </a:pathLst>
              </a:custGeom>
              <a:gradFill>
                <a:gsLst>
                  <a:gs pos="37000">
                    <a:schemeClr val="accent4">
                      <a:lumMod val="20000"/>
                      <a:lumOff val="80000"/>
                    </a:schemeClr>
                  </a:gs>
                  <a:gs pos="96000">
                    <a:schemeClr val="accent4">
                      <a:lumMod val="60000"/>
                      <a:lumOff val="40000"/>
                    </a:schemeClr>
                  </a:gs>
                  <a:gs pos="70000">
                    <a:schemeClr val="accent4">
                      <a:lumMod val="40000"/>
                      <a:lumOff val="60000"/>
                    </a:schemeClr>
                  </a:gs>
                </a:gsLst>
                <a:lin ang="18900000" scaled="1"/>
              </a:gra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7233A2EE-6DF0-0757-BA5A-3D117EE22490}"/>
                  </a:ext>
                </a:extLst>
              </p:cNvPr>
              <p:cNvSpPr/>
              <p:nvPr/>
            </p:nvSpPr>
            <p:spPr>
              <a:xfrm>
                <a:off x="10896200" y="3829258"/>
                <a:ext cx="121106" cy="158831"/>
              </a:xfrm>
              <a:prstGeom prst="arc">
                <a:avLst>
                  <a:gd name="adj1" fmla="val 10656463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22A6F351-752D-860E-2392-0631C41E64EB}"/>
                  </a:ext>
                </a:extLst>
              </p:cNvPr>
              <p:cNvSpPr/>
              <p:nvPr/>
            </p:nvSpPr>
            <p:spPr>
              <a:xfrm rot="974367" flipH="1">
                <a:off x="10903778" y="3838678"/>
                <a:ext cx="45719" cy="68268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ADF83BC-E849-73CC-0796-1A56EA1C472A}"/>
                </a:ext>
              </a:extLst>
            </p:cNvPr>
            <p:cNvSpPr/>
            <p:nvPr/>
          </p:nvSpPr>
          <p:spPr>
            <a:xfrm>
              <a:off x="10812162" y="3373207"/>
              <a:ext cx="769808" cy="470315"/>
            </a:xfrm>
            <a:custGeom>
              <a:avLst/>
              <a:gdLst>
                <a:gd name="connsiteX0" fmla="*/ 753762 w 769808"/>
                <a:gd name="connsiteY0" fmla="*/ 210252 h 470315"/>
                <a:gd name="connsiteX1" fmla="*/ 679622 w 769808"/>
                <a:gd name="connsiteY1" fmla="*/ 86685 h 470315"/>
                <a:gd name="connsiteX2" fmla="*/ 506627 w 769808"/>
                <a:gd name="connsiteY2" fmla="*/ 12544 h 470315"/>
                <a:gd name="connsiteX3" fmla="*/ 296562 w 769808"/>
                <a:gd name="connsiteY3" fmla="*/ 12544 h 470315"/>
                <a:gd name="connsiteX4" fmla="*/ 61784 w 769808"/>
                <a:gd name="connsiteY4" fmla="*/ 136112 h 470315"/>
                <a:gd name="connsiteX5" fmla="*/ 0 w 769808"/>
                <a:gd name="connsiteY5" fmla="*/ 272036 h 470315"/>
                <a:gd name="connsiteX6" fmla="*/ 61784 w 769808"/>
                <a:gd name="connsiteY6" fmla="*/ 247323 h 470315"/>
                <a:gd name="connsiteX7" fmla="*/ 12357 w 769808"/>
                <a:gd name="connsiteY7" fmla="*/ 358534 h 470315"/>
                <a:gd name="connsiteX8" fmla="*/ 123568 w 769808"/>
                <a:gd name="connsiteY8" fmla="*/ 272036 h 470315"/>
                <a:gd name="connsiteX9" fmla="*/ 234779 w 769808"/>
                <a:gd name="connsiteY9" fmla="*/ 346177 h 470315"/>
                <a:gd name="connsiteX10" fmla="*/ 395416 w 769808"/>
                <a:gd name="connsiteY10" fmla="*/ 346177 h 470315"/>
                <a:gd name="connsiteX11" fmla="*/ 444843 w 769808"/>
                <a:gd name="connsiteY11" fmla="*/ 309107 h 470315"/>
                <a:gd name="connsiteX12" fmla="*/ 580768 w 769808"/>
                <a:gd name="connsiteY12" fmla="*/ 321463 h 470315"/>
                <a:gd name="connsiteX13" fmla="*/ 741406 w 769808"/>
                <a:gd name="connsiteY13" fmla="*/ 469744 h 470315"/>
                <a:gd name="connsiteX14" fmla="*/ 766119 w 769808"/>
                <a:gd name="connsiteY14" fmla="*/ 259679 h 470315"/>
                <a:gd name="connsiteX15" fmla="*/ 753762 w 769808"/>
                <a:gd name="connsiteY15" fmla="*/ 210252 h 470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9808" h="470315">
                  <a:moveTo>
                    <a:pt x="753762" y="210252"/>
                  </a:moveTo>
                  <a:cubicBezTo>
                    <a:pt x="739346" y="181420"/>
                    <a:pt x="720811" y="119636"/>
                    <a:pt x="679622" y="86685"/>
                  </a:cubicBezTo>
                  <a:cubicBezTo>
                    <a:pt x="638433" y="53734"/>
                    <a:pt x="570470" y="24901"/>
                    <a:pt x="506627" y="12544"/>
                  </a:cubicBezTo>
                  <a:cubicBezTo>
                    <a:pt x="442784" y="187"/>
                    <a:pt x="370702" y="-8051"/>
                    <a:pt x="296562" y="12544"/>
                  </a:cubicBezTo>
                  <a:cubicBezTo>
                    <a:pt x="222421" y="33139"/>
                    <a:pt x="111211" y="92863"/>
                    <a:pt x="61784" y="136112"/>
                  </a:cubicBezTo>
                  <a:cubicBezTo>
                    <a:pt x="12357" y="179361"/>
                    <a:pt x="0" y="253501"/>
                    <a:pt x="0" y="272036"/>
                  </a:cubicBezTo>
                  <a:cubicBezTo>
                    <a:pt x="0" y="290571"/>
                    <a:pt x="59725" y="232907"/>
                    <a:pt x="61784" y="247323"/>
                  </a:cubicBezTo>
                  <a:cubicBezTo>
                    <a:pt x="63843" y="261739"/>
                    <a:pt x="2060" y="354415"/>
                    <a:pt x="12357" y="358534"/>
                  </a:cubicBezTo>
                  <a:cubicBezTo>
                    <a:pt x="22654" y="362653"/>
                    <a:pt x="86498" y="274095"/>
                    <a:pt x="123568" y="272036"/>
                  </a:cubicBezTo>
                  <a:cubicBezTo>
                    <a:pt x="160638" y="269977"/>
                    <a:pt x="189471" y="333820"/>
                    <a:pt x="234779" y="346177"/>
                  </a:cubicBezTo>
                  <a:cubicBezTo>
                    <a:pt x="280087" y="358534"/>
                    <a:pt x="360405" y="352355"/>
                    <a:pt x="395416" y="346177"/>
                  </a:cubicBezTo>
                  <a:cubicBezTo>
                    <a:pt x="430427" y="339999"/>
                    <a:pt x="413951" y="313226"/>
                    <a:pt x="444843" y="309107"/>
                  </a:cubicBezTo>
                  <a:cubicBezTo>
                    <a:pt x="475735" y="304988"/>
                    <a:pt x="531341" y="294690"/>
                    <a:pt x="580768" y="321463"/>
                  </a:cubicBezTo>
                  <a:cubicBezTo>
                    <a:pt x="630195" y="348236"/>
                    <a:pt x="710514" y="480041"/>
                    <a:pt x="741406" y="469744"/>
                  </a:cubicBezTo>
                  <a:cubicBezTo>
                    <a:pt x="772298" y="459447"/>
                    <a:pt x="757881" y="302927"/>
                    <a:pt x="766119" y="259679"/>
                  </a:cubicBezTo>
                  <a:cubicBezTo>
                    <a:pt x="774357" y="216431"/>
                    <a:pt x="768178" y="239084"/>
                    <a:pt x="753762" y="210252"/>
                  </a:cubicBezTo>
                  <a:close/>
                </a:path>
              </a:pathLst>
            </a:custGeom>
            <a:solidFill>
              <a:srgbClr val="5125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09F9EBD-C77A-2BB4-4E45-B9DDB7274C43}"/>
              </a:ext>
            </a:extLst>
          </p:cNvPr>
          <p:cNvSpPr/>
          <p:nvPr/>
        </p:nvSpPr>
        <p:spPr>
          <a:xfrm>
            <a:off x="9334747" y="5795175"/>
            <a:ext cx="3561120" cy="1458404"/>
          </a:xfrm>
          <a:custGeom>
            <a:avLst/>
            <a:gdLst>
              <a:gd name="connsiteX0" fmla="*/ 10757 w 2926080"/>
              <a:gd name="connsiteY0" fmla="*/ 1645920 h 2678655"/>
              <a:gd name="connsiteX1" fmla="*/ 0 w 2926080"/>
              <a:gd name="connsiteY1" fmla="*/ 2678655 h 2678655"/>
              <a:gd name="connsiteX2" fmla="*/ 376517 w 2926080"/>
              <a:gd name="connsiteY2" fmla="*/ 2054711 h 2678655"/>
              <a:gd name="connsiteX3" fmla="*/ 710004 w 2926080"/>
              <a:gd name="connsiteY3" fmla="*/ 1635163 h 2678655"/>
              <a:gd name="connsiteX4" fmla="*/ 1161825 w 2926080"/>
              <a:gd name="connsiteY4" fmla="*/ 1323191 h 2678655"/>
              <a:gd name="connsiteX5" fmla="*/ 2130014 w 2926080"/>
              <a:gd name="connsiteY5" fmla="*/ 806824 h 2678655"/>
              <a:gd name="connsiteX6" fmla="*/ 2926080 w 2926080"/>
              <a:gd name="connsiteY6" fmla="*/ 484095 h 2678655"/>
              <a:gd name="connsiteX7" fmla="*/ 2926080 w 2926080"/>
              <a:gd name="connsiteY7" fmla="*/ 0 h 2678655"/>
              <a:gd name="connsiteX8" fmla="*/ 2398955 w 2926080"/>
              <a:gd name="connsiteY8" fmla="*/ 10758 h 2678655"/>
              <a:gd name="connsiteX9" fmla="*/ 2194560 w 2926080"/>
              <a:gd name="connsiteY9" fmla="*/ 0 h 2678655"/>
              <a:gd name="connsiteX10" fmla="*/ 1624404 w 2926080"/>
              <a:gd name="connsiteY10" fmla="*/ 172123 h 2678655"/>
              <a:gd name="connsiteX11" fmla="*/ 1183341 w 2926080"/>
              <a:gd name="connsiteY11" fmla="*/ 311972 h 2678655"/>
              <a:gd name="connsiteX12" fmla="*/ 398032 w 2926080"/>
              <a:gd name="connsiteY12" fmla="*/ 849855 h 2678655"/>
              <a:gd name="connsiteX13" fmla="*/ 32272 w 2926080"/>
              <a:gd name="connsiteY13" fmla="*/ 1344706 h 2678655"/>
              <a:gd name="connsiteX14" fmla="*/ 10757 w 2926080"/>
              <a:gd name="connsiteY14" fmla="*/ 1645920 h 2678655"/>
              <a:gd name="connsiteX0" fmla="*/ 10757 w 2926080"/>
              <a:gd name="connsiteY0" fmla="*/ 1645920 h 2678655"/>
              <a:gd name="connsiteX1" fmla="*/ 0 w 2926080"/>
              <a:gd name="connsiteY1" fmla="*/ 2678655 h 2678655"/>
              <a:gd name="connsiteX2" fmla="*/ 376517 w 2926080"/>
              <a:gd name="connsiteY2" fmla="*/ 2054711 h 2678655"/>
              <a:gd name="connsiteX3" fmla="*/ 710004 w 2926080"/>
              <a:gd name="connsiteY3" fmla="*/ 1635163 h 2678655"/>
              <a:gd name="connsiteX4" fmla="*/ 1161825 w 2926080"/>
              <a:gd name="connsiteY4" fmla="*/ 1323191 h 2678655"/>
              <a:gd name="connsiteX5" fmla="*/ 2130014 w 2926080"/>
              <a:gd name="connsiteY5" fmla="*/ 806824 h 2678655"/>
              <a:gd name="connsiteX6" fmla="*/ 2926080 w 2926080"/>
              <a:gd name="connsiteY6" fmla="*/ 484095 h 2678655"/>
              <a:gd name="connsiteX7" fmla="*/ 2926080 w 2926080"/>
              <a:gd name="connsiteY7" fmla="*/ 0 h 2678655"/>
              <a:gd name="connsiteX8" fmla="*/ 2398955 w 2926080"/>
              <a:gd name="connsiteY8" fmla="*/ 10758 h 2678655"/>
              <a:gd name="connsiteX9" fmla="*/ 2194560 w 2926080"/>
              <a:gd name="connsiteY9" fmla="*/ 0 h 2678655"/>
              <a:gd name="connsiteX10" fmla="*/ 1624404 w 2926080"/>
              <a:gd name="connsiteY10" fmla="*/ 172123 h 2678655"/>
              <a:gd name="connsiteX11" fmla="*/ 1237129 w 2926080"/>
              <a:gd name="connsiteY11" fmla="*/ 333487 h 2678655"/>
              <a:gd name="connsiteX12" fmla="*/ 398032 w 2926080"/>
              <a:gd name="connsiteY12" fmla="*/ 849855 h 2678655"/>
              <a:gd name="connsiteX13" fmla="*/ 32272 w 2926080"/>
              <a:gd name="connsiteY13" fmla="*/ 1344706 h 2678655"/>
              <a:gd name="connsiteX14" fmla="*/ 10757 w 2926080"/>
              <a:gd name="connsiteY14" fmla="*/ 1645920 h 2678655"/>
              <a:gd name="connsiteX0" fmla="*/ 10757 w 2926080"/>
              <a:gd name="connsiteY0" fmla="*/ 1645920 h 2678655"/>
              <a:gd name="connsiteX1" fmla="*/ 0 w 2926080"/>
              <a:gd name="connsiteY1" fmla="*/ 2678655 h 2678655"/>
              <a:gd name="connsiteX2" fmla="*/ 376517 w 2926080"/>
              <a:gd name="connsiteY2" fmla="*/ 2054711 h 2678655"/>
              <a:gd name="connsiteX3" fmla="*/ 710004 w 2926080"/>
              <a:gd name="connsiteY3" fmla="*/ 1635163 h 2678655"/>
              <a:gd name="connsiteX4" fmla="*/ 1161825 w 2926080"/>
              <a:gd name="connsiteY4" fmla="*/ 1323191 h 2678655"/>
              <a:gd name="connsiteX5" fmla="*/ 2130014 w 2926080"/>
              <a:gd name="connsiteY5" fmla="*/ 806824 h 2678655"/>
              <a:gd name="connsiteX6" fmla="*/ 2926080 w 2926080"/>
              <a:gd name="connsiteY6" fmla="*/ 484095 h 2678655"/>
              <a:gd name="connsiteX7" fmla="*/ 2926080 w 2926080"/>
              <a:gd name="connsiteY7" fmla="*/ 0 h 2678655"/>
              <a:gd name="connsiteX8" fmla="*/ 2398955 w 2926080"/>
              <a:gd name="connsiteY8" fmla="*/ 10758 h 2678655"/>
              <a:gd name="connsiteX9" fmla="*/ 2194560 w 2926080"/>
              <a:gd name="connsiteY9" fmla="*/ 0 h 2678655"/>
              <a:gd name="connsiteX10" fmla="*/ 1624404 w 2926080"/>
              <a:gd name="connsiteY10" fmla="*/ 172123 h 2678655"/>
              <a:gd name="connsiteX11" fmla="*/ 1237129 w 2926080"/>
              <a:gd name="connsiteY11" fmla="*/ 333487 h 2678655"/>
              <a:gd name="connsiteX12" fmla="*/ 398032 w 2926080"/>
              <a:gd name="connsiteY12" fmla="*/ 849855 h 2678655"/>
              <a:gd name="connsiteX13" fmla="*/ 32272 w 2926080"/>
              <a:gd name="connsiteY13" fmla="*/ 1344706 h 2678655"/>
              <a:gd name="connsiteX14" fmla="*/ 10757 w 2926080"/>
              <a:gd name="connsiteY14" fmla="*/ 1645920 h 2678655"/>
              <a:gd name="connsiteX0" fmla="*/ 10757 w 2926080"/>
              <a:gd name="connsiteY0" fmla="*/ 1645920 h 2678655"/>
              <a:gd name="connsiteX1" fmla="*/ 0 w 2926080"/>
              <a:gd name="connsiteY1" fmla="*/ 2678655 h 2678655"/>
              <a:gd name="connsiteX2" fmla="*/ 376517 w 2926080"/>
              <a:gd name="connsiteY2" fmla="*/ 2054711 h 2678655"/>
              <a:gd name="connsiteX3" fmla="*/ 710004 w 2926080"/>
              <a:gd name="connsiteY3" fmla="*/ 1635163 h 2678655"/>
              <a:gd name="connsiteX4" fmla="*/ 1161825 w 2926080"/>
              <a:gd name="connsiteY4" fmla="*/ 1323191 h 2678655"/>
              <a:gd name="connsiteX5" fmla="*/ 2130014 w 2926080"/>
              <a:gd name="connsiteY5" fmla="*/ 806824 h 2678655"/>
              <a:gd name="connsiteX6" fmla="*/ 2926080 w 2926080"/>
              <a:gd name="connsiteY6" fmla="*/ 484095 h 2678655"/>
              <a:gd name="connsiteX7" fmla="*/ 2926080 w 2926080"/>
              <a:gd name="connsiteY7" fmla="*/ 0 h 2678655"/>
              <a:gd name="connsiteX8" fmla="*/ 2398955 w 2926080"/>
              <a:gd name="connsiteY8" fmla="*/ 10758 h 2678655"/>
              <a:gd name="connsiteX9" fmla="*/ 2194560 w 2926080"/>
              <a:gd name="connsiteY9" fmla="*/ 0 h 2678655"/>
              <a:gd name="connsiteX10" fmla="*/ 1624404 w 2926080"/>
              <a:gd name="connsiteY10" fmla="*/ 172123 h 2678655"/>
              <a:gd name="connsiteX11" fmla="*/ 1237129 w 2926080"/>
              <a:gd name="connsiteY11" fmla="*/ 333487 h 2678655"/>
              <a:gd name="connsiteX12" fmla="*/ 398032 w 2926080"/>
              <a:gd name="connsiteY12" fmla="*/ 849855 h 2678655"/>
              <a:gd name="connsiteX13" fmla="*/ 32272 w 2926080"/>
              <a:gd name="connsiteY13" fmla="*/ 1344706 h 2678655"/>
              <a:gd name="connsiteX14" fmla="*/ 10757 w 2926080"/>
              <a:gd name="connsiteY14" fmla="*/ 1645920 h 2678655"/>
              <a:gd name="connsiteX0" fmla="*/ 10757 w 2926080"/>
              <a:gd name="connsiteY0" fmla="*/ 1645920 h 2678655"/>
              <a:gd name="connsiteX1" fmla="*/ 0 w 2926080"/>
              <a:gd name="connsiteY1" fmla="*/ 2678655 h 2678655"/>
              <a:gd name="connsiteX2" fmla="*/ 376517 w 2926080"/>
              <a:gd name="connsiteY2" fmla="*/ 2054711 h 2678655"/>
              <a:gd name="connsiteX3" fmla="*/ 710004 w 2926080"/>
              <a:gd name="connsiteY3" fmla="*/ 1635163 h 2678655"/>
              <a:gd name="connsiteX4" fmla="*/ 1161825 w 2926080"/>
              <a:gd name="connsiteY4" fmla="*/ 1323191 h 2678655"/>
              <a:gd name="connsiteX5" fmla="*/ 2130014 w 2926080"/>
              <a:gd name="connsiteY5" fmla="*/ 806824 h 2678655"/>
              <a:gd name="connsiteX6" fmla="*/ 2926080 w 2926080"/>
              <a:gd name="connsiteY6" fmla="*/ 484095 h 2678655"/>
              <a:gd name="connsiteX7" fmla="*/ 2926080 w 2926080"/>
              <a:gd name="connsiteY7" fmla="*/ 0 h 2678655"/>
              <a:gd name="connsiteX8" fmla="*/ 2398955 w 2926080"/>
              <a:gd name="connsiteY8" fmla="*/ 10758 h 2678655"/>
              <a:gd name="connsiteX9" fmla="*/ 2194560 w 2926080"/>
              <a:gd name="connsiteY9" fmla="*/ 0 h 2678655"/>
              <a:gd name="connsiteX10" fmla="*/ 1624404 w 2926080"/>
              <a:gd name="connsiteY10" fmla="*/ 172123 h 2678655"/>
              <a:gd name="connsiteX11" fmla="*/ 1237129 w 2926080"/>
              <a:gd name="connsiteY11" fmla="*/ 333487 h 2678655"/>
              <a:gd name="connsiteX12" fmla="*/ 398032 w 2926080"/>
              <a:gd name="connsiteY12" fmla="*/ 849855 h 2678655"/>
              <a:gd name="connsiteX13" fmla="*/ 32272 w 2926080"/>
              <a:gd name="connsiteY13" fmla="*/ 1344706 h 2678655"/>
              <a:gd name="connsiteX14" fmla="*/ 10757 w 2926080"/>
              <a:gd name="connsiteY14" fmla="*/ 1645920 h 2678655"/>
              <a:gd name="connsiteX0" fmla="*/ 10757 w 2926080"/>
              <a:gd name="connsiteY0" fmla="*/ 1645920 h 2678655"/>
              <a:gd name="connsiteX1" fmla="*/ 0 w 2926080"/>
              <a:gd name="connsiteY1" fmla="*/ 2678655 h 2678655"/>
              <a:gd name="connsiteX2" fmla="*/ 376517 w 2926080"/>
              <a:gd name="connsiteY2" fmla="*/ 2054711 h 2678655"/>
              <a:gd name="connsiteX3" fmla="*/ 710004 w 2926080"/>
              <a:gd name="connsiteY3" fmla="*/ 1635163 h 2678655"/>
              <a:gd name="connsiteX4" fmla="*/ 1161825 w 2926080"/>
              <a:gd name="connsiteY4" fmla="*/ 1323191 h 2678655"/>
              <a:gd name="connsiteX5" fmla="*/ 2130014 w 2926080"/>
              <a:gd name="connsiteY5" fmla="*/ 806824 h 2678655"/>
              <a:gd name="connsiteX6" fmla="*/ 2926080 w 2926080"/>
              <a:gd name="connsiteY6" fmla="*/ 484095 h 2678655"/>
              <a:gd name="connsiteX7" fmla="*/ 2926080 w 2926080"/>
              <a:gd name="connsiteY7" fmla="*/ 0 h 2678655"/>
              <a:gd name="connsiteX8" fmla="*/ 2398955 w 2926080"/>
              <a:gd name="connsiteY8" fmla="*/ 10758 h 2678655"/>
              <a:gd name="connsiteX9" fmla="*/ 2194560 w 2926080"/>
              <a:gd name="connsiteY9" fmla="*/ 0 h 2678655"/>
              <a:gd name="connsiteX10" fmla="*/ 1624404 w 2926080"/>
              <a:gd name="connsiteY10" fmla="*/ 172123 h 2678655"/>
              <a:gd name="connsiteX11" fmla="*/ 1237129 w 2926080"/>
              <a:gd name="connsiteY11" fmla="*/ 333487 h 2678655"/>
              <a:gd name="connsiteX12" fmla="*/ 398032 w 2926080"/>
              <a:gd name="connsiteY12" fmla="*/ 849855 h 2678655"/>
              <a:gd name="connsiteX13" fmla="*/ 32272 w 2926080"/>
              <a:gd name="connsiteY13" fmla="*/ 1344706 h 2678655"/>
              <a:gd name="connsiteX14" fmla="*/ 10757 w 2926080"/>
              <a:gd name="connsiteY14" fmla="*/ 1645920 h 2678655"/>
              <a:gd name="connsiteX0" fmla="*/ 10757 w 2926080"/>
              <a:gd name="connsiteY0" fmla="*/ 1645920 h 2678655"/>
              <a:gd name="connsiteX1" fmla="*/ 0 w 2926080"/>
              <a:gd name="connsiteY1" fmla="*/ 2678655 h 2678655"/>
              <a:gd name="connsiteX2" fmla="*/ 376517 w 2926080"/>
              <a:gd name="connsiteY2" fmla="*/ 2054711 h 2678655"/>
              <a:gd name="connsiteX3" fmla="*/ 710004 w 2926080"/>
              <a:gd name="connsiteY3" fmla="*/ 1635163 h 2678655"/>
              <a:gd name="connsiteX4" fmla="*/ 1161825 w 2926080"/>
              <a:gd name="connsiteY4" fmla="*/ 1323191 h 2678655"/>
              <a:gd name="connsiteX5" fmla="*/ 2130014 w 2926080"/>
              <a:gd name="connsiteY5" fmla="*/ 806824 h 2678655"/>
              <a:gd name="connsiteX6" fmla="*/ 2926080 w 2926080"/>
              <a:gd name="connsiteY6" fmla="*/ 484095 h 2678655"/>
              <a:gd name="connsiteX7" fmla="*/ 2926080 w 2926080"/>
              <a:gd name="connsiteY7" fmla="*/ 0 h 2678655"/>
              <a:gd name="connsiteX8" fmla="*/ 2398955 w 2926080"/>
              <a:gd name="connsiteY8" fmla="*/ 10758 h 2678655"/>
              <a:gd name="connsiteX9" fmla="*/ 2194560 w 2926080"/>
              <a:gd name="connsiteY9" fmla="*/ 0 h 2678655"/>
              <a:gd name="connsiteX10" fmla="*/ 1624404 w 2926080"/>
              <a:gd name="connsiteY10" fmla="*/ 172123 h 2678655"/>
              <a:gd name="connsiteX11" fmla="*/ 1237129 w 2926080"/>
              <a:gd name="connsiteY11" fmla="*/ 333487 h 2678655"/>
              <a:gd name="connsiteX12" fmla="*/ 398032 w 2926080"/>
              <a:gd name="connsiteY12" fmla="*/ 849855 h 2678655"/>
              <a:gd name="connsiteX13" fmla="*/ 32272 w 2926080"/>
              <a:gd name="connsiteY13" fmla="*/ 1344706 h 2678655"/>
              <a:gd name="connsiteX14" fmla="*/ 10757 w 2926080"/>
              <a:gd name="connsiteY14" fmla="*/ 1645920 h 2678655"/>
              <a:gd name="connsiteX0" fmla="*/ 10757 w 2926080"/>
              <a:gd name="connsiteY0" fmla="*/ 1645920 h 2678655"/>
              <a:gd name="connsiteX1" fmla="*/ 0 w 2926080"/>
              <a:gd name="connsiteY1" fmla="*/ 2678655 h 2678655"/>
              <a:gd name="connsiteX2" fmla="*/ 376517 w 2926080"/>
              <a:gd name="connsiteY2" fmla="*/ 2054711 h 2678655"/>
              <a:gd name="connsiteX3" fmla="*/ 732542 w 2926080"/>
              <a:gd name="connsiteY3" fmla="*/ 1638383 h 2678655"/>
              <a:gd name="connsiteX4" fmla="*/ 1161825 w 2926080"/>
              <a:gd name="connsiteY4" fmla="*/ 1323191 h 2678655"/>
              <a:gd name="connsiteX5" fmla="*/ 2130014 w 2926080"/>
              <a:gd name="connsiteY5" fmla="*/ 806824 h 2678655"/>
              <a:gd name="connsiteX6" fmla="*/ 2926080 w 2926080"/>
              <a:gd name="connsiteY6" fmla="*/ 484095 h 2678655"/>
              <a:gd name="connsiteX7" fmla="*/ 2926080 w 2926080"/>
              <a:gd name="connsiteY7" fmla="*/ 0 h 2678655"/>
              <a:gd name="connsiteX8" fmla="*/ 2398955 w 2926080"/>
              <a:gd name="connsiteY8" fmla="*/ 10758 h 2678655"/>
              <a:gd name="connsiteX9" fmla="*/ 2194560 w 2926080"/>
              <a:gd name="connsiteY9" fmla="*/ 0 h 2678655"/>
              <a:gd name="connsiteX10" fmla="*/ 1624404 w 2926080"/>
              <a:gd name="connsiteY10" fmla="*/ 172123 h 2678655"/>
              <a:gd name="connsiteX11" fmla="*/ 1237129 w 2926080"/>
              <a:gd name="connsiteY11" fmla="*/ 333487 h 2678655"/>
              <a:gd name="connsiteX12" fmla="*/ 398032 w 2926080"/>
              <a:gd name="connsiteY12" fmla="*/ 849855 h 2678655"/>
              <a:gd name="connsiteX13" fmla="*/ 32272 w 2926080"/>
              <a:gd name="connsiteY13" fmla="*/ 1344706 h 2678655"/>
              <a:gd name="connsiteX14" fmla="*/ 10757 w 2926080"/>
              <a:gd name="connsiteY14" fmla="*/ 1645920 h 2678655"/>
              <a:gd name="connsiteX0" fmla="*/ 10757 w 2926080"/>
              <a:gd name="connsiteY0" fmla="*/ 1645920 h 2678655"/>
              <a:gd name="connsiteX1" fmla="*/ 0 w 2926080"/>
              <a:gd name="connsiteY1" fmla="*/ 2678655 h 2678655"/>
              <a:gd name="connsiteX2" fmla="*/ 376517 w 2926080"/>
              <a:gd name="connsiteY2" fmla="*/ 2054711 h 2678655"/>
              <a:gd name="connsiteX3" fmla="*/ 732542 w 2926080"/>
              <a:gd name="connsiteY3" fmla="*/ 1638383 h 2678655"/>
              <a:gd name="connsiteX4" fmla="*/ 1161825 w 2926080"/>
              <a:gd name="connsiteY4" fmla="*/ 1323191 h 2678655"/>
              <a:gd name="connsiteX5" fmla="*/ 2130014 w 2926080"/>
              <a:gd name="connsiteY5" fmla="*/ 806824 h 2678655"/>
              <a:gd name="connsiteX6" fmla="*/ 2926080 w 2926080"/>
              <a:gd name="connsiteY6" fmla="*/ 484095 h 2678655"/>
              <a:gd name="connsiteX7" fmla="*/ 2926080 w 2926080"/>
              <a:gd name="connsiteY7" fmla="*/ 0 h 2678655"/>
              <a:gd name="connsiteX8" fmla="*/ 2398955 w 2926080"/>
              <a:gd name="connsiteY8" fmla="*/ 10758 h 2678655"/>
              <a:gd name="connsiteX9" fmla="*/ 2194560 w 2926080"/>
              <a:gd name="connsiteY9" fmla="*/ 0 h 2678655"/>
              <a:gd name="connsiteX10" fmla="*/ 1624404 w 2926080"/>
              <a:gd name="connsiteY10" fmla="*/ 172123 h 2678655"/>
              <a:gd name="connsiteX11" fmla="*/ 1237129 w 2926080"/>
              <a:gd name="connsiteY11" fmla="*/ 333487 h 2678655"/>
              <a:gd name="connsiteX12" fmla="*/ 398032 w 2926080"/>
              <a:gd name="connsiteY12" fmla="*/ 849855 h 2678655"/>
              <a:gd name="connsiteX13" fmla="*/ 32272 w 2926080"/>
              <a:gd name="connsiteY13" fmla="*/ 1344706 h 2678655"/>
              <a:gd name="connsiteX14" fmla="*/ 10757 w 2926080"/>
              <a:gd name="connsiteY14" fmla="*/ 1645920 h 2678655"/>
              <a:gd name="connsiteX0" fmla="*/ 0 w 2942126"/>
              <a:gd name="connsiteY0" fmla="*/ 1663675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48588 w 2942126"/>
              <a:gd name="connsiteY3" fmla="*/ 1638383 h 2678655"/>
              <a:gd name="connsiteX4" fmla="*/ 1177871 w 2942126"/>
              <a:gd name="connsiteY4" fmla="*/ 1323191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53175 w 2942126"/>
              <a:gd name="connsiteY11" fmla="*/ 333487 h 2678655"/>
              <a:gd name="connsiteX12" fmla="*/ 414078 w 2942126"/>
              <a:gd name="connsiteY12" fmla="*/ 849855 h 2678655"/>
              <a:gd name="connsiteX13" fmla="*/ 48318 w 2942126"/>
              <a:gd name="connsiteY13" fmla="*/ 1344706 h 2678655"/>
              <a:gd name="connsiteX14" fmla="*/ 0 w 2942126"/>
              <a:gd name="connsiteY14" fmla="*/ 1663675 h 2678655"/>
              <a:gd name="connsiteX0" fmla="*/ 0 w 2942126"/>
              <a:gd name="connsiteY0" fmla="*/ 1663675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48588 w 2942126"/>
              <a:gd name="connsiteY3" fmla="*/ 1638383 h 2678655"/>
              <a:gd name="connsiteX4" fmla="*/ 1177871 w 2942126"/>
              <a:gd name="connsiteY4" fmla="*/ 1323191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53175 w 2942126"/>
              <a:gd name="connsiteY11" fmla="*/ 333487 h 2678655"/>
              <a:gd name="connsiteX12" fmla="*/ 414078 w 2942126"/>
              <a:gd name="connsiteY12" fmla="*/ 849855 h 2678655"/>
              <a:gd name="connsiteX13" fmla="*/ 48318 w 2942126"/>
              <a:gd name="connsiteY13" fmla="*/ 1344706 h 2678655"/>
              <a:gd name="connsiteX14" fmla="*/ 0 w 2942126"/>
              <a:gd name="connsiteY14" fmla="*/ 1663675 h 2678655"/>
              <a:gd name="connsiteX0" fmla="*/ 0 w 2942126"/>
              <a:gd name="connsiteY0" fmla="*/ 1663675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48588 w 2942126"/>
              <a:gd name="connsiteY3" fmla="*/ 1638383 h 2678655"/>
              <a:gd name="connsiteX4" fmla="*/ 1177871 w 2942126"/>
              <a:gd name="connsiteY4" fmla="*/ 1323191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53175 w 2942126"/>
              <a:gd name="connsiteY11" fmla="*/ 333487 h 2678655"/>
              <a:gd name="connsiteX12" fmla="*/ 414078 w 2942126"/>
              <a:gd name="connsiteY12" fmla="*/ 849855 h 2678655"/>
              <a:gd name="connsiteX13" fmla="*/ 48318 w 2942126"/>
              <a:gd name="connsiteY13" fmla="*/ 1344706 h 2678655"/>
              <a:gd name="connsiteX14" fmla="*/ 0 w 2942126"/>
              <a:gd name="connsiteY14" fmla="*/ 1663675 h 2678655"/>
              <a:gd name="connsiteX0" fmla="*/ 0 w 2942126"/>
              <a:gd name="connsiteY0" fmla="*/ 1663675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48588 w 2942126"/>
              <a:gd name="connsiteY3" fmla="*/ 1638383 h 2678655"/>
              <a:gd name="connsiteX4" fmla="*/ 1177871 w 2942126"/>
              <a:gd name="connsiteY4" fmla="*/ 1323191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53175 w 2942126"/>
              <a:gd name="connsiteY11" fmla="*/ 333487 h 2678655"/>
              <a:gd name="connsiteX12" fmla="*/ 414078 w 2942126"/>
              <a:gd name="connsiteY12" fmla="*/ 849855 h 2678655"/>
              <a:gd name="connsiteX13" fmla="*/ 64496 w 2942126"/>
              <a:gd name="connsiteY13" fmla="*/ 1365240 h 2678655"/>
              <a:gd name="connsiteX14" fmla="*/ 0 w 2942126"/>
              <a:gd name="connsiteY14" fmla="*/ 1663675 h 2678655"/>
              <a:gd name="connsiteX0" fmla="*/ 0 w 2942126"/>
              <a:gd name="connsiteY0" fmla="*/ 1663675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48588 w 2942126"/>
              <a:gd name="connsiteY3" fmla="*/ 1638383 h 2678655"/>
              <a:gd name="connsiteX4" fmla="*/ 1177871 w 2942126"/>
              <a:gd name="connsiteY4" fmla="*/ 1323191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53175 w 2942126"/>
              <a:gd name="connsiteY11" fmla="*/ 333487 h 2678655"/>
              <a:gd name="connsiteX12" fmla="*/ 414078 w 2942126"/>
              <a:gd name="connsiteY12" fmla="*/ 849855 h 2678655"/>
              <a:gd name="connsiteX13" fmla="*/ 103278 w 2942126"/>
              <a:gd name="connsiteY13" fmla="*/ 1263640 h 2678655"/>
              <a:gd name="connsiteX14" fmla="*/ 0 w 2942126"/>
              <a:gd name="connsiteY14" fmla="*/ 1663675 h 2678655"/>
              <a:gd name="connsiteX0" fmla="*/ 0 w 2942126"/>
              <a:gd name="connsiteY0" fmla="*/ 1663675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48588 w 2942126"/>
              <a:gd name="connsiteY3" fmla="*/ 1638383 h 2678655"/>
              <a:gd name="connsiteX4" fmla="*/ 1177871 w 2942126"/>
              <a:gd name="connsiteY4" fmla="*/ 1323191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53175 w 2942126"/>
              <a:gd name="connsiteY11" fmla="*/ 333487 h 2678655"/>
              <a:gd name="connsiteX12" fmla="*/ 414078 w 2942126"/>
              <a:gd name="connsiteY12" fmla="*/ 849855 h 2678655"/>
              <a:gd name="connsiteX13" fmla="*/ 103278 w 2942126"/>
              <a:gd name="connsiteY13" fmla="*/ 1263640 h 2678655"/>
              <a:gd name="connsiteX14" fmla="*/ 0 w 2942126"/>
              <a:gd name="connsiteY14" fmla="*/ 1663675 h 2678655"/>
              <a:gd name="connsiteX0" fmla="*/ 0 w 2942126"/>
              <a:gd name="connsiteY0" fmla="*/ 1663675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48588 w 2942126"/>
              <a:gd name="connsiteY3" fmla="*/ 1638383 h 2678655"/>
              <a:gd name="connsiteX4" fmla="*/ 1177871 w 2942126"/>
              <a:gd name="connsiteY4" fmla="*/ 1323191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53175 w 2942126"/>
              <a:gd name="connsiteY11" fmla="*/ 333487 h 2678655"/>
              <a:gd name="connsiteX12" fmla="*/ 414078 w 2942126"/>
              <a:gd name="connsiteY12" fmla="*/ 849855 h 2678655"/>
              <a:gd name="connsiteX13" fmla="*/ 103278 w 2942126"/>
              <a:gd name="connsiteY13" fmla="*/ 1263640 h 2678655"/>
              <a:gd name="connsiteX14" fmla="*/ 0 w 2942126"/>
              <a:gd name="connsiteY14" fmla="*/ 1663675 h 2678655"/>
              <a:gd name="connsiteX0" fmla="*/ 0 w 2942126"/>
              <a:gd name="connsiteY0" fmla="*/ 1663675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48588 w 2942126"/>
              <a:gd name="connsiteY3" fmla="*/ 1638383 h 2678655"/>
              <a:gd name="connsiteX4" fmla="*/ 1177871 w 2942126"/>
              <a:gd name="connsiteY4" fmla="*/ 1323191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77856 w 2942126"/>
              <a:gd name="connsiteY11" fmla="*/ 308963 h 2678655"/>
              <a:gd name="connsiteX12" fmla="*/ 414078 w 2942126"/>
              <a:gd name="connsiteY12" fmla="*/ 849855 h 2678655"/>
              <a:gd name="connsiteX13" fmla="*/ 103278 w 2942126"/>
              <a:gd name="connsiteY13" fmla="*/ 1263640 h 2678655"/>
              <a:gd name="connsiteX14" fmla="*/ 0 w 2942126"/>
              <a:gd name="connsiteY14" fmla="*/ 1663675 h 2678655"/>
              <a:gd name="connsiteX0" fmla="*/ 0 w 2942126"/>
              <a:gd name="connsiteY0" fmla="*/ 1663675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48588 w 2942126"/>
              <a:gd name="connsiteY3" fmla="*/ 1638383 h 2678655"/>
              <a:gd name="connsiteX4" fmla="*/ 1177871 w 2942126"/>
              <a:gd name="connsiteY4" fmla="*/ 1323191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77856 w 2942126"/>
              <a:gd name="connsiteY11" fmla="*/ 308963 h 2678655"/>
              <a:gd name="connsiteX12" fmla="*/ 414078 w 2942126"/>
              <a:gd name="connsiteY12" fmla="*/ 849855 h 2678655"/>
              <a:gd name="connsiteX13" fmla="*/ 103278 w 2942126"/>
              <a:gd name="connsiteY13" fmla="*/ 1263640 h 2678655"/>
              <a:gd name="connsiteX14" fmla="*/ 0 w 2942126"/>
              <a:gd name="connsiteY14" fmla="*/ 1663675 h 2678655"/>
              <a:gd name="connsiteX0" fmla="*/ 0 w 2942126"/>
              <a:gd name="connsiteY0" fmla="*/ 1663675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48588 w 2942126"/>
              <a:gd name="connsiteY3" fmla="*/ 1638383 h 2678655"/>
              <a:gd name="connsiteX4" fmla="*/ 1167294 w 2942126"/>
              <a:gd name="connsiteY4" fmla="*/ 1263633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77856 w 2942126"/>
              <a:gd name="connsiteY11" fmla="*/ 308963 h 2678655"/>
              <a:gd name="connsiteX12" fmla="*/ 414078 w 2942126"/>
              <a:gd name="connsiteY12" fmla="*/ 849855 h 2678655"/>
              <a:gd name="connsiteX13" fmla="*/ 103278 w 2942126"/>
              <a:gd name="connsiteY13" fmla="*/ 1263640 h 2678655"/>
              <a:gd name="connsiteX14" fmla="*/ 0 w 2942126"/>
              <a:gd name="connsiteY14" fmla="*/ 1663675 h 2678655"/>
              <a:gd name="connsiteX0" fmla="*/ 0 w 2942126"/>
              <a:gd name="connsiteY0" fmla="*/ 1663675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48588 w 2942126"/>
              <a:gd name="connsiteY3" fmla="*/ 1638383 h 2678655"/>
              <a:gd name="connsiteX4" fmla="*/ 1191974 w 2942126"/>
              <a:gd name="connsiteY4" fmla="*/ 1284654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77856 w 2942126"/>
              <a:gd name="connsiteY11" fmla="*/ 308963 h 2678655"/>
              <a:gd name="connsiteX12" fmla="*/ 414078 w 2942126"/>
              <a:gd name="connsiteY12" fmla="*/ 849855 h 2678655"/>
              <a:gd name="connsiteX13" fmla="*/ 103278 w 2942126"/>
              <a:gd name="connsiteY13" fmla="*/ 1263640 h 2678655"/>
              <a:gd name="connsiteX14" fmla="*/ 0 w 2942126"/>
              <a:gd name="connsiteY14" fmla="*/ 1663675 h 2678655"/>
              <a:gd name="connsiteX0" fmla="*/ 0 w 2942126"/>
              <a:gd name="connsiteY0" fmla="*/ 1663675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48588 w 2942126"/>
              <a:gd name="connsiteY3" fmla="*/ 1638383 h 2678655"/>
              <a:gd name="connsiteX4" fmla="*/ 1191974 w 2942126"/>
              <a:gd name="connsiteY4" fmla="*/ 1284654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77856 w 2942126"/>
              <a:gd name="connsiteY11" fmla="*/ 308963 h 2678655"/>
              <a:gd name="connsiteX12" fmla="*/ 414078 w 2942126"/>
              <a:gd name="connsiteY12" fmla="*/ 849855 h 2678655"/>
              <a:gd name="connsiteX13" fmla="*/ 103278 w 2942126"/>
              <a:gd name="connsiteY13" fmla="*/ 1263640 h 2678655"/>
              <a:gd name="connsiteX14" fmla="*/ 0 w 2942126"/>
              <a:gd name="connsiteY14" fmla="*/ 1663675 h 2678655"/>
              <a:gd name="connsiteX0" fmla="*/ 0 w 2942126"/>
              <a:gd name="connsiteY0" fmla="*/ 1663675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38011 w 2942126"/>
              <a:gd name="connsiteY3" fmla="*/ 1631376 h 2678655"/>
              <a:gd name="connsiteX4" fmla="*/ 1191974 w 2942126"/>
              <a:gd name="connsiteY4" fmla="*/ 1284654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77856 w 2942126"/>
              <a:gd name="connsiteY11" fmla="*/ 308963 h 2678655"/>
              <a:gd name="connsiteX12" fmla="*/ 414078 w 2942126"/>
              <a:gd name="connsiteY12" fmla="*/ 849855 h 2678655"/>
              <a:gd name="connsiteX13" fmla="*/ 103278 w 2942126"/>
              <a:gd name="connsiteY13" fmla="*/ 1263640 h 2678655"/>
              <a:gd name="connsiteX14" fmla="*/ 0 w 2942126"/>
              <a:gd name="connsiteY14" fmla="*/ 1663675 h 2678655"/>
              <a:gd name="connsiteX0" fmla="*/ 0 w 2942126"/>
              <a:gd name="connsiteY0" fmla="*/ 1663675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38011 w 2942126"/>
              <a:gd name="connsiteY3" fmla="*/ 1631376 h 2678655"/>
              <a:gd name="connsiteX4" fmla="*/ 1191974 w 2942126"/>
              <a:gd name="connsiteY4" fmla="*/ 1284654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77856 w 2942126"/>
              <a:gd name="connsiteY11" fmla="*/ 308963 h 2678655"/>
              <a:gd name="connsiteX12" fmla="*/ 414078 w 2942126"/>
              <a:gd name="connsiteY12" fmla="*/ 849855 h 2678655"/>
              <a:gd name="connsiteX13" fmla="*/ 103278 w 2942126"/>
              <a:gd name="connsiteY13" fmla="*/ 1263640 h 2678655"/>
              <a:gd name="connsiteX14" fmla="*/ 0 w 2942126"/>
              <a:gd name="connsiteY14" fmla="*/ 1663675 h 2678655"/>
              <a:gd name="connsiteX0" fmla="*/ 0 w 2942126"/>
              <a:gd name="connsiteY0" fmla="*/ 1663675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38011 w 2942126"/>
              <a:gd name="connsiteY3" fmla="*/ 1631376 h 2678655"/>
              <a:gd name="connsiteX4" fmla="*/ 1191974 w 2942126"/>
              <a:gd name="connsiteY4" fmla="*/ 1284654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77856 w 2942126"/>
              <a:gd name="connsiteY11" fmla="*/ 308963 h 2678655"/>
              <a:gd name="connsiteX12" fmla="*/ 414078 w 2942126"/>
              <a:gd name="connsiteY12" fmla="*/ 849855 h 2678655"/>
              <a:gd name="connsiteX13" fmla="*/ 256327 w 2942126"/>
              <a:gd name="connsiteY13" fmla="*/ 1535156 h 2678655"/>
              <a:gd name="connsiteX14" fmla="*/ 0 w 2942126"/>
              <a:gd name="connsiteY14" fmla="*/ 1663675 h 2678655"/>
              <a:gd name="connsiteX0" fmla="*/ 0 w 2942126"/>
              <a:gd name="connsiteY0" fmla="*/ 1663675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38011 w 2942126"/>
              <a:gd name="connsiteY3" fmla="*/ 1631376 h 2678655"/>
              <a:gd name="connsiteX4" fmla="*/ 1191974 w 2942126"/>
              <a:gd name="connsiteY4" fmla="*/ 1284654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77856 w 2942126"/>
              <a:gd name="connsiteY11" fmla="*/ 308963 h 2678655"/>
              <a:gd name="connsiteX12" fmla="*/ 414078 w 2942126"/>
              <a:gd name="connsiteY12" fmla="*/ 849855 h 2678655"/>
              <a:gd name="connsiteX13" fmla="*/ 286191 w 2942126"/>
              <a:gd name="connsiteY13" fmla="*/ 1553502 h 2678655"/>
              <a:gd name="connsiteX14" fmla="*/ 0 w 2942126"/>
              <a:gd name="connsiteY14" fmla="*/ 1663675 h 2678655"/>
              <a:gd name="connsiteX0" fmla="*/ 0 w 2942126"/>
              <a:gd name="connsiteY0" fmla="*/ 1509571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38011 w 2942126"/>
              <a:gd name="connsiteY3" fmla="*/ 1631376 h 2678655"/>
              <a:gd name="connsiteX4" fmla="*/ 1191974 w 2942126"/>
              <a:gd name="connsiteY4" fmla="*/ 1284654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77856 w 2942126"/>
              <a:gd name="connsiteY11" fmla="*/ 308963 h 2678655"/>
              <a:gd name="connsiteX12" fmla="*/ 414078 w 2942126"/>
              <a:gd name="connsiteY12" fmla="*/ 849855 h 2678655"/>
              <a:gd name="connsiteX13" fmla="*/ 286191 w 2942126"/>
              <a:gd name="connsiteY13" fmla="*/ 1553502 h 2678655"/>
              <a:gd name="connsiteX14" fmla="*/ 0 w 2942126"/>
              <a:gd name="connsiteY14" fmla="*/ 1509571 h 2678655"/>
              <a:gd name="connsiteX0" fmla="*/ 0 w 2942126"/>
              <a:gd name="connsiteY0" fmla="*/ 1509571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38011 w 2942126"/>
              <a:gd name="connsiteY3" fmla="*/ 1631376 h 2678655"/>
              <a:gd name="connsiteX4" fmla="*/ 1191974 w 2942126"/>
              <a:gd name="connsiteY4" fmla="*/ 1284654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77856 w 2942126"/>
              <a:gd name="connsiteY11" fmla="*/ 308963 h 2678655"/>
              <a:gd name="connsiteX12" fmla="*/ 918021 w 2942126"/>
              <a:gd name="connsiteY12" fmla="*/ 1598360 h 2678655"/>
              <a:gd name="connsiteX13" fmla="*/ 286191 w 2942126"/>
              <a:gd name="connsiteY13" fmla="*/ 1553502 h 2678655"/>
              <a:gd name="connsiteX14" fmla="*/ 0 w 2942126"/>
              <a:gd name="connsiteY14" fmla="*/ 1509571 h 2678655"/>
              <a:gd name="connsiteX0" fmla="*/ 0 w 2942126"/>
              <a:gd name="connsiteY0" fmla="*/ 1509571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2511144 w 2942126"/>
              <a:gd name="connsiteY3" fmla="*/ 2420242 h 2678655"/>
              <a:gd name="connsiteX4" fmla="*/ 1191974 w 2942126"/>
              <a:gd name="connsiteY4" fmla="*/ 1284654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77856 w 2942126"/>
              <a:gd name="connsiteY11" fmla="*/ 308963 h 2678655"/>
              <a:gd name="connsiteX12" fmla="*/ 918021 w 2942126"/>
              <a:gd name="connsiteY12" fmla="*/ 1598360 h 2678655"/>
              <a:gd name="connsiteX13" fmla="*/ 286191 w 2942126"/>
              <a:gd name="connsiteY13" fmla="*/ 1553502 h 2678655"/>
              <a:gd name="connsiteX14" fmla="*/ 0 w 2942126"/>
              <a:gd name="connsiteY14" fmla="*/ 1509571 h 2678655"/>
              <a:gd name="connsiteX0" fmla="*/ 0 w 2942126"/>
              <a:gd name="connsiteY0" fmla="*/ 1509571 h 2678655"/>
              <a:gd name="connsiteX1" fmla="*/ 16046 w 2942126"/>
              <a:gd name="connsiteY1" fmla="*/ 2678655 h 2678655"/>
              <a:gd name="connsiteX2" fmla="*/ 609071 w 2942126"/>
              <a:gd name="connsiteY2" fmla="*/ 2428963 h 2678655"/>
              <a:gd name="connsiteX3" fmla="*/ 2511144 w 2942126"/>
              <a:gd name="connsiteY3" fmla="*/ 2420242 h 2678655"/>
              <a:gd name="connsiteX4" fmla="*/ 1191974 w 2942126"/>
              <a:gd name="connsiteY4" fmla="*/ 1284654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77856 w 2942126"/>
              <a:gd name="connsiteY11" fmla="*/ 308963 h 2678655"/>
              <a:gd name="connsiteX12" fmla="*/ 918021 w 2942126"/>
              <a:gd name="connsiteY12" fmla="*/ 1598360 h 2678655"/>
              <a:gd name="connsiteX13" fmla="*/ 286191 w 2942126"/>
              <a:gd name="connsiteY13" fmla="*/ 1553502 h 2678655"/>
              <a:gd name="connsiteX14" fmla="*/ 0 w 2942126"/>
              <a:gd name="connsiteY14" fmla="*/ 1509571 h 2678655"/>
              <a:gd name="connsiteX0" fmla="*/ 0 w 2942126"/>
              <a:gd name="connsiteY0" fmla="*/ 1509571 h 2678655"/>
              <a:gd name="connsiteX1" fmla="*/ 16046 w 2942126"/>
              <a:gd name="connsiteY1" fmla="*/ 2678655 h 2678655"/>
              <a:gd name="connsiteX2" fmla="*/ 609071 w 2942126"/>
              <a:gd name="connsiteY2" fmla="*/ 2428963 h 2678655"/>
              <a:gd name="connsiteX3" fmla="*/ 2511144 w 2942126"/>
              <a:gd name="connsiteY3" fmla="*/ 2420242 h 2678655"/>
              <a:gd name="connsiteX4" fmla="*/ 2696337 w 2942126"/>
              <a:gd name="connsiteY4" fmla="*/ 2345036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77856 w 2942126"/>
              <a:gd name="connsiteY11" fmla="*/ 308963 h 2678655"/>
              <a:gd name="connsiteX12" fmla="*/ 918021 w 2942126"/>
              <a:gd name="connsiteY12" fmla="*/ 1598360 h 2678655"/>
              <a:gd name="connsiteX13" fmla="*/ 286191 w 2942126"/>
              <a:gd name="connsiteY13" fmla="*/ 1553502 h 2678655"/>
              <a:gd name="connsiteX14" fmla="*/ 0 w 2942126"/>
              <a:gd name="connsiteY14" fmla="*/ 1509571 h 2678655"/>
              <a:gd name="connsiteX0" fmla="*/ 0 w 2942126"/>
              <a:gd name="connsiteY0" fmla="*/ 1509571 h 2678655"/>
              <a:gd name="connsiteX1" fmla="*/ 16046 w 2942126"/>
              <a:gd name="connsiteY1" fmla="*/ 2678655 h 2678655"/>
              <a:gd name="connsiteX2" fmla="*/ 609071 w 2942126"/>
              <a:gd name="connsiteY2" fmla="*/ 2428963 h 2678655"/>
              <a:gd name="connsiteX3" fmla="*/ 2511144 w 2942126"/>
              <a:gd name="connsiteY3" fmla="*/ 2420242 h 2678655"/>
              <a:gd name="connsiteX4" fmla="*/ 2696337 w 2942126"/>
              <a:gd name="connsiteY4" fmla="*/ 2345036 h 2678655"/>
              <a:gd name="connsiteX5" fmla="*/ 2851580 w 2942126"/>
              <a:gd name="connsiteY5" fmla="*/ 1966273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77856 w 2942126"/>
              <a:gd name="connsiteY11" fmla="*/ 308963 h 2678655"/>
              <a:gd name="connsiteX12" fmla="*/ 918021 w 2942126"/>
              <a:gd name="connsiteY12" fmla="*/ 1598360 h 2678655"/>
              <a:gd name="connsiteX13" fmla="*/ 286191 w 2942126"/>
              <a:gd name="connsiteY13" fmla="*/ 1553502 h 2678655"/>
              <a:gd name="connsiteX14" fmla="*/ 0 w 2942126"/>
              <a:gd name="connsiteY14" fmla="*/ 1509571 h 2678655"/>
              <a:gd name="connsiteX0" fmla="*/ 0 w 2942126"/>
              <a:gd name="connsiteY0" fmla="*/ 1509571 h 2678655"/>
              <a:gd name="connsiteX1" fmla="*/ 16046 w 2942126"/>
              <a:gd name="connsiteY1" fmla="*/ 2678655 h 2678655"/>
              <a:gd name="connsiteX2" fmla="*/ 609071 w 2942126"/>
              <a:gd name="connsiteY2" fmla="*/ 2428963 h 2678655"/>
              <a:gd name="connsiteX3" fmla="*/ 2511144 w 2942126"/>
              <a:gd name="connsiteY3" fmla="*/ 2420242 h 2678655"/>
              <a:gd name="connsiteX4" fmla="*/ 2696337 w 2942126"/>
              <a:gd name="connsiteY4" fmla="*/ 2345036 h 2678655"/>
              <a:gd name="connsiteX5" fmla="*/ 2851580 w 2942126"/>
              <a:gd name="connsiteY5" fmla="*/ 1966273 h 2678655"/>
              <a:gd name="connsiteX6" fmla="*/ 2938393 w 2942126"/>
              <a:gd name="connsiteY6" fmla="*/ 2281974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77856 w 2942126"/>
              <a:gd name="connsiteY11" fmla="*/ 308963 h 2678655"/>
              <a:gd name="connsiteX12" fmla="*/ 918021 w 2942126"/>
              <a:gd name="connsiteY12" fmla="*/ 1598360 h 2678655"/>
              <a:gd name="connsiteX13" fmla="*/ 286191 w 2942126"/>
              <a:gd name="connsiteY13" fmla="*/ 1553502 h 2678655"/>
              <a:gd name="connsiteX14" fmla="*/ 0 w 2942126"/>
              <a:gd name="connsiteY14" fmla="*/ 1509571 h 2678655"/>
              <a:gd name="connsiteX0" fmla="*/ 0 w 2942126"/>
              <a:gd name="connsiteY0" fmla="*/ 1509571 h 2678655"/>
              <a:gd name="connsiteX1" fmla="*/ 16046 w 2942126"/>
              <a:gd name="connsiteY1" fmla="*/ 2678655 h 2678655"/>
              <a:gd name="connsiteX2" fmla="*/ 609071 w 2942126"/>
              <a:gd name="connsiteY2" fmla="*/ 2428963 h 2678655"/>
              <a:gd name="connsiteX3" fmla="*/ 2511144 w 2942126"/>
              <a:gd name="connsiteY3" fmla="*/ 2420242 h 2678655"/>
              <a:gd name="connsiteX4" fmla="*/ 2696337 w 2942126"/>
              <a:gd name="connsiteY4" fmla="*/ 2345036 h 2678655"/>
              <a:gd name="connsiteX5" fmla="*/ 2851580 w 2942126"/>
              <a:gd name="connsiteY5" fmla="*/ 1966273 h 2678655"/>
              <a:gd name="connsiteX6" fmla="*/ 2938393 w 2942126"/>
              <a:gd name="connsiteY6" fmla="*/ 2281974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77856 w 2942126"/>
              <a:gd name="connsiteY11" fmla="*/ 308963 h 2678655"/>
              <a:gd name="connsiteX12" fmla="*/ 918021 w 2942126"/>
              <a:gd name="connsiteY12" fmla="*/ 1598360 h 2678655"/>
              <a:gd name="connsiteX13" fmla="*/ 353383 w 2942126"/>
              <a:gd name="connsiteY13" fmla="*/ 1524149 h 2678655"/>
              <a:gd name="connsiteX14" fmla="*/ 0 w 2942126"/>
              <a:gd name="connsiteY14" fmla="*/ 1509571 h 2678655"/>
              <a:gd name="connsiteX0" fmla="*/ 0 w 2942126"/>
              <a:gd name="connsiteY0" fmla="*/ 1509571 h 2678655"/>
              <a:gd name="connsiteX1" fmla="*/ 16046 w 2942126"/>
              <a:gd name="connsiteY1" fmla="*/ 2678655 h 2678655"/>
              <a:gd name="connsiteX2" fmla="*/ 609071 w 2942126"/>
              <a:gd name="connsiteY2" fmla="*/ 2428963 h 2678655"/>
              <a:gd name="connsiteX3" fmla="*/ 2511144 w 2942126"/>
              <a:gd name="connsiteY3" fmla="*/ 2420242 h 2678655"/>
              <a:gd name="connsiteX4" fmla="*/ 2696337 w 2942126"/>
              <a:gd name="connsiteY4" fmla="*/ 2345036 h 2678655"/>
              <a:gd name="connsiteX5" fmla="*/ 2851580 w 2942126"/>
              <a:gd name="connsiteY5" fmla="*/ 1966273 h 2678655"/>
              <a:gd name="connsiteX6" fmla="*/ 2938393 w 2942126"/>
              <a:gd name="connsiteY6" fmla="*/ 2281974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77856 w 2942126"/>
              <a:gd name="connsiteY11" fmla="*/ 308963 h 2678655"/>
              <a:gd name="connsiteX12" fmla="*/ 918021 w 2942126"/>
              <a:gd name="connsiteY12" fmla="*/ 1598360 h 2678655"/>
              <a:gd name="connsiteX13" fmla="*/ 353383 w 2942126"/>
              <a:gd name="connsiteY13" fmla="*/ 1524149 h 2678655"/>
              <a:gd name="connsiteX14" fmla="*/ 0 w 2942126"/>
              <a:gd name="connsiteY14" fmla="*/ 1509571 h 2678655"/>
              <a:gd name="connsiteX0" fmla="*/ 0 w 2934660"/>
              <a:gd name="connsiteY0" fmla="*/ 1516910 h 2678655"/>
              <a:gd name="connsiteX1" fmla="*/ 8580 w 2934660"/>
              <a:gd name="connsiteY1" fmla="*/ 2678655 h 2678655"/>
              <a:gd name="connsiteX2" fmla="*/ 601605 w 2934660"/>
              <a:gd name="connsiteY2" fmla="*/ 2428963 h 2678655"/>
              <a:gd name="connsiteX3" fmla="*/ 2503678 w 2934660"/>
              <a:gd name="connsiteY3" fmla="*/ 2420242 h 2678655"/>
              <a:gd name="connsiteX4" fmla="*/ 2688871 w 2934660"/>
              <a:gd name="connsiteY4" fmla="*/ 2345036 h 2678655"/>
              <a:gd name="connsiteX5" fmla="*/ 2844114 w 2934660"/>
              <a:gd name="connsiteY5" fmla="*/ 1966273 h 2678655"/>
              <a:gd name="connsiteX6" fmla="*/ 2930927 w 2934660"/>
              <a:gd name="connsiteY6" fmla="*/ 2281974 h 2678655"/>
              <a:gd name="connsiteX7" fmla="*/ 2934660 w 2934660"/>
              <a:gd name="connsiteY7" fmla="*/ 0 h 2678655"/>
              <a:gd name="connsiteX8" fmla="*/ 2407535 w 2934660"/>
              <a:gd name="connsiteY8" fmla="*/ 10758 h 2678655"/>
              <a:gd name="connsiteX9" fmla="*/ 2203140 w 2934660"/>
              <a:gd name="connsiteY9" fmla="*/ 0 h 2678655"/>
              <a:gd name="connsiteX10" fmla="*/ 1632984 w 2934660"/>
              <a:gd name="connsiteY10" fmla="*/ 172123 h 2678655"/>
              <a:gd name="connsiteX11" fmla="*/ 1270390 w 2934660"/>
              <a:gd name="connsiteY11" fmla="*/ 308963 h 2678655"/>
              <a:gd name="connsiteX12" fmla="*/ 910555 w 2934660"/>
              <a:gd name="connsiteY12" fmla="*/ 1598360 h 2678655"/>
              <a:gd name="connsiteX13" fmla="*/ 345917 w 2934660"/>
              <a:gd name="connsiteY13" fmla="*/ 1524149 h 2678655"/>
              <a:gd name="connsiteX14" fmla="*/ 0 w 2934660"/>
              <a:gd name="connsiteY14" fmla="*/ 1516910 h 2678655"/>
              <a:gd name="connsiteX0" fmla="*/ 0 w 2934660"/>
              <a:gd name="connsiteY0" fmla="*/ 1516910 h 2678655"/>
              <a:gd name="connsiteX1" fmla="*/ 8580 w 2934660"/>
              <a:gd name="connsiteY1" fmla="*/ 2678655 h 2678655"/>
              <a:gd name="connsiteX2" fmla="*/ 601605 w 2934660"/>
              <a:gd name="connsiteY2" fmla="*/ 2428963 h 2678655"/>
              <a:gd name="connsiteX3" fmla="*/ 2503678 w 2934660"/>
              <a:gd name="connsiteY3" fmla="*/ 2420242 h 2678655"/>
              <a:gd name="connsiteX4" fmla="*/ 2688871 w 2934660"/>
              <a:gd name="connsiteY4" fmla="*/ 2345036 h 2678655"/>
              <a:gd name="connsiteX5" fmla="*/ 2844114 w 2934660"/>
              <a:gd name="connsiteY5" fmla="*/ 1966273 h 2678655"/>
              <a:gd name="connsiteX6" fmla="*/ 2930927 w 2934660"/>
              <a:gd name="connsiteY6" fmla="*/ 2281974 h 2678655"/>
              <a:gd name="connsiteX7" fmla="*/ 2934660 w 2934660"/>
              <a:gd name="connsiteY7" fmla="*/ 0 h 2678655"/>
              <a:gd name="connsiteX8" fmla="*/ 2407535 w 2934660"/>
              <a:gd name="connsiteY8" fmla="*/ 10758 h 2678655"/>
              <a:gd name="connsiteX9" fmla="*/ 2203140 w 2934660"/>
              <a:gd name="connsiteY9" fmla="*/ 0 h 2678655"/>
              <a:gd name="connsiteX10" fmla="*/ 1632984 w 2934660"/>
              <a:gd name="connsiteY10" fmla="*/ 172123 h 2678655"/>
              <a:gd name="connsiteX11" fmla="*/ 1270390 w 2934660"/>
              <a:gd name="connsiteY11" fmla="*/ 308963 h 2678655"/>
              <a:gd name="connsiteX12" fmla="*/ 1175592 w 2934660"/>
              <a:gd name="connsiteY12" fmla="*/ 1583683 h 2678655"/>
              <a:gd name="connsiteX13" fmla="*/ 345917 w 2934660"/>
              <a:gd name="connsiteY13" fmla="*/ 1524149 h 2678655"/>
              <a:gd name="connsiteX14" fmla="*/ 0 w 2934660"/>
              <a:gd name="connsiteY14" fmla="*/ 1516910 h 2678655"/>
              <a:gd name="connsiteX0" fmla="*/ 0 w 2934660"/>
              <a:gd name="connsiteY0" fmla="*/ 1516910 h 2678655"/>
              <a:gd name="connsiteX1" fmla="*/ 8580 w 2934660"/>
              <a:gd name="connsiteY1" fmla="*/ 2678655 h 2678655"/>
              <a:gd name="connsiteX2" fmla="*/ 601605 w 2934660"/>
              <a:gd name="connsiteY2" fmla="*/ 2428963 h 2678655"/>
              <a:gd name="connsiteX3" fmla="*/ 2503678 w 2934660"/>
              <a:gd name="connsiteY3" fmla="*/ 2420242 h 2678655"/>
              <a:gd name="connsiteX4" fmla="*/ 2688871 w 2934660"/>
              <a:gd name="connsiteY4" fmla="*/ 2345036 h 2678655"/>
              <a:gd name="connsiteX5" fmla="*/ 2844114 w 2934660"/>
              <a:gd name="connsiteY5" fmla="*/ 1966273 h 2678655"/>
              <a:gd name="connsiteX6" fmla="*/ 2930927 w 2934660"/>
              <a:gd name="connsiteY6" fmla="*/ 2281974 h 2678655"/>
              <a:gd name="connsiteX7" fmla="*/ 2934660 w 2934660"/>
              <a:gd name="connsiteY7" fmla="*/ 0 h 2678655"/>
              <a:gd name="connsiteX8" fmla="*/ 2407535 w 2934660"/>
              <a:gd name="connsiteY8" fmla="*/ 10758 h 2678655"/>
              <a:gd name="connsiteX9" fmla="*/ 2203140 w 2934660"/>
              <a:gd name="connsiteY9" fmla="*/ 0 h 2678655"/>
              <a:gd name="connsiteX10" fmla="*/ 1632984 w 2934660"/>
              <a:gd name="connsiteY10" fmla="*/ 172123 h 2678655"/>
              <a:gd name="connsiteX11" fmla="*/ 1927383 w 2934660"/>
              <a:gd name="connsiteY11" fmla="*/ 1883025 h 2678655"/>
              <a:gd name="connsiteX12" fmla="*/ 1175592 w 2934660"/>
              <a:gd name="connsiteY12" fmla="*/ 1583683 h 2678655"/>
              <a:gd name="connsiteX13" fmla="*/ 345917 w 2934660"/>
              <a:gd name="connsiteY13" fmla="*/ 1524149 h 2678655"/>
              <a:gd name="connsiteX14" fmla="*/ 0 w 2934660"/>
              <a:gd name="connsiteY14" fmla="*/ 1516910 h 2678655"/>
              <a:gd name="connsiteX0" fmla="*/ 0 w 2934660"/>
              <a:gd name="connsiteY0" fmla="*/ 1516910 h 2678655"/>
              <a:gd name="connsiteX1" fmla="*/ 8580 w 2934660"/>
              <a:gd name="connsiteY1" fmla="*/ 2678655 h 2678655"/>
              <a:gd name="connsiteX2" fmla="*/ 601605 w 2934660"/>
              <a:gd name="connsiteY2" fmla="*/ 2428963 h 2678655"/>
              <a:gd name="connsiteX3" fmla="*/ 2503678 w 2934660"/>
              <a:gd name="connsiteY3" fmla="*/ 2420242 h 2678655"/>
              <a:gd name="connsiteX4" fmla="*/ 2688871 w 2934660"/>
              <a:gd name="connsiteY4" fmla="*/ 2345036 h 2678655"/>
              <a:gd name="connsiteX5" fmla="*/ 2844114 w 2934660"/>
              <a:gd name="connsiteY5" fmla="*/ 1966273 h 2678655"/>
              <a:gd name="connsiteX6" fmla="*/ 2930927 w 2934660"/>
              <a:gd name="connsiteY6" fmla="*/ 2281974 h 2678655"/>
              <a:gd name="connsiteX7" fmla="*/ 2934660 w 2934660"/>
              <a:gd name="connsiteY7" fmla="*/ 0 h 2678655"/>
              <a:gd name="connsiteX8" fmla="*/ 2407535 w 2934660"/>
              <a:gd name="connsiteY8" fmla="*/ 10758 h 2678655"/>
              <a:gd name="connsiteX9" fmla="*/ 2203140 w 2934660"/>
              <a:gd name="connsiteY9" fmla="*/ 0 h 2678655"/>
              <a:gd name="connsiteX10" fmla="*/ 2476622 w 2934660"/>
              <a:gd name="connsiteY10" fmla="*/ 1992018 h 2678655"/>
              <a:gd name="connsiteX11" fmla="*/ 1927383 w 2934660"/>
              <a:gd name="connsiteY11" fmla="*/ 1883025 h 2678655"/>
              <a:gd name="connsiteX12" fmla="*/ 1175592 w 2934660"/>
              <a:gd name="connsiteY12" fmla="*/ 1583683 h 2678655"/>
              <a:gd name="connsiteX13" fmla="*/ 345917 w 2934660"/>
              <a:gd name="connsiteY13" fmla="*/ 1524149 h 2678655"/>
              <a:gd name="connsiteX14" fmla="*/ 0 w 2934660"/>
              <a:gd name="connsiteY14" fmla="*/ 1516910 h 2678655"/>
              <a:gd name="connsiteX0" fmla="*/ 0 w 2934660"/>
              <a:gd name="connsiteY0" fmla="*/ 1516910 h 2678655"/>
              <a:gd name="connsiteX1" fmla="*/ 8580 w 2934660"/>
              <a:gd name="connsiteY1" fmla="*/ 2678655 h 2678655"/>
              <a:gd name="connsiteX2" fmla="*/ 601605 w 2934660"/>
              <a:gd name="connsiteY2" fmla="*/ 2428963 h 2678655"/>
              <a:gd name="connsiteX3" fmla="*/ 2503678 w 2934660"/>
              <a:gd name="connsiteY3" fmla="*/ 2420242 h 2678655"/>
              <a:gd name="connsiteX4" fmla="*/ 2688871 w 2934660"/>
              <a:gd name="connsiteY4" fmla="*/ 2345036 h 2678655"/>
              <a:gd name="connsiteX5" fmla="*/ 2844114 w 2934660"/>
              <a:gd name="connsiteY5" fmla="*/ 1966273 h 2678655"/>
              <a:gd name="connsiteX6" fmla="*/ 2930927 w 2934660"/>
              <a:gd name="connsiteY6" fmla="*/ 2281974 h 2678655"/>
              <a:gd name="connsiteX7" fmla="*/ 2934660 w 2934660"/>
              <a:gd name="connsiteY7" fmla="*/ 0 h 2678655"/>
              <a:gd name="connsiteX8" fmla="*/ 2407535 w 2934660"/>
              <a:gd name="connsiteY8" fmla="*/ 10758 h 2678655"/>
              <a:gd name="connsiteX9" fmla="*/ 2203140 w 2934660"/>
              <a:gd name="connsiteY9" fmla="*/ 0 h 2678655"/>
              <a:gd name="connsiteX10" fmla="*/ 2476622 w 2934660"/>
              <a:gd name="connsiteY10" fmla="*/ 1992018 h 2678655"/>
              <a:gd name="connsiteX11" fmla="*/ 2435059 w 2934660"/>
              <a:gd name="connsiteY11" fmla="*/ 1941732 h 2678655"/>
              <a:gd name="connsiteX12" fmla="*/ 1175592 w 2934660"/>
              <a:gd name="connsiteY12" fmla="*/ 1583683 h 2678655"/>
              <a:gd name="connsiteX13" fmla="*/ 345917 w 2934660"/>
              <a:gd name="connsiteY13" fmla="*/ 1524149 h 2678655"/>
              <a:gd name="connsiteX14" fmla="*/ 0 w 2934660"/>
              <a:gd name="connsiteY14" fmla="*/ 1516910 h 2678655"/>
              <a:gd name="connsiteX0" fmla="*/ 0 w 2934660"/>
              <a:gd name="connsiteY0" fmla="*/ 1516910 h 2678655"/>
              <a:gd name="connsiteX1" fmla="*/ 8580 w 2934660"/>
              <a:gd name="connsiteY1" fmla="*/ 2678655 h 2678655"/>
              <a:gd name="connsiteX2" fmla="*/ 601605 w 2934660"/>
              <a:gd name="connsiteY2" fmla="*/ 2428963 h 2678655"/>
              <a:gd name="connsiteX3" fmla="*/ 2503678 w 2934660"/>
              <a:gd name="connsiteY3" fmla="*/ 2420242 h 2678655"/>
              <a:gd name="connsiteX4" fmla="*/ 2688871 w 2934660"/>
              <a:gd name="connsiteY4" fmla="*/ 2345036 h 2678655"/>
              <a:gd name="connsiteX5" fmla="*/ 2844114 w 2934660"/>
              <a:gd name="connsiteY5" fmla="*/ 1966273 h 2678655"/>
              <a:gd name="connsiteX6" fmla="*/ 2930927 w 2934660"/>
              <a:gd name="connsiteY6" fmla="*/ 2281974 h 2678655"/>
              <a:gd name="connsiteX7" fmla="*/ 2934660 w 2934660"/>
              <a:gd name="connsiteY7" fmla="*/ 0 h 2678655"/>
              <a:gd name="connsiteX8" fmla="*/ 2407535 w 2934660"/>
              <a:gd name="connsiteY8" fmla="*/ 10758 h 2678655"/>
              <a:gd name="connsiteX9" fmla="*/ 2927326 w 2934660"/>
              <a:gd name="connsiteY9" fmla="*/ 2076735 h 2678655"/>
              <a:gd name="connsiteX10" fmla="*/ 2476622 w 2934660"/>
              <a:gd name="connsiteY10" fmla="*/ 1992018 h 2678655"/>
              <a:gd name="connsiteX11" fmla="*/ 2435059 w 2934660"/>
              <a:gd name="connsiteY11" fmla="*/ 1941732 h 2678655"/>
              <a:gd name="connsiteX12" fmla="*/ 1175592 w 2934660"/>
              <a:gd name="connsiteY12" fmla="*/ 1583683 h 2678655"/>
              <a:gd name="connsiteX13" fmla="*/ 345917 w 2934660"/>
              <a:gd name="connsiteY13" fmla="*/ 1524149 h 2678655"/>
              <a:gd name="connsiteX14" fmla="*/ 0 w 2934660"/>
              <a:gd name="connsiteY14" fmla="*/ 1516910 h 2678655"/>
              <a:gd name="connsiteX0" fmla="*/ 0 w 2934660"/>
              <a:gd name="connsiteY0" fmla="*/ 1516910 h 2678655"/>
              <a:gd name="connsiteX1" fmla="*/ 8580 w 2934660"/>
              <a:gd name="connsiteY1" fmla="*/ 2678655 h 2678655"/>
              <a:gd name="connsiteX2" fmla="*/ 601605 w 2934660"/>
              <a:gd name="connsiteY2" fmla="*/ 2428963 h 2678655"/>
              <a:gd name="connsiteX3" fmla="*/ 2503678 w 2934660"/>
              <a:gd name="connsiteY3" fmla="*/ 2420242 h 2678655"/>
              <a:gd name="connsiteX4" fmla="*/ 2688871 w 2934660"/>
              <a:gd name="connsiteY4" fmla="*/ 2345036 h 2678655"/>
              <a:gd name="connsiteX5" fmla="*/ 2844114 w 2934660"/>
              <a:gd name="connsiteY5" fmla="*/ 1966273 h 2678655"/>
              <a:gd name="connsiteX6" fmla="*/ 2930927 w 2934660"/>
              <a:gd name="connsiteY6" fmla="*/ 2281974 h 2678655"/>
              <a:gd name="connsiteX7" fmla="*/ 2934660 w 2934660"/>
              <a:gd name="connsiteY7" fmla="*/ 0 h 2678655"/>
              <a:gd name="connsiteX8" fmla="*/ 2407535 w 2934660"/>
              <a:gd name="connsiteY8" fmla="*/ 10758 h 2678655"/>
              <a:gd name="connsiteX9" fmla="*/ 2927326 w 2934660"/>
              <a:gd name="connsiteY9" fmla="*/ 2076735 h 2678655"/>
              <a:gd name="connsiteX10" fmla="*/ 2476622 w 2934660"/>
              <a:gd name="connsiteY10" fmla="*/ 1992018 h 2678655"/>
              <a:gd name="connsiteX11" fmla="*/ 2435059 w 2934660"/>
              <a:gd name="connsiteY11" fmla="*/ 1941732 h 2678655"/>
              <a:gd name="connsiteX12" fmla="*/ 1175592 w 2934660"/>
              <a:gd name="connsiteY12" fmla="*/ 1583683 h 2678655"/>
              <a:gd name="connsiteX13" fmla="*/ 353383 w 2934660"/>
              <a:gd name="connsiteY13" fmla="*/ 1524149 h 2678655"/>
              <a:gd name="connsiteX14" fmla="*/ 0 w 2934660"/>
              <a:gd name="connsiteY14" fmla="*/ 1516910 h 2678655"/>
              <a:gd name="connsiteX0" fmla="*/ 0 w 2934660"/>
              <a:gd name="connsiteY0" fmla="*/ 1516910 h 2678655"/>
              <a:gd name="connsiteX1" fmla="*/ 8580 w 2934660"/>
              <a:gd name="connsiteY1" fmla="*/ 2678655 h 2678655"/>
              <a:gd name="connsiteX2" fmla="*/ 601605 w 2934660"/>
              <a:gd name="connsiteY2" fmla="*/ 2428963 h 2678655"/>
              <a:gd name="connsiteX3" fmla="*/ 2503678 w 2934660"/>
              <a:gd name="connsiteY3" fmla="*/ 2420242 h 2678655"/>
              <a:gd name="connsiteX4" fmla="*/ 2688871 w 2934660"/>
              <a:gd name="connsiteY4" fmla="*/ 2345036 h 2678655"/>
              <a:gd name="connsiteX5" fmla="*/ 2844114 w 2934660"/>
              <a:gd name="connsiteY5" fmla="*/ 1966273 h 2678655"/>
              <a:gd name="connsiteX6" fmla="*/ 2930927 w 2934660"/>
              <a:gd name="connsiteY6" fmla="*/ 2281974 h 2678655"/>
              <a:gd name="connsiteX7" fmla="*/ 2934660 w 2934660"/>
              <a:gd name="connsiteY7" fmla="*/ 0 h 2678655"/>
              <a:gd name="connsiteX8" fmla="*/ 2407535 w 2934660"/>
              <a:gd name="connsiteY8" fmla="*/ 10758 h 2678655"/>
              <a:gd name="connsiteX9" fmla="*/ 2927326 w 2934660"/>
              <a:gd name="connsiteY9" fmla="*/ 2076735 h 2678655"/>
              <a:gd name="connsiteX10" fmla="*/ 2476622 w 2934660"/>
              <a:gd name="connsiteY10" fmla="*/ 1992018 h 2678655"/>
              <a:gd name="connsiteX11" fmla="*/ 2435059 w 2934660"/>
              <a:gd name="connsiteY11" fmla="*/ 1941732 h 2678655"/>
              <a:gd name="connsiteX12" fmla="*/ 1175592 w 2934660"/>
              <a:gd name="connsiteY12" fmla="*/ 1583683 h 2678655"/>
              <a:gd name="connsiteX13" fmla="*/ 353383 w 2934660"/>
              <a:gd name="connsiteY13" fmla="*/ 1524149 h 2678655"/>
              <a:gd name="connsiteX14" fmla="*/ 0 w 2934660"/>
              <a:gd name="connsiteY14" fmla="*/ 1516910 h 2678655"/>
              <a:gd name="connsiteX0" fmla="*/ 0 w 2934660"/>
              <a:gd name="connsiteY0" fmla="*/ 1516910 h 2678655"/>
              <a:gd name="connsiteX1" fmla="*/ 8580 w 2934660"/>
              <a:gd name="connsiteY1" fmla="*/ 2678655 h 2678655"/>
              <a:gd name="connsiteX2" fmla="*/ 601605 w 2934660"/>
              <a:gd name="connsiteY2" fmla="*/ 2428963 h 2678655"/>
              <a:gd name="connsiteX3" fmla="*/ 2503678 w 2934660"/>
              <a:gd name="connsiteY3" fmla="*/ 2420242 h 2678655"/>
              <a:gd name="connsiteX4" fmla="*/ 2688871 w 2934660"/>
              <a:gd name="connsiteY4" fmla="*/ 2345036 h 2678655"/>
              <a:gd name="connsiteX5" fmla="*/ 2844114 w 2934660"/>
              <a:gd name="connsiteY5" fmla="*/ 1966273 h 2678655"/>
              <a:gd name="connsiteX6" fmla="*/ 2930927 w 2934660"/>
              <a:gd name="connsiteY6" fmla="*/ 2281974 h 2678655"/>
              <a:gd name="connsiteX7" fmla="*/ 2934660 w 2934660"/>
              <a:gd name="connsiteY7" fmla="*/ 0 h 2678655"/>
              <a:gd name="connsiteX8" fmla="*/ 2407535 w 2934660"/>
              <a:gd name="connsiteY8" fmla="*/ 10758 h 2678655"/>
              <a:gd name="connsiteX9" fmla="*/ 2927326 w 2934660"/>
              <a:gd name="connsiteY9" fmla="*/ 2076735 h 2678655"/>
              <a:gd name="connsiteX10" fmla="*/ 2476622 w 2934660"/>
              <a:gd name="connsiteY10" fmla="*/ 1992018 h 2678655"/>
              <a:gd name="connsiteX11" fmla="*/ 2435059 w 2934660"/>
              <a:gd name="connsiteY11" fmla="*/ 1941732 h 2678655"/>
              <a:gd name="connsiteX12" fmla="*/ 1175592 w 2934660"/>
              <a:gd name="connsiteY12" fmla="*/ 1583683 h 2678655"/>
              <a:gd name="connsiteX13" fmla="*/ 353383 w 2934660"/>
              <a:gd name="connsiteY13" fmla="*/ 1524149 h 2678655"/>
              <a:gd name="connsiteX14" fmla="*/ 0 w 2934660"/>
              <a:gd name="connsiteY14" fmla="*/ 1516910 h 2678655"/>
              <a:gd name="connsiteX0" fmla="*/ 0 w 2934660"/>
              <a:gd name="connsiteY0" fmla="*/ 1516910 h 2678655"/>
              <a:gd name="connsiteX1" fmla="*/ 8580 w 2934660"/>
              <a:gd name="connsiteY1" fmla="*/ 2678655 h 2678655"/>
              <a:gd name="connsiteX2" fmla="*/ 601605 w 2934660"/>
              <a:gd name="connsiteY2" fmla="*/ 2428963 h 2678655"/>
              <a:gd name="connsiteX3" fmla="*/ 2503678 w 2934660"/>
              <a:gd name="connsiteY3" fmla="*/ 2420242 h 2678655"/>
              <a:gd name="connsiteX4" fmla="*/ 2688871 w 2934660"/>
              <a:gd name="connsiteY4" fmla="*/ 2345036 h 2678655"/>
              <a:gd name="connsiteX5" fmla="*/ 2844114 w 2934660"/>
              <a:gd name="connsiteY5" fmla="*/ 1966273 h 2678655"/>
              <a:gd name="connsiteX6" fmla="*/ 2930927 w 2934660"/>
              <a:gd name="connsiteY6" fmla="*/ 2281974 h 2678655"/>
              <a:gd name="connsiteX7" fmla="*/ 2934660 w 2934660"/>
              <a:gd name="connsiteY7" fmla="*/ 0 h 2678655"/>
              <a:gd name="connsiteX8" fmla="*/ 2407535 w 2934660"/>
              <a:gd name="connsiteY8" fmla="*/ 10758 h 2678655"/>
              <a:gd name="connsiteX9" fmla="*/ 2927326 w 2934660"/>
              <a:gd name="connsiteY9" fmla="*/ 2076735 h 2678655"/>
              <a:gd name="connsiteX10" fmla="*/ 2476622 w 2934660"/>
              <a:gd name="connsiteY10" fmla="*/ 1992018 h 2678655"/>
              <a:gd name="connsiteX11" fmla="*/ 2435059 w 2934660"/>
              <a:gd name="connsiteY11" fmla="*/ 1941732 h 2678655"/>
              <a:gd name="connsiteX12" fmla="*/ 1175592 w 2934660"/>
              <a:gd name="connsiteY12" fmla="*/ 1583683 h 2678655"/>
              <a:gd name="connsiteX13" fmla="*/ 353383 w 2934660"/>
              <a:gd name="connsiteY13" fmla="*/ 1524149 h 2678655"/>
              <a:gd name="connsiteX14" fmla="*/ 0 w 2934660"/>
              <a:gd name="connsiteY14" fmla="*/ 1516910 h 2678655"/>
              <a:gd name="connsiteX0" fmla="*/ 0 w 2934660"/>
              <a:gd name="connsiteY0" fmla="*/ 1516910 h 2678655"/>
              <a:gd name="connsiteX1" fmla="*/ 8580 w 2934660"/>
              <a:gd name="connsiteY1" fmla="*/ 2678655 h 2678655"/>
              <a:gd name="connsiteX2" fmla="*/ 601605 w 2934660"/>
              <a:gd name="connsiteY2" fmla="*/ 2428963 h 2678655"/>
              <a:gd name="connsiteX3" fmla="*/ 2503678 w 2934660"/>
              <a:gd name="connsiteY3" fmla="*/ 2420242 h 2678655"/>
              <a:gd name="connsiteX4" fmla="*/ 2688871 w 2934660"/>
              <a:gd name="connsiteY4" fmla="*/ 2345036 h 2678655"/>
              <a:gd name="connsiteX5" fmla="*/ 2844114 w 2934660"/>
              <a:gd name="connsiteY5" fmla="*/ 1966273 h 2678655"/>
              <a:gd name="connsiteX6" fmla="*/ 2930927 w 2934660"/>
              <a:gd name="connsiteY6" fmla="*/ 2281974 h 2678655"/>
              <a:gd name="connsiteX7" fmla="*/ 2934660 w 2934660"/>
              <a:gd name="connsiteY7" fmla="*/ 0 h 2678655"/>
              <a:gd name="connsiteX8" fmla="*/ 2407535 w 2934660"/>
              <a:gd name="connsiteY8" fmla="*/ 10758 h 2678655"/>
              <a:gd name="connsiteX9" fmla="*/ 2927326 w 2934660"/>
              <a:gd name="connsiteY9" fmla="*/ 2076735 h 2678655"/>
              <a:gd name="connsiteX10" fmla="*/ 2476622 w 2934660"/>
              <a:gd name="connsiteY10" fmla="*/ 1992018 h 2678655"/>
              <a:gd name="connsiteX11" fmla="*/ 2435059 w 2934660"/>
              <a:gd name="connsiteY11" fmla="*/ 1941732 h 2678655"/>
              <a:gd name="connsiteX12" fmla="*/ 1190524 w 2934660"/>
              <a:gd name="connsiteY12" fmla="*/ 1605698 h 2678655"/>
              <a:gd name="connsiteX13" fmla="*/ 353383 w 2934660"/>
              <a:gd name="connsiteY13" fmla="*/ 1524149 h 2678655"/>
              <a:gd name="connsiteX14" fmla="*/ 0 w 2934660"/>
              <a:gd name="connsiteY14" fmla="*/ 1516910 h 2678655"/>
              <a:gd name="connsiteX0" fmla="*/ 0 w 2934660"/>
              <a:gd name="connsiteY0" fmla="*/ 1516910 h 2678655"/>
              <a:gd name="connsiteX1" fmla="*/ 8580 w 2934660"/>
              <a:gd name="connsiteY1" fmla="*/ 2678655 h 2678655"/>
              <a:gd name="connsiteX2" fmla="*/ 601605 w 2934660"/>
              <a:gd name="connsiteY2" fmla="*/ 2428963 h 2678655"/>
              <a:gd name="connsiteX3" fmla="*/ 2503678 w 2934660"/>
              <a:gd name="connsiteY3" fmla="*/ 2420242 h 2678655"/>
              <a:gd name="connsiteX4" fmla="*/ 2688871 w 2934660"/>
              <a:gd name="connsiteY4" fmla="*/ 2345036 h 2678655"/>
              <a:gd name="connsiteX5" fmla="*/ 2844114 w 2934660"/>
              <a:gd name="connsiteY5" fmla="*/ 1966273 h 2678655"/>
              <a:gd name="connsiteX6" fmla="*/ 2930927 w 2934660"/>
              <a:gd name="connsiteY6" fmla="*/ 2281974 h 2678655"/>
              <a:gd name="connsiteX7" fmla="*/ 2934660 w 2934660"/>
              <a:gd name="connsiteY7" fmla="*/ 0 h 2678655"/>
              <a:gd name="connsiteX8" fmla="*/ 2407535 w 2934660"/>
              <a:gd name="connsiteY8" fmla="*/ 10758 h 2678655"/>
              <a:gd name="connsiteX9" fmla="*/ 2927326 w 2934660"/>
              <a:gd name="connsiteY9" fmla="*/ 2076735 h 2678655"/>
              <a:gd name="connsiteX10" fmla="*/ 2476622 w 2934660"/>
              <a:gd name="connsiteY10" fmla="*/ 1992018 h 2678655"/>
              <a:gd name="connsiteX11" fmla="*/ 2435059 w 2934660"/>
              <a:gd name="connsiteY11" fmla="*/ 1941732 h 2678655"/>
              <a:gd name="connsiteX12" fmla="*/ 1190524 w 2934660"/>
              <a:gd name="connsiteY12" fmla="*/ 1605698 h 2678655"/>
              <a:gd name="connsiteX13" fmla="*/ 353383 w 2934660"/>
              <a:gd name="connsiteY13" fmla="*/ 1524149 h 2678655"/>
              <a:gd name="connsiteX14" fmla="*/ 0 w 2934660"/>
              <a:gd name="connsiteY14" fmla="*/ 1516910 h 2678655"/>
              <a:gd name="connsiteX0" fmla="*/ 0 w 2934660"/>
              <a:gd name="connsiteY0" fmla="*/ 1516910 h 2678655"/>
              <a:gd name="connsiteX1" fmla="*/ 8580 w 2934660"/>
              <a:gd name="connsiteY1" fmla="*/ 2678655 h 2678655"/>
              <a:gd name="connsiteX2" fmla="*/ 601605 w 2934660"/>
              <a:gd name="connsiteY2" fmla="*/ 2428963 h 2678655"/>
              <a:gd name="connsiteX3" fmla="*/ 2503678 w 2934660"/>
              <a:gd name="connsiteY3" fmla="*/ 2420242 h 2678655"/>
              <a:gd name="connsiteX4" fmla="*/ 2688871 w 2934660"/>
              <a:gd name="connsiteY4" fmla="*/ 2345036 h 2678655"/>
              <a:gd name="connsiteX5" fmla="*/ 2844114 w 2934660"/>
              <a:gd name="connsiteY5" fmla="*/ 1966273 h 2678655"/>
              <a:gd name="connsiteX6" fmla="*/ 2930927 w 2934660"/>
              <a:gd name="connsiteY6" fmla="*/ 2281974 h 2678655"/>
              <a:gd name="connsiteX7" fmla="*/ 2934660 w 2934660"/>
              <a:gd name="connsiteY7" fmla="*/ 0 h 2678655"/>
              <a:gd name="connsiteX8" fmla="*/ 2407535 w 2934660"/>
              <a:gd name="connsiteY8" fmla="*/ 10758 h 2678655"/>
              <a:gd name="connsiteX9" fmla="*/ 2927326 w 2934660"/>
              <a:gd name="connsiteY9" fmla="*/ 2076735 h 2678655"/>
              <a:gd name="connsiteX10" fmla="*/ 2476622 w 2934660"/>
              <a:gd name="connsiteY10" fmla="*/ 1992018 h 2678655"/>
              <a:gd name="connsiteX11" fmla="*/ 2435059 w 2934660"/>
              <a:gd name="connsiteY11" fmla="*/ 1941732 h 2678655"/>
              <a:gd name="connsiteX12" fmla="*/ 1190524 w 2934660"/>
              <a:gd name="connsiteY12" fmla="*/ 1605698 h 2678655"/>
              <a:gd name="connsiteX13" fmla="*/ 353383 w 2934660"/>
              <a:gd name="connsiteY13" fmla="*/ 1524149 h 2678655"/>
              <a:gd name="connsiteX14" fmla="*/ 0 w 2934660"/>
              <a:gd name="connsiteY14" fmla="*/ 1516910 h 2678655"/>
              <a:gd name="connsiteX0" fmla="*/ 0 w 2934660"/>
              <a:gd name="connsiteY0" fmla="*/ 1516910 h 2678655"/>
              <a:gd name="connsiteX1" fmla="*/ 8580 w 2934660"/>
              <a:gd name="connsiteY1" fmla="*/ 2678655 h 2678655"/>
              <a:gd name="connsiteX2" fmla="*/ 601605 w 2934660"/>
              <a:gd name="connsiteY2" fmla="*/ 2428963 h 2678655"/>
              <a:gd name="connsiteX3" fmla="*/ 2503678 w 2934660"/>
              <a:gd name="connsiteY3" fmla="*/ 2420242 h 2678655"/>
              <a:gd name="connsiteX4" fmla="*/ 2688871 w 2934660"/>
              <a:gd name="connsiteY4" fmla="*/ 2345036 h 2678655"/>
              <a:gd name="connsiteX5" fmla="*/ 2844114 w 2934660"/>
              <a:gd name="connsiteY5" fmla="*/ 1966273 h 2678655"/>
              <a:gd name="connsiteX6" fmla="*/ 2930927 w 2934660"/>
              <a:gd name="connsiteY6" fmla="*/ 2281974 h 2678655"/>
              <a:gd name="connsiteX7" fmla="*/ 2934660 w 2934660"/>
              <a:gd name="connsiteY7" fmla="*/ 0 h 2678655"/>
              <a:gd name="connsiteX8" fmla="*/ 2407535 w 2934660"/>
              <a:gd name="connsiteY8" fmla="*/ 10758 h 2678655"/>
              <a:gd name="connsiteX9" fmla="*/ 2927326 w 2934660"/>
              <a:gd name="connsiteY9" fmla="*/ 2076735 h 2678655"/>
              <a:gd name="connsiteX10" fmla="*/ 2476622 w 2934660"/>
              <a:gd name="connsiteY10" fmla="*/ 1992018 h 2678655"/>
              <a:gd name="connsiteX11" fmla="*/ 2435059 w 2934660"/>
              <a:gd name="connsiteY11" fmla="*/ 1941732 h 2678655"/>
              <a:gd name="connsiteX12" fmla="*/ 1190524 w 2934660"/>
              <a:gd name="connsiteY12" fmla="*/ 1605698 h 2678655"/>
              <a:gd name="connsiteX13" fmla="*/ 353383 w 2934660"/>
              <a:gd name="connsiteY13" fmla="*/ 1524149 h 2678655"/>
              <a:gd name="connsiteX14" fmla="*/ 0 w 2934660"/>
              <a:gd name="connsiteY14" fmla="*/ 1516910 h 2678655"/>
              <a:gd name="connsiteX0" fmla="*/ 0 w 2934660"/>
              <a:gd name="connsiteY0" fmla="*/ 1516910 h 2678655"/>
              <a:gd name="connsiteX1" fmla="*/ 8580 w 2934660"/>
              <a:gd name="connsiteY1" fmla="*/ 2678655 h 2678655"/>
              <a:gd name="connsiteX2" fmla="*/ 601605 w 2934660"/>
              <a:gd name="connsiteY2" fmla="*/ 2428963 h 2678655"/>
              <a:gd name="connsiteX3" fmla="*/ 2503678 w 2934660"/>
              <a:gd name="connsiteY3" fmla="*/ 2420242 h 2678655"/>
              <a:gd name="connsiteX4" fmla="*/ 2688871 w 2934660"/>
              <a:gd name="connsiteY4" fmla="*/ 2345036 h 2678655"/>
              <a:gd name="connsiteX5" fmla="*/ 2844114 w 2934660"/>
              <a:gd name="connsiteY5" fmla="*/ 1966273 h 2678655"/>
              <a:gd name="connsiteX6" fmla="*/ 2930927 w 2934660"/>
              <a:gd name="connsiteY6" fmla="*/ 2281974 h 2678655"/>
              <a:gd name="connsiteX7" fmla="*/ 2934660 w 2934660"/>
              <a:gd name="connsiteY7" fmla="*/ 0 h 2678655"/>
              <a:gd name="connsiteX8" fmla="*/ 2407535 w 2934660"/>
              <a:gd name="connsiteY8" fmla="*/ 10758 h 2678655"/>
              <a:gd name="connsiteX9" fmla="*/ 2927326 w 2934660"/>
              <a:gd name="connsiteY9" fmla="*/ 2076735 h 2678655"/>
              <a:gd name="connsiteX10" fmla="*/ 2476622 w 2934660"/>
              <a:gd name="connsiteY10" fmla="*/ 1992018 h 2678655"/>
              <a:gd name="connsiteX11" fmla="*/ 2435059 w 2934660"/>
              <a:gd name="connsiteY11" fmla="*/ 1941732 h 2678655"/>
              <a:gd name="connsiteX12" fmla="*/ 1190524 w 2934660"/>
              <a:gd name="connsiteY12" fmla="*/ 1605698 h 2678655"/>
              <a:gd name="connsiteX13" fmla="*/ 353383 w 2934660"/>
              <a:gd name="connsiteY13" fmla="*/ 1524149 h 2678655"/>
              <a:gd name="connsiteX14" fmla="*/ 0 w 2934660"/>
              <a:gd name="connsiteY14" fmla="*/ 1516910 h 2678655"/>
              <a:gd name="connsiteX0" fmla="*/ 0 w 2934660"/>
              <a:gd name="connsiteY0" fmla="*/ 1516910 h 2678655"/>
              <a:gd name="connsiteX1" fmla="*/ 8580 w 2934660"/>
              <a:gd name="connsiteY1" fmla="*/ 2678655 h 2678655"/>
              <a:gd name="connsiteX2" fmla="*/ 601605 w 2934660"/>
              <a:gd name="connsiteY2" fmla="*/ 2428963 h 2678655"/>
              <a:gd name="connsiteX3" fmla="*/ 2503678 w 2934660"/>
              <a:gd name="connsiteY3" fmla="*/ 2420242 h 2678655"/>
              <a:gd name="connsiteX4" fmla="*/ 2688871 w 2934660"/>
              <a:gd name="connsiteY4" fmla="*/ 2345036 h 2678655"/>
              <a:gd name="connsiteX5" fmla="*/ 2844114 w 2934660"/>
              <a:gd name="connsiteY5" fmla="*/ 1966273 h 2678655"/>
              <a:gd name="connsiteX6" fmla="*/ 2930927 w 2934660"/>
              <a:gd name="connsiteY6" fmla="*/ 2281974 h 2678655"/>
              <a:gd name="connsiteX7" fmla="*/ 2934660 w 2934660"/>
              <a:gd name="connsiteY7" fmla="*/ 0 h 2678655"/>
              <a:gd name="connsiteX8" fmla="*/ 2407535 w 2934660"/>
              <a:gd name="connsiteY8" fmla="*/ 10758 h 2678655"/>
              <a:gd name="connsiteX9" fmla="*/ 2927326 w 2934660"/>
              <a:gd name="connsiteY9" fmla="*/ 2076735 h 2678655"/>
              <a:gd name="connsiteX10" fmla="*/ 2476622 w 2934660"/>
              <a:gd name="connsiteY10" fmla="*/ 1992018 h 2678655"/>
              <a:gd name="connsiteX11" fmla="*/ 2472388 w 2934660"/>
              <a:gd name="connsiteY11" fmla="*/ 1927056 h 2678655"/>
              <a:gd name="connsiteX12" fmla="*/ 1190524 w 2934660"/>
              <a:gd name="connsiteY12" fmla="*/ 1605698 h 2678655"/>
              <a:gd name="connsiteX13" fmla="*/ 353383 w 2934660"/>
              <a:gd name="connsiteY13" fmla="*/ 1524149 h 2678655"/>
              <a:gd name="connsiteX14" fmla="*/ 0 w 2934660"/>
              <a:gd name="connsiteY14" fmla="*/ 1516910 h 2678655"/>
              <a:gd name="connsiteX0" fmla="*/ 0 w 2934660"/>
              <a:gd name="connsiteY0" fmla="*/ 1516910 h 2678655"/>
              <a:gd name="connsiteX1" fmla="*/ 8580 w 2934660"/>
              <a:gd name="connsiteY1" fmla="*/ 2678655 h 2678655"/>
              <a:gd name="connsiteX2" fmla="*/ 601605 w 2934660"/>
              <a:gd name="connsiteY2" fmla="*/ 2428963 h 2678655"/>
              <a:gd name="connsiteX3" fmla="*/ 2503678 w 2934660"/>
              <a:gd name="connsiteY3" fmla="*/ 2420242 h 2678655"/>
              <a:gd name="connsiteX4" fmla="*/ 2688871 w 2934660"/>
              <a:gd name="connsiteY4" fmla="*/ 2345036 h 2678655"/>
              <a:gd name="connsiteX5" fmla="*/ 2844114 w 2934660"/>
              <a:gd name="connsiteY5" fmla="*/ 1966273 h 2678655"/>
              <a:gd name="connsiteX6" fmla="*/ 2930927 w 2934660"/>
              <a:gd name="connsiteY6" fmla="*/ 2281974 h 2678655"/>
              <a:gd name="connsiteX7" fmla="*/ 2934660 w 2934660"/>
              <a:gd name="connsiteY7" fmla="*/ 0 h 2678655"/>
              <a:gd name="connsiteX8" fmla="*/ 2407535 w 2934660"/>
              <a:gd name="connsiteY8" fmla="*/ 10758 h 2678655"/>
              <a:gd name="connsiteX9" fmla="*/ 2927326 w 2934660"/>
              <a:gd name="connsiteY9" fmla="*/ 2076735 h 2678655"/>
              <a:gd name="connsiteX10" fmla="*/ 2472388 w 2934660"/>
              <a:gd name="connsiteY10" fmla="*/ 1927056 h 2678655"/>
              <a:gd name="connsiteX11" fmla="*/ 1190524 w 2934660"/>
              <a:gd name="connsiteY11" fmla="*/ 1605698 h 2678655"/>
              <a:gd name="connsiteX12" fmla="*/ 353383 w 2934660"/>
              <a:gd name="connsiteY12" fmla="*/ 1524149 h 2678655"/>
              <a:gd name="connsiteX13" fmla="*/ 0 w 2934660"/>
              <a:gd name="connsiteY13" fmla="*/ 1516910 h 2678655"/>
              <a:gd name="connsiteX0" fmla="*/ 0 w 2934660"/>
              <a:gd name="connsiteY0" fmla="*/ 1516910 h 2678655"/>
              <a:gd name="connsiteX1" fmla="*/ 8580 w 2934660"/>
              <a:gd name="connsiteY1" fmla="*/ 2678655 h 2678655"/>
              <a:gd name="connsiteX2" fmla="*/ 601605 w 2934660"/>
              <a:gd name="connsiteY2" fmla="*/ 2428963 h 2678655"/>
              <a:gd name="connsiteX3" fmla="*/ 2503678 w 2934660"/>
              <a:gd name="connsiteY3" fmla="*/ 2420242 h 2678655"/>
              <a:gd name="connsiteX4" fmla="*/ 2688871 w 2934660"/>
              <a:gd name="connsiteY4" fmla="*/ 2345036 h 2678655"/>
              <a:gd name="connsiteX5" fmla="*/ 2844114 w 2934660"/>
              <a:gd name="connsiteY5" fmla="*/ 1966273 h 2678655"/>
              <a:gd name="connsiteX6" fmla="*/ 2930927 w 2934660"/>
              <a:gd name="connsiteY6" fmla="*/ 2281974 h 2678655"/>
              <a:gd name="connsiteX7" fmla="*/ 2934660 w 2934660"/>
              <a:gd name="connsiteY7" fmla="*/ 0 h 2678655"/>
              <a:gd name="connsiteX8" fmla="*/ 2927326 w 2934660"/>
              <a:gd name="connsiteY8" fmla="*/ 2076735 h 2678655"/>
              <a:gd name="connsiteX9" fmla="*/ 2472388 w 2934660"/>
              <a:gd name="connsiteY9" fmla="*/ 1927056 h 2678655"/>
              <a:gd name="connsiteX10" fmla="*/ 1190524 w 2934660"/>
              <a:gd name="connsiteY10" fmla="*/ 1605698 h 2678655"/>
              <a:gd name="connsiteX11" fmla="*/ 353383 w 2934660"/>
              <a:gd name="connsiteY11" fmla="*/ 1524149 h 2678655"/>
              <a:gd name="connsiteX12" fmla="*/ 0 w 2934660"/>
              <a:gd name="connsiteY12" fmla="*/ 1516910 h 2678655"/>
              <a:gd name="connsiteX0" fmla="*/ 0 w 2965707"/>
              <a:gd name="connsiteY0" fmla="*/ 36516 h 1198261"/>
              <a:gd name="connsiteX1" fmla="*/ 8580 w 2965707"/>
              <a:gd name="connsiteY1" fmla="*/ 1198261 h 1198261"/>
              <a:gd name="connsiteX2" fmla="*/ 601605 w 2965707"/>
              <a:gd name="connsiteY2" fmla="*/ 948569 h 1198261"/>
              <a:gd name="connsiteX3" fmla="*/ 2503678 w 2965707"/>
              <a:gd name="connsiteY3" fmla="*/ 939848 h 1198261"/>
              <a:gd name="connsiteX4" fmla="*/ 2688871 w 2965707"/>
              <a:gd name="connsiteY4" fmla="*/ 864642 h 1198261"/>
              <a:gd name="connsiteX5" fmla="*/ 2844114 w 2965707"/>
              <a:gd name="connsiteY5" fmla="*/ 485879 h 1198261"/>
              <a:gd name="connsiteX6" fmla="*/ 2930927 w 2965707"/>
              <a:gd name="connsiteY6" fmla="*/ 801580 h 1198261"/>
              <a:gd name="connsiteX7" fmla="*/ 2927326 w 2965707"/>
              <a:gd name="connsiteY7" fmla="*/ 596341 h 1198261"/>
              <a:gd name="connsiteX8" fmla="*/ 2472388 w 2965707"/>
              <a:gd name="connsiteY8" fmla="*/ 446662 h 1198261"/>
              <a:gd name="connsiteX9" fmla="*/ 1190524 w 2965707"/>
              <a:gd name="connsiteY9" fmla="*/ 125304 h 1198261"/>
              <a:gd name="connsiteX10" fmla="*/ 353383 w 2965707"/>
              <a:gd name="connsiteY10" fmla="*/ 43755 h 1198261"/>
              <a:gd name="connsiteX11" fmla="*/ 0 w 2965707"/>
              <a:gd name="connsiteY11" fmla="*/ 36516 h 1198261"/>
              <a:gd name="connsiteX0" fmla="*/ 2930927 w 2965707"/>
              <a:gd name="connsiteY0" fmla="*/ 801580 h 1198261"/>
              <a:gd name="connsiteX1" fmla="*/ 2927326 w 2965707"/>
              <a:gd name="connsiteY1" fmla="*/ 596341 h 1198261"/>
              <a:gd name="connsiteX2" fmla="*/ 2472388 w 2965707"/>
              <a:gd name="connsiteY2" fmla="*/ 446662 h 1198261"/>
              <a:gd name="connsiteX3" fmla="*/ 1190524 w 2965707"/>
              <a:gd name="connsiteY3" fmla="*/ 125304 h 1198261"/>
              <a:gd name="connsiteX4" fmla="*/ 353383 w 2965707"/>
              <a:gd name="connsiteY4" fmla="*/ 43755 h 1198261"/>
              <a:gd name="connsiteX5" fmla="*/ 0 w 2965707"/>
              <a:gd name="connsiteY5" fmla="*/ 36516 h 1198261"/>
              <a:gd name="connsiteX6" fmla="*/ 8580 w 2965707"/>
              <a:gd name="connsiteY6" fmla="*/ 1198261 h 1198261"/>
              <a:gd name="connsiteX7" fmla="*/ 601605 w 2965707"/>
              <a:gd name="connsiteY7" fmla="*/ 948569 h 1198261"/>
              <a:gd name="connsiteX8" fmla="*/ 2503678 w 2965707"/>
              <a:gd name="connsiteY8" fmla="*/ 939848 h 1198261"/>
              <a:gd name="connsiteX9" fmla="*/ 2688871 w 2965707"/>
              <a:gd name="connsiteY9" fmla="*/ 864642 h 1198261"/>
              <a:gd name="connsiteX10" fmla="*/ 2920265 w 2965707"/>
              <a:gd name="connsiteY10" fmla="*/ 560729 h 1198261"/>
              <a:gd name="connsiteX0" fmla="*/ 2930927 w 2965707"/>
              <a:gd name="connsiteY0" fmla="*/ 801580 h 1198261"/>
              <a:gd name="connsiteX1" fmla="*/ 2927326 w 2965707"/>
              <a:gd name="connsiteY1" fmla="*/ 596341 h 1198261"/>
              <a:gd name="connsiteX2" fmla="*/ 2472388 w 2965707"/>
              <a:gd name="connsiteY2" fmla="*/ 446662 h 1198261"/>
              <a:gd name="connsiteX3" fmla="*/ 1190524 w 2965707"/>
              <a:gd name="connsiteY3" fmla="*/ 125304 h 1198261"/>
              <a:gd name="connsiteX4" fmla="*/ 353383 w 2965707"/>
              <a:gd name="connsiteY4" fmla="*/ 43755 h 1198261"/>
              <a:gd name="connsiteX5" fmla="*/ 0 w 2965707"/>
              <a:gd name="connsiteY5" fmla="*/ 36516 h 1198261"/>
              <a:gd name="connsiteX6" fmla="*/ 8580 w 2965707"/>
              <a:gd name="connsiteY6" fmla="*/ 1198261 h 1198261"/>
              <a:gd name="connsiteX7" fmla="*/ 601605 w 2965707"/>
              <a:gd name="connsiteY7" fmla="*/ 948569 h 1198261"/>
              <a:gd name="connsiteX8" fmla="*/ 2503678 w 2965707"/>
              <a:gd name="connsiteY8" fmla="*/ 939848 h 1198261"/>
              <a:gd name="connsiteX9" fmla="*/ 2688871 w 2965707"/>
              <a:gd name="connsiteY9" fmla="*/ 864642 h 1198261"/>
              <a:gd name="connsiteX0" fmla="*/ 2930927 w 2965707"/>
              <a:gd name="connsiteY0" fmla="*/ 806428 h 1203109"/>
              <a:gd name="connsiteX1" fmla="*/ 2927326 w 2965707"/>
              <a:gd name="connsiteY1" fmla="*/ 601189 h 1203109"/>
              <a:gd name="connsiteX2" fmla="*/ 2472388 w 2965707"/>
              <a:gd name="connsiteY2" fmla="*/ 451510 h 1203109"/>
              <a:gd name="connsiteX3" fmla="*/ 1190524 w 2965707"/>
              <a:gd name="connsiteY3" fmla="*/ 130152 h 1203109"/>
              <a:gd name="connsiteX4" fmla="*/ 353383 w 2965707"/>
              <a:gd name="connsiteY4" fmla="*/ 26589 h 1203109"/>
              <a:gd name="connsiteX5" fmla="*/ 0 w 2965707"/>
              <a:gd name="connsiteY5" fmla="*/ 41364 h 1203109"/>
              <a:gd name="connsiteX6" fmla="*/ 8580 w 2965707"/>
              <a:gd name="connsiteY6" fmla="*/ 1203109 h 1203109"/>
              <a:gd name="connsiteX7" fmla="*/ 601605 w 2965707"/>
              <a:gd name="connsiteY7" fmla="*/ 953417 h 1203109"/>
              <a:gd name="connsiteX8" fmla="*/ 2503678 w 2965707"/>
              <a:gd name="connsiteY8" fmla="*/ 944696 h 1203109"/>
              <a:gd name="connsiteX9" fmla="*/ 2688871 w 2965707"/>
              <a:gd name="connsiteY9" fmla="*/ 869490 h 1203109"/>
              <a:gd name="connsiteX0" fmla="*/ 2930927 w 2965707"/>
              <a:gd name="connsiteY0" fmla="*/ 805515 h 1202196"/>
              <a:gd name="connsiteX1" fmla="*/ 2927326 w 2965707"/>
              <a:gd name="connsiteY1" fmla="*/ 600276 h 1202196"/>
              <a:gd name="connsiteX2" fmla="*/ 2472388 w 2965707"/>
              <a:gd name="connsiteY2" fmla="*/ 450597 h 1202196"/>
              <a:gd name="connsiteX3" fmla="*/ 1190524 w 2965707"/>
              <a:gd name="connsiteY3" fmla="*/ 151254 h 1202196"/>
              <a:gd name="connsiteX4" fmla="*/ 353383 w 2965707"/>
              <a:gd name="connsiteY4" fmla="*/ 25676 h 1202196"/>
              <a:gd name="connsiteX5" fmla="*/ 0 w 2965707"/>
              <a:gd name="connsiteY5" fmla="*/ 40451 h 1202196"/>
              <a:gd name="connsiteX6" fmla="*/ 8580 w 2965707"/>
              <a:gd name="connsiteY6" fmla="*/ 1202196 h 1202196"/>
              <a:gd name="connsiteX7" fmla="*/ 601605 w 2965707"/>
              <a:gd name="connsiteY7" fmla="*/ 952504 h 1202196"/>
              <a:gd name="connsiteX8" fmla="*/ 2503678 w 2965707"/>
              <a:gd name="connsiteY8" fmla="*/ 943783 h 1202196"/>
              <a:gd name="connsiteX9" fmla="*/ 2688871 w 2965707"/>
              <a:gd name="connsiteY9" fmla="*/ 868577 h 1202196"/>
              <a:gd name="connsiteX0" fmla="*/ 2930927 w 2965707"/>
              <a:gd name="connsiteY0" fmla="*/ 805515 h 1202196"/>
              <a:gd name="connsiteX1" fmla="*/ 2927326 w 2965707"/>
              <a:gd name="connsiteY1" fmla="*/ 600276 h 1202196"/>
              <a:gd name="connsiteX2" fmla="*/ 2472388 w 2965707"/>
              <a:gd name="connsiteY2" fmla="*/ 450597 h 1202196"/>
              <a:gd name="connsiteX3" fmla="*/ 1190524 w 2965707"/>
              <a:gd name="connsiteY3" fmla="*/ 151254 h 1202196"/>
              <a:gd name="connsiteX4" fmla="*/ 353383 w 2965707"/>
              <a:gd name="connsiteY4" fmla="*/ 25676 h 1202196"/>
              <a:gd name="connsiteX5" fmla="*/ 0 w 2965707"/>
              <a:gd name="connsiteY5" fmla="*/ 40451 h 1202196"/>
              <a:gd name="connsiteX6" fmla="*/ 8580 w 2965707"/>
              <a:gd name="connsiteY6" fmla="*/ 1202196 h 1202196"/>
              <a:gd name="connsiteX7" fmla="*/ 601605 w 2965707"/>
              <a:gd name="connsiteY7" fmla="*/ 952504 h 1202196"/>
              <a:gd name="connsiteX8" fmla="*/ 2503678 w 2965707"/>
              <a:gd name="connsiteY8" fmla="*/ 943783 h 1202196"/>
              <a:gd name="connsiteX9" fmla="*/ 2688871 w 2965707"/>
              <a:gd name="connsiteY9" fmla="*/ 868577 h 1202196"/>
              <a:gd name="connsiteX0" fmla="*/ 2930927 w 2965707"/>
              <a:gd name="connsiteY0" fmla="*/ 805515 h 1202196"/>
              <a:gd name="connsiteX1" fmla="*/ 2927326 w 2965707"/>
              <a:gd name="connsiteY1" fmla="*/ 600276 h 1202196"/>
              <a:gd name="connsiteX2" fmla="*/ 2472388 w 2965707"/>
              <a:gd name="connsiteY2" fmla="*/ 450597 h 1202196"/>
              <a:gd name="connsiteX3" fmla="*/ 1190524 w 2965707"/>
              <a:gd name="connsiteY3" fmla="*/ 151254 h 1202196"/>
              <a:gd name="connsiteX4" fmla="*/ 353383 w 2965707"/>
              <a:gd name="connsiteY4" fmla="*/ 25676 h 1202196"/>
              <a:gd name="connsiteX5" fmla="*/ 0 w 2965707"/>
              <a:gd name="connsiteY5" fmla="*/ 40451 h 1202196"/>
              <a:gd name="connsiteX6" fmla="*/ 8580 w 2965707"/>
              <a:gd name="connsiteY6" fmla="*/ 1202196 h 1202196"/>
              <a:gd name="connsiteX7" fmla="*/ 601605 w 2965707"/>
              <a:gd name="connsiteY7" fmla="*/ 952504 h 1202196"/>
              <a:gd name="connsiteX8" fmla="*/ 2503678 w 2965707"/>
              <a:gd name="connsiteY8" fmla="*/ 943783 h 1202196"/>
              <a:gd name="connsiteX9" fmla="*/ 2688871 w 2965707"/>
              <a:gd name="connsiteY9" fmla="*/ 868577 h 1202196"/>
              <a:gd name="connsiteX0" fmla="*/ 2930927 w 2965707"/>
              <a:gd name="connsiteY0" fmla="*/ 805515 h 1202196"/>
              <a:gd name="connsiteX1" fmla="*/ 2927326 w 2965707"/>
              <a:gd name="connsiteY1" fmla="*/ 600276 h 1202196"/>
              <a:gd name="connsiteX2" fmla="*/ 2472388 w 2965707"/>
              <a:gd name="connsiteY2" fmla="*/ 450597 h 1202196"/>
              <a:gd name="connsiteX3" fmla="*/ 1190524 w 2965707"/>
              <a:gd name="connsiteY3" fmla="*/ 151254 h 1202196"/>
              <a:gd name="connsiteX4" fmla="*/ 353383 w 2965707"/>
              <a:gd name="connsiteY4" fmla="*/ 25676 h 1202196"/>
              <a:gd name="connsiteX5" fmla="*/ 0 w 2965707"/>
              <a:gd name="connsiteY5" fmla="*/ 40451 h 1202196"/>
              <a:gd name="connsiteX6" fmla="*/ 8580 w 2965707"/>
              <a:gd name="connsiteY6" fmla="*/ 1202196 h 1202196"/>
              <a:gd name="connsiteX7" fmla="*/ 601605 w 2965707"/>
              <a:gd name="connsiteY7" fmla="*/ 952504 h 1202196"/>
              <a:gd name="connsiteX8" fmla="*/ 2503678 w 2965707"/>
              <a:gd name="connsiteY8" fmla="*/ 943783 h 1202196"/>
              <a:gd name="connsiteX9" fmla="*/ 2688871 w 2965707"/>
              <a:gd name="connsiteY9" fmla="*/ 868577 h 1202196"/>
              <a:gd name="connsiteX0" fmla="*/ 2930927 w 2965707"/>
              <a:gd name="connsiteY0" fmla="*/ 805515 h 1202196"/>
              <a:gd name="connsiteX1" fmla="*/ 2927326 w 2965707"/>
              <a:gd name="connsiteY1" fmla="*/ 600276 h 1202196"/>
              <a:gd name="connsiteX2" fmla="*/ 2472388 w 2965707"/>
              <a:gd name="connsiteY2" fmla="*/ 450597 h 1202196"/>
              <a:gd name="connsiteX3" fmla="*/ 1190524 w 2965707"/>
              <a:gd name="connsiteY3" fmla="*/ 151254 h 1202196"/>
              <a:gd name="connsiteX4" fmla="*/ 353383 w 2965707"/>
              <a:gd name="connsiteY4" fmla="*/ 25676 h 1202196"/>
              <a:gd name="connsiteX5" fmla="*/ 0 w 2965707"/>
              <a:gd name="connsiteY5" fmla="*/ 40451 h 1202196"/>
              <a:gd name="connsiteX6" fmla="*/ 8580 w 2965707"/>
              <a:gd name="connsiteY6" fmla="*/ 1202196 h 1202196"/>
              <a:gd name="connsiteX7" fmla="*/ 556810 w 2965707"/>
              <a:gd name="connsiteY7" fmla="*/ 1011211 h 1202196"/>
              <a:gd name="connsiteX8" fmla="*/ 2503678 w 2965707"/>
              <a:gd name="connsiteY8" fmla="*/ 943783 h 1202196"/>
              <a:gd name="connsiteX9" fmla="*/ 2688871 w 2965707"/>
              <a:gd name="connsiteY9" fmla="*/ 868577 h 1202196"/>
              <a:gd name="connsiteX0" fmla="*/ 2930927 w 2965707"/>
              <a:gd name="connsiteY0" fmla="*/ 797132 h 1193813"/>
              <a:gd name="connsiteX1" fmla="*/ 2927326 w 2965707"/>
              <a:gd name="connsiteY1" fmla="*/ 591893 h 1193813"/>
              <a:gd name="connsiteX2" fmla="*/ 2472388 w 2965707"/>
              <a:gd name="connsiteY2" fmla="*/ 442214 h 1193813"/>
              <a:gd name="connsiteX3" fmla="*/ 1190524 w 2965707"/>
              <a:gd name="connsiteY3" fmla="*/ 142871 h 1193813"/>
              <a:gd name="connsiteX4" fmla="*/ 353383 w 2965707"/>
              <a:gd name="connsiteY4" fmla="*/ 17293 h 1193813"/>
              <a:gd name="connsiteX5" fmla="*/ 0 w 2965707"/>
              <a:gd name="connsiteY5" fmla="*/ 32068 h 1193813"/>
              <a:gd name="connsiteX6" fmla="*/ 8580 w 2965707"/>
              <a:gd name="connsiteY6" fmla="*/ 1193813 h 1193813"/>
              <a:gd name="connsiteX7" fmla="*/ 556810 w 2965707"/>
              <a:gd name="connsiteY7" fmla="*/ 1002828 h 1193813"/>
              <a:gd name="connsiteX8" fmla="*/ 2503678 w 2965707"/>
              <a:gd name="connsiteY8" fmla="*/ 935400 h 1193813"/>
              <a:gd name="connsiteX9" fmla="*/ 2688871 w 2965707"/>
              <a:gd name="connsiteY9" fmla="*/ 860194 h 1193813"/>
              <a:gd name="connsiteX0" fmla="*/ 2930927 w 2965707"/>
              <a:gd name="connsiteY0" fmla="*/ 799605 h 1196286"/>
              <a:gd name="connsiteX1" fmla="*/ 2927326 w 2965707"/>
              <a:gd name="connsiteY1" fmla="*/ 594366 h 1196286"/>
              <a:gd name="connsiteX2" fmla="*/ 2472388 w 2965707"/>
              <a:gd name="connsiteY2" fmla="*/ 444687 h 1196286"/>
              <a:gd name="connsiteX3" fmla="*/ 1190524 w 2965707"/>
              <a:gd name="connsiteY3" fmla="*/ 145344 h 1196286"/>
              <a:gd name="connsiteX4" fmla="*/ 353383 w 2965707"/>
              <a:gd name="connsiteY4" fmla="*/ 19766 h 1196286"/>
              <a:gd name="connsiteX5" fmla="*/ 0 w 2965707"/>
              <a:gd name="connsiteY5" fmla="*/ 34541 h 1196286"/>
              <a:gd name="connsiteX6" fmla="*/ 8580 w 2965707"/>
              <a:gd name="connsiteY6" fmla="*/ 1196286 h 1196286"/>
              <a:gd name="connsiteX7" fmla="*/ 556810 w 2965707"/>
              <a:gd name="connsiteY7" fmla="*/ 1005301 h 1196286"/>
              <a:gd name="connsiteX8" fmla="*/ 2503678 w 2965707"/>
              <a:gd name="connsiteY8" fmla="*/ 937873 h 1196286"/>
              <a:gd name="connsiteX9" fmla="*/ 2688871 w 2965707"/>
              <a:gd name="connsiteY9" fmla="*/ 862667 h 1196286"/>
              <a:gd name="connsiteX0" fmla="*/ 2930927 w 2965707"/>
              <a:gd name="connsiteY0" fmla="*/ 797132 h 1193813"/>
              <a:gd name="connsiteX1" fmla="*/ 2927326 w 2965707"/>
              <a:gd name="connsiteY1" fmla="*/ 591893 h 1193813"/>
              <a:gd name="connsiteX2" fmla="*/ 2472388 w 2965707"/>
              <a:gd name="connsiteY2" fmla="*/ 442214 h 1193813"/>
              <a:gd name="connsiteX3" fmla="*/ 1190524 w 2965707"/>
              <a:gd name="connsiteY3" fmla="*/ 142871 h 1193813"/>
              <a:gd name="connsiteX4" fmla="*/ 353383 w 2965707"/>
              <a:gd name="connsiteY4" fmla="*/ 17293 h 1193813"/>
              <a:gd name="connsiteX5" fmla="*/ 0 w 2965707"/>
              <a:gd name="connsiteY5" fmla="*/ 32068 h 1193813"/>
              <a:gd name="connsiteX6" fmla="*/ 8580 w 2965707"/>
              <a:gd name="connsiteY6" fmla="*/ 1193813 h 1193813"/>
              <a:gd name="connsiteX7" fmla="*/ 556810 w 2965707"/>
              <a:gd name="connsiteY7" fmla="*/ 1002828 h 1193813"/>
              <a:gd name="connsiteX8" fmla="*/ 2503678 w 2965707"/>
              <a:gd name="connsiteY8" fmla="*/ 935400 h 1193813"/>
              <a:gd name="connsiteX9" fmla="*/ 2688871 w 2965707"/>
              <a:gd name="connsiteY9" fmla="*/ 860194 h 1193813"/>
              <a:gd name="connsiteX0" fmla="*/ 2930927 w 2965707"/>
              <a:gd name="connsiteY0" fmla="*/ 805338 h 1202019"/>
              <a:gd name="connsiteX1" fmla="*/ 2927326 w 2965707"/>
              <a:gd name="connsiteY1" fmla="*/ 600099 h 1202019"/>
              <a:gd name="connsiteX2" fmla="*/ 2472388 w 2965707"/>
              <a:gd name="connsiteY2" fmla="*/ 450420 h 1202019"/>
              <a:gd name="connsiteX3" fmla="*/ 1190524 w 2965707"/>
              <a:gd name="connsiteY3" fmla="*/ 151077 h 1202019"/>
              <a:gd name="connsiteX4" fmla="*/ 353383 w 2965707"/>
              <a:gd name="connsiteY4" fmla="*/ 25499 h 1202019"/>
              <a:gd name="connsiteX5" fmla="*/ 0 w 2965707"/>
              <a:gd name="connsiteY5" fmla="*/ 40274 h 1202019"/>
              <a:gd name="connsiteX6" fmla="*/ 8580 w 2965707"/>
              <a:gd name="connsiteY6" fmla="*/ 1202019 h 1202019"/>
              <a:gd name="connsiteX7" fmla="*/ 556810 w 2965707"/>
              <a:gd name="connsiteY7" fmla="*/ 1011034 h 1202019"/>
              <a:gd name="connsiteX8" fmla="*/ 2503678 w 2965707"/>
              <a:gd name="connsiteY8" fmla="*/ 943606 h 1202019"/>
              <a:gd name="connsiteX9" fmla="*/ 2688871 w 2965707"/>
              <a:gd name="connsiteY9" fmla="*/ 868400 h 1202019"/>
              <a:gd name="connsiteX0" fmla="*/ 2930927 w 2965707"/>
              <a:gd name="connsiteY0" fmla="*/ 797132 h 1193813"/>
              <a:gd name="connsiteX1" fmla="*/ 2927326 w 2965707"/>
              <a:gd name="connsiteY1" fmla="*/ 591893 h 1193813"/>
              <a:gd name="connsiteX2" fmla="*/ 2472388 w 2965707"/>
              <a:gd name="connsiteY2" fmla="*/ 442214 h 1193813"/>
              <a:gd name="connsiteX3" fmla="*/ 1190524 w 2965707"/>
              <a:gd name="connsiteY3" fmla="*/ 142871 h 1193813"/>
              <a:gd name="connsiteX4" fmla="*/ 353383 w 2965707"/>
              <a:gd name="connsiteY4" fmla="*/ 17293 h 1193813"/>
              <a:gd name="connsiteX5" fmla="*/ 0 w 2965707"/>
              <a:gd name="connsiteY5" fmla="*/ 32068 h 1193813"/>
              <a:gd name="connsiteX6" fmla="*/ 8580 w 2965707"/>
              <a:gd name="connsiteY6" fmla="*/ 1193813 h 1193813"/>
              <a:gd name="connsiteX7" fmla="*/ 556810 w 2965707"/>
              <a:gd name="connsiteY7" fmla="*/ 1002828 h 1193813"/>
              <a:gd name="connsiteX8" fmla="*/ 2503678 w 2965707"/>
              <a:gd name="connsiteY8" fmla="*/ 935400 h 1193813"/>
              <a:gd name="connsiteX9" fmla="*/ 2688871 w 2965707"/>
              <a:gd name="connsiteY9" fmla="*/ 860194 h 119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65707" h="1193813">
                <a:moveTo>
                  <a:pt x="2930927" y="797132"/>
                </a:moveTo>
                <a:cubicBezTo>
                  <a:pt x="2944796" y="815542"/>
                  <a:pt x="3003749" y="651046"/>
                  <a:pt x="2927326" y="591893"/>
                </a:cubicBezTo>
                <a:lnTo>
                  <a:pt x="2472388" y="442214"/>
                </a:lnTo>
                <a:cubicBezTo>
                  <a:pt x="2239248" y="417702"/>
                  <a:pt x="1709129" y="223321"/>
                  <a:pt x="1190524" y="142871"/>
                </a:cubicBezTo>
                <a:cubicBezTo>
                  <a:pt x="794281" y="98231"/>
                  <a:pt x="121298" y="-13248"/>
                  <a:pt x="353383" y="17293"/>
                </a:cubicBezTo>
                <a:cubicBezTo>
                  <a:pt x="816535" y="127310"/>
                  <a:pt x="16106" y="-74255"/>
                  <a:pt x="0" y="32068"/>
                </a:cubicBezTo>
                <a:lnTo>
                  <a:pt x="8580" y="1193813"/>
                </a:lnTo>
                <a:lnTo>
                  <a:pt x="556810" y="1002828"/>
                </a:lnTo>
                <a:cubicBezTo>
                  <a:pt x="667972" y="862979"/>
                  <a:pt x="2389296" y="1052710"/>
                  <a:pt x="2503678" y="935400"/>
                </a:cubicBezTo>
                <a:cubicBezTo>
                  <a:pt x="2651473" y="795302"/>
                  <a:pt x="2537550" y="975768"/>
                  <a:pt x="2688871" y="860194"/>
                </a:cubicBezTo>
              </a:path>
            </a:pathLst>
          </a:custGeom>
          <a:gradFill flip="none" rotWithShape="1">
            <a:gsLst>
              <a:gs pos="14000">
                <a:srgbClr val="66CCFF"/>
              </a:gs>
              <a:gs pos="8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  <a:tileRect/>
          </a:gra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BE5FB-09A6-A6DA-AB44-ECF9F90FA6BD}"/>
              </a:ext>
            </a:extLst>
          </p:cNvPr>
          <p:cNvSpPr/>
          <p:nvPr/>
        </p:nvSpPr>
        <p:spPr>
          <a:xfrm>
            <a:off x="9365237" y="-23419"/>
            <a:ext cx="2923512" cy="2678655"/>
          </a:xfrm>
          <a:custGeom>
            <a:avLst/>
            <a:gdLst>
              <a:gd name="connsiteX0" fmla="*/ 10757 w 2926080"/>
              <a:gd name="connsiteY0" fmla="*/ 1645920 h 2678655"/>
              <a:gd name="connsiteX1" fmla="*/ 0 w 2926080"/>
              <a:gd name="connsiteY1" fmla="*/ 2678655 h 2678655"/>
              <a:gd name="connsiteX2" fmla="*/ 376517 w 2926080"/>
              <a:gd name="connsiteY2" fmla="*/ 2054711 h 2678655"/>
              <a:gd name="connsiteX3" fmla="*/ 710004 w 2926080"/>
              <a:gd name="connsiteY3" fmla="*/ 1635163 h 2678655"/>
              <a:gd name="connsiteX4" fmla="*/ 1161825 w 2926080"/>
              <a:gd name="connsiteY4" fmla="*/ 1323191 h 2678655"/>
              <a:gd name="connsiteX5" fmla="*/ 2130014 w 2926080"/>
              <a:gd name="connsiteY5" fmla="*/ 806824 h 2678655"/>
              <a:gd name="connsiteX6" fmla="*/ 2926080 w 2926080"/>
              <a:gd name="connsiteY6" fmla="*/ 484095 h 2678655"/>
              <a:gd name="connsiteX7" fmla="*/ 2926080 w 2926080"/>
              <a:gd name="connsiteY7" fmla="*/ 0 h 2678655"/>
              <a:gd name="connsiteX8" fmla="*/ 2398955 w 2926080"/>
              <a:gd name="connsiteY8" fmla="*/ 10758 h 2678655"/>
              <a:gd name="connsiteX9" fmla="*/ 2194560 w 2926080"/>
              <a:gd name="connsiteY9" fmla="*/ 0 h 2678655"/>
              <a:gd name="connsiteX10" fmla="*/ 1624404 w 2926080"/>
              <a:gd name="connsiteY10" fmla="*/ 172123 h 2678655"/>
              <a:gd name="connsiteX11" fmla="*/ 1183341 w 2926080"/>
              <a:gd name="connsiteY11" fmla="*/ 311972 h 2678655"/>
              <a:gd name="connsiteX12" fmla="*/ 398032 w 2926080"/>
              <a:gd name="connsiteY12" fmla="*/ 849855 h 2678655"/>
              <a:gd name="connsiteX13" fmla="*/ 32272 w 2926080"/>
              <a:gd name="connsiteY13" fmla="*/ 1344706 h 2678655"/>
              <a:gd name="connsiteX14" fmla="*/ 10757 w 2926080"/>
              <a:gd name="connsiteY14" fmla="*/ 1645920 h 2678655"/>
              <a:gd name="connsiteX0" fmla="*/ 10757 w 2926080"/>
              <a:gd name="connsiteY0" fmla="*/ 1645920 h 2678655"/>
              <a:gd name="connsiteX1" fmla="*/ 0 w 2926080"/>
              <a:gd name="connsiteY1" fmla="*/ 2678655 h 2678655"/>
              <a:gd name="connsiteX2" fmla="*/ 376517 w 2926080"/>
              <a:gd name="connsiteY2" fmla="*/ 2054711 h 2678655"/>
              <a:gd name="connsiteX3" fmla="*/ 710004 w 2926080"/>
              <a:gd name="connsiteY3" fmla="*/ 1635163 h 2678655"/>
              <a:gd name="connsiteX4" fmla="*/ 1161825 w 2926080"/>
              <a:gd name="connsiteY4" fmla="*/ 1323191 h 2678655"/>
              <a:gd name="connsiteX5" fmla="*/ 2130014 w 2926080"/>
              <a:gd name="connsiteY5" fmla="*/ 806824 h 2678655"/>
              <a:gd name="connsiteX6" fmla="*/ 2926080 w 2926080"/>
              <a:gd name="connsiteY6" fmla="*/ 484095 h 2678655"/>
              <a:gd name="connsiteX7" fmla="*/ 2926080 w 2926080"/>
              <a:gd name="connsiteY7" fmla="*/ 0 h 2678655"/>
              <a:gd name="connsiteX8" fmla="*/ 2398955 w 2926080"/>
              <a:gd name="connsiteY8" fmla="*/ 10758 h 2678655"/>
              <a:gd name="connsiteX9" fmla="*/ 2194560 w 2926080"/>
              <a:gd name="connsiteY9" fmla="*/ 0 h 2678655"/>
              <a:gd name="connsiteX10" fmla="*/ 1624404 w 2926080"/>
              <a:gd name="connsiteY10" fmla="*/ 172123 h 2678655"/>
              <a:gd name="connsiteX11" fmla="*/ 1237129 w 2926080"/>
              <a:gd name="connsiteY11" fmla="*/ 333487 h 2678655"/>
              <a:gd name="connsiteX12" fmla="*/ 398032 w 2926080"/>
              <a:gd name="connsiteY12" fmla="*/ 849855 h 2678655"/>
              <a:gd name="connsiteX13" fmla="*/ 32272 w 2926080"/>
              <a:gd name="connsiteY13" fmla="*/ 1344706 h 2678655"/>
              <a:gd name="connsiteX14" fmla="*/ 10757 w 2926080"/>
              <a:gd name="connsiteY14" fmla="*/ 1645920 h 2678655"/>
              <a:gd name="connsiteX0" fmla="*/ 10757 w 2926080"/>
              <a:gd name="connsiteY0" fmla="*/ 1645920 h 2678655"/>
              <a:gd name="connsiteX1" fmla="*/ 0 w 2926080"/>
              <a:gd name="connsiteY1" fmla="*/ 2678655 h 2678655"/>
              <a:gd name="connsiteX2" fmla="*/ 376517 w 2926080"/>
              <a:gd name="connsiteY2" fmla="*/ 2054711 h 2678655"/>
              <a:gd name="connsiteX3" fmla="*/ 710004 w 2926080"/>
              <a:gd name="connsiteY3" fmla="*/ 1635163 h 2678655"/>
              <a:gd name="connsiteX4" fmla="*/ 1161825 w 2926080"/>
              <a:gd name="connsiteY4" fmla="*/ 1323191 h 2678655"/>
              <a:gd name="connsiteX5" fmla="*/ 2130014 w 2926080"/>
              <a:gd name="connsiteY5" fmla="*/ 806824 h 2678655"/>
              <a:gd name="connsiteX6" fmla="*/ 2926080 w 2926080"/>
              <a:gd name="connsiteY6" fmla="*/ 484095 h 2678655"/>
              <a:gd name="connsiteX7" fmla="*/ 2926080 w 2926080"/>
              <a:gd name="connsiteY7" fmla="*/ 0 h 2678655"/>
              <a:gd name="connsiteX8" fmla="*/ 2398955 w 2926080"/>
              <a:gd name="connsiteY8" fmla="*/ 10758 h 2678655"/>
              <a:gd name="connsiteX9" fmla="*/ 2194560 w 2926080"/>
              <a:gd name="connsiteY9" fmla="*/ 0 h 2678655"/>
              <a:gd name="connsiteX10" fmla="*/ 1624404 w 2926080"/>
              <a:gd name="connsiteY10" fmla="*/ 172123 h 2678655"/>
              <a:gd name="connsiteX11" fmla="*/ 1237129 w 2926080"/>
              <a:gd name="connsiteY11" fmla="*/ 333487 h 2678655"/>
              <a:gd name="connsiteX12" fmla="*/ 398032 w 2926080"/>
              <a:gd name="connsiteY12" fmla="*/ 849855 h 2678655"/>
              <a:gd name="connsiteX13" fmla="*/ 32272 w 2926080"/>
              <a:gd name="connsiteY13" fmla="*/ 1344706 h 2678655"/>
              <a:gd name="connsiteX14" fmla="*/ 10757 w 2926080"/>
              <a:gd name="connsiteY14" fmla="*/ 1645920 h 2678655"/>
              <a:gd name="connsiteX0" fmla="*/ 10757 w 2926080"/>
              <a:gd name="connsiteY0" fmla="*/ 1645920 h 2678655"/>
              <a:gd name="connsiteX1" fmla="*/ 0 w 2926080"/>
              <a:gd name="connsiteY1" fmla="*/ 2678655 h 2678655"/>
              <a:gd name="connsiteX2" fmla="*/ 376517 w 2926080"/>
              <a:gd name="connsiteY2" fmla="*/ 2054711 h 2678655"/>
              <a:gd name="connsiteX3" fmla="*/ 710004 w 2926080"/>
              <a:gd name="connsiteY3" fmla="*/ 1635163 h 2678655"/>
              <a:gd name="connsiteX4" fmla="*/ 1161825 w 2926080"/>
              <a:gd name="connsiteY4" fmla="*/ 1323191 h 2678655"/>
              <a:gd name="connsiteX5" fmla="*/ 2130014 w 2926080"/>
              <a:gd name="connsiteY5" fmla="*/ 806824 h 2678655"/>
              <a:gd name="connsiteX6" fmla="*/ 2926080 w 2926080"/>
              <a:gd name="connsiteY6" fmla="*/ 484095 h 2678655"/>
              <a:gd name="connsiteX7" fmla="*/ 2926080 w 2926080"/>
              <a:gd name="connsiteY7" fmla="*/ 0 h 2678655"/>
              <a:gd name="connsiteX8" fmla="*/ 2398955 w 2926080"/>
              <a:gd name="connsiteY8" fmla="*/ 10758 h 2678655"/>
              <a:gd name="connsiteX9" fmla="*/ 2194560 w 2926080"/>
              <a:gd name="connsiteY9" fmla="*/ 0 h 2678655"/>
              <a:gd name="connsiteX10" fmla="*/ 1624404 w 2926080"/>
              <a:gd name="connsiteY10" fmla="*/ 172123 h 2678655"/>
              <a:gd name="connsiteX11" fmla="*/ 1237129 w 2926080"/>
              <a:gd name="connsiteY11" fmla="*/ 333487 h 2678655"/>
              <a:gd name="connsiteX12" fmla="*/ 398032 w 2926080"/>
              <a:gd name="connsiteY12" fmla="*/ 849855 h 2678655"/>
              <a:gd name="connsiteX13" fmla="*/ 32272 w 2926080"/>
              <a:gd name="connsiteY13" fmla="*/ 1344706 h 2678655"/>
              <a:gd name="connsiteX14" fmla="*/ 10757 w 2926080"/>
              <a:gd name="connsiteY14" fmla="*/ 1645920 h 2678655"/>
              <a:gd name="connsiteX0" fmla="*/ 10757 w 2926080"/>
              <a:gd name="connsiteY0" fmla="*/ 1645920 h 2678655"/>
              <a:gd name="connsiteX1" fmla="*/ 0 w 2926080"/>
              <a:gd name="connsiteY1" fmla="*/ 2678655 h 2678655"/>
              <a:gd name="connsiteX2" fmla="*/ 376517 w 2926080"/>
              <a:gd name="connsiteY2" fmla="*/ 2054711 h 2678655"/>
              <a:gd name="connsiteX3" fmla="*/ 710004 w 2926080"/>
              <a:gd name="connsiteY3" fmla="*/ 1635163 h 2678655"/>
              <a:gd name="connsiteX4" fmla="*/ 1161825 w 2926080"/>
              <a:gd name="connsiteY4" fmla="*/ 1323191 h 2678655"/>
              <a:gd name="connsiteX5" fmla="*/ 2130014 w 2926080"/>
              <a:gd name="connsiteY5" fmla="*/ 806824 h 2678655"/>
              <a:gd name="connsiteX6" fmla="*/ 2926080 w 2926080"/>
              <a:gd name="connsiteY6" fmla="*/ 484095 h 2678655"/>
              <a:gd name="connsiteX7" fmla="*/ 2926080 w 2926080"/>
              <a:gd name="connsiteY7" fmla="*/ 0 h 2678655"/>
              <a:gd name="connsiteX8" fmla="*/ 2398955 w 2926080"/>
              <a:gd name="connsiteY8" fmla="*/ 10758 h 2678655"/>
              <a:gd name="connsiteX9" fmla="*/ 2194560 w 2926080"/>
              <a:gd name="connsiteY9" fmla="*/ 0 h 2678655"/>
              <a:gd name="connsiteX10" fmla="*/ 1624404 w 2926080"/>
              <a:gd name="connsiteY10" fmla="*/ 172123 h 2678655"/>
              <a:gd name="connsiteX11" fmla="*/ 1237129 w 2926080"/>
              <a:gd name="connsiteY11" fmla="*/ 333487 h 2678655"/>
              <a:gd name="connsiteX12" fmla="*/ 398032 w 2926080"/>
              <a:gd name="connsiteY12" fmla="*/ 849855 h 2678655"/>
              <a:gd name="connsiteX13" fmla="*/ 32272 w 2926080"/>
              <a:gd name="connsiteY13" fmla="*/ 1344706 h 2678655"/>
              <a:gd name="connsiteX14" fmla="*/ 10757 w 2926080"/>
              <a:gd name="connsiteY14" fmla="*/ 1645920 h 2678655"/>
              <a:gd name="connsiteX0" fmla="*/ 10757 w 2926080"/>
              <a:gd name="connsiteY0" fmla="*/ 1645920 h 2678655"/>
              <a:gd name="connsiteX1" fmla="*/ 0 w 2926080"/>
              <a:gd name="connsiteY1" fmla="*/ 2678655 h 2678655"/>
              <a:gd name="connsiteX2" fmla="*/ 376517 w 2926080"/>
              <a:gd name="connsiteY2" fmla="*/ 2054711 h 2678655"/>
              <a:gd name="connsiteX3" fmla="*/ 710004 w 2926080"/>
              <a:gd name="connsiteY3" fmla="*/ 1635163 h 2678655"/>
              <a:gd name="connsiteX4" fmla="*/ 1161825 w 2926080"/>
              <a:gd name="connsiteY4" fmla="*/ 1323191 h 2678655"/>
              <a:gd name="connsiteX5" fmla="*/ 2130014 w 2926080"/>
              <a:gd name="connsiteY5" fmla="*/ 806824 h 2678655"/>
              <a:gd name="connsiteX6" fmla="*/ 2926080 w 2926080"/>
              <a:gd name="connsiteY6" fmla="*/ 484095 h 2678655"/>
              <a:gd name="connsiteX7" fmla="*/ 2926080 w 2926080"/>
              <a:gd name="connsiteY7" fmla="*/ 0 h 2678655"/>
              <a:gd name="connsiteX8" fmla="*/ 2398955 w 2926080"/>
              <a:gd name="connsiteY8" fmla="*/ 10758 h 2678655"/>
              <a:gd name="connsiteX9" fmla="*/ 2194560 w 2926080"/>
              <a:gd name="connsiteY9" fmla="*/ 0 h 2678655"/>
              <a:gd name="connsiteX10" fmla="*/ 1624404 w 2926080"/>
              <a:gd name="connsiteY10" fmla="*/ 172123 h 2678655"/>
              <a:gd name="connsiteX11" fmla="*/ 1237129 w 2926080"/>
              <a:gd name="connsiteY11" fmla="*/ 333487 h 2678655"/>
              <a:gd name="connsiteX12" fmla="*/ 398032 w 2926080"/>
              <a:gd name="connsiteY12" fmla="*/ 849855 h 2678655"/>
              <a:gd name="connsiteX13" fmla="*/ 32272 w 2926080"/>
              <a:gd name="connsiteY13" fmla="*/ 1344706 h 2678655"/>
              <a:gd name="connsiteX14" fmla="*/ 10757 w 2926080"/>
              <a:gd name="connsiteY14" fmla="*/ 1645920 h 2678655"/>
              <a:gd name="connsiteX0" fmla="*/ 10757 w 2926080"/>
              <a:gd name="connsiteY0" fmla="*/ 1645920 h 2678655"/>
              <a:gd name="connsiteX1" fmla="*/ 0 w 2926080"/>
              <a:gd name="connsiteY1" fmla="*/ 2678655 h 2678655"/>
              <a:gd name="connsiteX2" fmla="*/ 376517 w 2926080"/>
              <a:gd name="connsiteY2" fmla="*/ 2054711 h 2678655"/>
              <a:gd name="connsiteX3" fmla="*/ 710004 w 2926080"/>
              <a:gd name="connsiteY3" fmla="*/ 1635163 h 2678655"/>
              <a:gd name="connsiteX4" fmla="*/ 1161825 w 2926080"/>
              <a:gd name="connsiteY4" fmla="*/ 1323191 h 2678655"/>
              <a:gd name="connsiteX5" fmla="*/ 2130014 w 2926080"/>
              <a:gd name="connsiteY5" fmla="*/ 806824 h 2678655"/>
              <a:gd name="connsiteX6" fmla="*/ 2926080 w 2926080"/>
              <a:gd name="connsiteY6" fmla="*/ 484095 h 2678655"/>
              <a:gd name="connsiteX7" fmla="*/ 2926080 w 2926080"/>
              <a:gd name="connsiteY7" fmla="*/ 0 h 2678655"/>
              <a:gd name="connsiteX8" fmla="*/ 2398955 w 2926080"/>
              <a:gd name="connsiteY8" fmla="*/ 10758 h 2678655"/>
              <a:gd name="connsiteX9" fmla="*/ 2194560 w 2926080"/>
              <a:gd name="connsiteY9" fmla="*/ 0 h 2678655"/>
              <a:gd name="connsiteX10" fmla="*/ 1624404 w 2926080"/>
              <a:gd name="connsiteY10" fmla="*/ 172123 h 2678655"/>
              <a:gd name="connsiteX11" fmla="*/ 1237129 w 2926080"/>
              <a:gd name="connsiteY11" fmla="*/ 333487 h 2678655"/>
              <a:gd name="connsiteX12" fmla="*/ 398032 w 2926080"/>
              <a:gd name="connsiteY12" fmla="*/ 849855 h 2678655"/>
              <a:gd name="connsiteX13" fmla="*/ 32272 w 2926080"/>
              <a:gd name="connsiteY13" fmla="*/ 1344706 h 2678655"/>
              <a:gd name="connsiteX14" fmla="*/ 10757 w 2926080"/>
              <a:gd name="connsiteY14" fmla="*/ 1645920 h 2678655"/>
              <a:gd name="connsiteX0" fmla="*/ 10757 w 2926080"/>
              <a:gd name="connsiteY0" fmla="*/ 1645920 h 2678655"/>
              <a:gd name="connsiteX1" fmla="*/ 0 w 2926080"/>
              <a:gd name="connsiteY1" fmla="*/ 2678655 h 2678655"/>
              <a:gd name="connsiteX2" fmla="*/ 376517 w 2926080"/>
              <a:gd name="connsiteY2" fmla="*/ 2054711 h 2678655"/>
              <a:gd name="connsiteX3" fmla="*/ 732542 w 2926080"/>
              <a:gd name="connsiteY3" fmla="*/ 1638383 h 2678655"/>
              <a:gd name="connsiteX4" fmla="*/ 1161825 w 2926080"/>
              <a:gd name="connsiteY4" fmla="*/ 1323191 h 2678655"/>
              <a:gd name="connsiteX5" fmla="*/ 2130014 w 2926080"/>
              <a:gd name="connsiteY5" fmla="*/ 806824 h 2678655"/>
              <a:gd name="connsiteX6" fmla="*/ 2926080 w 2926080"/>
              <a:gd name="connsiteY6" fmla="*/ 484095 h 2678655"/>
              <a:gd name="connsiteX7" fmla="*/ 2926080 w 2926080"/>
              <a:gd name="connsiteY7" fmla="*/ 0 h 2678655"/>
              <a:gd name="connsiteX8" fmla="*/ 2398955 w 2926080"/>
              <a:gd name="connsiteY8" fmla="*/ 10758 h 2678655"/>
              <a:gd name="connsiteX9" fmla="*/ 2194560 w 2926080"/>
              <a:gd name="connsiteY9" fmla="*/ 0 h 2678655"/>
              <a:gd name="connsiteX10" fmla="*/ 1624404 w 2926080"/>
              <a:gd name="connsiteY10" fmla="*/ 172123 h 2678655"/>
              <a:gd name="connsiteX11" fmla="*/ 1237129 w 2926080"/>
              <a:gd name="connsiteY11" fmla="*/ 333487 h 2678655"/>
              <a:gd name="connsiteX12" fmla="*/ 398032 w 2926080"/>
              <a:gd name="connsiteY12" fmla="*/ 849855 h 2678655"/>
              <a:gd name="connsiteX13" fmla="*/ 32272 w 2926080"/>
              <a:gd name="connsiteY13" fmla="*/ 1344706 h 2678655"/>
              <a:gd name="connsiteX14" fmla="*/ 10757 w 2926080"/>
              <a:gd name="connsiteY14" fmla="*/ 1645920 h 2678655"/>
              <a:gd name="connsiteX0" fmla="*/ 10757 w 2926080"/>
              <a:gd name="connsiteY0" fmla="*/ 1645920 h 2678655"/>
              <a:gd name="connsiteX1" fmla="*/ 0 w 2926080"/>
              <a:gd name="connsiteY1" fmla="*/ 2678655 h 2678655"/>
              <a:gd name="connsiteX2" fmla="*/ 376517 w 2926080"/>
              <a:gd name="connsiteY2" fmla="*/ 2054711 h 2678655"/>
              <a:gd name="connsiteX3" fmla="*/ 732542 w 2926080"/>
              <a:gd name="connsiteY3" fmla="*/ 1638383 h 2678655"/>
              <a:gd name="connsiteX4" fmla="*/ 1161825 w 2926080"/>
              <a:gd name="connsiteY4" fmla="*/ 1323191 h 2678655"/>
              <a:gd name="connsiteX5" fmla="*/ 2130014 w 2926080"/>
              <a:gd name="connsiteY5" fmla="*/ 806824 h 2678655"/>
              <a:gd name="connsiteX6" fmla="*/ 2926080 w 2926080"/>
              <a:gd name="connsiteY6" fmla="*/ 484095 h 2678655"/>
              <a:gd name="connsiteX7" fmla="*/ 2926080 w 2926080"/>
              <a:gd name="connsiteY7" fmla="*/ 0 h 2678655"/>
              <a:gd name="connsiteX8" fmla="*/ 2398955 w 2926080"/>
              <a:gd name="connsiteY8" fmla="*/ 10758 h 2678655"/>
              <a:gd name="connsiteX9" fmla="*/ 2194560 w 2926080"/>
              <a:gd name="connsiteY9" fmla="*/ 0 h 2678655"/>
              <a:gd name="connsiteX10" fmla="*/ 1624404 w 2926080"/>
              <a:gd name="connsiteY10" fmla="*/ 172123 h 2678655"/>
              <a:gd name="connsiteX11" fmla="*/ 1237129 w 2926080"/>
              <a:gd name="connsiteY11" fmla="*/ 333487 h 2678655"/>
              <a:gd name="connsiteX12" fmla="*/ 398032 w 2926080"/>
              <a:gd name="connsiteY12" fmla="*/ 849855 h 2678655"/>
              <a:gd name="connsiteX13" fmla="*/ 32272 w 2926080"/>
              <a:gd name="connsiteY13" fmla="*/ 1344706 h 2678655"/>
              <a:gd name="connsiteX14" fmla="*/ 10757 w 2926080"/>
              <a:gd name="connsiteY14" fmla="*/ 1645920 h 2678655"/>
              <a:gd name="connsiteX0" fmla="*/ 0 w 2942126"/>
              <a:gd name="connsiteY0" fmla="*/ 1663675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48588 w 2942126"/>
              <a:gd name="connsiteY3" fmla="*/ 1638383 h 2678655"/>
              <a:gd name="connsiteX4" fmla="*/ 1177871 w 2942126"/>
              <a:gd name="connsiteY4" fmla="*/ 1323191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53175 w 2942126"/>
              <a:gd name="connsiteY11" fmla="*/ 333487 h 2678655"/>
              <a:gd name="connsiteX12" fmla="*/ 414078 w 2942126"/>
              <a:gd name="connsiteY12" fmla="*/ 849855 h 2678655"/>
              <a:gd name="connsiteX13" fmla="*/ 48318 w 2942126"/>
              <a:gd name="connsiteY13" fmla="*/ 1344706 h 2678655"/>
              <a:gd name="connsiteX14" fmla="*/ 0 w 2942126"/>
              <a:gd name="connsiteY14" fmla="*/ 1663675 h 2678655"/>
              <a:gd name="connsiteX0" fmla="*/ 0 w 2942126"/>
              <a:gd name="connsiteY0" fmla="*/ 1663675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48588 w 2942126"/>
              <a:gd name="connsiteY3" fmla="*/ 1638383 h 2678655"/>
              <a:gd name="connsiteX4" fmla="*/ 1177871 w 2942126"/>
              <a:gd name="connsiteY4" fmla="*/ 1323191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53175 w 2942126"/>
              <a:gd name="connsiteY11" fmla="*/ 333487 h 2678655"/>
              <a:gd name="connsiteX12" fmla="*/ 414078 w 2942126"/>
              <a:gd name="connsiteY12" fmla="*/ 849855 h 2678655"/>
              <a:gd name="connsiteX13" fmla="*/ 48318 w 2942126"/>
              <a:gd name="connsiteY13" fmla="*/ 1344706 h 2678655"/>
              <a:gd name="connsiteX14" fmla="*/ 0 w 2942126"/>
              <a:gd name="connsiteY14" fmla="*/ 1663675 h 2678655"/>
              <a:gd name="connsiteX0" fmla="*/ 0 w 2942126"/>
              <a:gd name="connsiteY0" fmla="*/ 1663675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48588 w 2942126"/>
              <a:gd name="connsiteY3" fmla="*/ 1638383 h 2678655"/>
              <a:gd name="connsiteX4" fmla="*/ 1177871 w 2942126"/>
              <a:gd name="connsiteY4" fmla="*/ 1323191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53175 w 2942126"/>
              <a:gd name="connsiteY11" fmla="*/ 333487 h 2678655"/>
              <a:gd name="connsiteX12" fmla="*/ 414078 w 2942126"/>
              <a:gd name="connsiteY12" fmla="*/ 849855 h 2678655"/>
              <a:gd name="connsiteX13" fmla="*/ 48318 w 2942126"/>
              <a:gd name="connsiteY13" fmla="*/ 1344706 h 2678655"/>
              <a:gd name="connsiteX14" fmla="*/ 0 w 2942126"/>
              <a:gd name="connsiteY14" fmla="*/ 1663675 h 2678655"/>
              <a:gd name="connsiteX0" fmla="*/ 0 w 2942126"/>
              <a:gd name="connsiteY0" fmla="*/ 1663675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48588 w 2942126"/>
              <a:gd name="connsiteY3" fmla="*/ 1638383 h 2678655"/>
              <a:gd name="connsiteX4" fmla="*/ 1177871 w 2942126"/>
              <a:gd name="connsiteY4" fmla="*/ 1323191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53175 w 2942126"/>
              <a:gd name="connsiteY11" fmla="*/ 333487 h 2678655"/>
              <a:gd name="connsiteX12" fmla="*/ 414078 w 2942126"/>
              <a:gd name="connsiteY12" fmla="*/ 849855 h 2678655"/>
              <a:gd name="connsiteX13" fmla="*/ 64496 w 2942126"/>
              <a:gd name="connsiteY13" fmla="*/ 1365240 h 2678655"/>
              <a:gd name="connsiteX14" fmla="*/ 0 w 2942126"/>
              <a:gd name="connsiteY14" fmla="*/ 1663675 h 2678655"/>
              <a:gd name="connsiteX0" fmla="*/ 0 w 2942126"/>
              <a:gd name="connsiteY0" fmla="*/ 1663675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48588 w 2942126"/>
              <a:gd name="connsiteY3" fmla="*/ 1638383 h 2678655"/>
              <a:gd name="connsiteX4" fmla="*/ 1177871 w 2942126"/>
              <a:gd name="connsiteY4" fmla="*/ 1323191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53175 w 2942126"/>
              <a:gd name="connsiteY11" fmla="*/ 333487 h 2678655"/>
              <a:gd name="connsiteX12" fmla="*/ 414078 w 2942126"/>
              <a:gd name="connsiteY12" fmla="*/ 849855 h 2678655"/>
              <a:gd name="connsiteX13" fmla="*/ 103278 w 2942126"/>
              <a:gd name="connsiteY13" fmla="*/ 1263640 h 2678655"/>
              <a:gd name="connsiteX14" fmla="*/ 0 w 2942126"/>
              <a:gd name="connsiteY14" fmla="*/ 1663675 h 2678655"/>
              <a:gd name="connsiteX0" fmla="*/ 0 w 2942126"/>
              <a:gd name="connsiteY0" fmla="*/ 1663675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48588 w 2942126"/>
              <a:gd name="connsiteY3" fmla="*/ 1638383 h 2678655"/>
              <a:gd name="connsiteX4" fmla="*/ 1177871 w 2942126"/>
              <a:gd name="connsiteY4" fmla="*/ 1323191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53175 w 2942126"/>
              <a:gd name="connsiteY11" fmla="*/ 333487 h 2678655"/>
              <a:gd name="connsiteX12" fmla="*/ 414078 w 2942126"/>
              <a:gd name="connsiteY12" fmla="*/ 849855 h 2678655"/>
              <a:gd name="connsiteX13" fmla="*/ 103278 w 2942126"/>
              <a:gd name="connsiteY13" fmla="*/ 1263640 h 2678655"/>
              <a:gd name="connsiteX14" fmla="*/ 0 w 2942126"/>
              <a:gd name="connsiteY14" fmla="*/ 1663675 h 2678655"/>
              <a:gd name="connsiteX0" fmla="*/ 0 w 2942126"/>
              <a:gd name="connsiteY0" fmla="*/ 1663675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48588 w 2942126"/>
              <a:gd name="connsiteY3" fmla="*/ 1638383 h 2678655"/>
              <a:gd name="connsiteX4" fmla="*/ 1177871 w 2942126"/>
              <a:gd name="connsiteY4" fmla="*/ 1323191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53175 w 2942126"/>
              <a:gd name="connsiteY11" fmla="*/ 333487 h 2678655"/>
              <a:gd name="connsiteX12" fmla="*/ 414078 w 2942126"/>
              <a:gd name="connsiteY12" fmla="*/ 849855 h 2678655"/>
              <a:gd name="connsiteX13" fmla="*/ 103278 w 2942126"/>
              <a:gd name="connsiteY13" fmla="*/ 1263640 h 2678655"/>
              <a:gd name="connsiteX14" fmla="*/ 0 w 2942126"/>
              <a:gd name="connsiteY14" fmla="*/ 1663675 h 2678655"/>
              <a:gd name="connsiteX0" fmla="*/ 0 w 2942126"/>
              <a:gd name="connsiteY0" fmla="*/ 1663675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48588 w 2942126"/>
              <a:gd name="connsiteY3" fmla="*/ 1638383 h 2678655"/>
              <a:gd name="connsiteX4" fmla="*/ 1177871 w 2942126"/>
              <a:gd name="connsiteY4" fmla="*/ 1323191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77856 w 2942126"/>
              <a:gd name="connsiteY11" fmla="*/ 308963 h 2678655"/>
              <a:gd name="connsiteX12" fmla="*/ 414078 w 2942126"/>
              <a:gd name="connsiteY12" fmla="*/ 849855 h 2678655"/>
              <a:gd name="connsiteX13" fmla="*/ 103278 w 2942126"/>
              <a:gd name="connsiteY13" fmla="*/ 1263640 h 2678655"/>
              <a:gd name="connsiteX14" fmla="*/ 0 w 2942126"/>
              <a:gd name="connsiteY14" fmla="*/ 1663675 h 2678655"/>
              <a:gd name="connsiteX0" fmla="*/ 0 w 2942126"/>
              <a:gd name="connsiteY0" fmla="*/ 1663675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48588 w 2942126"/>
              <a:gd name="connsiteY3" fmla="*/ 1638383 h 2678655"/>
              <a:gd name="connsiteX4" fmla="*/ 1177871 w 2942126"/>
              <a:gd name="connsiteY4" fmla="*/ 1323191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77856 w 2942126"/>
              <a:gd name="connsiteY11" fmla="*/ 308963 h 2678655"/>
              <a:gd name="connsiteX12" fmla="*/ 414078 w 2942126"/>
              <a:gd name="connsiteY12" fmla="*/ 849855 h 2678655"/>
              <a:gd name="connsiteX13" fmla="*/ 103278 w 2942126"/>
              <a:gd name="connsiteY13" fmla="*/ 1263640 h 2678655"/>
              <a:gd name="connsiteX14" fmla="*/ 0 w 2942126"/>
              <a:gd name="connsiteY14" fmla="*/ 1663675 h 2678655"/>
              <a:gd name="connsiteX0" fmla="*/ 0 w 2942126"/>
              <a:gd name="connsiteY0" fmla="*/ 1663675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48588 w 2942126"/>
              <a:gd name="connsiteY3" fmla="*/ 1638383 h 2678655"/>
              <a:gd name="connsiteX4" fmla="*/ 1167294 w 2942126"/>
              <a:gd name="connsiteY4" fmla="*/ 1263633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77856 w 2942126"/>
              <a:gd name="connsiteY11" fmla="*/ 308963 h 2678655"/>
              <a:gd name="connsiteX12" fmla="*/ 414078 w 2942126"/>
              <a:gd name="connsiteY12" fmla="*/ 849855 h 2678655"/>
              <a:gd name="connsiteX13" fmla="*/ 103278 w 2942126"/>
              <a:gd name="connsiteY13" fmla="*/ 1263640 h 2678655"/>
              <a:gd name="connsiteX14" fmla="*/ 0 w 2942126"/>
              <a:gd name="connsiteY14" fmla="*/ 1663675 h 2678655"/>
              <a:gd name="connsiteX0" fmla="*/ 0 w 2942126"/>
              <a:gd name="connsiteY0" fmla="*/ 1663675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48588 w 2942126"/>
              <a:gd name="connsiteY3" fmla="*/ 1638383 h 2678655"/>
              <a:gd name="connsiteX4" fmla="*/ 1191974 w 2942126"/>
              <a:gd name="connsiteY4" fmla="*/ 1284654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77856 w 2942126"/>
              <a:gd name="connsiteY11" fmla="*/ 308963 h 2678655"/>
              <a:gd name="connsiteX12" fmla="*/ 414078 w 2942126"/>
              <a:gd name="connsiteY12" fmla="*/ 849855 h 2678655"/>
              <a:gd name="connsiteX13" fmla="*/ 103278 w 2942126"/>
              <a:gd name="connsiteY13" fmla="*/ 1263640 h 2678655"/>
              <a:gd name="connsiteX14" fmla="*/ 0 w 2942126"/>
              <a:gd name="connsiteY14" fmla="*/ 1663675 h 2678655"/>
              <a:gd name="connsiteX0" fmla="*/ 0 w 2942126"/>
              <a:gd name="connsiteY0" fmla="*/ 1663675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48588 w 2942126"/>
              <a:gd name="connsiteY3" fmla="*/ 1638383 h 2678655"/>
              <a:gd name="connsiteX4" fmla="*/ 1191974 w 2942126"/>
              <a:gd name="connsiteY4" fmla="*/ 1284654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77856 w 2942126"/>
              <a:gd name="connsiteY11" fmla="*/ 308963 h 2678655"/>
              <a:gd name="connsiteX12" fmla="*/ 414078 w 2942126"/>
              <a:gd name="connsiteY12" fmla="*/ 849855 h 2678655"/>
              <a:gd name="connsiteX13" fmla="*/ 103278 w 2942126"/>
              <a:gd name="connsiteY13" fmla="*/ 1263640 h 2678655"/>
              <a:gd name="connsiteX14" fmla="*/ 0 w 2942126"/>
              <a:gd name="connsiteY14" fmla="*/ 1663675 h 2678655"/>
              <a:gd name="connsiteX0" fmla="*/ 0 w 2942126"/>
              <a:gd name="connsiteY0" fmla="*/ 1663675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38011 w 2942126"/>
              <a:gd name="connsiteY3" fmla="*/ 1631376 h 2678655"/>
              <a:gd name="connsiteX4" fmla="*/ 1191974 w 2942126"/>
              <a:gd name="connsiteY4" fmla="*/ 1284654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77856 w 2942126"/>
              <a:gd name="connsiteY11" fmla="*/ 308963 h 2678655"/>
              <a:gd name="connsiteX12" fmla="*/ 414078 w 2942126"/>
              <a:gd name="connsiteY12" fmla="*/ 849855 h 2678655"/>
              <a:gd name="connsiteX13" fmla="*/ 103278 w 2942126"/>
              <a:gd name="connsiteY13" fmla="*/ 1263640 h 2678655"/>
              <a:gd name="connsiteX14" fmla="*/ 0 w 2942126"/>
              <a:gd name="connsiteY14" fmla="*/ 1663675 h 2678655"/>
              <a:gd name="connsiteX0" fmla="*/ 0 w 2942126"/>
              <a:gd name="connsiteY0" fmla="*/ 1663675 h 2678655"/>
              <a:gd name="connsiteX1" fmla="*/ 16046 w 2942126"/>
              <a:gd name="connsiteY1" fmla="*/ 2678655 h 2678655"/>
              <a:gd name="connsiteX2" fmla="*/ 392563 w 2942126"/>
              <a:gd name="connsiteY2" fmla="*/ 2054711 h 2678655"/>
              <a:gd name="connsiteX3" fmla="*/ 738011 w 2942126"/>
              <a:gd name="connsiteY3" fmla="*/ 1631376 h 2678655"/>
              <a:gd name="connsiteX4" fmla="*/ 1191974 w 2942126"/>
              <a:gd name="connsiteY4" fmla="*/ 1284654 h 2678655"/>
              <a:gd name="connsiteX5" fmla="*/ 2146060 w 2942126"/>
              <a:gd name="connsiteY5" fmla="*/ 806824 h 2678655"/>
              <a:gd name="connsiteX6" fmla="*/ 2942126 w 2942126"/>
              <a:gd name="connsiteY6" fmla="*/ 484095 h 2678655"/>
              <a:gd name="connsiteX7" fmla="*/ 2942126 w 2942126"/>
              <a:gd name="connsiteY7" fmla="*/ 0 h 2678655"/>
              <a:gd name="connsiteX8" fmla="*/ 2415001 w 2942126"/>
              <a:gd name="connsiteY8" fmla="*/ 10758 h 2678655"/>
              <a:gd name="connsiteX9" fmla="*/ 2210606 w 2942126"/>
              <a:gd name="connsiteY9" fmla="*/ 0 h 2678655"/>
              <a:gd name="connsiteX10" fmla="*/ 1640450 w 2942126"/>
              <a:gd name="connsiteY10" fmla="*/ 172123 h 2678655"/>
              <a:gd name="connsiteX11" fmla="*/ 1277856 w 2942126"/>
              <a:gd name="connsiteY11" fmla="*/ 308963 h 2678655"/>
              <a:gd name="connsiteX12" fmla="*/ 414078 w 2942126"/>
              <a:gd name="connsiteY12" fmla="*/ 849855 h 2678655"/>
              <a:gd name="connsiteX13" fmla="*/ 103278 w 2942126"/>
              <a:gd name="connsiteY13" fmla="*/ 1263640 h 2678655"/>
              <a:gd name="connsiteX14" fmla="*/ 0 w 2942126"/>
              <a:gd name="connsiteY14" fmla="*/ 1663675 h 267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42126" h="2678655">
                <a:moveTo>
                  <a:pt x="0" y="1663675"/>
                </a:moveTo>
                <a:lnTo>
                  <a:pt x="16046" y="2678655"/>
                </a:lnTo>
                <a:lnTo>
                  <a:pt x="392563" y="2054711"/>
                </a:lnTo>
                <a:cubicBezTo>
                  <a:pt x="503725" y="1914862"/>
                  <a:pt x="623629" y="1748686"/>
                  <a:pt x="738011" y="1631376"/>
                </a:cubicBezTo>
                <a:cubicBezTo>
                  <a:pt x="885806" y="1491278"/>
                  <a:pt x="1040653" y="1400228"/>
                  <a:pt x="1191974" y="1284654"/>
                </a:cubicBezTo>
                <a:cubicBezTo>
                  <a:pt x="1499426" y="1114866"/>
                  <a:pt x="1828031" y="966101"/>
                  <a:pt x="2146060" y="806824"/>
                </a:cubicBezTo>
                <a:lnTo>
                  <a:pt x="2942126" y="484095"/>
                </a:lnTo>
                <a:lnTo>
                  <a:pt x="2942126" y="0"/>
                </a:lnTo>
                <a:lnTo>
                  <a:pt x="2415001" y="10758"/>
                </a:lnTo>
                <a:lnTo>
                  <a:pt x="2210606" y="0"/>
                </a:lnTo>
                <a:lnTo>
                  <a:pt x="1640450" y="172123"/>
                </a:lnTo>
                <a:cubicBezTo>
                  <a:pt x="1519585" y="217736"/>
                  <a:pt x="1437505" y="214301"/>
                  <a:pt x="1277856" y="308963"/>
                </a:cubicBezTo>
                <a:cubicBezTo>
                  <a:pt x="955126" y="416540"/>
                  <a:pt x="693777" y="629436"/>
                  <a:pt x="414078" y="849855"/>
                </a:cubicBezTo>
                <a:cubicBezTo>
                  <a:pt x="256741" y="1018025"/>
                  <a:pt x="214620" y="1049641"/>
                  <a:pt x="103278" y="1263640"/>
                </a:cubicBezTo>
                <a:cubicBezTo>
                  <a:pt x="-973" y="1447039"/>
                  <a:pt x="16106" y="1557352"/>
                  <a:pt x="0" y="1663675"/>
                </a:cubicBezTo>
                <a:close/>
              </a:path>
            </a:pathLst>
          </a:custGeom>
          <a:gradFill flip="none" rotWithShape="1">
            <a:gsLst>
              <a:gs pos="14000">
                <a:srgbClr val="66CCFF"/>
              </a:gs>
              <a:gs pos="8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8900000" scaled="1"/>
            <a:tileRect/>
          </a:gra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BB3CD9-DD5F-EDE9-55B8-F8B6A230B99F}"/>
              </a:ext>
            </a:extLst>
          </p:cNvPr>
          <p:cNvCxnSpPr>
            <a:cxnSpLocks/>
          </p:cNvCxnSpPr>
          <p:nvPr/>
        </p:nvCxnSpPr>
        <p:spPr>
          <a:xfrm flipH="1">
            <a:off x="9334747" y="1713349"/>
            <a:ext cx="46479" cy="518172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3B4200-AC84-05C9-06BD-8B9BFE5B93E1}"/>
              </a:ext>
            </a:extLst>
          </p:cNvPr>
          <p:cNvSpPr/>
          <p:nvPr/>
        </p:nvSpPr>
        <p:spPr>
          <a:xfrm>
            <a:off x="9381226" y="416822"/>
            <a:ext cx="2936838" cy="2248348"/>
          </a:xfrm>
          <a:custGeom>
            <a:avLst/>
            <a:gdLst>
              <a:gd name="connsiteX0" fmla="*/ 0 w 2818503"/>
              <a:gd name="connsiteY0" fmla="*/ 2280621 h 2280621"/>
              <a:gd name="connsiteX1" fmla="*/ 935915 w 2818503"/>
              <a:gd name="connsiteY1" fmla="*/ 989704 h 2280621"/>
              <a:gd name="connsiteX2" fmla="*/ 2818503 w 2818503"/>
              <a:gd name="connsiteY2" fmla="*/ 0 h 228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8503" h="2280621">
                <a:moveTo>
                  <a:pt x="0" y="2280621"/>
                </a:moveTo>
                <a:cubicBezTo>
                  <a:pt x="233082" y="1825214"/>
                  <a:pt x="466165" y="1369807"/>
                  <a:pt x="935915" y="989704"/>
                </a:cubicBezTo>
                <a:cubicBezTo>
                  <a:pt x="1405665" y="609601"/>
                  <a:pt x="2485016" y="177501"/>
                  <a:pt x="2818503" y="0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221ECE-F667-41A5-70D8-525FE71A0C02}"/>
              </a:ext>
            </a:extLst>
          </p:cNvPr>
          <p:cNvCxnSpPr>
            <a:cxnSpLocks/>
          </p:cNvCxnSpPr>
          <p:nvPr/>
        </p:nvCxnSpPr>
        <p:spPr>
          <a:xfrm>
            <a:off x="9861615" y="4981488"/>
            <a:ext cx="1712834" cy="3167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DFFBD1-C736-C0C2-5E50-802AC05852C8}"/>
              </a:ext>
            </a:extLst>
          </p:cNvPr>
          <p:cNvCxnSpPr>
            <a:cxnSpLocks/>
          </p:cNvCxnSpPr>
          <p:nvPr/>
        </p:nvCxnSpPr>
        <p:spPr>
          <a:xfrm flipV="1">
            <a:off x="9813760" y="2634308"/>
            <a:ext cx="1760689" cy="4402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1D232CD-4A81-F71A-A068-21B3EBA81DC7}"/>
              </a:ext>
            </a:extLst>
          </p:cNvPr>
          <p:cNvCxnSpPr>
            <a:cxnSpLocks/>
          </p:cNvCxnSpPr>
          <p:nvPr/>
        </p:nvCxnSpPr>
        <p:spPr>
          <a:xfrm>
            <a:off x="9813760" y="3074549"/>
            <a:ext cx="47855" cy="190693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43D60C9-47A5-C07A-35D9-559AC05DB6EB}"/>
              </a:ext>
            </a:extLst>
          </p:cNvPr>
          <p:cNvGrpSpPr/>
          <p:nvPr/>
        </p:nvGrpSpPr>
        <p:grpSpPr>
          <a:xfrm>
            <a:off x="9921004" y="2634308"/>
            <a:ext cx="1673210" cy="2672158"/>
            <a:chOff x="9921004" y="2634308"/>
            <a:chExt cx="1673210" cy="26721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5A8CD06-2AC3-C5C8-7258-598722D6B216}"/>
                </a:ext>
              </a:extLst>
            </p:cNvPr>
            <p:cNvCxnSpPr>
              <a:cxnSpLocks/>
            </p:cNvCxnSpPr>
            <p:nvPr/>
          </p:nvCxnSpPr>
          <p:spPr>
            <a:xfrm>
              <a:off x="11579781" y="2634308"/>
              <a:ext cx="0" cy="267215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E71344C-83EE-8312-3D23-F3C163FA47DD}"/>
                </a:ext>
              </a:extLst>
            </p:cNvPr>
            <p:cNvCxnSpPr>
              <a:cxnSpLocks/>
            </p:cNvCxnSpPr>
            <p:nvPr/>
          </p:nvCxnSpPr>
          <p:spPr>
            <a:xfrm>
              <a:off x="9948294" y="4885305"/>
              <a:ext cx="1645920" cy="316739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C0E1CE2-8222-1ECF-C281-08D1309051AE}"/>
                </a:ext>
              </a:extLst>
            </p:cNvPr>
            <p:cNvCxnSpPr>
              <a:cxnSpLocks/>
            </p:cNvCxnSpPr>
            <p:nvPr/>
          </p:nvCxnSpPr>
          <p:spPr>
            <a:xfrm>
              <a:off x="9930148" y="3235141"/>
              <a:ext cx="24540" cy="167116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A91344-7796-0061-6000-3D56CD8D1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1004" y="2797997"/>
              <a:ext cx="1645920" cy="44024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6DE58B5-EF2D-B377-AD4B-C516476D7BA8}"/>
              </a:ext>
            </a:extLst>
          </p:cNvPr>
          <p:cNvCxnSpPr>
            <a:cxnSpLocks/>
          </p:cNvCxnSpPr>
          <p:nvPr/>
        </p:nvCxnSpPr>
        <p:spPr>
          <a:xfrm flipV="1">
            <a:off x="9869271" y="2713103"/>
            <a:ext cx="1737360" cy="44024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CC3A80-A7A4-36C2-1826-0A111B005F1A}"/>
              </a:ext>
            </a:extLst>
          </p:cNvPr>
          <p:cNvCxnSpPr>
            <a:cxnSpLocks/>
          </p:cNvCxnSpPr>
          <p:nvPr/>
        </p:nvCxnSpPr>
        <p:spPr>
          <a:xfrm>
            <a:off x="9879946" y="3149734"/>
            <a:ext cx="20215" cy="178308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3542CB-B06A-9A6E-DD92-7587E4F24D36}"/>
              </a:ext>
            </a:extLst>
          </p:cNvPr>
          <p:cNvCxnSpPr>
            <a:cxnSpLocks/>
          </p:cNvCxnSpPr>
          <p:nvPr/>
        </p:nvCxnSpPr>
        <p:spPr>
          <a:xfrm>
            <a:off x="9895482" y="4924075"/>
            <a:ext cx="1689642" cy="33732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0FFDECD-E4BA-B18C-D7CB-BF4FB60BD20F}"/>
              </a:ext>
            </a:extLst>
          </p:cNvPr>
          <p:cNvCxnSpPr>
            <a:cxnSpLocks/>
          </p:cNvCxnSpPr>
          <p:nvPr/>
        </p:nvCxnSpPr>
        <p:spPr>
          <a:xfrm>
            <a:off x="9748917" y="3889314"/>
            <a:ext cx="192024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2B3F220-91A4-71FE-86D5-BEFDDADEF4C1}"/>
              </a:ext>
            </a:extLst>
          </p:cNvPr>
          <p:cNvCxnSpPr>
            <a:cxnSpLocks/>
          </p:cNvCxnSpPr>
          <p:nvPr/>
        </p:nvCxnSpPr>
        <p:spPr>
          <a:xfrm flipV="1">
            <a:off x="9742768" y="3286912"/>
            <a:ext cx="1909459" cy="218892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824DC210-6093-639D-9216-DDA547A32C04}"/>
              </a:ext>
            </a:extLst>
          </p:cNvPr>
          <p:cNvSpPr/>
          <p:nvPr/>
        </p:nvSpPr>
        <p:spPr>
          <a:xfrm>
            <a:off x="11625573" y="3237964"/>
            <a:ext cx="79022" cy="790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F2FBE4D-45F6-91B2-F738-BB87F5C6A2E4}"/>
              </a:ext>
            </a:extLst>
          </p:cNvPr>
          <p:cNvSpPr/>
          <p:nvPr/>
        </p:nvSpPr>
        <p:spPr>
          <a:xfrm>
            <a:off x="11630769" y="3849337"/>
            <a:ext cx="79022" cy="790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A1FC402-AD9F-EDC8-8454-89D27BF24954}"/>
              </a:ext>
            </a:extLst>
          </p:cNvPr>
          <p:cNvSpPr/>
          <p:nvPr/>
        </p:nvSpPr>
        <p:spPr>
          <a:xfrm>
            <a:off x="11625573" y="4338738"/>
            <a:ext cx="79022" cy="790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7FB4FCE-6D46-8A42-0AD1-4C89BCA2836A}"/>
              </a:ext>
            </a:extLst>
          </p:cNvPr>
          <p:cNvSpPr/>
          <p:nvPr/>
        </p:nvSpPr>
        <p:spPr>
          <a:xfrm>
            <a:off x="11620377" y="4809971"/>
            <a:ext cx="79022" cy="790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1F568D3-F6A5-9CEA-FD1E-09DEF92285C7}"/>
              </a:ext>
            </a:extLst>
          </p:cNvPr>
          <p:cNvSpPr/>
          <p:nvPr/>
        </p:nvSpPr>
        <p:spPr>
          <a:xfrm>
            <a:off x="9727082" y="4623148"/>
            <a:ext cx="79022" cy="790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BDDA1DE-8593-2AEA-0134-2D74FC2CBE0C}"/>
              </a:ext>
            </a:extLst>
          </p:cNvPr>
          <p:cNvSpPr/>
          <p:nvPr/>
        </p:nvSpPr>
        <p:spPr>
          <a:xfrm>
            <a:off x="9732583" y="4231927"/>
            <a:ext cx="79022" cy="790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EB08EE7-6CD8-7123-C263-953DAA592BEB}"/>
              </a:ext>
            </a:extLst>
          </p:cNvPr>
          <p:cNvSpPr/>
          <p:nvPr/>
        </p:nvSpPr>
        <p:spPr>
          <a:xfrm>
            <a:off x="9727082" y="3843373"/>
            <a:ext cx="79022" cy="790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9677F4E-9838-FF64-ADAE-970757CE0A80}"/>
              </a:ext>
            </a:extLst>
          </p:cNvPr>
          <p:cNvSpPr/>
          <p:nvPr/>
        </p:nvSpPr>
        <p:spPr>
          <a:xfrm>
            <a:off x="9732051" y="3437768"/>
            <a:ext cx="79022" cy="790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193BD2B-D21E-1343-6DA0-6F3971610650}"/>
              </a:ext>
            </a:extLst>
          </p:cNvPr>
          <p:cNvSpPr/>
          <p:nvPr/>
        </p:nvSpPr>
        <p:spPr>
          <a:xfrm>
            <a:off x="9665600" y="5634014"/>
            <a:ext cx="79022" cy="7902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0B56E42-85B2-0479-599B-46647B6CC7C1}"/>
              </a:ext>
            </a:extLst>
          </p:cNvPr>
          <p:cNvSpPr/>
          <p:nvPr/>
        </p:nvSpPr>
        <p:spPr>
          <a:xfrm>
            <a:off x="10401481" y="5744375"/>
            <a:ext cx="79022" cy="7902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030DA64-0CD0-3789-002D-543C6D550B73}"/>
              </a:ext>
            </a:extLst>
          </p:cNvPr>
          <p:cNvSpPr/>
          <p:nvPr/>
        </p:nvSpPr>
        <p:spPr>
          <a:xfrm>
            <a:off x="11137362" y="5854736"/>
            <a:ext cx="79022" cy="7902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805B6AE-D08E-3049-E5E0-A23E48EE08C6}"/>
              </a:ext>
            </a:extLst>
          </p:cNvPr>
          <p:cNvSpPr/>
          <p:nvPr/>
        </p:nvSpPr>
        <p:spPr>
          <a:xfrm>
            <a:off x="11850665" y="6057874"/>
            <a:ext cx="79022" cy="7902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0A9ECD00-361F-7FAD-93DC-0D8B8C3720EB}"/>
              </a:ext>
            </a:extLst>
          </p:cNvPr>
          <p:cNvSpPr/>
          <p:nvPr/>
        </p:nvSpPr>
        <p:spPr>
          <a:xfrm>
            <a:off x="11277443" y="4433227"/>
            <a:ext cx="322723" cy="456563"/>
          </a:xfrm>
          <a:custGeom>
            <a:avLst/>
            <a:gdLst>
              <a:gd name="connsiteX0" fmla="*/ 1046 w 310791"/>
              <a:gd name="connsiteY0" fmla="*/ 49705 h 467487"/>
              <a:gd name="connsiteX1" fmla="*/ 188771 w 310791"/>
              <a:gd name="connsiteY1" fmla="*/ 364597 h 467487"/>
              <a:gd name="connsiteX2" fmla="*/ 285661 w 310791"/>
              <a:gd name="connsiteY2" fmla="*/ 461487 h 467487"/>
              <a:gd name="connsiteX3" fmla="*/ 297772 w 310791"/>
              <a:gd name="connsiteY3" fmla="*/ 219262 h 467487"/>
              <a:gd name="connsiteX4" fmla="*/ 122159 w 310791"/>
              <a:gd name="connsiteY4" fmla="*/ 19426 h 467487"/>
              <a:gd name="connsiteX5" fmla="*/ 1046 w 310791"/>
              <a:gd name="connsiteY5" fmla="*/ 49705 h 46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791" h="467487">
                <a:moveTo>
                  <a:pt x="1046" y="49705"/>
                </a:moveTo>
                <a:cubicBezTo>
                  <a:pt x="12148" y="107233"/>
                  <a:pt x="141335" y="295967"/>
                  <a:pt x="188771" y="364597"/>
                </a:cubicBezTo>
                <a:cubicBezTo>
                  <a:pt x="236207" y="433227"/>
                  <a:pt x="267494" y="485709"/>
                  <a:pt x="285661" y="461487"/>
                </a:cubicBezTo>
                <a:cubicBezTo>
                  <a:pt x="303828" y="437265"/>
                  <a:pt x="325022" y="292939"/>
                  <a:pt x="297772" y="219262"/>
                </a:cubicBezTo>
                <a:cubicBezTo>
                  <a:pt x="270522" y="145585"/>
                  <a:pt x="174641" y="50713"/>
                  <a:pt x="122159" y="19426"/>
                </a:cubicBezTo>
                <a:cubicBezTo>
                  <a:pt x="69677" y="-11861"/>
                  <a:pt x="-10056" y="-7823"/>
                  <a:pt x="1046" y="49705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8628FB41-2663-7E4B-DCE1-40900DAD8E4C}"/>
              </a:ext>
            </a:extLst>
          </p:cNvPr>
          <p:cNvSpPr/>
          <p:nvPr/>
        </p:nvSpPr>
        <p:spPr>
          <a:xfrm>
            <a:off x="11193003" y="4377116"/>
            <a:ext cx="253406" cy="137860"/>
          </a:xfrm>
          <a:custGeom>
            <a:avLst/>
            <a:gdLst>
              <a:gd name="connsiteX0" fmla="*/ 3856 w 253406"/>
              <a:gd name="connsiteY0" fmla="*/ 31382 h 137860"/>
              <a:gd name="connsiteX1" fmla="*/ 88635 w 253406"/>
              <a:gd name="connsiteY1" fmla="*/ 128272 h 137860"/>
              <a:gd name="connsiteX2" fmla="*/ 167358 w 253406"/>
              <a:gd name="connsiteY2" fmla="*/ 134328 h 137860"/>
              <a:gd name="connsiteX3" fmla="*/ 246082 w 253406"/>
              <a:gd name="connsiteY3" fmla="*/ 122216 h 137860"/>
              <a:gd name="connsiteX4" fmla="*/ 221859 w 253406"/>
              <a:gd name="connsiteY4" fmla="*/ 7159 h 137860"/>
              <a:gd name="connsiteX5" fmla="*/ 3856 w 253406"/>
              <a:gd name="connsiteY5" fmla="*/ 31382 h 13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3406" h="137860">
                <a:moveTo>
                  <a:pt x="3856" y="31382"/>
                </a:moveTo>
                <a:cubicBezTo>
                  <a:pt x="-18348" y="51567"/>
                  <a:pt x="61385" y="111114"/>
                  <a:pt x="88635" y="128272"/>
                </a:cubicBezTo>
                <a:cubicBezTo>
                  <a:pt x="115885" y="145430"/>
                  <a:pt x="167358" y="134328"/>
                  <a:pt x="167358" y="134328"/>
                </a:cubicBezTo>
                <a:cubicBezTo>
                  <a:pt x="193599" y="133319"/>
                  <a:pt x="236999" y="143411"/>
                  <a:pt x="246082" y="122216"/>
                </a:cubicBezTo>
                <a:cubicBezTo>
                  <a:pt x="255165" y="101021"/>
                  <a:pt x="263239" y="26335"/>
                  <a:pt x="221859" y="7159"/>
                </a:cubicBezTo>
                <a:cubicBezTo>
                  <a:pt x="180479" y="-12017"/>
                  <a:pt x="26060" y="11197"/>
                  <a:pt x="3856" y="3138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A71A3C2-9F4C-EBF6-3EEF-DE86EAF0ACC2}"/>
              </a:ext>
            </a:extLst>
          </p:cNvPr>
          <p:cNvCxnSpPr>
            <a:cxnSpLocks/>
          </p:cNvCxnSpPr>
          <p:nvPr/>
        </p:nvCxnSpPr>
        <p:spPr>
          <a:xfrm>
            <a:off x="9742768" y="4659876"/>
            <a:ext cx="1926389" cy="189061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63E7FC41-E8D9-D54A-D863-779C5F634400}"/>
              </a:ext>
            </a:extLst>
          </p:cNvPr>
          <p:cNvSpPr/>
          <p:nvPr/>
        </p:nvSpPr>
        <p:spPr>
          <a:xfrm>
            <a:off x="10960953" y="4305417"/>
            <a:ext cx="97160" cy="93287"/>
          </a:xfrm>
          <a:custGeom>
            <a:avLst/>
            <a:gdLst>
              <a:gd name="connsiteX0" fmla="*/ 6279 w 97160"/>
              <a:gd name="connsiteY0" fmla="*/ 60692 h 93287"/>
              <a:gd name="connsiteX1" fmla="*/ 97114 w 97160"/>
              <a:gd name="connsiteY1" fmla="*/ 90970 h 93287"/>
              <a:gd name="connsiteX2" fmla="*/ 18391 w 97160"/>
              <a:gd name="connsiteY2" fmla="*/ 135 h 93287"/>
              <a:gd name="connsiteX3" fmla="*/ 6279 w 97160"/>
              <a:gd name="connsiteY3" fmla="*/ 60692 h 93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60" h="93287">
                <a:moveTo>
                  <a:pt x="6279" y="60692"/>
                </a:moveTo>
                <a:cubicBezTo>
                  <a:pt x="19400" y="75831"/>
                  <a:pt x="95095" y="101063"/>
                  <a:pt x="97114" y="90970"/>
                </a:cubicBezTo>
                <a:cubicBezTo>
                  <a:pt x="99133" y="80877"/>
                  <a:pt x="34539" y="3163"/>
                  <a:pt x="18391" y="135"/>
                </a:cubicBezTo>
                <a:cubicBezTo>
                  <a:pt x="2243" y="-2893"/>
                  <a:pt x="-6842" y="45553"/>
                  <a:pt x="6279" y="6069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C95D35-DB21-E43E-C8FF-6C3F1D7BDB65}"/>
              </a:ext>
            </a:extLst>
          </p:cNvPr>
          <p:cNvCxnSpPr>
            <a:cxnSpLocks/>
          </p:cNvCxnSpPr>
          <p:nvPr/>
        </p:nvCxnSpPr>
        <p:spPr>
          <a:xfrm>
            <a:off x="9750510" y="4283212"/>
            <a:ext cx="1918647" cy="96301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C4BD76B8-57A1-BCB6-B57C-327A6D7CF4CA}"/>
              </a:ext>
            </a:extLst>
          </p:cNvPr>
          <p:cNvSpPr/>
          <p:nvPr/>
        </p:nvSpPr>
        <p:spPr>
          <a:xfrm>
            <a:off x="11176873" y="4283592"/>
            <a:ext cx="242574" cy="168067"/>
          </a:xfrm>
          <a:custGeom>
            <a:avLst/>
            <a:gdLst>
              <a:gd name="connsiteX0" fmla="*/ 12994 w 242574"/>
              <a:gd name="connsiteY0" fmla="*/ 50813 h 168067"/>
              <a:gd name="connsiteX1" fmla="*/ 9841 w 242574"/>
              <a:gd name="connsiteY1" fmla="*/ 129641 h 168067"/>
              <a:gd name="connsiteX2" fmla="*/ 60291 w 242574"/>
              <a:gd name="connsiteY2" fmla="*/ 148560 h 168067"/>
              <a:gd name="connsiteX3" fmla="*/ 66597 w 242574"/>
              <a:gd name="connsiteY3" fmla="*/ 60273 h 168067"/>
              <a:gd name="connsiteX4" fmla="*/ 60291 w 242574"/>
              <a:gd name="connsiteY4" fmla="*/ 148560 h 168067"/>
              <a:gd name="connsiteX5" fmla="*/ 120200 w 242574"/>
              <a:gd name="connsiteY5" fmla="*/ 151713 h 168067"/>
              <a:gd name="connsiteX6" fmla="*/ 126506 w 242574"/>
              <a:gd name="connsiteY6" fmla="*/ 66579 h 168067"/>
              <a:gd name="connsiteX7" fmla="*/ 123353 w 242574"/>
              <a:gd name="connsiteY7" fmla="*/ 161172 h 168067"/>
              <a:gd name="connsiteX8" fmla="*/ 180109 w 242574"/>
              <a:gd name="connsiteY8" fmla="*/ 151713 h 168067"/>
              <a:gd name="connsiteX9" fmla="*/ 186415 w 242574"/>
              <a:gd name="connsiteY9" fmla="*/ 79191 h 168067"/>
              <a:gd name="connsiteX10" fmla="*/ 189568 w 242574"/>
              <a:gd name="connsiteY10" fmla="*/ 139100 h 168067"/>
              <a:gd name="connsiteX11" fmla="*/ 227405 w 242574"/>
              <a:gd name="connsiteY11" fmla="*/ 126488 h 168067"/>
              <a:gd name="connsiteX12" fmla="*/ 236865 w 242574"/>
              <a:gd name="connsiteY12" fmla="*/ 66579 h 168067"/>
              <a:gd name="connsiteX13" fmla="*/ 142272 w 242574"/>
              <a:gd name="connsiteY13" fmla="*/ 364 h 168067"/>
              <a:gd name="connsiteX14" fmla="*/ 12994 w 242574"/>
              <a:gd name="connsiteY14" fmla="*/ 50813 h 16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2574" h="168067">
                <a:moveTo>
                  <a:pt x="12994" y="50813"/>
                </a:moveTo>
                <a:cubicBezTo>
                  <a:pt x="-9078" y="72359"/>
                  <a:pt x="1958" y="113350"/>
                  <a:pt x="9841" y="129641"/>
                </a:cubicBezTo>
                <a:cubicBezTo>
                  <a:pt x="17724" y="145932"/>
                  <a:pt x="50832" y="160121"/>
                  <a:pt x="60291" y="148560"/>
                </a:cubicBezTo>
                <a:cubicBezTo>
                  <a:pt x="69750" y="136999"/>
                  <a:pt x="66597" y="60273"/>
                  <a:pt x="66597" y="60273"/>
                </a:cubicBezTo>
                <a:cubicBezTo>
                  <a:pt x="66597" y="60273"/>
                  <a:pt x="51357" y="133320"/>
                  <a:pt x="60291" y="148560"/>
                </a:cubicBezTo>
                <a:cubicBezTo>
                  <a:pt x="69225" y="163800"/>
                  <a:pt x="109164" y="165377"/>
                  <a:pt x="120200" y="151713"/>
                </a:cubicBezTo>
                <a:cubicBezTo>
                  <a:pt x="131236" y="138049"/>
                  <a:pt x="125981" y="65003"/>
                  <a:pt x="126506" y="66579"/>
                </a:cubicBezTo>
                <a:cubicBezTo>
                  <a:pt x="127032" y="68156"/>
                  <a:pt x="114419" y="146983"/>
                  <a:pt x="123353" y="161172"/>
                </a:cubicBezTo>
                <a:cubicBezTo>
                  <a:pt x="132287" y="175361"/>
                  <a:pt x="169599" y="165376"/>
                  <a:pt x="180109" y="151713"/>
                </a:cubicBezTo>
                <a:cubicBezTo>
                  <a:pt x="190619" y="138050"/>
                  <a:pt x="184839" y="81293"/>
                  <a:pt x="186415" y="79191"/>
                </a:cubicBezTo>
                <a:cubicBezTo>
                  <a:pt x="187991" y="77089"/>
                  <a:pt x="182736" y="131217"/>
                  <a:pt x="189568" y="139100"/>
                </a:cubicBezTo>
                <a:cubicBezTo>
                  <a:pt x="196400" y="146983"/>
                  <a:pt x="219522" y="138575"/>
                  <a:pt x="227405" y="126488"/>
                </a:cubicBezTo>
                <a:cubicBezTo>
                  <a:pt x="235288" y="114401"/>
                  <a:pt x="251054" y="87600"/>
                  <a:pt x="236865" y="66579"/>
                </a:cubicBezTo>
                <a:cubicBezTo>
                  <a:pt x="222676" y="45558"/>
                  <a:pt x="183262" y="4568"/>
                  <a:pt x="142272" y="364"/>
                </a:cubicBezTo>
                <a:cubicBezTo>
                  <a:pt x="101282" y="-3840"/>
                  <a:pt x="35066" y="29267"/>
                  <a:pt x="12994" y="5081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B87B226D-1FCF-AD52-6B57-845BA8AC10A4}"/>
              </a:ext>
            </a:extLst>
          </p:cNvPr>
          <p:cNvSpPr/>
          <p:nvPr/>
        </p:nvSpPr>
        <p:spPr>
          <a:xfrm rot="21384568">
            <a:off x="10809931" y="4364807"/>
            <a:ext cx="201833" cy="152910"/>
          </a:xfrm>
          <a:custGeom>
            <a:avLst/>
            <a:gdLst>
              <a:gd name="connsiteX0" fmla="*/ 5975 w 201833"/>
              <a:gd name="connsiteY0" fmla="*/ 29324 h 152910"/>
              <a:gd name="connsiteX1" fmla="*/ 56775 w 201833"/>
              <a:gd name="connsiteY1" fmla="*/ 126306 h 152910"/>
              <a:gd name="connsiteX2" fmla="*/ 172229 w 201833"/>
              <a:gd name="connsiteY2" fmla="*/ 144778 h 152910"/>
              <a:gd name="connsiteX3" fmla="*/ 190702 w 201833"/>
              <a:gd name="connsiteY3" fmla="*/ 10851 h 152910"/>
              <a:gd name="connsiteX4" fmla="*/ 5975 w 201833"/>
              <a:gd name="connsiteY4" fmla="*/ 29324 h 152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833" h="152910">
                <a:moveTo>
                  <a:pt x="5975" y="29324"/>
                </a:moveTo>
                <a:cubicBezTo>
                  <a:pt x="-16346" y="48566"/>
                  <a:pt x="29066" y="107064"/>
                  <a:pt x="56775" y="126306"/>
                </a:cubicBezTo>
                <a:cubicBezTo>
                  <a:pt x="84484" y="145548"/>
                  <a:pt x="149908" y="164020"/>
                  <a:pt x="172229" y="144778"/>
                </a:cubicBezTo>
                <a:cubicBezTo>
                  <a:pt x="194550" y="125536"/>
                  <a:pt x="215332" y="36251"/>
                  <a:pt x="190702" y="10851"/>
                </a:cubicBezTo>
                <a:cubicBezTo>
                  <a:pt x="166072" y="-14549"/>
                  <a:pt x="28296" y="10082"/>
                  <a:pt x="5975" y="29324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E26995DC-3316-3735-A465-F6560CC126F2}"/>
              </a:ext>
            </a:extLst>
          </p:cNvPr>
          <p:cNvSpPr/>
          <p:nvPr/>
        </p:nvSpPr>
        <p:spPr>
          <a:xfrm>
            <a:off x="10803731" y="4279118"/>
            <a:ext cx="175813" cy="147632"/>
          </a:xfrm>
          <a:custGeom>
            <a:avLst/>
            <a:gdLst>
              <a:gd name="connsiteX0" fmla="*/ 30279 w 175813"/>
              <a:gd name="connsiteY0" fmla="*/ 25318 h 147632"/>
              <a:gd name="connsiteX1" fmla="*/ 0 w 175813"/>
              <a:gd name="connsiteY1" fmla="*/ 97985 h 147632"/>
              <a:gd name="connsiteX2" fmla="*/ 30279 w 175813"/>
              <a:gd name="connsiteY2" fmla="*/ 128263 h 147632"/>
              <a:gd name="connsiteX3" fmla="*/ 54501 w 175813"/>
              <a:gd name="connsiteY3" fmla="*/ 79818 h 147632"/>
              <a:gd name="connsiteX4" fmla="*/ 42390 w 175813"/>
              <a:gd name="connsiteY4" fmla="*/ 134319 h 147632"/>
              <a:gd name="connsiteX5" fmla="*/ 84779 w 175813"/>
              <a:gd name="connsiteY5" fmla="*/ 134319 h 147632"/>
              <a:gd name="connsiteX6" fmla="*/ 102946 w 175813"/>
              <a:gd name="connsiteY6" fmla="*/ 85874 h 147632"/>
              <a:gd name="connsiteX7" fmla="*/ 78724 w 175813"/>
              <a:gd name="connsiteY7" fmla="*/ 146430 h 147632"/>
              <a:gd name="connsiteX8" fmla="*/ 139280 w 175813"/>
              <a:gd name="connsiteY8" fmla="*/ 122208 h 147632"/>
              <a:gd name="connsiteX9" fmla="*/ 169558 w 175813"/>
              <a:gd name="connsiteY9" fmla="*/ 73763 h 147632"/>
              <a:gd name="connsiteX10" fmla="*/ 169558 w 175813"/>
              <a:gd name="connsiteY10" fmla="*/ 25318 h 147632"/>
              <a:gd name="connsiteX11" fmla="*/ 102946 w 175813"/>
              <a:gd name="connsiteY11" fmla="*/ 1095 h 147632"/>
              <a:gd name="connsiteX12" fmla="*/ 30279 w 175813"/>
              <a:gd name="connsiteY12" fmla="*/ 25318 h 147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5813" h="147632">
                <a:moveTo>
                  <a:pt x="30279" y="25318"/>
                </a:moveTo>
                <a:cubicBezTo>
                  <a:pt x="13121" y="41466"/>
                  <a:pt x="0" y="80828"/>
                  <a:pt x="0" y="97985"/>
                </a:cubicBezTo>
                <a:cubicBezTo>
                  <a:pt x="0" y="115142"/>
                  <a:pt x="21196" y="131291"/>
                  <a:pt x="30279" y="128263"/>
                </a:cubicBezTo>
                <a:cubicBezTo>
                  <a:pt x="39362" y="125235"/>
                  <a:pt x="52483" y="78809"/>
                  <a:pt x="54501" y="79818"/>
                </a:cubicBezTo>
                <a:cubicBezTo>
                  <a:pt x="56520" y="80827"/>
                  <a:pt x="37344" y="125236"/>
                  <a:pt x="42390" y="134319"/>
                </a:cubicBezTo>
                <a:cubicBezTo>
                  <a:pt x="47436" y="143403"/>
                  <a:pt x="74686" y="142393"/>
                  <a:pt x="84779" y="134319"/>
                </a:cubicBezTo>
                <a:cubicBezTo>
                  <a:pt x="94872" y="126245"/>
                  <a:pt x="103955" y="83856"/>
                  <a:pt x="102946" y="85874"/>
                </a:cubicBezTo>
                <a:cubicBezTo>
                  <a:pt x="101937" y="87892"/>
                  <a:pt x="72668" y="140374"/>
                  <a:pt x="78724" y="146430"/>
                </a:cubicBezTo>
                <a:cubicBezTo>
                  <a:pt x="84780" y="152486"/>
                  <a:pt x="124141" y="134319"/>
                  <a:pt x="139280" y="122208"/>
                </a:cubicBezTo>
                <a:cubicBezTo>
                  <a:pt x="154419" y="110097"/>
                  <a:pt x="164512" y="89911"/>
                  <a:pt x="169558" y="73763"/>
                </a:cubicBezTo>
                <a:cubicBezTo>
                  <a:pt x="174604" y="57615"/>
                  <a:pt x="180660" y="37429"/>
                  <a:pt x="169558" y="25318"/>
                </a:cubicBezTo>
                <a:cubicBezTo>
                  <a:pt x="158456" y="13207"/>
                  <a:pt x="129187" y="6141"/>
                  <a:pt x="102946" y="1095"/>
                </a:cubicBezTo>
                <a:cubicBezTo>
                  <a:pt x="76705" y="-3951"/>
                  <a:pt x="47437" y="9170"/>
                  <a:pt x="30279" y="25318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757D13F-88CF-A3EA-D7B9-50CAF9CD50F9}"/>
              </a:ext>
            </a:extLst>
          </p:cNvPr>
          <p:cNvGrpSpPr/>
          <p:nvPr/>
        </p:nvGrpSpPr>
        <p:grpSpPr>
          <a:xfrm>
            <a:off x="-3227482" y="4708490"/>
            <a:ext cx="12669162" cy="2651248"/>
            <a:chOff x="-3201634" y="4930745"/>
            <a:chExt cx="12669162" cy="2651248"/>
          </a:xfrm>
        </p:grpSpPr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C15ACED4-0A10-6112-035F-A1DB8E09550C}"/>
                </a:ext>
              </a:extLst>
            </p:cNvPr>
            <p:cNvGrpSpPr/>
            <p:nvPr/>
          </p:nvGrpSpPr>
          <p:grpSpPr>
            <a:xfrm>
              <a:off x="-577788" y="4930745"/>
              <a:ext cx="9966740" cy="2630497"/>
              <a:chOff x="-577788" y="4930745"/>
              <a:chExt cx="9966740" cy="2630497"/>
            </a:xfrm>
          </p:grpSpPr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0F9B7BE1-542B-C7F0-232F-BA08744041FA}"/>
                  </a:ext>
                </a:extLst>
              </p:cNvPr>
              <p:cNvSpPr/>
              <p:nvPr/>
            </p:nvSpPr>
            <p:spPr>
              <a:xfrm>
                <a:off x="-577788" y="4930745"/>
                <a:ext cx="9966740" cy="2241773"/>
              </a:xfrm>
              <a:custGeom>
                <a:avLst/>
                <a:gdLst>
                  <a:gd name="connsiteX0" fmla="*/ 611423 w 9937405"/>
                  <a:gd name="connsiteY0" fmla="*/ 1552229 h 2026757"/>
                  <a:gd name="connsiteX1" fmla="*/ 2218550 w 9937405"/>
                  <a:gd name="connsiteY1" fmla="*/ 1427538 h 2026757"/>
                  <a:gd name="connsiteX2" fmla="*/ 2731168 w 9937405"/>
                  <a:gd name="connsiteY2" fmla="*/ 1316701 h 2026757"/>
                  <a:gd name="connsiteX3" fmla="*/ 5820732 w 9937405"/>
                  <a:gd name="connsiteY3" fmla="*/ 901065 h 2026757"/>
                  <a:gd name="connsiteX4" fmla="*/ 7926623 w 9937405"/>
                  <a:gd name="connsiteY4" fmla="*/ 499283 h 2026757"/>
                  <a:gd name="connsiteX5" fmla="*/ 9727713 w 9937405"/>
                  <a:gd name="connsiteY5" fmla="*/ 520 h 2026757"/>
                  <a:gd name="connsiteX6" fmla="*/ 9769277 w 9937405"/>
                  <a:gd name="connsiteY6" fmla="*/ 596265 h 2026757"/>
                  <a:gd name="connsiteX7" fmla="*/ 8550077 w 9937405"/>
                  <a:gd name="connsiteY7" fmla="*/ 1233574 h 2026757"/>
                  <a:gd name="connsiteX8" fmla="*/ 6194804 w 9937405"/>
                  <a:gd name="connsiteY8" fmla="*/ 1940156 h 2026757"/>
                  <a:gd name="connsiteX9" fmla="*/ 431313 w 9937405"/>
                  <a:gd name="connsiteY9" fmla="*/ 1967865 h 2026757"/>
                  <a:gd name="connsiteX10" fmla="*/ 611423 w 9937405"/>
                  <a:gd name="connsiteY10" fmla="*/ 1552229 h 2026757"/>
                  <a:gd name="connsiteX0" fmla="*/ 611423 w 9888396"/>
                  <a:gd name="connsiteY0" fmla="*/ 1553395 h 2027923"/>
                  <a:gd name="connsiteX1" fmla="*/ 2218550 w 9888396"/>
                  <a:gd name="connsiteY1" fmla="*/ 1428704 h 2027923"/>
                  <a:gd name="connsiteX2" fmla="*/ 2731168 w 9888396"/>
                  <a:gd name="connsiteY2" fmla="*/ 1317867 h 2027923"/>
                  <a:gd name="connsiteX3" fmla="*/ 5820732 w 9888396"/>
                  <a:gd name="connsiteY3" fmla="*/ 902231 h 2027923"/>
                  <a:gd name="connsiteX4" fmla="*/ 7926623 w 9888396"/>
                  <a:gd name="connsiteY4" fmla="*/ 500449 h 2027923"/>
                  <a:gd name="connsiteX5" fmla="*/ 9727713 w 9888396"/>
                  <a:gd name="connsiteY5" fmla="*/ 1686 h 2027923"/>
                  <a:gd name="connsiteX6" fmla="*/ 9769277 w 9888396"/>
                  <a:gd name="connsiteY6" fmla="*/ 597431 h 2027923"/>
                  <a:gd name="connsiteX7" fmla="*/ 8550077 w 9888396"/>
                  <a:gd name="connsiteY7" fmla="*/ 1234740 h 2027923"/>
                  <a:gd name="connsiteX8" fmla="*/ 6194804 w 9888396"/>
                  <a:gd name="connsiteY8" fmla="*/ 1941322 h 2027923"/>
                  <a:gd name="connsiteX9" fmla="*/ 431313 w 9888396"/>
                  <a:gd name="connsiteY9" fmla="*/ 1969031 h 2027923"/>
                  <a:gd name="connsiteX10" fmla="*/ 611423 w 9888396"/>
                  <a:gd name="connsiteY10" fmla="*/ 1553395 h 2027923"/>
                  <a:gd name="connsiteX0" fmla="*/ 576556 w 9853529"/>
                  <a:gd name="connsiteY0" fmla="*/ 1553395 h 2126834"/>
                  <a:gd name="connsiteX1" fmla="*/ 2183683 w 9853529"/>
                  <a:gd name="connsiteY1" fmla="*/ 1428704 h 2126834"/>
                  <a:gd name="connsiteX2" fmla="*/ 2696301 w 9853529"/>
                  <a:gd name="connsiteY2" fmla="*/ 1317867 h 2126834"/>
                  <a:gd name="connsiteX3" fmla="*/ 5785865 w 9853529"/>
                  <a:gd name="connsiteY3" fmla="*/ 902231 h 2126834"/>
                  <a:gd name="connsiteX4" fmla="*/ 7891756 w 9853529"/>
                  <a:gd name="connsiteY4" fmla="*/ 500449 h 2126834"/>
                  <a:gd name="connsiteX5" fmla="*/ 9692846 w 9853529"/>
                  <a:gd name="connsiteY5" fmla="*/ 1686 h 2126834"/>
                  <a:gd name="connsiteX6" fmla="*/ 9734410 w 9853529"/>
                  <a:gd name="connsiteY6" fmla="*/ 597431 h 2126834"/>
                  <a:gd name="connsiteX7" fmla="*/ 8515210 w 9853529"/>
                  <a:gd name="connsiteY7" fmla="*/ 1234740 h 2126834"/>
                  <a:gd name="connsiteX8" fmla="*/ 5661173 w 9853529"/>
                  <a:gd name="connsiteY8" fmla="*/ 2079867 h 2126834"/>
                  <a:gd name="connsiteX9" fmla="*/ 396446 w 9853529"/>
                  <a:gd name="connsiteY9" fmla="*/ 1969031 h 2126834"/>
                  <a:gd name="connsiteX10" fmla="*/ 576556 w 9853529"/>
                  <a:gd name="connsiteY10" fmla="*/ 1553395 h 2126834"/>
                  <a:gd name="connsiteX0" fmla="*/ 619354 w 9896327"/>
                  <a:gd name="connsiteY0" fmla="*/ 1553395 h 2172713"/>
                  <a:gd name="connsiteX1" fmla="*/ 2226481 w 9896327"/>
                  <a:gd name="connsiteY1" fmla="*/ 1428704 h 2172713"/>
                  <a:gd name="connsiteX2" fmla="*/ 2739099 w 9896327"/>
                  <a:gd name="connsiteY2" fmla="*/ 1317867 h 2172713"/>
                  <a:gd name="connsiteX3" fmla="*/ 5828663 w 9896327"/>
                  <a:gd name="connsiteY3" fmla="*/ 902231 h 2172713"/>
                  <a:gd name="connsiteX4" fmla="*/ 7934554 w 9896327"/>
                  <a:gd name="connsiteY4" fmla="*/ 500449 h 2172713"/>
                  <a:gd name="connsiteX5" fmla="*/ 9735644 w 9896327"/>
                  <a:gd name="connsiteY5" fmla="*/ 1686 h 2172713"/>
                  <a:gd name="connsiteX6" fmla="*/ 9777208 w 9896327"/>
                  <a:gd name="connsiteY6" fmla="*/ 597431 h 2172713"/>
                  <a:gd name="connsiteX7" fmla="*/ 8558008 w 9896327"/>
                  <a:gd name="connsiteY7" fmla="*/ 1234740 h 2172713"/>
                  <a:gd name="connsiteX8" fmla="*/ 5703971 w 9896327"/>
                  <a:gd name="connsiteY8" fmla="*/ 2079867 h 2172713"/>
                  <a:gd name="connsiteX9" fmla="*/ 383825 w 9896327"/>
                  <a:gd name="connsiteY9" fmla="*/ 2107577 h 2172713"/>
                  <a:gd name="connsiteX10" fmla="*/ 619354 w 9896327"/>
                  <a:gd name="connsiteY10" fmla="*/ 1553395 h 2172713"/>
                  <a:gd name="connsiteX0" fmla="*/ 619354 w 9966740"/>
                  <a:gd name="connsiteY0" fmla="*/ 1622455 h 2241773"/>
                  <a:gd name="connsiteX1" fmla="*/ 2226481 w 9966740"/>
                  <a:gd name="connsiteY1" fmla="*/ 1497764 h 2241773"/>
                  <a:gd name="connsiteX2" fmla="*/ 2739099 w 9966740"/>
                  <a:gd name="connsiteY2" fmla="*/ 1386927 h 2241773"/>
                  <a:gd name="connsiteX3" fmla="*/ 5828663 w 9966740"/>
                  <a:gd name="connsiteY3" fmla="*/ 971291 h 2241773"/>
                  <a:gd name="connsiteX4" fmla="*/ 7934554 w 9966740"/>
                  <a:gd name="connsiteY4" fmla="*/ 569509 h 2241773"/>
                  <a:gd name="connsiteX5" fmla="*/ 9860334 w 9966740"/>
                  <a:gd name="connsiteY5" fmla="*/ 1474 h 2241773"/>
                  <a:gd name="connsiteX6" fmla="*/ 9777208 w 9966740"/>
                  <a:gd name="connsiteY6" fmla="*/ 666491 h 2241773"/>
                  <a:gd name="connsiteX7" fmla="*/ 8558008 w 9966740"/>
                  <a:gd name="connsiteY7" fmla="*/ 1303800 h 2241773"/>
                  <a:gd name="connsiteX8" fmla="*/ 5703971 w 9966740"/>
                  <a:gd name="connsiteY8" fmla="*/ 2148927 h 2241773"/>
                  <a:gd name="connsiteX9" fmla="*/ 383825 w 9966740"/>
                  <a:gd name="connsiteY9" fmla="*/ 2176637 h 2241773"/>
                  <a:gd name="connsiteX10" fmla="*/ 619354 w 9966740"/>
                  <a:gd name="connsiteY10" fmla="*/ 1622455 h 2241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66740" h="2241773">
                    <a:moveTo>
                      <a:pt x="619354" y="1622455"/>
                    </a:moveTo>
                    <a:cubicBezTo>
                      <a:pt x="926463" y="1509310"/>
                      <a:pt x="1873190" y="1537019"/>
                      <a:pt x="2226481" y="1497764"/>
                    </a:cubicBezTo>
                    <a:cubicBezTo>
                      <a:pt x="2579772" y="1458509"/>
                      <a:pt x="2138735" y="1474672"/>
                      <a:pt x="2739099" y="1386927"/>
                    </a:cubicBezTo>
                    <a:cubicBezTo>
                      <a:pt x="3339463" y="1299182"/>
                      <a:pt x="4962754" y="1107527"/>
                      <a:pt x="5828663" y="971291"/>
                    </a:cubicBezTo>
                    <a:cubicBezTo>
                      <a:pt x="6694572" y="835055"/>
                      <a:pt x="7262609" y="731145"/>
                      <a:pt x="7934554" y="569509"/>
                    </a:cubicBezTo>
                    <a:cubicBezTo>
                      <a:pt x="8606499" y="407873"/>
                      <a:pt x="9691770" y="-28544"/>
                      <a:pt x="9860334" y="1474"/>
                    </a:cubicBezTo>
                    <a:cubicBezTo>
                      <a:pt x="10028898" y="31492"/>
                      <a:pt x="9994262" y="449437"/>
                      <a:pt x="9777208" y="666491"/>
                    </a:cubicBezTo>
                    <a:cubicBezTo>
                      <a:pt x="9560154" y="883545"/>
                      <a:pt x="9236881" y="1056727"/>
                      <a:pt x="8558008" y="1303800"/>
                    </a:cubicBezTo>
                    <a:cubicBezTo>
                      <a:pt x="7879135" y="1550873"/>
                      <a:pt x="7057098" y="2026545"/>
                      <a:pt x="5703971" y="2148927"/>
                    </a:cubicBezTo>
                    <a:cubicBezTo>
                      <a:pt x="4350844" y="2271309"/>
                      <a:pt x="1231261" y="2264382"/>
                      <a:pt x="383825" y="2176637"/>
                    </a:cubicBezTo>
                    <a:cubicBezTo>
                      <a:pt x="-463611" y="2088892"/>
                      <a:pt x="312245" y="1735601"/>
                      <a:pt x="619354" y="1622455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EB9FBCF-20BA-F6DD-A66C-4E7D4FB4820B}"/>
                  </a:ext>
                </a:extLst>
              </p:cNvPr>
              <p:cNvGrpSpPr/>
              <p:nvPr/>
            </p:nvGrpSpPr>
            <p:grpSpPr>
              <a:xfrm>
                <a:off x="7287676" y="5500254"/>
                <a:ext cx="692544" cy="778665"/>
                <a:chOff x="7287676" y="5500254"/>
                <a:chExt cx="692544" cy="778665"/>
              </a:xfrm>
            </p:grpSpPr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7344ABAC-9FF7-1505-F8F6-E1D054603858}"/>
                    </a:ext>
                  </a:extLst>
                </p:cNvPr>
                <p:cNvCxnSpPr>
                  <a:cxnSpLocks/>
                  <a:stCxn id="206" idx="4"/>
                  <a:endCxn id="206" idx="7"/>
                </p:cNvCxnSpPr>
                <p:nvPr/>
              </p:nvCxnSpPr>
              <p:spPr>
                <a:xfrm>
                  <a:off x="7356766" y="5500254"/>
                  <a:ext cx="623454" cy="734291"/>
                </a:xfrm>
                <a:prstGeom prst="line">
                  <a:avLst/>
                </a:prstGeom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7A87A76E-F674-FF6D-5F7E-8842DCD1C48A}"/>
                    </a:ext>
                  </a:extLst>
                </p:cNvPr>
                <p:cNvCxnSpPr/>
                <p:nvPr/>
              </p:nvCxnSpPr>
              <p:spPr>
                <a:xfrm>
                  <a:off x="7287676" y="5544628"/>
                  <a:ext cx="623454" cy="734291"/>
                </a:xfrm>
                <a:prstGeom prst="line">
                  <a:avLst/>
                </a:prstGeom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40BFC000-005E-8852-AA87-C133860B2A3D}"/>
                  </a:ext>
                </a:extLst>
              </p:cNvPr>
              <p:cNvGrpSpPr/>
              <p:nvPr/>
            </p:nvGrpSpPr>
            <p:grpSpPr>
              <a:xfrm>
                <a:off x="8549155" y="5141430"/>
                <a:ext cx="572941" cy="681968"/>
                <a:chOff x="7287676" y="5486398"/>
                <a:chExt cx="692543" cy="792521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1C26B8AC-B358-D11C-CB16-55AD2A9CAD3E}"/>
                    </a:ext>
                  </a:extLst>
                </p:cNvPr>
                <p:cNvCxnSpPr/>
                <p:nvPr/>
              </p:nvCxnSpPr>
              <p:spPr>
                <a:xfrm>
                  <a:off x="7356765" y="5486398"/>
                  <a:ext cx="623454" cy="734291"/>
                </a:xfrm>
                <a:prstGeom prst="line">
                  <a:avLst/>
                </a:prstGeom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303AC2A6-4757-8E77-BE8D-CA67B8F76BE2}"/>
                    </a:ext>
                  </a:extLst>
                </p:cNvPr>
                <p:cNvCxnSpPr/>
                <p:nvPr/>
              </p:nvCxnSpPr>
              <p:spPr>
                <a:xfrm>
                  <a:off x="7287676" y="5544628"/>
                  <a:ext cx="623454" cy="734291"/>
                </a:xfrm>
                <a:prstGeom prst="line">
                  <a:avLst/>
                </a:prstGeom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B0788C2F-537B-9584-EF5D-196195B412E0}"/>
                  </a:ext>
                </a:extLst>
              </p:cNvPr>
              <p:cNvGrpSpPr/>
              <p:nvPr/>
            </p:nvGrpSpPr>
            <p:grpSpPr>
              <a:xfrm>
                <a:off x="5491477" y="5809167"/>
                <a:ext cx="754818" cy="1094487"/>
                <a:chOff x="7287676" y="5486398"/>
                <a:chExt cx="692543" cy="792521"/>
              </a:xfrm>
            </p:grpSpPr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304ECCEC-410D-1276-86E0-20546B791872}"/>
                    </a:ext>
                  </a:extLst>
                </p:cNvPr>
                <p:cNvCxnSpPr/>
                <p:nvPr/>
              </p:nvCxnSpPr>
              <p:spPr>
                <a:xfrm>
                  <a:off x="7356765" y="5486398"/>
                  <a:ext cx="623454" cy="734291"/>
                </a:xfrm>
                <a:prstGeom prst="line">
                  <a:avLst/>
                </a:prstGeom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5EB25EA9-8211-4D98-89DA-7DDC19ADCCC5}"/>
                    </a:ext>
                  </a:extLst>
                </p:cNvPr>
                <p:cNvCxnSpPr/>
                <p:nvPr/>
              </p:nvCxnSpPr>
              <p:spPr>
                <a:xfrm>
                  <a:off x="7287676" y="5544628"/>
                  <a:ext cx="623454" cy="734291"/>
                </a:xfrm>
                <a:prstGeom prst="line">
                  <a:avLst/>
                </a:prstGeom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5210086E-EB7D-9D8D-3AE5-C3FC81506965}"/>
                  </a:ext>
                </a:extLst>
              </p:cNvPr>
              <p:cNvGrpSpPr/>
              <p:nvPr/>
            </p:nvGrpSpPr>
            <p:grpSpPr>
              <a:xfrm>
                <a:off x="3662105" y="6114836"/>
                <a:ext cx="768673" cy="1066777"/>
                <a:chOff x="7274964" y="5486398"/>
                <a:chExt cx="705255" cy="772456"/>
              </a:xfrm>
            </p:grpSpPr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10773081-D7D5-01B0-0F29-0E6632F35720}"/>
                    </a:ext>
                  </a:extLst>
                </p:cNvPr>
                <p:cNvCxnSpPr/>
                <p:nvPr/>
              </p:nvCxnSpPr>
              <p:spPr>
                <a:xfrm>
                  <a:off x="7356765" y="5486398"/>
                  <a:ext cx="623454" cy="734291"/>
                </a:xfrm>
                <a:prstGeom prst="line">
                  <a:avLst/>
                </a:prstGeom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AD9F8B35-0C22-2B1F-0536-A32B95EBCE41}"/>
                    </a:ext>
                  </a:extLst>
                </p:cNvPr>
                <p:cNvCxnSpPr/>
                <p:nvPr/>
              </p:nvCxnSpPr>
              <p:spPr>
                <a:xfrm>
                  <a:off x="7274964" y="5524563"/>
                  <a:ext cx="623454" cy="734291"/>
                </a:xfrm>
                <a:prstGeom prst="line">
                  <a:avLst/>
                </a:prstGeom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4101BD91-FFA4-614B-91C4-F327745671E0}"/>
                  </a:ext>
                </a:extLst>
              </p:cNvPr>
              <p:cNvGrpSpPr/>
              <p:nvPr/>
            </p:nvGrpSpPr>
            <p:grpSpPr>
              <a:xfrm>
                <a:off x="1815280" y="6377422"/>
                <a:ext cx="768673" cy="1052923"/>
                <a:chOff x="7274964" y="5486398"/>
                <a:chExt cx="705255" cy="762424"/>
              </a:xfrm>
            </p:grpSpPr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DFF41A11-305F-BCAD-AC10-EF14540B4938}"/>
                    </a:ext>
                  </a:extLst>
                </p:cNvPr>
                <p:cNvCxnSpPr/>
                <p:nvPr/>
              </p:nvCxnSpPr>
              <p:spPr>
                <a:xfrm>
                  <a:off x="7356765" y="5486398"/>
                  <a:ext cx="623454" cy="734291"/>
                </a:xfrm>
                <a:prstGeom prst="line">
                  <a:avLst/>
                </a:prstGeom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09E77441-06A5-CBCF-0A97-CEDFB03D4BEE}"/>
                    </a:ext>
                  </a:extLst>
                </p:cNvPr>
                <p:cNvCxnSpPr/>
                <p:nvPr/>
              </p:nvCxnSpPr>
              <p:spPr>
                <a:xfrm>
                  <a:off x="7274964" y="5514531"/>
                  <a:ext cx="623454" cy="734291"/>
                </a:xfrm>
                <a:prstGeom prst="line">
                  <a:avLst/>
                </a:prstGeom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57640B7E-C161-2EED-7811-A766CFE35118}"/>
                  </a:ext>
                </a:extLst>
              </p:cNvPr>
              <p:cNvGrpSpPr/>
              <p:nvPr/>
            </p:nvGrpSpPr>
            <p:grpSpPr>
              <a:xfrm>
                <a:off x="249568" y="6508319"/>
                <a:ext cx="768673" cy="1052923"/>
                <a:chOff x="7274964" y="5486398"/>
                <a:chExt cx="705255" cy="762424"/>
              </a:xfrm>
            </p:grpSpPr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C789A299-D660-E1CA-8AA7-48DD78E31835}"/>
                    </a:ext>
                  </a:extLst>
                </p:cNvPr>
                <p:cNvCxnSpPr/>
                <p:nvPr/>
              </p:nvCxnSpPr>
              <p:spPr>
                <a:xfrm>
                  <a:off x="7356765" y="5486398"/>
                  <a:ext cx="623454" cy="734291"/>
                </a:xfrm>
                <a:prstGeom prst="line">
                  <a:avLst/>
                </a:prstGeom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12004EE5-7C1E-4DA0-1C28-7C02D265D884}"/>
                    </a:ext>
                  </a:extLst>
                </p:cNvPr>
                <p:cNvCxnSpPr/>
                <p:nvPr/>
              </p:nvCxnSpPr>
              <p:spPr>
                <a:xfrm>
                  <a:off x="7274964" y="5514531"/>
                  <a:ext cx="623454" cy="734291"/>
                </a:xfrm>
                <a:prstGeom prst="line">
                  <a:avLst/>
                </a:prstGeom>
                <a:ln w="762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578D4601-235D-8353-ADB3-6DF7D180AF13}"/>
                </a:ext>
              </a:extLst>
            </p:cNvPr>
            <p:cNvSpPr/>
            <p:nvPr/>
          </p:nvSpPr>
          <p:spPr>
            <a:xfrm rot="21131161" flipV="1">
              <a:off x="-3201634" y="5058784"/>
              <a:ext cx="12626703" cy="1160564"/>
            </a:xfrm>
            <a:prstGeom prst="arc">
              <a:avLst>
                <a:gd name="adj1" fmla="val 11180086"/>
                <a:gd name="adj2" fmla="val 21557638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Arc 204">
              <a:extLst>
                <a:ext uri="{FF2B5EF4-FFF2-40B4-BE49-F238E27FC236}">
                  <a16:creationId xmlns:a16="http://schemas.microsoft.com/office/drawing/2014/main" id="{F62D145A-3E56-F106-0B20-0EE3F6AA75D8}"/>
                </a:ext>
              </a:extLst>
            </p:cNvPr>
            <p:cNvSpPr/>
            <p:nvPr/>
          </p:nvSpPr>
          <p:spPr>
            <a:xfrm rot="20883780" flipV="1">
              <a:off x="-3159175" y="5808368"/>
              <a:ext cx="12626703" cy="1773625"/>
            </a:xfrm>
            <a:prstGeom prst="arc">
              <a:avLst>
                <a:gd name="adj1" fmla="val 11595872"/>
                <a:gd name="adj2" fmla="val 21544204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D487CC5-C902-F64B-B1AB-448E22F1BD6A}"/>
              </a:ext>
            </a:extLst>
          </p:cNvPr>
          <p:cNvSpPr/>
          <p:nvPr/>
        </p:nvSpPr>
        <p:spPr>
          <a:xfrm>
            <a:off x="9256969" y="2050473"/>
            <a:ext cx="96936" cy="40469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Cube 236">
            <a:extLst>
              <a:ext uri="{FF2B5EF4-FFF2-40B4-BE49-F238E27FC236}">
                <a16:creationId xmlns:a16="http://schemas.microsoft.com/office/drawing/2014/main" id="{24242213-AAE9-012D-A2EC-4DB68ADC27A1}"/>
              </a:ext>
            </a:extLst>
          </p:cNvPr>
          <p:cNvSpPr/>
          <p:nvPr/>
        </p:nvSpPr>
        <p:spPr>
          <a:xfrm>
            <a:off x="5896485" y="1863216"/>
            <a:ext cx="77644" cy="2651760"/>
          </a:xfrm>
          <a:prstGeom prst="cube">
            <a:avLst>
              <a:gd name="adj" fmla="val 28118"/>
            </a:avLst>
          </a:prstGeom>
          <a:solidFill>
            <a:srgbClr val="9A663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Cube 237">
            <a:extLst>
              <a:ext uri="{FF2B5EF4-FFF2-40B4-BE49-F238E27FC236}">
                <a16:creationId xmlns:a16="http://schemas.microsoft.com/office/drawing/2014/main" id="{B8269BFA-780E-C407-E8F7-44543BBCAD26}"/>
              </a:ext>
            </a:extLst>
          </p:cNvPr>
          <p:cNvSpPr/>
          <p:nvPr/>
        </p:nvSpPr>
        <p:spPr>
          <a:xfrm>
            <a:off x="4308197" y="2115586"/>
            <a:ext cx="45719" cy="2103120"/>
          </a:xfrm>
          <a:prstGeom prst="cube">
            <a:avLst>
              <a:gd name="adj" fmla="val 28118"/>
            </a:avLst>
          </a:prstGeom>
          <a:solidFill>
            <a:srgbClr val="9A663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Cube 238">
            <a:extLst>
              <a:ext uri="{FF2B5EF4-FFF2-40B4-BE49-F238E27FC236}">
                <a16:creationId xmlns:a16="http://schemas.microsoft.com/office/drawing/2014/main" id="{1D396B8A-BB5D-8E66-6693-1159B4ED8AA1}"/>
              </a:ext>
            </a:extLst>
          </p:cNvPr>
          <p:cNvSpPr/>
          <p:nvPr/>
        </p:nvSpPr>
        <p:spPr>
          <a:xfrm flipH="1">
            <a:off x="1731759" y="2280843"/>
            <a:ext cx="45719" cy="1463040"/>
          </a:xfrm>
          <a:prstGeom prst="cube">
            <a:avLst>
              <a:gd name="adj" fmla="val 28118"/>
            </a:avLst>
          </a:prstGeom>
          <a:solidFill>
            <a:srgbClr val="9A663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Cube 239">
            <a:extLst>
              <a:ext uri="{FF2B5EF4-FFF2-40B4-BE49-F238E27FC236}">
                <a16:creationId xmlns:a16="http://schemas.microsoft.com/office/drawing/2014/main" id="{51F76D2F-A336-226B-ACB7-C6B7300786DC}"/>
              </a:ext>
            </a:extLst>
          </p:cNvPr>
          <p:cNvSpPr/>
          <p:nvPr/>
        </p:nvSpPr>
        <p:spPr>
          <a:xfrm>
            <a:off x="1575041" y="2422806"/>
            <a:ext cx="365760" cy="45719"/>
          </a:xfrm>
          <a:prstGeom prst="cube">
            <a:avLst>
              <a:gd name="adj" fmla="val 5822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ube 240">
            <a:extLst>
              <a:ext uri="{FF2B5EF4-FFF2-40B4-BE49-F238E27FC236}">
                <a16:creationId xmlns:a16="http://schemas.microsoft.com/office/drawing/2014/main" id="{4D07A141-D9F5-33E8-7C46-18DC39C4806D}"/>
              </a:ext>
            </a:extLst>
          </p:cNvPr>
          <p:cNvSpPr/>
          <p:nvPr/>
        </p:nvSpPr>
        <p:spPr>
          <a:xfrm>
            <a:off x="526200" y="2513601"/>
            <a:ext cx="45720" cy="1097280"/>
          </a:xfrm>
          <a:prstGeom prst="cube">
            <a:avLst>
              <a:gd name="adj" fmla="val 28118"/>
            </a:avLst>
          </a:prstGeom>
          <a:solidFill>
            <a:srgbClr val="9A663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Cube 241">
            <a:extLst>
              <a:ext uri="{FF2B5EF4-FFF2-40B4-BE49-F238E27FC236}">
                <a16:creationId xmlns:a16="http://schemas.microsoft.com/office/drawing/2014/main" id="{0BF6B494-1C6C-1419-ECC1-3A537C3319FE}"/>
              </a:ext>
            </a:extLst>
          </p:cNvPr>
          <p:cNvSpPr/>
          <p:nvPr/>
        </p:nvSpPr>
        <p:spPr>
          <a:xfrm>
            <a:off x="412463" y="2603334"/>
            <a:ext cx="274320" cy="45719"/>
          </a:xfrm>
          <a:prstGeom prst="cube">
            <a:avLst>
              <a:gd name="adj" fmla="val 5822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Cube 242">
            <a:extLst>
              <a:ext uri="{FF2B5EF4-FFF2-40B4-BE49-F238E27FC236}">
                <a16:creationId xmlns:a16="http://schemas.microsoft.com/office/drawing/2014/main" id="{0A3F83A3-DAD8-489C-428C-14BE7CDF5D4B}"/>
              </a:ext>
            </a:extLst>
          </p:cNvPr>
          <p:cNvSpPr/>
          <p:nvPr/>
        </p:nvSpPr>
        <p:spPr>
          <a:xfrm>
            <a:off x="4071787" y="2379714"/>
            <a:ext cx="548640" cy="45719"/>
          </a:xfrm>
          <a:prstGeom prst="cube">
            <a:avLst>
              <a:gd name="adj" fmla="val 5822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Cube 243">
            <a:extLst>
              <a:ext uri="{FF2B5EF4-FFF2-40B4-BE49-F238E27FC236}">
                <a16:creationId xmlns:a16="http://schemas.microsoft.com/office/drawing/2014/main" id="{E707854D-AD8B-E7A9-B0F2-0AD2993147A3}"/>
              </a:ext>
            </a:extLst>
          </p:cNvPr>
          <p:cNvSpPr/>
          <p:nvPr/>
        </p:nvSpPr>
        <p:spPr>
          <a:xfrm>
            <a:off x="5612687" y="2141761"/>
            <a:ext cx="640080" cy="45719"/>
          </a:xfrm>
          <a:prstGeom prst="cube">
            <a:avLst>
              <a:gd name="adj" fmla="val 5822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Cube 244">
            <a:extLst>
              <a:ext uri="{FF2B5EF4-FFF2-40B4-BE49-F238E27FC236}">
                <a16:creationId xmlns:a16="http://schemas.microsoft.com/office/drawing/2014/main" id="{EE93927F-2B89-75CE-4DE1-6C7C620E601C}"/>
              </a:ext>
            </a:extLst>
          </p:cNvPr>
          <p:cNvSpPr/>
          <p:nvPr/>
        </p:nvSpPr>
        <p:spPr>
          <a:xfrm>
            <a:off x="8009659" y="1880677"/>
            <a:ext cx="731520" cy="85553"/>
          </a:xfrm>
          <a:prstGeom prst="cube">
            <a:avLst>
              <a:gd name="adj" fmla="val 5822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Cube 245">
            <a:extLst>
              <a:ext uri="{FF2B5EF4-FFF2-40B4-BE49-F238E27FC236}">
                <a16:creationId xmlns:a16="http://schemas.microsoft.com/office/drawing/2014/main" id="{51DF1813-6E24-013A-8ECA-EB0866745D92}"/>
              </a:ext>
            </a:extLst>
          </p:cNvPr>
          <p:cNvSpPr/>
          <p:nvPr/>
        </p:nvSpPr>
        <p:spPr>
          <a:xfrm>
            <a:off x="5654127" y="2339725"/>
            <a:ext cx="1278352" cy="115663"/>
          </a:xfrm>
          <a:prstGeom prst="cube">
            <a:avLst>
              <a:gd name="adj" fmla="val 5822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Cube 235">
            <a:extLst>
              <a:ext uri="{FF2B5EF4-FFF2-40B4-BE49-F238E27FC236}">
                <a16:creationId xmlns:a16="http://schemas.microsoft.com/office/drawing/2014/main" id="{207CA838-C303-16E1-2497-EC32748D8C5B}"/>
              </a:ext>
            </a:extLst>
          </p:cNvPr>
          <p:cNvSpPr/>
          <p:nvPr/>
        </p:nvSpPr>
        <p:spPr>
          <a:xfrm>
            <a:off x="8308768" y="1479242"/>
            <a:ext cx="140208" cy="3383280"/>
          </a:xfrm>
          <a:prstGeom prst="cube">
            <a:avLst>
              <a:gd name="adj" fmla="val 28118"/>
            </a:avLst>
          </a:prstGeom>
          <a:solidFill>
            <a:srgbClr val="9A663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Moon 247">
            <a:extLst>
              <a:ext uri="{FF2B5EF4-FFF2-40B4-BE49-F238E27FC236}">
                <a16:creationId xmlns:a16="http://schemas.microsoft.com/office/drawing/2014/main" id="{B16593D5-E647-696D-6439-7A15B6F8B523}"/>
              </a:ext>
            </a:extLst>
          </p:cNvPr>
          <p:cNvSpPr/>
          <p:nvPr/>
        </p:nvSpPr>
        <p:spPr>
          <a:xfrm rot="16200000">
            <a:off x="8308375" y="1864269"/>
            <a:ext cx="160499" cy="182501"/>
          </a:xfrm>
          <a:prstGeom prst="mo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5DCD41CB-4760-C728-477F-22C96EBD9662}"/>
              </a:ext>
            </a:extLst>
          </p:cNvPr>
          <p:cNvSpPr/>
          <p:nvPr/>
        </p:nvSpPr>
        <p:spPr>
          <a:xfrm>
            <a:off x="-55418" y="2175164"/>
            <a:ext cx="5666509" cy="498763"/>
          </a:xfrm>
          <a:custGeom>
            <a:avLst/>
            <a:gdLst>
              <a:gd name="connsiteX0" fmla="*/ 0 w 5666509"/>
              <a:gd name="connsiteY0" fmla="*/ 498763 h 498763"/>
              <a:gd name="connsiteX1" fmla="*/ 415636 w 5666509"/>
              <a:gd name="connsiteY1" fmla="*/ 471054 h 498763"/>
              <a:gd name="connsiteX2" fmla="*/ 1690254 w 5666509"/>
              <a:gd name="connsiteY2" fmla="*/ 277091 h 498763"/>
              <a:gd name="connsiteX3" fmla="*/ 1856509 w 5666509"/>
              <a:gd name="connsiteY3" fmla="*/ 318654 h 498763"/>
              <a:gd name="connsiteX4" fmla="*/ 2715491 w 5666509"/>
              <a:gd name="connsiteY4" fmla="*/ 429491 h 498763"/>
              <a:gd name="connsiteX5" fmla="*/ 4197927 w 5666509"/>
              <a:gd name="connsiteY5" fmla="*/ 221672 h 498763"/>
              <a:gd name="connsiteX6" fmla="*/ 4433454 w 5666509"/>
              <a:gd name="connsiteY6" fmla="*/ 166254 h 498763"/>
              <a:gd name="connsiteX7" fmla="*/ 5666509 w 5666509"/>
              <a:gd name="connsiteY7" fmla="*/ 0 h 4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66509" h="498763">
                <a:moveTo>
                  <a:pt x="0" y="498763"/>
                </a:moveTo>
                <a:lnTo>
                  <a:pt x="415636" y="471054"/>
                </a:lnTo>
                <a:cubicBezTo>
                  <a:pt x="697345" y="434109"/>
                  <a:pt x="1450108" y="302491"/>
                  <a:pt x="1690254" y="277091"/>
                </a:cubicBezTo>
                <a:cubicBezTo>
                  <a:pt x="1930400" y="251691"/>
                  <a:pt x="1685636" y="293254"/>
                  <a:pt x="1856509" y="318654"/>
                </a:cubicBezTo>
                <a:cubicBezTo>
                  <a:pt x="2027382" y="344054"/>
                  <a:pt x="2325255" y="445655"/>
                  <a:pt x="2715491" y="429491"/>
                </a:cubicBezTo>
                <a:cubicBezTo>
                  <a:pt x="3105727" y="413327"/>
                  <a:pt x="3911600" y="265545"/>
                  <a:pt x="4197927" y="221672"/>
                </a:cubicBezTo>
                <a:cubicBezTo>
                  <a:pt x="4484254" y="177799"/>
                  <a:pt x="4188690" y="203199"/>
                  <a:pt x="4433454" y="166254"/>
                </a:cubicBezTo>
                <a:cubicBezTo>
                  <a:pt x="4678218" y="129309"/>
                  <a:pt x="5442527" y="32327"/>
                  <a:pt x="5666509" y="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067BB7A6-BDD4-36A9-EA0E-A9081FA698B6}"/>
              </a:ext>
            </a:extLst>
          </p:cNvPr>
          <p:cNvSpPr/>
          <p:nvPr/>
        </p:nvSpPr>
        <p:spPr>
          <a:xfrm>
            <a:off x="5663590" y="1882553"/>
            <a:ext cx="2471694" cy="785515"/>
          </a:xfrm>
          <a:custGeom>
            <a:avLst/>
            <a:gdLst>
              <a:gd name="connsiteX0" fmla="*/ 0 w 2410691"/>
              <a:gd name="connsiteY0" fmla="*/ 221673 h 355575"/>
              <a:gd name="connsiteX1" fmla="*/ 845127 w 2410691"/>
              <a:gd name="connsiteY1" fmla="*/ 346364 h 355575"/>
              <a:gd name="connsiteX2" fmla="*/ 2410691 w 2410691"/>
              <a:gd name="connsiteY2" fmla="*/ 0 h 355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691" h="355575">
                <a:moveTo>
                  <a:pt x="0" y="221673"/>
                </a:moveTo>
                <a:cubicBezTo>
                  <a:pt x="221672" y="302491"/>
                  <a:pt x="443345" y="383310"/>
                  <a:pt x="845127" y="346364"/>
                </a:cubicBezTo>
                <a:cubicBezTo>
                  <a:pt x="1246909" y="309419"/>
                  <a:pt x="2117436" y="71582"/>
                  <a:pt x="2410691" y="0"/>
                </a:cubicBezTo>
              </a:path>
            </a:pathLst>
          </a:cu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13ADD999-A48C-C129-B38C-E5102748B7FF}"/>
              </a:ext>
            </a:extLst>
          </p:cNvPr>
          <p:cNvSpPr/>
          <p:nvPr/>
        </p:nvSpPr>
        <p:spPr>
          <a:xfrm>
            <a:off x="27709" y="2479964"/>
            <a:ext cx="1870364" cy="146140"/>
          </a:xfrm>
          <a:custGeom>
            <a:avLst/>
            <a:gdLst>
              <a:gd name="connsiteX0" fmla="*/ 0 w 1870364"/>
              <a:gd name="connsiteY0" fmla="*/ 96981 h 146140"/>
              <a:gd name="connsiteX1" fmla="*/ 304800 w 1870364"/>
              <a:gd name="connsiteY1" fmla="*/ 124691 h 146140"/>
              <a:gd name="connsiteX2" fmla="*/ 609600 w 1870364"/>
              <a:gd name="connsiteY2" fmla="*/ 138545 h 146140"/>
              <a:gd name="connsiteX3" fmla="*/ 1870364 w 1870364"/>
              <a:gd name="connsiteY3" fmla="*/ 0 h 14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0364" h="146140">
                <a:moveTo>
                  <a:pt x="0" y="96981"/>
                </a:moveTo>
                <a:cubicBezTo>
                  <a:pt x="101600" y="107372"/>
                  <a:pt x="203200" y="117764"/>
                  <a:pt x="304800" y="124691"/>
                </a:cubicBezTo>
                <a:cubicBezTo>
                  <a:pt x="406400" y="131618"/>
                  <a:pt x="348673" y="159327"/>
                  <a:pt x="609600" y="138545"/>
                </a:cubicBezTo>
                <a:cubicBezTo>
                  <a:pt x="870527" y="117763"/>
                  <a:pt x="1614055" y="48491"/>
                  <a:pt x="1870364" y="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6664B755-6FD6-1183-84EF-A5DE8744BDC7}"/>
              </a:ext>
            </a:extLst>
          </p:cNvPr>
          <p:cNvSpPr/>
          <p:nvPr/>
        </p:nvSpPr>
        <p:spPr>
          <a:xfrm>
            <a:off x="1814945" y="2216727"/>
            <a:ext cx="4405746" cy="264212"/>
          </a:xfrm>
          <a:custGeom>
            <a:avLst/>
            <a:gdLst>
              <a:gd name="connsiteX0" fmla="*/ 0 w 4405746"/>
              <a:gd name="connsiteY0" fmla="*/ 207818 h 264212"/>
              <a:gd name="connsiteX1" fmla="*/ 720437 w 4405746"/>
              <a:gd name="connsiteY1" fmla="*/ 263237 h 264212"/>
              <a:gd name="connsiteX2" fmla="*/ 1898073 w 4405746"/>
              <a:gd name="connsiteY2" fmla="*/ 166255 h 264212"/>
              <a:gd name="connsiteX3" fmla="*/ 2743200 w 4405746"/>
              <a:gd name="connsiteY3" fmla="*/ 138546 h 264212"/>
              <a:gd name="connsiteX4" fmla="*/ 4405746 w 4405746"/>
              <a:gd name="connsiteY4" fmla="*/ 0 h 26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5746" h="264212">
                <a:moveTo>
                  <a:pt x="0" y="207818"/>
                </a:moveTo>
                <a:cubicBezTo>
                  <a:pt x="202046" y="238991"/>
                  <a:pt x="404092" y="270164"/>
                  <a:pt x="720437" y="263237"/>
                </a:cubicBezTo>
                <a:cubicBezTo>
                  <a:pt x="1036782" y="256310"/>
                  <a:pt x="1560946" y="187037"/>
                  <a:pt x="1898073" y="166255"/>
                </a:cubicBezTo>
                <a:cubicBezTo>
                  <a:pt x="2235200" y="145473"/>
                  <a:pt x="2325255" y="166255"/>
                  <a:pt x="2743200" y="138546"/>
                </a:cubicBezTo>
                <a:cubicBezTo>
                  <a:pt x="3161145" y="110837"/>
                  <a:pt x="4405746" y="0"/>
                  <a:pt x="4405746" y="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5E5D3239-A337-F18E-A6D8-808C91F79CED}"/>
              </a:ext>
            </a:extLst>
          </p:cNvPr>
          <p:cNvSpPr/>
          <p:nvPr/>
        </p:nvSpPr>
        <p:spPr>
          <a:xfrm>
            <a:off x="6137564" y="1722884"/>
            <a:ext cx="2673492" cy="438425"/>
          </a:xfrm>
          <a:custGeom>
            <a:avLst/>
            <a:gdLst>
              <a:gd name="connsiteX0" fmla="*/ 0 w 2673492"/>
              <a:gd name="connsiteY0" fmla="*/ 438425 h 438425"/>
              <a:gd name="connsiteX1" fmla="*/ 2327563 w 2673492"/>
              <a:gd name="connsiteY1" fmla="*/ 8934 h 438425"/>
              <a:gd name="connsiteX2" fmla="*/ 2618509 w 2673492"/>
              <a:gd name="connsiteY2" fmla="*/ 189043 h 43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3492" h="438425">
                <a:moveTo>
                  <a:pt x="0" y="438425"/>
                </a:moveTo>
                <a:cubicBezTo>
                  <a:pt x="945572" y="244461"/>
                  <a:pt x="1891145" y="50498"/>
                  <a:pt x="2327563" y="8934"/>
                </a:cubicBezTo>
                <a:cubicBezTo>
                  <a:pt x="2763981" y="-32630"/>
                  <a:pt x="2691245" y="78206"/>
                  <a:pt x="2618509" y="189043"/>
                </a:cubicBezTo>
              </a:path>
            </a:pathLst>
          </a:cu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Cube 234">
            <a:extLst>
              <a:ext uri="{FF2B5EF4-FFF2-40B4-BE49-F238E27FC236}">
                <a16:creationId xmlns:a16="http://schemas.microsoft.com/office/drawing/2014/main" id="{6FAC0E68-CDEA-9EF6-2274-295B1BFC6A45}"/>
              </a:ext>
            </a:extLst>
          </p:cNvPr>
          <p:cNvSpPr/>
          <p:nvPr/>
        </p:nvSpPr>
        <p:spPr>
          <a:xfrm>
            <a:off x="6176260" y="1798401"/>
            <a:ext cx="222814" cy="5151862"/>
          </a:xfrm>
          <a:prstGeom prst="cube">
            <a:avLst>
              <a:gd name="adj" fmla="val 28118"/>
            </a:avLst>
          </a:prstGeom>
          <a:solidFill>
            <a:srgbClr val="9A663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Moon 246">
            <a:extLst>
              <a:ext uri="{FF2B5EF4-FFF2-40B4-BE49-F238E27FC236}">
                <a16:creationId xmlns:a16="http://schemas.microsoft.com/office/drawing/2014/main" id="{5E58BB88-7137-6067-5B54-09BDC585B56F}"/>
              </a:ext>
            </a:extLst>
          </p:cNvPr>
          <p:cNvSpPr/>
          <p:nvPr/>
        </p:nvSpPr>
        <p:spPr>
          <a:xfrm rot="16200000">
            <a:off x="6198777" y="2341447"/>
            <a:ext cx="206150" cy="269444"/>
          </a:xfrm>
          <a:prstGeom prst="mo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C9403F49-78A2-97FB-10E9-F835D1CD6AB8}"/>
              </a:ext>
            </a:extLst>
          </p:cNvPr>
          <p:cNvSpPr/>
          <p:nvPr/>
        </p:nvSpPr>
        <p:spPr>
          <a:xfrm>
            <a:off x="5567754" y="1939636"/>
            <a:ext cx="2440173" cy="459288"/>
          </a:xfrm>
          <a:custGeom>
            <a:avLst/>
            <a:gdLst>
              <a:gd name="connsiteX0" fmla="*/ 2440173 w 2440173"/>
              <a:gd name="connsiteY0" fmla="*/ 0 h 459288"/>
              <a:gd name="connsiteX1" fmla="*/ 1290246 w 2440173"/>
              <a:gd name="connsiteY1" fmla="*/ 249382 h 459288"/>
              <a:gd name="connsiteX2" fmla="*/ 126464 w 2440173"/>
              <a:gd name="connsiteY2" fmla="*/ 429491 h 459288"/>
              <a:gd name="connsiteX3" fmla="*/ 84901 w 2440173"/>
              <a:gd name="connsiteY3" fmla="*/ 457200 h 45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0173" h="459288">
                <a:moveTo>
                  <a:pt x="2440173" y="0"/>
                </a:moveTo>
                <a:cubicBezTo>
                  <a:pt x="2058018" y="88900"/>
                  <a:pt x="1675864" y="177800"/>
                  <a:pt x="1290246" y="249382"/>
                </a:cubicBezTo>
                <a:cubicBezTo>
                  <a:pt x="904628" y="320964"/>
                  <a:pt x="327355" y="394855"/>
                  <a:pt x="126464" y="429491"/>
                </a:cubicBezTo>
                <a:cubicBezTo>
                  <a:pt x="-74427" y="464127"/>
                  <a:pt x="5237" y="460663"/>
                  <a:pt x="84901" y="457200"/>
                </a:cubicBezTo>
              </a:path>
            </a:pathLst>
          </a:cu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15CD8D40-28F7-AEE0-D89C-B3E0341CDF7C}"/>
              </a:ext>
            </a:extLst>
          </p:cNvPr>
          <p:cNvSpPr/>
          <p:nvPr/>
        </p:nvSpPr>
        <p:spPr>
          <a:xfrm>
            <a:off x="6788727" y="1953491"/>
            <a:ext cx="1911928" cy="544589"/>
          </a:xfrm>
          <a:custGeom>
            <a:avLst/>
            <a:gdLst>
              <a:gd name="connsiteX0" fmla="*/ 1911928 w 1911928"/>
              <a:gd name="connsiteY0" fmla="*/ 0 h 544589"/>
              <a:gd name="connsiteX1" fmla="*/ 1593273 w 1911928"/>
              <a:gd name="connsiteY1" fmla="*/ 318654 h 544589"/>
              <a:gd name="connsiteX2" fmla="*/ 581891 w 1911928"/>
              <a:gd name="connsiteY2" fmla="*/ 540327 h 544589"/>
              <a:gd name="connsiteX3" fmla="*/ 0 w 1911928"/>
              <a:gd name="connsiteY3" fmla="*/ 443345 h 54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1928" h="544589">
                <a:moveTo>
                  <a:pt x="1911928" y="0"/>
                </a:moveTo>
                <a:cubicBezTo>
                  <a:pt x="1863437" y="114300"/>
                  <a:pt x="1814946" y="228600"/>
                  <a:pt x="1593273" y="318654"/>
                </a:cubicBezTo>
                <a:cubicBezTo>
                  <a:pt x="1371600" y="408708"/>
                  <a:pt x="847436" y="519545"/>
                  <a:pt x="581891" y="540327"/>
                </a:cubicBezTo>
                <a:cubicBezTo>
                  <a:pt x="316346" y="561109"/>
                  <a:pt x="158173" y="502227"/>
                  <a:pt x="0" y="443345"/>
                </a:cubicBezTo>
              </a:path>
            </a:pathLst>
          </a:cu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: Shape 266">
            <a:extLst>
              <a:ext uri="{FF2B5EF4-FFF2-40B4-BE49-F238E27FC236}">
                <a16:creationId xmlns:a16="http://schemas.microsoft.com/office/drawing/2014/main" id="{FF0D4E3C-7C6E-EDEF-643C-0E25E30AEC22}"/>
              </a:ext>
            </a:extLst>
          </p:cNvPr>
          <p:cNvSpPr/>
          <p:nvPr/>
        </p:nvSpPr>
        <p:spPr>
          <a:xfrm>
            <a:off x="-63525" y="1430036"/>
            <a:ext cx="5813703" cy="1185788"/>
          </a:xfrm>
          <a:custGeom>
            <a:avLst/>
            <a:gdLst>
              <a:gd name="connsiteX0" fmla="*/ 5597236 w 5597236"/>
              <a:gd name="connsiteY0" fmla="*/ 914400 h 1117723"/>
              <a:gd name="connsiteX1" fmla="*/ 4585854 w 5597236"/>
              <a:gd name="connsiteY1" fmla="*/ 1052946 h 1117723"/>
              <a:gd name="connsiteX2" fmla="*/ 0 w 5597236"/>
              <a:gd name="connsiteY2" fmla="*/ 0 h 1117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97236" h="1117723">
                <a:moveTo>
                  <a:pt x="5597236" y="914400"/>
                </a:moveTo>
                <a:cubicBezTo>
                  <a:pt x="5557981" y="1059873"/>
                  <a:pt x="5518727" y="1205346"/>
                  <a:pt x="4585854" y="1052946"/>
                </a:cubicBezTo>
                <a:cubicBezTo>
                  <a:pt x="3652981" y="900546"/>
                  <a:pt x="1826490" y="450273"/>
                  <a:pt x="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reeform: Shape 267">
            <a:extLst>
              <a:ext uri="{FF2B5EF4-FFF2-40B4-BE49-F238E27FC236}">
                <a16:creationId xmlns:a16="http://schemas.microsoft.com/office/drawing/2014/main" id="{58E507FF-6436-E8AC-5218-CA0B63FFE61C}"/>
              </a:ext>
            </a:extLst>
          </p:cNvPr>
          <p:cNvSpPr/>
          <p:nvPr/>
        </p:nvSpPr>
        <p:spPr>
          <a:xfrm>
            <a:off x="-166255" y="2078182"/>
            <a:ext cx="7065819" cy="922610"/>
          </a:xfrm>
          <a:custGeom>
            <a:avLst/>
            <a:gdLst>
              <a:gd name="connsiteX0" fmla="*/ 7065819 w 7065819"/>
              <a:gd name="connsiteY0" fmla="*/ 346363 h 922610"/>
              <a:gd name="connsiteX1" fmla="*/ 6248400 w 7065819"/>
              <a:gd name="connsiteY1" fmla="*/ 886691 h 922610"/>
              <a:gd name="connsiteX2" fmla="*/ 3851564 w 7065819"/>
              <a:gd name="connsiteY2" fmla="*/ 775854 h 922610"/>
              <a:gd name="connsiteX3" fmla="*/ 0 w 7065819"/>
              <a:gd name="connsiteY3" fmla="*/ 0 h 922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5819" h="922610">
                <a:moveTo>
                  <a:pt x="7065819" y="346363"/>
                </a:moveTo>
                <a:cubicBezTo>
                  <a:pt x="6924964" y="580736"/>
                  <a:pt x="6784109" y="815109"/>
                  <a:pt x="6248400" y="886691"/>
                </a:cubicBezTo>
                <a:cubicBezTo>
                  <a:pt x="5712691" y="958273"/>
                  <a:pt x="4892964" y="923636"/>
                  <a:pt x="3851564" y="775854"/>
                </a:cubicBezTo>
                <a:cubicBezTo>
                  <a:pt x="2810164" y="628072"/>
                  <a:pt x="1405082" y="314036"/>
                  <a:pt x="0" y="0"/>
                </a:cubicBezTo>
              </a:path>
            </a:pathLst>
          </a:cu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6D63EFF6-5E1A-67DA-0DCA-57D2DE2C814F}"/>
              </a:ext>
            </a:extLst>
          </p:cNvPr>
          <p:cNvSpPr/>
          <p:nvPr/>
        </p:nvSpPr>
        <p:spPr>
          <a:xfrm>
            <a:off x="686783" y="17222"/>
            <a:ext cx="9793720" cy="967284"/>
          </a:xfrm>
          <a:custGeom>
            <a:avLst/>
            <a:gdLst>
              <a:gd name="connsiteX0" fmla="*/ 9490364 w 9490364"/>
              <a:gd name="connsiteY0" fmla="*/ 138545 h 924066"/>
              <a:gd name="connsiteX1" fmla="*/ 7342909 w 9490364"/>
              <a:gd name="connsiteY1" fmla="*/ 748145 h 924066"/>
              <a:gd name="connsiteX2" fmla="*/ 4253346 w 9490364"/>
              <a:gd name="connsiteY2" fmla="*/ 872836 h 924066"/>
              <a:gd name="connsiteX3" fmla="*/ 0 w 9490364"/>
              <a:gd name="connsiteY3" fmla="*/ 0 h 924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90364" h="924066">
                <a:moveTo>
                  <a:pt x="9490364" y="138545"/>
                </a:moveTo>
                <a:cubicBezTo>
                  <a:pt x="8853054" y="382154"/>
                  <a:pt x="8215745" y="625763"/>
                  <a:pt x="7342909" y="748145"/>
                </a:cubicBezTo>
                <a:cubicBezTo>
                  <a:pt x="6470073" y="870527"/>
                  <a:pt x="5477164" y="997527"/>
                  <a:pt x="4253346" y="872836"/>
                </a:cubicBezTo>
                <a:cubicBezTo>
                  <a:pt x="3029528" y="748145"/>
                  <a:pt x="794327" y="235527"/>
                  <a:pt x="0" y="0"/>
                </a:cubicBezTo>
              </a:path>
            </a:pathLst>
          </a:cu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Freeform: Shape 269">
            <a:extLst>
              <a:ext uri="{FF2B5EF4-FFF2-40B4-BE49-F238E27FC236}">
                <a16:creationId xmlns:a16="http://schemas.microsoft.com/office/drawing/2014/main" id="{C296B15D-1BB6-BC48-BD34-790F55F676AC}"/>
              </a:ext>
            </a:extLst>
          </p:cNvPr>
          <p:cNvSpPr/>
          <p:nvPr/>
        </p:nvSpPr>
        <p:spPr>
          <a:xfrm>
            <a:off x="-288343" y="791921"/>
            <a:ext cx="9793720" cy="967284"/>
          </a:xfrm>
          <a:custGeom>
            <a:avLst/>
            <a:gdLst>
              <a:gd name="connsiteX0" fmla="*/ 9490364 w 9490364"/>
              <a:gd name="connsiteY0" fmla="*/ 138545 h 924066"/>
              <a:gd name="connsiteX1" fmla="*/ 7342909 w 9490364"/>
              <a:gd name="connsiteY1" fmla="*/ 748145 h 924066"/>
              <a:gd name="connsiteX2" fmla="*/ 4253346 w 9490364"/>
              <a:gd name="connsiteY2" fmla="*/ 872836 h 924066"/>
              <a:gd name="connsiteX3" fmla="*/ 0 w 9490364"/>
              <a:gd name="connsiteY3" fmla="*/ 0 h 924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90364" h="924066">
                <a:moveTo>
                  <a:pt x="9490364" y="138545"/>
                </a:moveTo>
                <a:cubicBezTo>
                  <a:pt x="8853054" y="382154"/>
                  <a:pt x="8215745" y="625763"/>
                  <a:pt x="7342909" y="748145"/>
                </a:cubicBezTo>
                <a:cubicBezTo>
                  <a:pt x="6470073" y="870527"/>
                  <a:pt x="5477164" y="997527"/>
                  <a:pt x="4253346" y="872836"/>
                </a:cubicBezTo>
                <a:cubicBezTo>
                  <a:pt x="3029528" y="748145"/>
                  <a:pt x="794327" y="235527"/>
                  <a:pt x="0" y="0"/>
                </a:cubicBezTo>
              </a:path>
            </a:pathLst>
          </a:cu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FBB9A443-650D-5582-DA71-54386DBAB58A}"/>
              </a:ext>
            </a:extLst>
          </p:cNvPr>
          <p:cNvSpPr/>
          <p:nvPr/>
        </p:nvSpPr>
        <p:spPr>
          <a:xfrm>
            <a:off x="1936583" y="4675279"/>
            <a:ext cx="420164" cy="310106"/>
          </a:xfrm>
          <a:custGeom>
            <a:avLst/>
            <a:gdLst>
              <a:gd name="connsiteX0" fmla="*/ 958666 w 1220150"/>
              <a:gd name="connsiteY0" fmla="*/ 580 h 485893"/>
              <a:gd name="connsiteX1" fmla="*/ 1001346 w 1220150"/>
              <a:gd name="connsiteY1" fmla="*/ 9823 h 485893"/>
              <a:gd name="connsiteX2" fmla="*/ 1081877 w 1220150"/>
              <a:gd name="connsiteY2" fmla="*/ 97242 h 485893"/>
              <a:gd name="connsiteX3" fmla="*/ 1082316 w 1220150"/>
              <a:gd name="connsiteY3" fmla="*/ 97398 h 485893"/>
              <a:gd name="connsiteX4" fmla="*/ 1116368 w 1220150"/>
              <a:gd name="connsiteY4" fmla="*/ 109508 h 485893"/>
              <a:gd name="connsiteX5" fmla="*/ 1185229 w 1220150"/>
              <a:gd name="connsiteY5" fmla="*/ 182085 h 485893"/>
              <a:gd name="connsiteX6" fmla="*/ 1180603 w 1220150"/>
              <a:gd name="connsiteY6" fmla="*/ 274084 h 485893"/>
              <a:gd name="connsiteX7" fmla="*/ 1214395 w 1220150"/>
              <a:gd name="connsiteY7" fmla="*/ 414749 h 485893"/>
              <a:gd name="connsiteX8" fmla="*/ 1192493 w 1220150"/>
              <a:gd name="connsiteY8" fmla="*/ 460069 h 485893"/>
              <a:gd name="connsiteX9" fmla="*/ 1167740 w 1220150"/>
              <a:gd name="connsiteY9" fmla="*/ 485893 h 485893"/>
              <a:gd name="connsiteX10" fmla="*/ 41097 w 1220150"/>
              <a:gd name="connsiteY10" fmla="*/ 485893 h 485893"/>
              <a:gd name="connsiteX11" fmla="*/ 60634 w 1220150"/>
              <a:gd name="connsiteY11" fmla="*/ 454630 h 485893"/>
              <a:gd name="connsiteX12" fmla="*/ 891 w 1220150"/>
              <a:gd name="connsiteY12" fmla="*/ 350017 h 485893"/>
              <a:gd name="connsiteX13" fmla="*/ 109997 w 1220150"/>
              <a:gd name="connsiteY13" fmla="*/ 257034 h 485893"/>
              <a:gd name="connsiteX14" fmla="*/ 111040 w 1220150"/>
              <a:gd name="connsiteY14" fmla="*/ 254582 h 485893"/>
              <a:gd name="connsiteX15" fmla="*/ 159641 w 1220150"/>
              <a:gd name="connsiteY15" fmla="*/ 121056 h 485893"/>
              <a:gd name="connsiteX16" fmla="*/ 396075 w 1220150"/>
              <a:gd name="connsiteY16" fmla="*/ 90551 h 485893"/>
              <a:gd name="connsiteX17" fmla="*/ 396127 w 1220150"/>
              <a:gd name="connsiteY17" fmla="*/ 90499 h 485893"/>
              <a:gd name="connsiteX18" fmla="*/ 443147 w 1220150"/>
              <a:gd name="connsiteY18" fmla="*/ 44619 h 485893"/>
              <a:gd name="connsiteX19" fmla="*/ 634454 w 1220150"/>
              <a:gd name="connsiteY19" fmla="*/ 58883 h 485893"/>
              <a:gd name="connsiteX20" fmla="*/ 635304 w 1220150"/>
              <a:gd name="connsiteY20" fmla="*/ 58019 h 485893"/>
              <a:gd name="connsiteX21" fmla="*/ 672647 w 1220150"/>
              <a:gd name="connsiteY21" fmla="*/ 20073 h 485893"/>
              <a:gd name="connsiteX22" fmla="*/ 727340 w 1220150"/>
              <a:gd name="connsiteY22" fmla="*/ 1056 h 485893"/>
              <a:gd name="connsiteX23" fmla="*/ 791350 w 1220150"/>
              <a:gd name="connsiteY23" fmla="*/ 7956 h 485893"/>
              <a:gd name="connsiteX24" fmla="*/ 841055 w 1220150"/>
              <a:gd name="connsiteY24" fmla="*/ 40884 h 485893"/>
              <a:gd name="connsiteX25" fmla="*/ 842539 w 1220150"/>
              <a:gd name="connsiteY25" fmla="*/ 41868 h 485893"/>
              <a:gd name="connsiteX26" fmla="*/ 958666 w 1220150"/>
              <a:gd name="connsiteY26" fmla="*/ 580 h 4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20150" h="485893">
                <a:moveTo>
                  <a:pt x="958666" y="580"/>
                </a:moveTo>
                <a:cubicBezTo>
                  <a:pt x="973103" y="1635"/>
                  <a:pt x="987510" y="4680"/>
                  <a:pt x="1001346" y="9823"/>
                </a:cubicBezTo>
                <a:cubicBezTo>
                  <a:pt x="1043515" y="25497"/>
                  <a:pt x="1073754" y="58310"/>
                  <a:pt x="1081877" y="97242"/>
                </a:cubicBezTo>
                <a:lnTo>
                  <a:pt x="1082316" y="97398"/>
                </a:lnTo>
                <a:lnTo>
                  <a:pt x="1116368" y="109508"/>
                </a:lnTo>
                <a:cubicBezTo>
                  <a:pt x="1148587" y="125256"/>
                  <a:pt x="1173382" y="150953"/>
                  <a:pt x="1185229" y="182085"/>
                </a:cubicBezTo>
                <a:cubicBezTo>
                  <a:pt x="1196709" y="212215"/>
                  <a:pt x="1195073" y="244939"/>
                  <a:pt x="1180603" y="274084"/>
                </a:cubicBezTo>
                <a:cubicBezTo>
                  <a:pt x="1216172" y="314055"/>
                  <a:pt x="1228611" y="365869"/>
                  <a:pt x="1214395" y="414749"/>
                </a:cubicBezTo>
                <a:cubicBezTo>
                  <a:pt x="1209670" y="430995"/>
                  <a:pt x="1202216" y="446221"/>
                  <a:pt x="1192493" y="460069"/>
                </a:cubicBezTo>
                <a:lnTo>
                  <a:pt x="1167740" y="485893"/>
                </a:lnTo>
                <a:lnTo>
                  <a:pt x="41097" y="485893"/>
                </a:lnTo>
                <a:lnTo>
                  <a:pt x="60634" y="454630"/>
                </a:lnTo>
                <a:cubicBezTo>
                  <a:pt x="18492" y="433213"/>
                  <a:pt x="-4976" y="392116"/>
                  <a:pt x="891" y="350017"/>
                </a:cubicBezTo>
                <a:cubicBezTo>
                  <a:pt x="7774" y="300725"/>
                  <a:pt x="53074" y="262115"/>
                  <a:pt x="109997" y="257034"/>
                </a:cubicBezTo>
                <a:cubicBezTo>
                  <a:pt x="110335" y="256211"/>
                  <a:pt x="110702" y="255405"/>
                  <a:pt x="111040" y="254582"/>
                </a:cubicBezTo>
                <a:cubicBezTo>
                  <a:pt x="103396" y="206042"/>
                  <a:pt x="121223" y="157090"/>
                  <a:pt x="159641" y="121056"/>
                </a:cubicBezTo>
                <a:cubicBezTo>
                  <a:pt x="220343" y="64143"/>
                  <a:pt x="318759" y="51458"/>
                  <a:pt x="396075" y="90551"/>
                </a:cubicBezTo>
                <a:lnTo>
                  <a:pt x="396127" y="90499"/>
                </a:lnTo>
                <a:lnTo>
                  <a:pt x="443147" y="44619"/>
                </a:lnTo>
                <a:cubicBezTo>
                  <a:pt x="500022" y="10612"/>
                  <a:pt x="580677" y="13124"/>
                  <a:pt x="634454" y="58883"/>
                </a:cubicBezTo>
                <a:lnTo>
                  <a:pt x="635304" y="58019"/>
                </a:lnTo>
                <a:lnTo>
                  <a:pt x="672647" y="20073"/>
                </a:lnTo>
                <a:cubicBezTo>
                  <a:pt x="688598" y="10141"/>
                  <a:pt x="707299" y="3508"/>
                  <a:pt x="727340" y="1056"/>
                </a:cubicBezTo>
                <a:cubicBezTo>
                  <a:pt x="749399" y="-1645"/>
                  <a:pt x="771442" y="904"/>
                  <a:pt x="791350" y="7956"/>
                </a:cubicBezTo>
                <a:lnTo>
                  <a:pt x="841055" y="40884"/>
                </a:lnTo>
                <a:lnTo>
                  <a:pt x="842539" y="41868"/>
                </a:lnTo>
                <a:cubicBezTo>
                  <a:pt x="871776" y="12158"/>
                  <a:pt x="915356" y="-2586"/>
                  <a:pt x="958666" y="580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AF3C7276-5CBD-33BC-06EF-21C10E36CA78}"/>
              </a:ext>
            </a:extLst>
          </p:cNvPr>
          <p:cNvSpPr/>
          <p:nvPr/>
        </p:nvSpPr>
        <p:spPr>
          <a:xfrm>
            <a:off x="60432" y="4229315"/>
            <a:ext cx="615295" cy="442695"/>
          </a:xfrm>
          <a:custGeom>
            <a:avLst/>
            <a:gdLst>
              <a:gd name="connsiteX0" fmla="*/ 640759 w 1220150"/>
              <a:gd name="connsiteY0" fmla="*/ 311 h 658563"/>
              <a:gd name="connsiteX1" fmla="*/ 654911 w 1220150"/>
              <a:gd name="connsiteY1" fmla="*/ 1813 h 658563"/>
              <a:gd name="connsiteX2" fmla="*/ 547430 w 1220150"/>
              <a:gd name="connsiteY2" fmla="*/ 167419 h 658563"/>
              <a:gd name="connsiteX3" fmla="*/ 529463 w 1220150"/>
              <a:gd name="connsiteY3" fmla="*/ 195388 h 658563"/>
              <a:gd name="connsiteX4" fmla="*/ 539962 w 1220150"/>
              <a:gd name="connsiteY4" fmla="*/ 194509 h 658563"/>
              <a:gd name="connsiteX5" fmla="*/ 583686 w 1220150"/>
              <a:gd name="connsiteY5" fmla="*/ 203908 h 658563"/>
              <a:gd name="connsiteX6" fmla="*/ 618652 w 1220150"/>
              <a:gd name="connsiteY6" fmla="*/ 150209 h 658563"/>
              <a:gd name="connsiteX7" fmla="*/ 668766 w 1220150"/>
              <a:gd name="connsiteY7" fmla="*/ 84941 h 658563"/>
              <a:gd name="connsiteX8" fmla="*/ 631951 w 1220150"/>
              <a:gd name="connsiteY8" fmla="*/ 198511 h 658563"/>
              <a:gd name="connsiteX9" fmla="*/ 621490 w 1220150"/>
              <a:gd name="connsiteY9" fmla="*/ 223901 h 658563"/>
              <a:gd name="connsiteX10" fmla="*/ 634454 w 1220150"/>
              <a:gd name="connsiteY10" fmla="*/ 231553 h 658563"/>
              <a:gd name="connsiteX11" fmla="*/ 635304 w 1220150"/>
              <a:gd name="connsiteY11" fmla="*/ 230689 h 658563"/>
              <a:gd name="connsiteX12" fmla="*/ 672647 w 1220150"/>
              <a:gd name="connsiteY12" fmla="*/ 192743 h 658563"/>
              <a:gd name="connsiteX13" fmla="*/ 727340 w 1220150"/>
              <a:gd name="connsiteY13" fmla="*/ 173726 h 658563"/>
              <a:gd name="connsiteX14" fmla="*/ 738606 w 1220150"/>
              <a:gd name="connsiteY14" fmla="*/ 173655 h 658563"/>
              <a:gd name="connsiteX15" fmla="*/ 764341 w 1220150"/>
              <a:gd name="connsiteY15" fmla="*/ 135393 h 658563"/>
              <a:gd name="connsiteX16" fmla="*/ 862730 w 1220150"/>
              <a:gd name="connsiteY16" fmla="*/ 1813 h 658563"/>
              <a:gd name="connsiteX17" fmla="*/ 788817 w 1220150"/>
              <a:gd name="connsiteY17" fmla="*/ 154632 h 658563"/>
              <a:gd name="connsiteX18" fmla="*/ 776723 w 1220150"/>
              <a:gd name="connsiteY18" fmla="*/ 177294 h 658563"/>
              <a:gd name="connsiteX19" fmla="*/ 791350 w 1220150"/>
              <a:gd name="connsiteY19" fmla="*/ 180626 h 658563"/>
              <a:gd name="connsiteX20" fmla="*/ 841055 w 1220150"/>
              <a:gd name="connsiteY20" fmla="*/ 213554 h 658563"/>
              <a:gd name="connsiteX21" fmla="*/ 842539 w 1220150"/>
              <a:gd name="connsiteY21" fmla="*/ 214538 h 658563"/>
              <a:gd name="connsiteX22" fmla="*/ 895325 w 1220150"/>
              <a:gd name="connsiteY22" fmla="*/ 181566 h 658563"/>
              <a:gd name="connsiteX23" fmla="*/ 897765 w 1220150"/>
              <a:gd name="connsiteY23" fmla="*/ 181245 h 658563"/>
              <a:gd name="connsiteX24" fmla="*/ 924317 w 1220150"/>
              <a:gd name="connsiteY24" fmla="*/ 149668 h 658563"/>
              <a:gd name="connsiteX25" fmla="*/ 987420 w 1220150"/>
              <a:gd name="connsiteY25" fmla="*/ 84941 h 658563"/>
              <a:gd name="connsiteX26" fmla="*/ 957330 w 1220150"/>
              <a:gd name="connsiteY26" fmla="*/ 146745 h 658563"/>
              <a:gd name="connsiteX27" fmla="*/ 939185 w 1220150"/>
              <a:gd name="connsiteY27" fmla="*/ 175808 h 658563"/>
              <a:gd name="connsiteX28" fmla="*/ 958666 w 1220150"/>
              <a:gd name="connsiteY28" fmla="*/ 173250 h 658563"/>
              <a:gd name="connsiteX29" fmla="*/ 1001346 w 1220150"/>
              <a:gd name="connsiteY29" fmla="*/ 182493 h 658563"/>
              <a:gd name="connsiteX30" fmla="*/ 1054379 w 1220150"/>
              <a:gd name="connsiteY30" fmla="*/ 217481 h 658563"/>
              <a:gd name="connsiteX31" fmla="*/ 1065908 w 1220150"/>
              <a:gd name="connsiteY31" fmla="*/ 239465 h 658563"/>
              <a:gd name="connsiteX32" fmla="*/ 1068410 w 1220150"/>
              <a:gd name="connsiteY32" fmla="*/ 237232 h 658563"/>
              <a:gd name="connsiteX33" fmla="*/ 1209093 w 1220150"/>
              <a:gd name="connsiteY33" fmla="*/ 126504 h 658563"/>
              <a:gd name="connsiteX34" fmla="*/ 1162375 w 1220150"/>
              <a:gd name="connsiteY34" fmla="*/ 246162 h 658563"/>
              <a:gd name="connsiteX35" fmla="*/ 1133723 w 1220150"/>
              <a:gd name="connsiteY35" fmla="*/ 294768 h 658563"/>
              <a:gd name="connsiteX36" fmla="*/ 1158438 w 1220150"/>
              <a:gd name="connsiteY36" fmla="*/ 312698 h 658563"/>
              <a:gd name="connsiteX37" fmla="*/ 1185229 w 1220150"/>
              <a:gd name="connsiteY37" fmla="*/ 354755 h 658563"/>
              <a:gd name="connsiteX38" fmla="*/ 1180603 w 1220150"/>
              <a:gd name="connsiteY38" fmla="*/ 446754 h 658563"/>
              <a:gd name="connsiteX39" fmla="*/ 1214395 w 1220150"/>
              <a:gd name="connsiteY39" fmla="*/ 587419 h 658563"/>
              <a:gd name="connsiteX40" fmla="*/ 1192493 w 1220150"/>
              <a:gd name="connsiteY40" fmla="*/ 632739 h 658563"/>
              <a:gd name="connsiteX41" fmla="*/ 1167740 w 1220150"/>
              <a:gd name="connsiteY41" fmla="*/ 658563 h 658563"/>
              <a:gd name="connsiteX42" fmla="*/ 41097 w 1220150"/>
              <a:gd name="connsiteY42" fmla="*/ 658563 h 658563"/>
              <a:gd name="connsiteX43" fmla="*/ 60634 w 1220150"/>
              <a:gd name="connsiteY43" fmla="*/ 627300 h 658563"/>
              <a:gd name="connsiteX44" fmla="*/ 891 w 1220150"/>
              <a:gd name="connsiteY44" fmla="*/ 522687 h 658563"/>
              <a:gd name="connsiteX45" fmla="*/ 109997 w 1220150"/>
              <a:gd name="connsiteY45" fmla="*/ 429704 h 658563"/>
              <a:gd name="connsiteX46" fmla="*/ 111040 w 1220150"/>
              <a:gd name="connsiteY46" fmla="*/ 427252 h 658563"/>
              <a:gd name="connsiteX47" fmla="*/ 159641 w 1220150"/>
              <a:gd name="connsiteY47" fmla="*/ 293726 h 658563"/>
              <a:gd name="connsiteX48" fmla="*/ 335051 w 1220150"/>
              <a:gd name="connsiteY48" fmla="*/ 243492 h 658563"/>
              <a:gd name="connsiteX49" fmla="*/ 343843 w 1220150"/>
              <a:gd name="connsiteY49" fmla="*/ 246334 h 658563"/>
              <a:gd name="connsiteX50" fmla="*/ 366767 w 1220150"/>
              <a:gd name="connsiteY50" fmla="*/ 199024 h 658563"/>
              <a:gd name="connsiteX51" fmla="*/ 391675 w 1220150"/>
              <a:gd name="connsiteY51" fmla="*/ 154213 h 658563"/>
              <a:gd name="connsiteX52" fmla="*/ 640759 w 1220150"/>
              <a:gd name="connsiteY52" fmla="*/ 311 h 65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20150" h="658563">
                <a:moveTo>
                  <a:pt x="640759" y="311"/>
                </a:moveTo>
                <a:cubicBezTo>
                  <a:pt x="647695" y="-388"/>
                  <a:pt x="652602" y="81"/>
                  <a:pt x="654911" y="1813"/>
                </a:cubicBezTo>
                <a:cubicBezTo>
                  <a:pt x="668766" y="12204"/>
                  <a:pt x="600792" y="92734"/>
                  <a:pt x="547430" y="167419"/>
                </a:cubicBezTo>
                <a:lnTo>
                  <a:pt x="529463" y="195388"/>
                </a:lnTo>
                <a:lnTo>
                  <a:pt x="539962" y="194509"/>
                </a:lnTo>
                <a:lnTo>
                  <a:pt x="583686" y="203908"/>
                </a:lnTo>
                <a:lnTo>
                  <a:pt x="618652" y="150209"/>
                </a:lnTo>
                <a:cubicBezTo>
                  <a:pt x="643655" y="112794"/>
                  <a:pt x="662416" y="87250"/>
                  <a:pt x="668766" y="84941"/>
                </a:cubicBezTo>
                <a:cubicBezTo>
                  <a:pt x="678291" y="81478"/>
                  <a:pt x="658592" y="133216"/>
                  <a:pt x="631951" y="198511"/>
                </a:cubicBezTo>
                <a:lnTo>
                  <a:pt x="621490" y="223901"/>
                </a:lnTo>
                <a:lnTo>
                  <a:pt x="634454" y="231553"/>
                </a:lnTo>
                <a:lnTo>
                  <a:pt x="635304" y="230689"/>
                </a:lnTo>
                <a:lnTo>
                  <a:pt x="672647" y="192743"/>
                </a:lnTo>
                <a:cubicBezTo>
                  <a:pt x="688598" y="182811"/>
                  <a:pt x="707299" y="176178"/>
                  <a:pt x="727340" y="173726"/>
                </a:cubicBezTo>
                <a:lnTo>
                  <a:pt x="738606" y="173655"/>
                </a:lnTo>
                <a:lnTo>
                  <a:pt x="764341" y="135393"/>
                </a:lnTo>
                <a:cubicBezTo>
                  <a:pt x="815971" y="58963"/>
                  <a:pt x="857535" y="-785"/>
                  <a:pt x="862730" y="1813"/>
                </a:cubicBezTo>
                <a:cubicBezTo>
                  <a:pt x="867926" y="4411"/>
                  <a:pt x="833181" y="71302"/>
                  <a:pt x="788817" y="154632"/>
                </a:cubicBezTo>
                <a:lnTo>
                  <a:pt x="776723" y="177294"/>
                </a:lnTo>
                <a:lnTo>
                  <a:pt x="791350" y="180626"/>
                </a:lnTo>
                <a:lnTo>
                  <a:pt x="841055" y="213554"/>
                </a:lnTo>
                <a:lnTo>
                  <a:pt x="842539" y="214538"/>
                </a:lnTo>
                <a:cubicBezTo>
                  <a:pt x="857158" y="199683"/>
                  <a:pt x="875362" y="188570"/>
                  <a:pt x="895325" y="181566"/>
                </a:cubicBezTo>
                <a:lnTo>
                  <a:pt x="897765" y="181245"/>
                </a:lnTo>
                <a:lnTo>
                  <a:pt x="924317" y="149668"/>
                </a:lnTo>
                <a:cubicBezTo>
                  <a:pt x="957546" y="110918"/>
                  <a:pt x="981647" y="84941"/>
                  <a:pt x="987420" y="84941"/>
                </a:cubicBezTo>
                <a:cubicBezTo>
                  <a:pt x="993193" y="84941"/>
                  <a:pt x="979916" y="109620"/>
                  <a:pt x="957330" y="146745"/>
                </a:cubicBezTo>
                <a:lnTo>
                  <a:pt x="939185" y="175808"/>
                </a:lnTo>
                <a:lnTo>
                  <a:pt x="958666" y="173250"/>
                </a:lnTo>
                <a:cubicBezTo>
                  <a:pt x="973103" y="174305"/>
                  <a:pt x="987510" y="177350"/>
                  <a:pt x="1001346" y="182493"/>
                </a:cubicBezTo>
                <a:cubicBezTo>
                  <a:pt x="1022431" y="190330"/>
                  <a:pt x="1040533" y="202452"/>
                  <a:pt x="1054379" y="217481"/>
                </a:cubicBezTo>
                <a:lnTo>
                  <a:pt x="1065908" y="239465"/>
                </a:lnTo>
                <a:lnTo>
                  <a:pt x="1068410" y="237232"/>
                </a:lnTo>
                <a:cubicBezTo>
                  <a:pt x="1141119" y="172722"/>
                  <a:pt x="1200434" y="122174"/>
                  <a:pt x="1209093" y="126504"/>
                </a:cubicBezTo>
                <a:cubicBezTo>
                  <a:pt x="1217752" y="130834"/>
                  <a:pt x="1198161" y="180948"/>
                  <a:pt x="1162375" y="246162"/>
                </a:cubicBezTo>
                <a:lnTo>
                  <a:pt x="1133723" y="294768"/>
                </a:lnTo>
                <a:lnTo>
                  <a:pt x="1158438" y="312698"/>
                </a:lnTo>
                <a:cubicBezTo>
                  <a:pt x="1170145" y="324982"/>
                  <a:pt x="1179306" y="339189"/>
                  <a:pt x="1185229" y="354755"/>
                </a:cubicBezTo>
                <a:cubicBezTo>
                  <a:pt x="1196709" y="384885"/>
                  <a:pt x="1195073" y="417609"/>
                  <a:pt x="1180603" y="446754"/>
                </a:cubicBezTo>
                <a:cubicBezTo>
                  <a:pt x="1216172" y="486725"/>
                  <a:pt x="1228611" y="538539"/>
                  <a:pt x="1214395" y="587419"/>
                </a:cubicBezTo>
                <a:cubicBezTo>
                  <a:pt x="1209670" y="603665"/>
                  <a:pt x="1202216" y="618891"/>
                  <a:pt x="1192493" y="632739"/>
                </a:cubicBezTo>
                <a:lnTo>
                  <a:pt x="1167740" y="658563"/>
                </a:lnTo>
                <a:lnTo>
                  <a:pt x="41097" y="658563"/>
                </a:lnTo>
                <a:lnTo>
                  <a:pt x="60634" y="627300"/>
                </a:lnTo>
                <a:cubicBezTo>
                  <a:pt x="18492" y="605883"/>
                  <a:pt x="-4976" y="564786"/>
                  <a:pt x="891" y="522687"/>
                </a:cubicBezTo>
                <a:cubicBezTo>
                  <a:pt x="7774" y="473395"/>
                  <a:pt x="53074" y="434785"/>
                  <a:pt x="109997" y="429704"/>
                </a:cubicBezTo>
                <a:cubicBezTo>
                  <a:pt x="110335" y="428881"/>
                  <a:pt x="110702" y="428075"/>
                  <a:pt x="111040" y="427252"/>
                </a:cubicBezTo>
                <a:cubicBezTo>
                  <a:pt x="103396" y="378712"/>
                  <a:pt x="121223" y="329760"/>
                  <a:pt x="159641" y="293726"/>
                </a:cubicBezTo>
                <a:cubicBezTo>
                  <a:pt x="205167" y="251041"/>
                  <a:pt x="271908" y="233235"/>
                  <a:pt x="335051" y="243492"/>
                </a:cubicBezTo>
                <a:lnTo>
                  <a:pt x="343843" y="246334"/>
                </a:lnTo>
                <a:lnTo>
                  <a:pt x="366767" y="199024"/>
                </a:lnTo>
                <a:cubicBezTo>
                  <a:pt x="375692" y="181814"/>
                  <a:pt x="384171" y="166625"/>
                  <a:pt x="391675" y="154213"/>
                </a:cubicBezTo>
                <a:cubicBezTo>
                  <a:pt x="444207" y="67334"/>
                  <a:pt x="592205" y="5204"/>
                  <a:pt x="640759" y="311"/>
                </a:cubicBezTo>
                <a:close/>
              </a:path>
            </a:pathLst>
          </a:cu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5" name="Freeform: Shape 284">
            <a:extLst>
              <a:ext uri="{FF2B5EF4-FFF2-40B4-BE49-F238E27FC236}">
                <a16:creationId xmlns:a16="http://schemas.microsoft.com/office/drawing/2014/main" id="{C713377C-067A-11AF-E203-CBE156294252}"/>
              </a:ext>
            </a:extLst>
          </p:cNvPr>
          <p:cNvSpPr/>
          <p:nvPr/>
        </p:nvSpPr>
        <p:spPr>
          <a:xfrm>
            <a:off x="2218296" y="4489552"/>
            <a:ext cx="615295" cy="442695"/>
          </a:xfrm>
          <a:custGeom>
            <a:avLst/>
            <a:gdLst>
              <a:gd name="connsiteX0" fmla="*/ 640759 w 1220150"/>
              <a:gd name="connsiteY0" fmla="*/ 311 h 658563"/>
              <a:gd name="connsiteX1" fmla="*/ 654911 w 1220150"/>
              <a:gd name="connsiteY1" fmla="*/ 1813 h 658563"/>
              <a:gd name="connsiteX2" fmla="*/ 547430 w 1220150"/>
              <a:gd name="connsiteY2" fmla="*/ 167419 h 658563"/>
              <a:gd name="connsiteX3" fmla="*/ 529463 w 1220150"/>
              <a:gd name="connsiteY3" fmla="*/ 195388 h 658563"/>
              <a:gd name="connsiteX4" fmla="*/ 539962 w 1220150"/>
              <a:gd name="connsiteY4" fmla="*/ 194509 h 658563"/>
              <a:gd name="connsiteX5" fmla="*/ 583686 w 1220150"/>
              <a:gd name="connsiteY5" fmla="*/ 203908 h 658563"/>
              <a:gd name="connsiteX6" fmla="*/ 618652 w 1220150"/>
              <a:gd name="connsiteY6" fmla="*/ 150209 h 658563"/>
              <a:gd name="connsiteX7" fmla="*/ 668766 w 1220150"/>
              <a:gd name="connsiteY7" fmla="*/ 84941 h 658563"/>
              <a:gd name="connsiteX8" fmla="*/ 631951 w 1220150"/>
              <a:gd name="connsiteY8" fmla="*/ 198511 h 658563"/>
              <a:gd name="connsiteX9" fmla="*/ 621490 w 1220150"/>
              <a:gd name="connsiteY9" fmla="*/ 223901 h 658563"/>
              <a:gd name="connsiteX10" fmla="*/ 634454 w 1220150"/>
              <a:gd name="connsiteY10" fmla="*/ 231553 h 658563"/>
              <a:gd name="connsiteX11" fmla="*/ 635304 w 1220150"/>
              <a:gd name="connsiteY11" fmla="*/ 230689 h 658563"/>
              <a:gd name="connsiteX12" fmla="*/ 672647 w 1220150"/>
              <a:gd name="connsiteY12" fmla="*/ 192743 h 658563"/>
              <a:gd name="connsiteX13" fmla="*/ 727340 w 1220150"/>
              <a:gd name="connsiteY13" fmla="*/ 173726 h 658563"/>
              <a:gd name="connsiteX14" fmla="*/ 738606 w 1220150"/>
              <a:gd name="connsiteY14" fmla="*/ 173655 h 658563"/>
              <a:gd name="connsiteX15" fmla="*/ 764341 w 1220150"/>
              <a:gd name="connsiteY15" fmla="*/ 135393 h 658563"/>
              <a:gd name="connsiteX16" fmla="*/ 862730 w 1220150"/>
              <a:gd name="connsiteY16" fmla="*/ 1813 h 658563"/>
              <a:gd name="connsiteX17" fmla="*/ 788817 w 1220150"/>
              <a:gd name="connsiteY17" fmla="*/ 154632 h 658563"/>
              <a:gd name="connsiteX18" fmla="*/ 776723 w 1220150"/>
              <a:gd name="connsiteY18" fmla="*/ 177294 h 658563"/>
              <a:gd name="connsiteX19" fmla="*/ 791350 w 1220150"/>
              <a:gd name="connsiteY19" fmla="*/ 180626 h 658563"/>
              <a:gd name="connsiteX20" fmla="*/ 841055 w 1220150"/>
              <a:gd name="connsiteY20" fmla="*/ 213554 h 658563"/>
              <a:gd name="connsiteX21" fmla="*/ 842539 w 1220150"/>
              <a:gd name="connsiteY21" fmla="*/ 214538 h 658563"/>
              <a:gd name="connsiteX22" fmla="*/ 895325 w 1220150"/>
              <a:gd name="connsiteY22" fmla="*/ 181566 h 658563"/>
              <a:gd name="connsiteX23" fmla="*/ 897765 w 1220150"/>
              <a:gd name="connsiteY23" fmla="*/ 181245 h 658563"/>
              <a:gd name="connsiteX24" fmla="*/ 924317 w 1220150"/>
              <a:gd name="connsiteY24" fmla="*/ 149668 h 658563"/>
              <a:gd name="connsiteX25" fmla="*/ 987420 w 1220150"/>
              <a:gd name="connsiteY25" fmla="*/ 84941 h 658563"/>
              <a:gd name="connsiteX26" fmla="*/ 957330 w 1220150"/>
              <a:gd name="connsiteY26" fmla="*/ 146745 h 658563"/>
              <a:gd name="connsiteX27" fmla="*/ 939185 w 1220150"/>
              <a:gd name="connsiteY27" fmla="*/ 175808 h 658563"/>
              <a:gd name="connsiteX28" fmla="*/ 958666 w 1220150"/>
              <a:gd name="connsiteY28" fmla="*/ 173250 h 658563"/>
              <a:gd name="connsiteX29" fmla="*/ 1001346 w 1220150"/>
              <a:gd name="connsiteY29" fmla="*/ 182493 h 658563"/>
              <a:gd name="connsiteX30" fmla="*/ 1054379 w 1220150"/>
              <a:gd name="connsiteY30" fmla="*/ 217481 h 658563"/>
              <a:gd name="connsiteX31" fmla="*/ 1065908 w 1220150"/>
              <a:gd name="connsiteY31" fmla="*/ 239465 h 658563"/>
              <a:gd name="connsiteX32" fmla="*/ 1068410 w 1220150"/>
              <a:gd name="connsiteY32" fmla="*/ 237232 h 658563"/>
              <a:gd name="connsiteX33" fmla="*/ 1209093 w 1220150"/>
              <a:gd name="connsiteY33" fmla="*/ 126504 h 658563"/>
              <a:gd name="connsiteX34" fmla="*/ 1162375 w 1220150"/>
              <a:gd name="connsiteY34" fmla="*/ 246162 h 658563"/>
              <a:gd name="connsiteX35" fmla="*/ 1133723 w 1220150"/>
              <a:gd name="connsiteY35" fmla="*/ 294768 h 658563"/>
              <a:gd name="connsiteX36" fmla="*/ 1158438 w 1220150"/>
              <a:gd name="connsiteY36" fmla="*/ 312698 h 658563"/>
              <a:gd name="connsiteX37" fmla="*/ 1185229 w 1220150"/>
              <a:gd name="connsiteY37" fmla="*/ 354755 h 658563"/>
              <a:gd name="connsiteX38" fmla="*/ 1180603 w 1220150"/>
              <a:gd name="connsiteY38" fmla="*/ 446754 h 658563"/>
              <a:gd name="connsiteX39" fmla="*/ 1214395 w 1220150"/>
              <a:gd name="connsiteY39" fmla="*/ 587419 h 658563"/>
              <a:gd name="connsiteX40" fmla="*/ 1192493 w 1220150"/>
              <a:gd name="connsiteY40" fmla="*/ 632739 h 658563"/>
              <a:gd name="connsiteX41" fmla="*/ 1167740 w 1220150"/>
              <a:gd name="connsiteY41" fmla="*/ 658563 h 658563"/>
              <a:gd name="connsiteX42" fmla="*/ 41097 w 1220150"/>
              <a:gd name="connsiteY42" fmla="*/ 658563 h 658563"/>
              <a:gd name="connsiteX43" fmla="*/ 60634 w 1220150"/>
              <a:gd name="connsiteY43" fmla="*/ 627300 h 658563"/>
              <a:gd name="connsiteX44" fmla="*/ 891 w 1220150"/>
              <a:gd name="connsiteY44" fmla="*/ 522687 h 658563"/>
              <a:gd name="connsiteX45" fmla="*/ 109997 w 1220150"/>
              <a:gd name="connsiteY45" fmla="*/ 429704 h 658563"/>
              <a:gd name="connsiteX46" fmla="*/ 111040 w 1220150"/>
              <a:gd name="connsiteY46" fmla="*/ 427252 h 658563"/>
              <a:gd name="connsiteX47" fmla="*/ 159641 w 1220150"/>
              <a:gd name="connsiteY47" fmla="*/ 293726 h 658563"/>
              <a:gd name="connsiteX48" fmla="*/ 335051 w 1220150"/>
              <a:gd name="connsiteY48" fmla="*/ 243492 h 658563"/>
              <a:gd name="connsiteX49" fmla="*/ 343843 w 1220150"/>
              <a:gd name="connsiteY49" fmla="*/ 246334 h 658563"/>
              <a:gd name="connsiteX50" fmla="*/ 366767 w 1220150"/>
              <a:gd name="connsiteY50" fmla="*/ 199024 h 658563"/>
              <a:gd name="connsiteX51" fmla="*/ 391675 w 1220150"/>
              <a:gd name="connsiteY51" fmla="*/ 154213 h 658563"/>
              <a:gd name="connsiteX52" fmla="*/ 640759 w 1220150"/>
              <a:gd name="connsiteY52" fmla="*/ 311 h 65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20150" h="658563">
                <a:moveTo>
                  <a:pt x="640759" y="311"/>
                </a:moveTo>
                <a:cubicBezTo>
                  <a:pt x="647695" y="-388"/>
                  <a:pt x="652602" y="81"/>
                  <a:pt x="654911" y="1813"/>
                </a:cubicBezTo>
                <a:cubicBezTo>
                  <a:pt x="668766" y="12204"/>
                  <a:pt x="600792" y="92734"/>
                  <a:pt x="547430" y="167419"/>
                </a:cubicBezTo>
                <a:lnTo>
                  <a:pt x="529463" y="195388"/>
                </a:lnTo>
                <a:lnTo>
                  <a:pt x="539962" y="194509"/>
                </a:lnTo>
                <a:lnTo>
                  <a:pt x="583686" y="203908"/>
                </a:lnTo>
                <a:lnTo>
                  <a:pt x="618652" y="150209"/>
                </a:lnTo>
                <a:cubicBezTo>
                  <a:pt x="643655" y="112794"/>
                  <a:pt x="662416" y="87250"/>
                  <a:pt x="668766" y="84941"/>
                </a:cubicBezTo>
                <a:cubicBezTo>
                  <a:pt x="678291" y="81478"/>
                  <a:pt x="658592" y="133216"/>
                  <a:pt x="631951" y="198511"/>
                </a:cubicBezTo>
                <a:lnTo>
                  <a:pt x="621490" y="223901"/>
                </a:lnTo>
                <a:lnTo>
                  <a:pt x="634454" y="231553"/>
                </a:lnTo>
                <a:lnTo>
                  <a:pt x="635304" y="230689"/>
                </a:lnTo>
                <a:lnTo>
                  <a:pt x="672647" y="192743"/>
                </a:lnTo>
                <a:cubicBezTo>
                  <a:pt x="688598" y="182811"/>
                  <a:pt x="707299" y="176178"/>
                  <a:pt x="727340" y="173726"/>
                </a:cubicBezTo>
                <a:lnTo>
                  <a:pt x="738606" y="173655"/>
                </a:lnTo>
                <a:lnTo>
                  <a:pt x="764341" y="135393"/>
                </a:lnTo>
                <a:cubicBezTo>
                  <a:pt x="815971" y="58963"/>
                  <a:pt x="857535" y="-785"/>
                  <a:pt x="862730" y="1813"/>
                </a:cubicBezTo>
                <a:cubicBezTo>
                  <a:pt x="867926" y="4411"/>
                  <a:pt x="833181" y="71302"/>
                  <a:pt x="788817" y="154632"/>
                </a:cubicBezTo>
                <a:lnTo>
                  <a:pt x="776723" y="177294"/>
                </a:lnTo>
                <a:lnTo>
                  <a:pt x="791350" y="180626"/>
                </a:lnTo>
                <a:lnTo>
                  <a:pt x="841055" y="213554"/>
                </a:lnTo>
                <a:lnTo>
                  <a:pt x="842539" y="214538"/>
                </a:lnTo>
                <a:cubicBezTo>
                  <a:pt x="857158" y="199683"/>
                  <a:pt x="875362" y="188570"/>
                  <a:pt x="895325" y="181566"/>
                </a:cubicBezTo>
                <a:lnTo>
                  <a:pt x="897765" y="181245"/>
                </a:lnTo>
                <a:lnTo>
                  <a:pt x="924317" y="149668"/>
                </a:lnTo>
                <a:cubicBezTo>
                  <a:pt x="957546" y="110918"/>
                  <a:pt x="981647" y="84941"/>
                  <a:pt x="987420" y="84941"/>
                </a:cubicBezTo>
                <a:cubicBezTo>
                  <a:pt x="993193" y="84941"/>
                  <a:pt x="979916" y="109620"/>
                  <a:pt x="957330" y="146745"/>
                </a:cubicBezTo>
                <a:lnTo>
                  <a:pt x="939185" y="175808"/>
                </a:lnTo>
                <a:lnTo>
                  <a:pt x="958666" y="173250"/>
                </a:lnTo>
                <a:cubicBezTo>
                  <a:pt x="973103" y="174305"/>
                  <a:pt x="987510" y="177350"/>
                  <a:pt x="1001346" y="182493"/>
                </a:cubicBezTo>
                <a:cubicBezTo>
                  <a:pt x="1022431" y="190330"/>
                  <a:pt x="1040533" y="202452"/>
                  <a:pt x="1054379" y="217481"/>
                </a:cubicBezTo>
                <a:lnTo>
                  <a:pt x="1065908" y="239465"/>
                </a:lnTo>
                <a:lnTo>
                  <a:pt x="1068410" y="237232"/>
                </a:lnTo>
                <a:cubicBezTo>
                  <a:pt x="1141119" y="172722"/>
                  <a:pt x="1200434" y="122174"/>
                  <a:pt x="1209093" y="126504"/>
                </a:cubicBezTo>
                <a:cubicBezTo>
                  <a:pt x="1217752" y="130834"/>
                  <a:pt x="1198161" y="180948"/>
                  <a:pt x="1162375" y="246162"/>
                </a:cubicBezTo>
                <a:lnTo>
                  <a:pt x="1133723" y="294768"/>
                </a:lnTo>
                <a:lnTo>
                  <a:pt x="1158438" y="312698"/>
                </a:lnTo>
                <a:cubicBezTo>
                  <a:pt x="1170145" y="324982"/>
                  <a:pt x="1179306" y="339189"/>
                  <a:pt x="1185229" y="354755"/>
                </a:cubicBezTo>
                <a:cubicBezTo>
                  <a:pt x="1196709" y="384885"/>
                  <a:pt x="1195073" y="417609"/>
                  <a:pt x="1180603" y="446754"/>
                </a:cubicBezTo>
                <a:cubicBezTo>
                  <a:pt x="1216172" y="486725"/>
                  <a:pt x="1228611" y="538539"/>
                  <a:pt x="1214395" y="587419"/>
                </a:cubicBezTo>
                <a:cubicBezTo>
                  <a:pt x="1209670" y="603665"/>
                  <a:pt x="1202216" y="618891"/>
                  <a:pt x="1192493" y="632739"/>
                </a:cubicBezTo>
                <a:lnTo>
                  <a:pt x="1167740" y="658563"/>
                </a:lnTo>
                <a:lnTo>
                  <a:pt x="41097" y="658563"/>
                </a:lnTo>
                <a:lnTo>
                  <a:pt x="60634" y="627300"/>
                </a:lnTo>
                <a:cubicBezTo>
                  <a:pt x="18492" y="605883"/>
                  <a:pt x="-4976" y="564786"/>
                  <a:pt x="891" y="522687"/>
                </a:cubicBezTo>
                <a:cubicBezTo>
                  <a:pt x="7774" y="473395"/>
                  <a:pt x="53074" y="434785"/>
                  <a:pt x="109997" y="429704"/>
                </a:cubicBezTo>
                <a:cubicBezTo>
                  <a:pt x="110335" y="428881"/>
                  <a:pt x="110702" y="428075"/>
                  <a:pt x="111040" y="427252"/>
                </a:cubicBezTo>
                <a:cubicBezTo>
                  <a:pt x="103396" y="378712"/>
                  <a:pt x="121223" y="329760"/>
                  <a:pt x="159641" y="293726"/>
                </a:cubicBezTo>
                <a:cubicBezTo>
                  <a:pt x="205167" y="251041"/>
                  <a:pt x="271908" y="233235"/>
                  <a:pt x="335051" y="243492"/>
                </a:cubicBezTo>
                <a:lnTo>
                  <a:pt x="343843" y="246334"/>
                </a:lnTo>
                <a:lnTo>
                  <a:pt x="366767" y="199024"/>
                </a:lnTo>
                <a:cubicBezTo>
                  <a:pt x="375692" y="181814"/>
                  <a:pt x="384171" y="166625"/>
                  <a:pt x="391675" y="154213"/>
                </a:cubicBezTo>
                <a:cubicBezTo>
                  <a:pt x="444207" y="67334"/>
                  <a:pt x="592205" y="5204"/>
                  <a:pt x="640759" y="311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6" name="Freeform: Shape 285">
            <a:extLst>
              <a:ext uri="{FF2B5EF4-FFF2-40B4-BE49-F238E27FC236}">
                <a16:creationId xmlns:a16="http://schemas.microsoft.com/office/drawing/2014/main" id="{AB93860E-0A3B-32EA-8DF0-CEF1476F0F58}"/>
              </a:ext>
            </a:extLst>
          </p:cNvPr>
          <p:cNvSpPr/>
          <p:nvPr/>
        </p:nvSpPr>
        <p:spPr>
          <a:xfrm>
            <a:off x="708020" y="5026963"/>
            <a:ext cx="615295" cy="442695"/>
          </a:xfrm>
          <a:custGeom>
            <a:avLst/>
            <a:gdLst>
              <a:gd name="connsiteX0" fmla="*/ 640759 w 1220150"/>
              <a:gd name="connsiteY0" fmla="*/ 311 h 658563"/>
              <a:gd name="connsiteX1" fmla="*/ 654911 w 1220150"/>
              <a:gd name="connsiteY1" fmla="*/ 1813 h 658563"/>
              <a:gd name="connsiteX2" fmla="*/ 547430 w 1220150"/>
              <a:gd name="connsiteY2" fmla="*/ 167419 h 658563"/>
              <a:gd name="connsiteX3" fmla="*/ 529463 w 1220150"/>
              <a:gd name="connsiteY3" fmla="*/ 195388 h 658563"/>
              <a:gd name="connsiteX4" fmla="*/ 539962 w 1220150"/>
              <a:gd name="connsiteY4" fmla="*/ 194509 h 658563"/>
              <a:gd name="connsiteX5" fmla="*/ 583686 w 1220150"/>
              <a:gd name="connsiteY5" fmla="*/ 203908 h 658563"/>
              <a:gd name="connsiteX6" fmla="*/ 618652 w 1220150"/>
              <a:gd name="connsiteY6" fmla="*/ 150209 h 658563"/>
              <a:gd name="connsiteX7" fmla="*/ 668766 w 1220150"/>
              <a:gd name="connsiteY7" fmla="*/ 84941 h 658563"/>
              <a:gd name="connsiteX8" fmla="*/ 631951 w 1220150"/>
              <a:gd name="connsiteY8" fmla="*/ 198511 h 658563"/>
              <a:gd name="connsiteX9" fmla="*/ 621490 w 1220150"/>
              <a:gd name="connsiteY9" fmla="*/ 223901 h 658563"/>
              <a:gd name="connsiteX10" fmla="*/ 634454 w 1220150"/>
              <a:gd name="connsiteY10" fmla="*/ 231553 h 658563"/>
              <a:gd name="connsiteX11" fmla="*/ 635304 w 1220150"/>
              <a:gd name="connsiteY11" fmla="*/ 230689 h 658563"/>
              <a:gd name="connsiteX12" fmla="*/ 672647 w 1220150"/>
              <a:gd name="connsiteY12" fmla="*/ 192743 h 658563"/>
              <a:gd name="connsiteX13" fmla="*/ 727340 w 1220150"/>
              <a:gd name="connsiteY13" fmla="*/ 173726 h 658563"/>
              <a:gd name="connsiteX14" fmla="*/ 738606 w 1220150"/>
              <a:gd name="connsiteY14" fmla="*/ 173655 h 658563"/>
              <a:gd name="connsiteX15" fmla="*/ 764341 w 1220150"/>
              <a:gd name="connsiteY15" fmla="*/ 135393 h 658563"/>
              <a:gd name="connsiteX16" fmla="*/ 862730 w 1220150"/>
              <a:gd name="connsiteY16" fmla="*/ 1813 h 658563"/>
              <a:gd name="connsiteX17" fmla="*/ 788817 w 1220150"/>
              <a:gd name="connsiteY17" fmla="*/ 154632 h 658563"/>
              <a:gd name="connsiteX18" fmla="*/ 776723 w 1220150"/>
              <a:gd name="connsiteY18" fmla="*/ 177294 h 658563"/>
              <a:gd name="connsiteX19" fmla="*/ 791350 w 1220150"/>
              <a:gd name="connsiteY19" fmla="*/ 180626 h 658563"/>
              <a:gd name="connsiteX20" fmla="*/ 841055 w 1220150"/>
              <a:gd name="connsiteY20" fmla="*/ 213554 h 658563"/>
              <a:gd name="connsiteX21" fmla="*/ 842539 w 1220150"/>
              <a:gd name="connsiteY21" fmla="*/ 214538 h 658563"/>
              <a:gd name="connsiteX22" fmla="*/ 895325 w 1220150"/>
              <a:gd name="connsiteY22" fmla="*/ 181566 h 658563"/>
              <a:gd name="connsiteX23" fmla="*/ 897765 w 1220150"/>
              <a:gd name="connsiteY23" fmla="*/ 181245 h 658563"/>
              <a:gd name="connsiteX24" fmla="*/ 924317 w 1220150"/>
              <a:gd name="connsiteY24" fmla="*/ 149668 h 658563"/>
              <a:gd name="connsiteX25" fmla="*/ 987420 w 1220150"/>
              <a:gd name="connsiteY25" fmla="*/ 84941 h 658563"/>
              <a:gd name="connsiteX26" fmla="*/ 957330 w 1220150"/>
              <a:gd name="connsiteY26" fmla="*/ 146745 h 658563"/>
              <a:gd name="connsiteX27" fmla="*/ 939185 w 1220150"/>
              <a:gd name="connsiteY27" fmla="*/ 175808 h 658563"/>
              <a:gd name="connsiteX28" fmla="*/ 958666 w 1220150"/>
              <a:gd name="connsiteY28" fmla="*/ 173250 h 658563"/>
              <a:gd name="connsiteX29" fmla="*/ 1001346 w 1220150"/>
              <a:gd name="connsiteY29" fmla="*/ 182493 h 658563"/>
              <a:gd name="connsiteX30" fmla="*/ 1054379 w 1220150"/>
              <a:gd name="connsiteY30" fmla="*/ 217481 h 658563"/>
              <a:gd name="connsiteX31" fmla="*/ 1065908 w 1220150"/>
              <a:gd name="connsiteY31" fmla="*/ 239465 h 658563"/>
              <a:gd name="connsiteX32" fmla="*/ 1068410 w 1220150"/>
              <a:gd name="connsiteY32" fmla="*/ 237232 h 658563"/>
              <a:gd name="connsiteX33" fmla="*/ 1209093 w 1220150"/>
              <a:gd name="connsiteY33" fmla="*/ 126504 h 658563"/>
              <a:gd name="connsiteX34" fmla="*/ 1162375 w 1220150"/>
              <a:gd name="connsiteY34" fmla="*/ 246162 h 658563"/>
              <a:gd name="connsiteX35" fmla="*/ 1133723 w 1220150"/>
              <a:gd name="connsiteY35" fmla="*/ 294768 h 658563"/>
              <a:gd name="connsiteX36" fmla="*/ 1158438 w 1220150"/>
              <a:gd name="connsiteY36" fmla="*/ 312698 h 658563"/>
              <a:gd name="connsiteX37" fmla="*/ 1185229 w 1220150"/>
              <a:gd name="connsiteY37" fmla="*/ 354755 h 658563"/>
              <a:gd name="connsiteX38" fmla="*/ 1180603 w 1220150"/>
              <a:gd name="connsiteY38" fmla="*/ 446754 h 658563"/>
              <a:gd name="connsiteX39" fmla="*/ 1214395 w 1220150"/>
              <a:gd name="connsiteY39" fmla="*/ 587419 h 658563"/>
              <a:gd name="connsiteX40" fmla="*/ 1192493 w 1220150"/>
              <a:gd name="connsiteY40" fmla="*/ 632739 h 658563"/>
              <a:gd name="connsiteX41" fmla="*/ 1167740 w 1220150"/>
              <a:gd name="connsiteY41" fmla="*/ 658563 h 658563"/>
              <a:gd name="connsiteX42" fmla="*/ 41097 w 1220150"/>
              <a:gd name="connsiteY42" fmla="*/ 658563 h 658563"/>
              <a:gd name="connsiteX43" fmla="*/ 60634 w 1220150"/>
              <a:gd name="connsiteY43" fmla="*/ 627300 h 658563"/>
              <a:gd name="connsiteX44" fmla="*/ 891 w 1220150"/>
              <a:gd name="connsiteY44" fmla="*/ 522687 h 658563"/>
              <a:gd name="connsiteX45" fmla="*/ 109997 w 1220150"/>
              <a:gd name="connsiteY45" fmla="*/ 429704 h 658563"/>
              <a:gd name="connsiteX46" fmla="*/ 111040 w 1220150"/>
              <a:gd name="connsiteY46" fmla="*/ 427252 h 658563"/>
              <a:gd name="connsiteX47" fmla="*/ 159641 w 1220150"/>
              <a:gd name="connsiteY47" fmla="*/ 293726 h 658563"/>
              <a:gd name="connsiteX48" fmla="*/ 335051 w 1220150"/>
              <a:gd name="connsiteY48" fmla="*/ 243492 h 658563"/>
              <a:gd name="connsiteX49" fmla="*/ 343843 w 1220150"/>
              <a:gd name="connsiteY49" fmla="*/ 246334 h 658563"/>
              <a:gd name="connsiteX50" fmla="*/ 366767 w 1220150"/>
              <a:gd name="connsiteY50" fmla="*/ 199024 h 658563"/>
              <a:gd name="connsiteX51" fmla="*/ 391675 w 1220150"/>
              <a:gd name="connsiteY51" fmla="*/ 154213 h 658563"/>
              <a:gd name="connsiteX52" fmla="*/ 640759 w 1220150"/>
              <a:gd name="connsiteY52" fmla="*/ 311 h 65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20150" h="658563">
                <a:moveTo>
                  <a:pt x="640759" y="311"/>
                </a:moveTo>
                <a:cubicBezTo>
                  <a:pt x="647695" y="-388"/>
                  <a:pt x="652602" y="81"/>
                  <a:pt x="654911" y="1813"/>
                </a:cubicBezTo>
                <a:cubicBezTo>
                  <a:pt x="668766" y="12204"/>
                  <a:pt x="600792" y="92734"/>
                  <a:pt x="547430" y="167419"/>
                </a:cubicBezTo>
                <a:lnTo>
                  <a:pt x="529463" y="195388"/>
                </a:lnTo>
                <a:lnTo>
                  <a:pt x="539962" y="194509"/>
                </a:lnTo>
                <a:lnTo>
                  <a:pt x="583686" y="203908"/>
                </a:lnTo>
                <a:lnTo>
                  <a:pt x="618652" y="150209"/>
                </a:lnTo>
                <a:cubicBezTo>
                  <a:pt x="643655" y="112794"/>
                  <a:pt x="662416" y="87250"/>
                  <a:pt x="668766" y="84941"/>
                </a:cubicBezTo>
                <a:cubicBezTo>
                  <a:pt x="678291" y="81478"/>
                  <a:pt x="658592" y="133216"/>
                  <a:pt x="631951" y="198511"/>
                </a:cubicBezTo>
                <a:lnTo>
                  <a:pt x="621490" y="223901"/>
                </a:lnTo>
                <a:lnTo>
                  <a:pt x="634454" y="231553"/>
                </a:lnTo>
                <a:lnTo>
                  <a:pt x="635304" y="230689"/>
                </a:lnTo>
                <a:lnTo>
                  <a:pt x="672647" y="192743"/>
                </a:lnTo>
                <a:cubicBezTo>
                  <a:pt x="688598" y="182811"/>
                  <a:pt x="707299" y="176178"/>
                  <a:pt x="727340" y="173726"/>
                </a:cubicBezTo>
                <a:lnTo>
                  <a:pt x="738606" y="173655"/>
                </a:lnTo>
                <a:lnTo>
                  <a:pt x="764341" y="135393"/>
                </a:lnTo>
                <a:cubicBezTo>
                  <a:pt x="815971" y="58963"/>
                  <a:pt x="857535" y="-785"/>
                  <a:pt x="862730" y="1813"/>
                </a:cubicBezTo>
                <a:cubicBezTo>
                  <a:pt x="867926" y="4411"/>
                  <a:pt x="833181" y="71302"/>
                  <a:pt x="788817" y="154632"/>
                </a:cubicBezTo>
                <a:lnTo>
                  <a:pt x="776723" y="177294"/>
                </a:lnTo>
                <a:lnTo>
                  <a:pt x="791350" y="180626"/>
                </a:lnTo>
                <a:lnTo>
                  <a:pt x="841055" y="213554"/>
                </a:lnTo>
                <a:lnTo>
                  <a:pt x="842539" y="214538"/>
                </a:lnTo>
                <a:cubicBezTo>
                  <a:pt x="857158" y="199683"/>
                  <a:pt x="875362" y="188570"/>
                  <a:pt x="895325" y="181566"/>
                </a:cubicBezTo>
                <a:lnTo>
                  <a:pt x="897765" y="181245"/>
                </a:lnTo>
                <a:lnTo>
                  <a:pt x="924317" y="149668"/>
                </a:lnTo>
                <a:cubicBezTo>
                  <a:pt x="957546" y="110918"/>
                  <a:pt x="981647" y="84941"/>
                  <a:pt x="987420" y="84941"/>
                </a:cubicBezTo>
                <a:cubicBezTo>
                  <a:pt x="993193" y="84941"/>
                  <a:pt x="979916" y="109620"/>
                  <a:pt x="957330" y="146745"/>
                </a:cubicBezTo>
                <a:lnTo>
                  <a:pt x="939185" y="175808"/>
                </a:lnTo>
                <a:lnTo>
                  <a:pt x="958666" y="173250"/>
                </a:lnTo>
                <a:cubicBezTo>
                  <a:pt x="973103" y="174305"/>
                  <a:pt x="987510" y="177350"/>
                  <a:pt x="1001346" y="182493"/>
                </a:cubicBezTo>
                <a:cubicBezTo>
                  <a:pt x="1022431" y="190330"/>
                  <a:pt x="1040533" y="202452"/>
                  <a:pt x="1054379" y="217481"/>
                </a:cubicBezTo>
                <a:lnTo>
                  <a:pt x="1065908" y="239465"/>
                </a:lnTo>
                <a:lnTo>
                  <a:pt x="1068410" y="237232"/>
                </a:lnTo>
                <a:cubicBezTo>
                  <a:pt x="1141119" y="172722"/>
                  <a:pt x="1200434" y="122174"/>
                  <a:pt x="1209093" y="126504"/>
                </a:cubicBezTo>
                <a:cubicBezTo>
                  <a:pt x="1217752" y="130834"/>
                  <a:pt x="1198161" y="180948"/>
                  <a:pt x="1162375" y="246162"/>
                </a:cubicBezTo>
                <a:lnTo>
                  <a:pt x="1133723" y="294768"/>
                </a:lnTo>
                <a:lnTo>
                  <a:pt x="1158438" y="312698"/>
                </a:lnTo>
                <a:cubicBezTo>
                  <a:pt x="1170145" y="324982"/>
                  <a:pt x="1179306" y="339189"/>
                  <a:pt x="1185229" y="354755"/>
                </a:cubicBezTo>
                <a:cubicBezTo>
                  <a:pt x="1196709" y="384885"/>
                  <a:pt x="1195073" y="417609"/>
                  <a:pt x="1180603" y="446754"/>
                </a:cubicBezTo>
                <a:cubicBezTo>
                  <a:pt x="1216172" y="486725"/>
                  <a:pt x="1228611" y="538539"/>
                  <a:pt x="1214395" y="587419"/>
                </a:cubicBezTo>
                <a:cubicBezTo>
                  <a:pt x="1209670" y="603665"/>
                  <a:pt x="1202216" y="618891"/>
                  <a:pt x="1192493" y="632739"/>
                </a:cubicBezTo>
                <a:lnTo>
                  <a:pt x="1167740" y="658563"/>
                </a:lnTo>
                <a:lnTo>
                  <a:pt x="41097" y="658563"/>
                </a:lnTo>
                <a:lnTo>
                  <a:pt x="60634" y="627300"/>
                </a:lnTo>
                <a:cubicBezTo>
                  <a:pt x="18492" y="605883"/>
                  <a:pt x="-4976" y="564786"/>
                  <a:pt x="891" y="522687"/>
                </a:cubicBezTo>
                <a:cubicBezTo>
                  <a:pt x="7774" y="473395"/>
                  <a:pt x="53074" y="434785"/>
                  <a:pt x="109997" y="429704"/>
                </a:cubicBezTo>
                <a:cubicBezTo>
                  <a:pt x="110335" y="428881"/>
                  <a:pt x="110702" y="428075"/>
                  <a:pt x="111040" y="427252"/>
                </a:cubicBezTo>
                <a:cubicBezTo>
                  <a:pt x="103396" y="378712"/>
                  <a:pt x="121223" y="329760"/>
                  <a:pt x="159641" y="293726"/>
                </a:cubicBezTo>
                <a:cubicBezTo>
                  <a:pt x="205167" y="251041"/>
                  <a:pt x="271908" y="233235"/>
                  <a:pt x="335051" y="243492"/>
                </a:cubicBezTo>
                <a:lnTo>
                  <a:pt x="343843" y="246334"/>
                </a:lnTo>
                <a:lnTo>
                  <a:pt x="366767" y="199024"/>
                </a:lnTo>
                <a:cubicBezTo>
                  <a:pt x="375692" y="181814"/>
                  <a:pt x="384171" y="166625"/>
                  <a:pt x="391675" y="154213"/>
                </a:cubicBezTo>
                <a:cubicBezTo>
                  <a:pt x="444207" y="67334"/>
                  <a:pt x="592205" y="5204"/>
                  <a:pt x="640759" y="311"/>
                </a:cubicBez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EA5031C3-6EE4-2C35-F3E4-0360F3E52C4D}"/>
              </a:ext>
            </a:extLst>
          </p:cNvPr>
          <p:cNvSpPr/>
          <p:nvPr/>
        </p:nvSpPr>
        <p:spPr>
          <a:xfrm>
            <a:off x="4434891" y="4345067"/>
            <a:ext cx="615295" cy="442695"/>
          </a:xfrm>
          <a:custGeom>
            <a:avLst/>
            <a:gdLst>
              <a:gd name="connsiteX0" fmla="*/ 640759 w 1220150"/>
              <a:gd name="connsiteY0" fmla="*/ 311 h 658563"/>
              <a:gd name="connsiteX1" fmla="*/ 654911 w 1220150"/>
              <a:gd name="connsiteY1" fmla="*/ 1813 h 658563"/>
              <a:gd name="connsiteX2" fmla="*/ 547430 w 1220150"/>
              <a:gd name="connsiteY2" fmla="*/ 167419 h 658563"/>
              <a:gd name="connsiteX3" fmla="*/ 529463 w 1220150"/>
              <a:gd name="connsiteY3" fmla="*/ 195388 h 658563"/>
              <a:gd name="connsiteX4" fmla="*/ 539962 w 1220150"/>
              <a:gd name="connsiteY4" fmla="*/ 194509 h 658563"/>
              <a:gd name="connsiteX5" fmla="*/ 583686 w 1220150"/>
              <a:gd name="connsiteY5" fmla="*/ 203908 h 658563"/>
              <a:gd name="connsiteX6" fmla="*/ 618652 w 1220150"/>
              <a:gd name="connsiteY6" fmla="*/ 150209 h 658563"/>
              <a:gd name="connsiteX7" fmla="*/ 668766 w 1220150"/>
              <a:gd name="connsiteY7" fmla="*/ 84941 h 658563"/>
              <a:gd name="connsiteX8" fmla="*/ 631951 w 1220150"/>
              <a:gd name="connsiteY8" fmla="*/ 198511 h 658563"/>
              <a:gd name="connsiteX9" fmla="*/ 621490 w 1220150"/>
              <a:gd name="connsiteY9" fmla="*/ 223901 h 658563"/>
              <a:gd name="connsiteX10" fmla="*/ 634454 w 1220150"/>
              <a:gd name="connsiteY10" fmla="*/ 231553 h 658563"/>
              <a:gd name="connsiteX11" fmla="*/ 635304 w 1220150"/>
              <a:gd name="connsiteY11" fmla="*/ 230689 h 658563"/>
              <a:gd name="connsiteX12" fmla="*/ 672647 w 1220150"/>
              <a:gd name="connsiteY12" fmla="*/ 192743 h 658563"/>
              <a:gd name="connsiteX13" fmla="*/ 727340 w 1220150"/>
              <a:gd name="connsiteY13" fmla="*/ 173726 h 658563"/>
              <a:gd name="connsiteX14" fmla="*/ 738606 w 1220150"/>
              <a:gd name="connsiteY14" fmla="*/ 173655 h 658563"/>
              <a:gd name="connsiteX15" fmla="*/ 764341 w 1220150"/>
              <a:gd name="connsiteY15" fmla="*/ 135393 h 658563"/>
              <a:gd name="connsiteX16" fmla="*/ 862730 w 1220150"/>
              <a:gd name="connsiteY16" fmla="*/ 1813 h 658563"/>
              <a:gd name="connsiteX17" fmla="*/ 788817 w 1220150"/>
              <a:gd name="connsiteY17" fmla="*/ 154632 h 658563"/>
              <a:gd name="connsiteX18" fmla="*/ 776723 w 1220150"/>
              <a:gd name="connsiteY18" fmla="*/ 177294 h 658563"/>
              <a:gd name="connsiteX19" fmla="*/ 791350 w 1220150"/>
              <a:gd name="connsiteY19" fmla="*/ 180626 h 658563"/>
              <a:gd name="connsiteX20" fmla="*/ 841055 w 1220150"/>
              <a:gd name="connsiteY20" fmla="*/ 213554 h 658563"/>
              <a:gd name="connsiteX21" fmla="*/ 842539 w 1220150"/>
              <a:gd name="connsiteY21" fmla="*/ 214538 h 658563"/>
              <a:gd name="connsiteX22" fmla="*/ 895325 w 1220150"/>
              <a:gd name="connsiteY22" fmla="*/ 181566 h 658563"/>
              <a:gd name="connsiteX23" fmla="*/ 897765 w 1220150"/>
              <a:gd name="connsiteY23" fmla="*/ 181245 h 658563"/>
              <a:gd name="connsiteX24" fmla="*/ 924317 w 1220150"/>
              <a:gd name="connsiteY24" fmla="*/ 149668 h 658563"/>
              <a:gd name="connsiteX25" fmla="*/ 987420 w 1220150"/>
              <a:gd name="connsiteY25" fmla="*/ 84941 h 658563"/>
              <a:gd name="connsiteX26" fmla="*/ 957330 w 1220150"/>
              <a:gd name="connsiteY26" fmla="*/ 146745 h 658563"/>
              <a:gd name="connsiteX27" fmla="*/ 939185 w 1220150"/>
              <a:gd name="connsiteY27" fmla="*/ 175808 h 658563"/>
              <a:gd name="connsiteX28" fmla="*/ 958666 w 1220150"/>
              <a:gd name="connsiteY28" fmla="*/ 173250 h 658563"/>
              <a:gd name="connsiteX29" fmla="*/ 1001346 w 1220150"/>
              <a:gd name="connsiteY29" fmla="*/ 182493 h 658563"/>
              <a:gd name="connsiteX30" fmla="*/ 1054379 w 1220150"/>
              <a:gd name="connsiteY30" fmla="*/ 217481 h 658563"/>
              <a:gd name="connsiteX31" fmla="*/ 1065908 w 1220150"/>
              <a:gd name="connsiteY31" fmla="*/ 239465 h 658563"/>
              <a:gd name="connsiteX32" fmla="*/ 1068410 w 1220150"/>
              <a:gd name="connsiteY32" fmla="*/ 237232 h 658563"/>
              <a:gd name="connsiteX33" fmla="*/ 1209093 w 1220150"/>
              <a:gd name="connsiteY33" fmla="*/ 126504 h 658563"/>
              <a:gd name="connsiteX34" fmla="*/ 1162375 w 1220150"/>
              <a:gd name="connsiteY34" fmla="*/ 246162 h 658563"/>
              <a:gd name="connsiteX35" fmla="*/ 1133723 w 1220150"/>
              <a:gd name="connsiteY35" fmla="*/ 294768 h 658563"/>
              <a:gd name="connsiteX36" fmla="*/ 1158438 w 1220150"/>
              <a:gd name="connsiteY36" fmla="*/ 312698 h 658563"/>
              <a:gd name="connsiteX37" fmla="*/ 1185229 w 1220150"/>
              <a:gd name="connsiteY37" fmla="*/ 354755 h 658563"/>
              <a:gd name="connsiteX38" fmla="*/ 1180603 w 1220150"/>
              <a:gd name="connsiteY38" fmla="*/ 446754 h 658563"/>
              <a:gd name="connsiteX39" fmla="*/ 1214395 w 1220150"/>
              <a:gd name="connsiteY39" fmla="*/ 587419 h 658563"/>
              <a:gd name="connsiteX40" fmla="*/ 1192493 w 1220150"/>
              <a:gd name="connsiteY40" fmla="*/ 632739 h 658563"/>
              <a:gd name="connsiteX41" fmla="*/ 1167740 w 1220150"/>
              <a:gd name="connsiteY41" fmla="*/ 658563 h 658563"/>
              <a:gd name="connsiteX42" fmla="*/ 41097 w 1220150"/>
              <a:gd name="connsiteY42" fmla="*/ 658563 h 658563"/>
              <a:gd name="connsiteX43" fmla="*/ 60634 w 1220150"/>
              <a:gd name="connsiteY43" fmla="*/ 627300 h 658563"/>
              <a:gd name="connsiteX44" fmla="*/ 891 w 1220150"/>
              <a:gd name="connsiteY44" fmla="*/ 522687 h 658563"/>
              <a:gd name="connsiteX45" fmla="*/ 109997 w 1220150"/>
              <a:gd name="connsiteY45" fmla="*/ 429704 h 658563"/>
              <a:gd name="connsiteX46" fmla="*/ 111040 w 1220150"/>
              <a:gd name="connsiteY46" fmla="*/ 427252 h 658563"/>
              <a:gd name="connsiteX47" fmla="*/ 159641 w 1220150"/>
              <a:gd name="connsiteY47" fmla="*/ 293726 h 658563"/>
              <a:gd name="connsiteX48" fmla="*/ 335051 w 1220150"/>
              <a:gd name="connsiteY48" fmla="*/ 243492 h 658563"/>
              <a:gd name="connsiteX49" fmla="*/ 343843 w 1220150"/>
              <a:gd name="connsiteY49" fmla="*/ 246334 h 658563"/>
              <a:gd name="connsiteX50" fmla="*/ 366767 w 1220150"/>
              <a:gd name="connsiteY50" fmla="*/ 199024 h 658563"/>
              <a:gd name="connsiteX51" fmla="*/ 391675 w 1220150"/>
              <a:gd name="connsiteY51" fmla="*/ 154213 h 658563"/>
              <a:gd name="connsiteX52" fmla="*/ 640759 w 1220150"/>
              <a:gd name="connsiteY52" fmla="*/ 311 h 65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20150" h="658563">
                <a:moveTo>
                  <a:pt x="640759" y="311"/>
                </a:moveTo>
                <a:cubicBezTo>
                  <a:pt x="647695" y="-388"/>
                  <a:pt x="652602" y="81"/>
                  <a:pt x="654911" y="1813"/>
                </a:cubicBezTo>
                <a:cubicBezTo>
                  <a:pt x="668766" y="12204"/>
                  <a:pt x="600792" y="92734"/>
                  <a:pt x="547430" y="167419"/>
                </a:cubicBezTo>
                <a:lnTo>
                  <a:pt x="529463" y="195388"/>
                </a:lnTo>
                <a:lnTo>
                  <a:pt x="539962" y="194509"/>
                </a:lnTo>
                <a:lnTo>
                  <a:pt x="583686" y="203908"/>
                </a:lnTo>
                <a:lnTo>
                  <a:pt x="618652" y="150209"/>
                </a:lnTo>
                <a:cubicBezTo>
                  <a:pt x="643655" y="112794"/>
                  <a:pt x="662416" y="87250"/>
                  <a:pt x="668766" y="84941"/>
                </a:cubicBezTo>
                <a:cubicBezTo>
                  <a:pt x="678291" y="81478"/>
                  <a:pt x="658592" y="133216"/>
                  <a:pt x="631951" y="198511"/>
                </a:cubicBezTo>
                <a:lnTo>
                  <a:pt x="621490" y="223901"/>
                </a:lnTo>
                <a:lnTo>
                  <a:pt x="634454" y="231553"/>
                </a:lnTo>
                <a:lnTo>
                  <a:pt x="635304" y="230689"/>
                </a:lnTo>
                <a:lnTo>
                  <a:pt x="672647" y="192743"/>
                </a:lnTo>
                <a:cubicBezTo>
                  <a:pt x="688598" y="182811"/>
                  <a:pt x="707299" y="176178"/>
                  <a:pt x="727340" y="173726"/>
                </a:cubicBezTo>
                <a:lnTo>
                  <a:pt x="738606" y="173655"/>
                </a:lnTo>
                <a:lnTo>
                  <a:pt x="764341" y="135393"/>
                </a:lnTo>
                <a:cubicBezTo>
                  <a:pt x="815971" y="58963"/>
                  <a:pt x="857535" y="-785"/>
                  <a:pt x="862730" y="1813"/>
                </a:cubicBezTo>
                <a:cubicBezTo>
                  <a:pt x="867926" y="4411"/>
                  <a:pt x="833181" y="71302"/>
                  <a:pt x="788817" y="154632"/>
                </a:cubicBezTo>
                <a:lnTo>
                  <a:pt x="776723" y="177294"/>
                </a:lnTo>
                <a:lnTo>
                  <a:pt x="791350" y="180626"/>
                </a:lnTo>
                <a:lnTo>
                  <a:pt x="841055" y="213554"/>
                </a:lnTo>
                <a:lnTo>
                  <a:pt x="842539" y="214538"/>
                </a:lnTo>
                <a:cubicBezTo>
                  <a:pt x="857158" y="199683"/>
                  <a:pt x="875362" y="188570"/>
                  <a:pt x="895325" y="181566"/>
                </a:cubicBezTo>
                <a:lnTo>
                  <a:pt x="897765" y="181245"/>
                </a:lnTo>
                <a:lnTo>
                  <a:pt x="924317" y="149668"/>
                </a:lnTo>
                <a:cubicBezTo>
                  <a:pt x="957546" y="110918"/>
                  <a:pt x="981647" y="84941"/>
                  <a:pt x="987420" y="84941"/>
                </a:cubicBezTo>
                <a:cubicBezTo>
                  <a:pt x="993193" y="84941"/>
                  <a:pt x="979916" y="109620"/>
                  <a:pt x="957330" y="146745"/>
                </a:cubicBezTo>
                <a:lnTo>
                  <a:pt x="939185" y="175808"/>
                </a:lnTo>
                <a:lnTo>
                  <a:pt x="958666" y="173250"/>
                </a:lnTo>
                <a:cubicBezTo>
                  <a:pt x="973103" y="174305"/>
                  <a:pt x="987510" y="177350"/>
                  <a:pt x="1001346" y="182493"/>
                </a:cubicBezTo>
                <a:cubicBezTo>
                  <a:pt x="1022431" y="190330"/>
                  <a:pt x="1040533" y="202452"/>
                  <a:pt x="1054379" y="217481"/>
                </a:cubicBezTo>
                <a:lnTo>
                  <a:pt x="1065908" y="239465"/>
                </a:lnTo>
                <a:lnTo>
                  <a:pt x="1068410" y="237232"/>
                </a:lnTo>
                <a:cubicBezTo>
                  <a:pt x="1141119" y="172722"/>
                  <a:pt x="1200434" y="122174"/>
                  <a:pt x="1209093" y="126504"/>
                </a:cubicBezTo>
                <a:cubicBezTo>
                  <a:pt x="1217752" y="130834"/>
                  <a:pt x="1198161" y="180948"/>
                  <a:pt x="1162375" y="246162"/>
                </a:cubicBezTo>
                <a:lnTo>
                  <a:pt x="1133723" y="294768"/>
                </a:lnTo>
                <a:lnTo>
                  <a:pt x="1158438" y="312698"/>
                </a:lnTo>
                <a:cubicBezTo>
                  <a:pt x="1170145" y="324982"/>
                  <a:pt x="1179306" y="339189"/>
                  <a:pt x="1185229" y="354755"/>
                </a:cubicBezTo>
                <a:cubicBezTo>
                  <a:pt x="1196709" y="384885"/>
                  <a:pt x="1195073" y="417609"/>
                  <a:pt x="1180603" y="446754"/>
                </a:cubicBezTo>
                <a:cubicBezTo>
                  <a:pt x="1216172" y="486725"/>
                  <a:pt x="1228611" y="538539"/>
                  <a:pt x="1214395" y="587419"/>
                </a:cubicBezTo>
                <a:cubicBezTo>
                  <a:pt x="1209670" y="603665"/>
                  <a:pt x="1202216" y="618891"/>
                  <a:pt x="1192493" y="632739"/>
                </a:cubicBezTo>
                <a:lnTo>
                  <a:pt x="1167740" y="658563"/>
                </a:lnTo>
                <a:lnTo>
                  <a:pt x="41097" y="658563"/>
                </a:lnTo>
                <a:lnTo>
                  <a:pt x="60634" y="627300"/>
                </a:lnTo>
                <a:cubicBezTo>
                  <a:pt x="18492" y="605883"/>
                  <a:pt x="-4976" y="564786"/>
                  <a:pt x="891" y="522687"/>
                </a:cubicBezTo>
                <a:cubicBezTo>
                  <a:pt x="7774" y="473395"/>
                  <a:pt x="53074" y="434785"/>
                  <a:pt x="109997" y="429704"/>
                </a:cubicBezTo>
                <a:cubicBezTo>
                  <a:pt x="110335" y="428881"/>
                  <a:pt x="110702" y="428075"/>
                  <a:pt x="111040" y="427252"/>
                </a:cubicBezTo>
                <a:cubicBezTo>
                  <a:pt x="103396" y="378712"/>
                  <a:pt x="121223" y="329760"/>
                  <a:pt x="159641" y="293726"/>
                </a:cubicBezTo>
                <a:cubicBezTo>
                  <a:pt x="205167" y="251041"/>
                  <a:pt x="271908" y="233235"/>
                  <a:pt x="335051" y="243492"/>
                </a:cubicBezTo>
                <a:lnTo>
                  <a:pt x="343843" y="246334"/>
                </a:lnTo>
                <a:lnTo>
                  <a:pt x="366767" y="199024"/>
                </a:lnTo>
                <a:cubicBezTo>
                  <a:pt x="375692" y="181814"/>
                  <a:pt x="384171" y="166625"/>
                  <a:pt x="391675" y="154213"/>
                </a:cubicBezTo>
                <a:cubicBezTo>
                  <a:pt x="444207" y="67334"/>
                  <a:pt x="592205" y="5204"/>
                  <a:pt x="640759" y="311"/>
                </a:cubicBezTo>
                <a:close/>
              </a:path>
            </a:pathLst>
          </a:custGeom>
          <a:solidFill>
            <a:srgbClr val="99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6DAE5E5A-3D73-01C1-5C3D-78B4A4B0ED9A}"/>
              </a:ext>
            </a:extLst>
          </p:cNvPr>
          <p:cNvSpPr/>
          <p:nvPr/>
        </p:nvSpPr>
        <p:spPr>
          <a:xfrm>
            <a:off x="609443" y="4450662"/>
            <a:ext cx="444654" cy="201229"/>
          </a:xfrm>
          <a:custGeom>
            <a:avLst/>
            <a:gdLst>
              <a:gd name="connsiteX0" fmla="*/ 958666 w 1220150"/>
              <a:gd name="connsiteY0" fmla="*/ 580 h 485893"/>
              <a:gd name="connsiteX1" fmla="*/ 1001346 w 1220150"/>
              <a:gd name="connsiteY1" fmla="*/ 9823 h 485893"/>
              <a:gd name="connsiteX2" fmla="*/ 1081877 w 1220150"/>
              <a:gd name="connsiteY2" fmla="*/ 97242 h 485893"/>
              <a:gd name="connsiteX3" fmla="*/ 1082316 w 1220150"/>
              <a:gd name="connsiteY3" fmla="*/ 97398 h 485893"/>
              <a:gd name="connsiteX4" fmla="*/ 1116368 w 1220150"/>
              <a:gd name="connsiteY4" fmla="*/ 109508 h 485893"/>
              <a:gd name="connsiteX5" fmla="*/ 1185229 w 1220150"/>
              <a:gd name="connsiteY5" fmla="*/ 182085 h 485893"/>
              <a:gd name="connsiteX6" fmla="*/ 1180603 w 1220150"/>
              <a:gd name="connsiteY6" fmla="*/ 274084 h 485893"/>
              <a:gd name="connsiteX7" fmla="*/ 1214395 w 1220150"/>
              <a:gd name="connsiteY7" fmla="*/ 414749 h 485893"/>
              <a:gd name="connsiteX8" fmla="*/ 1192493 w 1220150"/>
              <a:gd name="connsiteY8" fmla="*/ 460069 h 485893"/>
              <a:gd name="connsiteX9" fmla="*/ 1167740 w 1220150"/>
              <a:gd name="connsiteY9" fmla="*/ 485893 h 485893"/>
              <a:gd name="connsiteX10" fmla="*/ 41097 w 1220150"/>
              <a:gd name="connsiteY10" fmla="*/ 485893 h 485893"/>
              <a:gd name="connsiteX11" fmla="*/ 60634 w 1220150"/>
              <a:gd name="connsiteY11" fmla="*/ 454630 h 485893"/>
              <a:gd name="connsiteX12" fmla="*/ 891 w 1220150"/>
              <a:gd name="connsiteY12" fmla="*/ 350017 h 485893"/>
              <a:gd name="connsiteX13" fmla="*/ 109997 w 1220150"/>
              <a:gd name="connsiteY13" fmla="*/ 257034 h 485893"/>
              <a:gd name="connsiteX14" fmla="*/ 111040 w 1220150"/>
              <a:gd name="connsiteY14" fmla="*/ 254582 h 485893"/>
              <a:gd name="connsiteX15" fmla="*/ 159641 w 1220150"/>
              <a:gd name="connsiteY15" fmla="*/ 121056 h 485893"/>
              <a:gd name="connsiteX16" fmla="*/ 396075 w 1220150"/>
              <a:gd name="connsiteY16" fmla="*/ 90551 h 485893"/>
              <a:gd name="connsiteX17" fmla="*/ 396127 w 1220150"/>
              <a:gd name="connsiteY17" fmla="*/ 90499 h 485893"/>
              <a:gd name="connsiteX18" fmla="*/ 443147 w 1220150"/>
              <a:gd name="connsiteY18" fmla="*/ 44619 h 485893"/>
              <a:gd name="connsiteX19" fmla="*/ 634454 w 1220150"/>
              <a:gd name="connsiteY19" fmla="*/ 58883 h 485893"/>
              <a:gd name="connsiteX20" fmla="*/ 635304 w 1220150"/>
              <a:gd name="connsiteY20" fmla="*/ 58019 h 485893"/>
              <a:gd name="connsiteX21" fmla="*/ 672647 w 1220150"/>
              <a:gd name="connsiteY21" fmla="*/ 20073 h 485893"/>
              <a:gd name="connsiteX22" fmla="*/ 727340 w 1220150"/>
              <a:gd name="connsiteY22" fmla="*/ 1056 h 485893"/>
              <a:gd name="connsiteX23" fmla="*/ 791350 w 1220150"/>
              <a:gd name="connsiteY23" fmla="*/ 7956 h 485893"/>
              <a:gd name="connsiteX24" fmla="*/ 841055 w 1220150"/>
              <a:gd name="connsiteY24" fmla="*/ 40884 h 485893"/>
              <a:gd name="connsiteX25" fmla="*/ 842539 w 1220150"/>
              <a:gd name="connsiteY25" fmla="*/ 41868 h 485893"/>
              <a:gd name="connsiteX26" fmla="*/ 958666 w 1220150"/>
              <a:gd name="connsiteY26" fmla="*/ 580 h 4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20150" h="485893">
                <a:moveTo>
                  <a:pt x="958666" y="580"/>
                </a:moveTo>
                <a:cubicBezTo>
                  <a:pt x="973103" y="1635"/>
                  <a:pt x="987510" y="4680"/>
                  <a:pt x="1001346" y="9823"/>
                </a:cubicBezTo>
                <a:cubicBezTo>
                  <a:pt x="1043515" y="25497"/>
                  <a:pt x="1073754" y="58310"/>
                  <a:pt x="1081877" y="97242"/>
                </a:cubicBezTo>
                <a:lnTo>
                  <a:pt x="1082316" y="97398"/>
                </a:lnTo>
                <a:lnTo>
                  <a:pt x="1116368" y="109508"/>
                </a:lnTo>
                <a:cubicBezTo>
                  <a:pt x="1148587" y="125256"/>
                  <a:pt x="1173382" y="150953"/>
                  <a:pt x="1185229" y="182085"/>
                </a:cubicBezTo>
                <a:cubicBezTo>
                  <a:pt x="1196709" y="212215"/>
                  <a:pt x="1195073" y="244939"/>
                  <a:pt x="1180603" y="274084"/>
                </a:cubicBezTo>
                <a:cubicBezTo>
                  <a:pt x="1216172" y="314055"/>
                  <a:pt x="1228611" y="365869"/>
                  <a:pt x="1214395" y="414749"/>
                </a:cubicBezTo>
                <a:cubicBezTo>
                  <a:pt x="1209670" y="430995"/>
                  <a:pt x="1202216" y="446221"/>
                  <a:pt x="1192493" y="460069"/>
                </a:cubicBezTo>
                <a:lnTo>
                  <a:pt x="1167740" y="485893"/>
                </a:lnTo>
                <a:lnTo>
                  <a:pt x="41097" y="485893"/>
                </a:lnTo>
                <a:lnTo>
                  <a:pt x="60634" y="454630"/>
                </a:lnTo>
                <a:cubicBezTo>
                  <a:pt x="18492" y="433213"/>
                  <a:pt x="-4976" y="392116"/>
                  <a:pt x="891" y="350017"/>
                </a:cubicBezTo>
                <a:cubicBezTo>
                  <a:pt x="7774" y="300725"/>
                  <a:pt x="53074" y="262115"/>
                  <a:pt x="109997" y="257034"/>
                </a:cubicBezTo>
                <a:cubicBezTo>
                  <a:pt x="110335" y="256211"/>
                  <a:pt x="110702" y="255405"/>
                  <a:pt x="111040" y="254582"/>
                </a:cubicBezTo>
                <a:cubicBezTo>
                  <a:pt x="103396" y="206042"/>
                  <a:pt x="121223" y="157090"/>
                  <a:pt x="159641" y="121056"/>
                </a:cubicBezTo>
                <a:cubicBezTo>
                  <a:pt x="220343" y="64143"/>
                  <a:pt x="318759" y="51458"/>
                  <a:pt x="396075" y="90551"/>
                </a:cubicBezTo>
                <a:lnTo>
                  <a:pt x="396127" y="90499"/>
                </a:lnTo>
                <a:lnTo>
                  <a:pt x="443147" y="44619"/>
                </a:lnTo>
                <a:cubicBezTo>
                  <a:pt x="500022" y="10612"/>
                  <a:pt x="580677" y="13124"/>
                  <a:pt x="634454" y="58883"/>
                </a:cubicBezTo>
                <a:lnTo>
                  <a:pt x="635304" y="58019"/>
                </a:lnTo>
                <a:lnTo>
                  <a:pt x="672647" y="20073"/>
                </a:lnTo>
                <a:cubicBezTo>
                  <a:pt x="688598" y="10141"/>
                  <a:pt x="707299" y="3508"/>
                  <a:pt x="727340" y="1056"/>
                </a:cubicBezTo>
                <a:cubicBezTo>
                  <a:pt x="749399" y="-1645"/>
                  <a:pt x="771442" y="904"/>
                  <a:pt x="791350" y="7956"/>
                </a:cubicBezTo>
                <a:lnTo>
                  <a:pt x="841055" y="40884"/>
                </a:lnTo>
                <a:lnTo>
                  <a:pt x="842539" y="41868"/>
                </a:lnTo>
                <a:cubicBezTo>
                  <a:pt x="871776" y="12158"/>
                  <a:pt x="915356" y="-2586"/>
                  <a:pt x="958666" y="580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1" name="Freeform: Shape 290">
            <a:extLst>
              <a:ext uri="{FF2B5EF4-FFF2-40B4-BE49-F238E27FC236}">
                <a16:creationId xmlns:a16="http://schemas.microsoft.com/office/drawing/2014/main" id="{DC0B56C6-CB57-A164-4E90-40DDE9A03FEE}"/>
              </a:ext>
            </a:extLst>
          </p:cNvPr>
          <p:cNvSpPr/>
          <p:nvPr/>
        </p:nvSpPr>
        <p:spPr>
          <a:xfrm>
            <a:off x="4215487" y="4661651"/>
            <a:ext cx="524444" cy="167002"/>
          </a:xfrm>
          <a:custGeom>
            <a:avLst/>
            <a:gdLst>
              <a:gd name="connsiteX0" fmla="*/ 958666 w 1220150"/>
              <a:gd name="connsiteY0" fmla="*/ 580 h 485893"/>
              <a:gd name="connsiteX1" fmla="*/ 1001346 w 1220150"/>
              <a:gd name="connsiteY1" fmla="*/ 9823 h 485893"/>
              <a:gd name="connsiteX2" fmla="*/ 1081877 w 1220150"/>
              <a:gd name="connsiteY2" fmla="*/ 97242 h 485893"/>
              <a:gd name="connsiteX3" fmla="*/ 1082316 w 1220150"/>
              <a:gd name="connsiteY3" fmla="*/ 97398 h 485893"/>
              <a:gd name="connsiteX4" fmla="*/ 1116368 w 1220150"/>
              <a:gd name="connsiteY4" fmla="*/ 109508 h 485893"/>
              <a:gd name="connsiteX5" fmla="*/ 1185229 w 1220150"/>
              <a:gd name="connsiteY5" fmla="*/ 182085 h 485893"/>
              <a:gd name="connsiteX6" fmla="*/ 1180603 w 1220150"/>
              <a:gd name="connsiteY6" fmla="*/ 274084 h 485893"/>
              <a:gd name="connsiteX7" fmla="*/ 1214395 w 1220150"/>
              <a:gd name="connsiteY7" fmla="*/ 414749 h 485893"/>
              <a:gd name="connsiteX8" fmla="*/ 1192493 w 1220150"/>
              <a:gd name="connsiteY8" fmla="*/ 460069 h 485893"/>
              <a:gd name="connsiteX9" fmla="*/ 1167740 w 1220150"/>
              <a:gd name="connsiteY9" fmla="*/ 485893 h 485893"/>
              <a:gd name="connsiteX10" fmla="*/ 41097 w 1220150"/>
              <a:gd name="connsiteY10" fmla="*/ 485893 h 485893"/>
              <a:gd name="connsiteX11" fmla="*/ 60634 w 1220150"/>
              <a:gd name="connsiteY11" fmla="*/ 454630 h 485893"/>
              <a:gd name="connsiteX12" fmla="*/ 891 w 1220150"/>
              <a:gd name="connsiteY12" fmla="*/ 350017 h 485893"/>
              <a:gd name="connsiteX13" fmla="*/ 109997 w 1220150"/>
              <a:gd name="connsiteY13" fmla="*/ 257034 h 485893"/>
              <a:gd name="connsiteX14" fmla="*/ 111040 w 1220150"/>
              <a:gd name="connsiteY14" fmla="*/ 254582 h 485893"/>
              <a:gd name="connsiteX15" fmla="*/ 159641 w 1220150"/>
              <a:gd name="connsiteY15" fmla="*/ 121056 h 485893"/>
              <a:gd name="connsiteX16" fmla="*/ 396075 w 1220150"/>
              <a:gd name="connsiteY16" fmla="*/ 90551 h 485893"/>
              <a:gd name="connsiteX17" fmla="*/ 396127 w 1220150"/>
              <a:gd name="connsiteY17" fmla="*/ 90499 h 485893"/>
              <a:gd name="connsiteX18" fmla="*/ 443147 w 1220150"/>
              <a:gd name="connsiteY18" fmla="*/ 44619 h 485893"/>
              <a:gd name="connsiteX19" fmla="*/ 634454 w 1220150"/>
              <a:gd name="connsiteY19" fmla="*/ 58883 h 485893"/>
              <a:gd name="connsiteX20" fmla="*/ 635304 w 1220150"/>
              <a:gd name="connsiteY20" fmla="*/ 58019 h 485893"/>
              <a:gd name="connsiteX21" fmla="*/ 672647 w 1220150"/>
              <a:gd name="connsiteY21" fmla="*/ 20073 h 485893"/>
              <a:gd name="connsiteX22" fmla="*/ 727340 w 1220150"/>
              <a:gd name="connsiteY22" fmla="*/ 1056 h 485893"/>
              <a:gd name="connsiteX23" fmla="*/ 791350 w 1220150"/>
              <a:gd name="connsiteY23" fmla="*/ 7956 h 485893"/>
              <a:gd name="connsiteX24" fmla="*/ 841055 w 1220150"/>
              <a:gd name="connsiteY24" fmla="*/ 40884 h 485893"/>
              <a:gd name="connsiteX25" fmla="*/ 842539 w 1220150"/>
              <a:gd name="connsiteY25" fmla="*/ 41868 h 485893"/>
              <a:gd name="connsiteX26" fmla="*/ 958666 w 1220150"/>
              <a:gd name="connsiteY26" fmla="*/ 580 h 4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20150" h="485893">
                <a:moveTo>
                  <a:pt x="958666" y="580"/>
                </a:moveTo>
                <a:cubicBezTo>
                  <a:pt x="973103" y="1635"/>
                  <a:pt x="987510" y="4680"/>
                  <a:pt x="1001346" y="9823"/>
                </a:cubicBezTo>
                <a:cubicBezTo>
                  <a:pt x="1043515" y="25497"/>
                  <a:pt x="1073754" y="58310"/>
                  <a:pt x="1081877" y="97242"/>
                </a:cubicBezTo>
                <a:lnTo>
                  <a:pt x="1082316" y="97398"/>
                </a:lnTo>
                <a:lnTo>
                  <a:pt x="1116368" y="109508"/>
                </a:lnTo>
                <a:cubicBezTo>
                  <a:pt x="1148587" y="125256"/>
                  <a:pt x="1173382" y="150953"/>
                  <a:pt x="1185229" y="182085"/>
                </a:cubicBezTo>
                <a:cubicBezTo>
                  <a:pt x="1196709" y="212215"/>
                  <a:pt x="1195073" y="244939"/>
                  <a:pt x="1180603" y="274084"/>
                </a:cubicBezTo>
                <a:cubicBezTo>
                  <a:pt x="1216172" y="314055"/>
                  <a:pt x="1228611" y="365869"/>
                  <a:pt x="1214395" y="414749"/>
                </a:cubicBezTo>
                <a:cubicBezTo>
                  <a:pt x="1209670" y="430995"/>
                  <a:pt x="1202216" y="446221"/>
                  <a:pt x="1192493" y="460069"/>
                </a:cubicBezTo>
                <a:lnTo>
                  <a:pt x="1167740" y="485893"/>
                </a:lnTo>
                <a:lnTo>
                  <a:pt x="41097" y="485893"/>
                </a:lnTo>
                <a:lnTo>
                  <a:pt x="60634" y="454630"/>
                </a:lnTo>
                <a:cubicBezTo>
                  <a:pt x="18492" y="433213"/>
                  <a:pt x="-4976" y="392116"/>
                  <a:pt x="891" y="350017"/>
                </a:cubicBezTo>
                <a:cubicBezTo>
                  <a:pt x="7774" y="300725"/>
                  <a:pt x="53074" y="262115"/>
                  <a:pt x="109997" y="257034"/>
                </a:cubicBezTo>
                <a:cubicBezTo>
                  <a:pt x="110335" y="256211"/>
                  <a:pt x="110702" y="255405"/>
                  <a:pt x="111040" y="254582"/>
                </a:cubicBezTo>
                <a:cubicBezTo>
                  <a:pt x="103396" y="206042"/>
                  <a:pt x="121223" y="157090"/>
                  <a:pt x="159641" y="121056"/>
                </a:cubicBezTo>
                <a:cubicBezTo>
                  <a:pt x="220343" y="64143"/>
                  <a:pt x="318759" y="51458"/>
                  <a:pt x="396075" y="90551"/>
                </a:cubicBezTo>
                <a:lnTo>
                  <a:pt x="396127" y="90499"/>
                </a:lnTo>
                <a:lnTo>
                  <a:pt x="443147" y="44619"/>
                </a:lnTo>
                <a:cubicBezTo>
                  <a:pt x="500022" y="10612"/>
                  <a:pt x="580677" y="13124"/>
                  <a:pt x="634454" y="58883"/>
                </a:cubicBezTo>
                <a:lnTo>
                  <a:pt x="635304" y="58019"/>
                </a:lnTo>
                <a:lnTo>
                  <a:pt x="672647" y="20073"/>
                </a:lnTo>
                <a:cubicBezTo>
                  <a:pt x="688598" y="10141"/>
                  <a:pt x="707299" y="3508"/>
                  <a:pt x="727340" y="1056"/>
                </a:cubicBezTo>
                <a:cubicBezTo>
                  <a:pt x="749399" y="-1645"/>
                  <a:pt x="771442" y="904"/>
                  <a:pt x="791350" y="7956"/>
                </a:cubicBezTo>
                <a:lnTo>
                  <a:pt x="841055" y="40884"/>
                </a:lnTo>
                <a:lnTo>
                  <a:pt x="842539" y="41868"/>
                </a:lnTo>
                <a:cubicBezTo>
                  <a:pt x="871776" y="12158"/>
                  <a:pt x="915356" y="-2586"/>
                  <a:pt x="958666" y="580"/>
                </a:cubicBezTo>
                <a:close/>
              </a:path>
            </a:pathLst>
          </a:custGeom>
          <a:solidFill>
            <a:srgbClr val="CCFF33"/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2" name="Freeform: Shape 291">
            <a:extLst>
              <a:ext uri="{FF2B5EF4-FFF2-40B4-BE49-F238E27FC236}">
                <a16:creationId xmlns:a16="http://schemas.microsoft.com/office/drawing/2014/main" id="{3C0F33C5-3E06-8AF6-5768-936D2E5E0121}"/>
              </a:ext>
            </a:extLst>
          </p:cNvPr>
          <p:cNvSpPr/>
          <p:nvPr/>
        </p:nvSpPr>
        <p:spPr>
          <a:xfrm>
            <a:off x="506455" y="5369189"/>
            <a:ext cx="524444" cy="167002"/>
          </a:xfrm>
          <a:custGeom>
            <a:avLst/>
            <a:gdLst>
              <a:gd name="connsiteX0" fmla="*/ 958666 w 1220150"/>
              <a:gd name="connsiteY0" fmla="*/ 580 h 485893"/>
              <a:gd name="connsiteX1" fmla="*/ 1001346 w 1220150"/>
              <a:gd name="connsiteY1" fmla="*/ 9823 h 485893"/>
              <a:gd name="connsiteX2" fmla="*/ 1081877 w 1220150"/>
              <a:gd name="connsiteY2" fmla="*/ 97242 h 485893"/>
              <a:gd name="connsiteX3" fmla="*/ 1082316 w 1220150"/>
              <a:gd name="connsiteY3" fmla="*/ 97398 h 485893"/>
              <a:gd name="connsiteX4" fmla="*/ 1116368 w 1220150"/>
              <a:gd name="connsiteY4" fmla="*/ 109508 h 485893"/>
              <a:gd name="connsiteX5" fmla="*/ 1185229 w 1220150"/>
              <a:gd name="connsiteY5" fmla="*/ 182085 h 485893"/>
              <a:gd name="connsiteX6" fmla="*/ 1180603 w 1220150"/>
              <a:gd name="connsiteY6" fmla="*/ 274084 h 485893"/>
              <a:gd name="connsiteX7" fmla="*/ 1214395 w 1220150"/>
              <a:gd name="connsiteY7" fmla="*/ 414749 h 485893"/>
              <a:gd name="connsiteX8" fmla="*/ 1192493 w 1220150"/>
              <a:gd name="connsiteY8" fmla="*/ 460069 h 485893"/>
              <a:gd name="connsiteX9" fmla="*/ 1167740 w 1220150"/>
              <a:gd name="connsiteY9" fmla="*/ 485893 h 485893"/>
              <a:gd name="connsiteX10" fmla="*/ 41097 w 1220150"/>
              <a:gd name="connsiteY10" fmla="*/ 485893 h 485893"/>
              <a:gd name="connsiteX11" fmla="*/ 60634 w 1220150"/>
              <a:gd name="connsiteY11" fmla="*/ 454630 h 485893"/>
              <a:gd name="connsiteX12" fmla="*/ 891 w 1220150"/>
              <a:gd name="connsiteY12" fmla="*/ 350017 h 485893"/>
              <a:gd name="connsiteX13" fmla="*/ 109997 w 1220150"/>
              <a:gd name="connsiteY13" fmla="*/ 257034 h 485893"/>
              <a:gd name="connsiteX14" fmla="*/ 111040 w 1220150"/>
              <a:gd name="connsiteY14" fmla="*/ 254582 h 485893"/>
              <a:gd name="connsiteX15" fmla="*/ 159641 w 1220150"/>
              <a:gd name="connsiteY15" fmla="*/ 121056 h 485893"/>
              <a:gd name="connsiteX16" fmla="*/ 396075 w 1220150"/>
              <a:gd name="connsiteY16" fmla="*/ 90551 h 485893"/>
              <a:gd name="connsiteX17" fmla="*/ 396127 w 1220150"/>
              <a:gd name="connsiteY17" fmla="*/ 90499 h 485893"/>
              <a:gd name="connsiteX18" fmla="*/ 443147 w 1220150"/>
              <a:gd name="connsiteY18" fmla="*/ 44619 h 485893"/>
              <a:gd name="connsiteX19" fmla="*/ 634454 w 1220150"/>
              <a:gd name="connsiteY19" fmla="*/ 58883 h 485893"/>
              <a:gd name="connsiteX20" fmla="*/ 635304 w 1220150"/>
              <a:gd name="connsiteY20" fmla="*/ 58019 h 485893"/>
              <a:gd name="connsiteX21" fmla="*/ 672647 w 1220150"/>
              <a:gd name="connsiteY21" fmla="*/ 20073 h 485893"/>
              <a:gd name="connsiteX22" fmla="*/ 727340 w 1220150"/>
              <a:gd name="connsiteY22" fmla="*/ 1056 h 485893"/>
              <a:gd name="connsiteX23" fmla="*/ 791350 w 1220150"/>
              <a:gd name="connsiteY23" fmla="*/ 7956 h 485893"/>
              <a:gd name="connsiteX24" fmla="*/ 841055 w 1220150"/>
              <a:gd name="connsiteY24" fmla="*/ 40884 h 485893"/>
              <a:gd name="connsiteX25" fmla="*/ 842539 w 1220150"/>
              <a:gd name="connsiteY25" fmla="*/ 41868 h 485893"/>
              <a:gd name="connsiteX26" fmla="*/ 958666 w 1220150"/>
              <a:gd name="connsiteY26" fmla="*/ 580 h 4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20150" h="485893">
                <a:moveTo>
                  <a:pt x="958666" y="580"/>
                </a:moveTo>
                <a:cubicBezTo>
                  <a:pt x="973103" y="1635"/>
                  <a:pt x="987510" y="4680"/>
                  <a:pt x="1001346" y="9823"/>
                </a:cubicBezTo>
                <a:cubicBezTo>
                  <a:pt x="1043515" y="25497"/>
                  <a:pt x="1073754" y="58310"/>
                  <a:pt x="1081877" y="97242"/>
                </a:cubicBezTo>
                <a:lnTo>
                  <a:pt x="1082316" y="97398"/>
                </a:lnTo>
                <a:lnTo>
                  <a:pt x="1116368" y="109508"/>
                </a:lnTo>
                <a:cubicBezTo>
                  <a:pt x="1148587" y="125256"/>
                  <a:pt x="1173382" y="150953"/>
                  <a:pt x="1185229" y="182085"/>
                </a:cubicBezTo>
                <a:cubicBezTo>
                  <a:pt x="1196709" y="212215"/>
                  <a:pt x="1195073" y="244939"/>
                  <a:pt x="1180603" y="274084"/>
                </a:cubicBezTo>
                <a:cubicBezTo>
                  <a:pt x="1216172" y="314055"/>
                  <a:pt x="1228611" y="365869"/>
                  <a:pt x="1214395" y="414749"/>
                </a:cubicBezTo>
                <a:cubicBezTo>
                  <a:pt x="1209670" y="430995"/>
                  <a:pt x="1202216" y="446221"/>
                  <a:pt x="1192493" y="460069"/>
                </a:cubicBezTo>
                <a:lnTo>
                  <a:pt x="1167740" y="485893"/>
                </a:lnTo>
                <a:lnTo>
                  <a:pt x="41097" y="485893"/>
                </a:lnTo>
                <a:lnTo>
                  <a:pt x="60634" y="454630"/>
                </a:lnTo>
                <a:cubicBezTo>
                  <a:pt x="18492" y="433213"/>
                  <a:pt x="-4976" y="392116"/>
                  <a:pt x="891" y="350017"/>
                </a:cubicBezTo>
                <a:cubicBezTo>
                  <a:pt x="7774" y="300725"/>
                  <a:pt x="53074" y="262115"/>
                  <a:pt x="109997" y="257034"/>
                </a:cubicBezTo>
                <a:cubicBezTo>
                  <a:pt x="110335" y="256211"/>
                  <a:pt x="110702" y="255405"/>
                  <a:pt x="111040" y="254582"/>
                </a:cubicBezTo>
                <a:cubicBezTo>
                  <a:pt x="103396" y="206042"/>
                  <a:pt x="121223" y="157090"/>
                  <a:pt x="159641" y="121056"/>
                </a:cubicBezTo>
                <a:cubicBezTo>
                  <a:pt x="220343" y="64143"/>
                  <a:pt x="318759" y="51458"/>
                  <a:pt x="396075" y="90551"/>
                </a:cubicBezTo>
                <a:lnTo>
                  <a:pt x="396127" y="90499"/>
                </a:lnTo>
                <a:lnTo>
                  <a:pt x="443147" y="44619"/>
                </a:lnTo>
                <a:cubicBezTo>
                  <a:pt x="500022" y="10612"/>
                  <a:pt x="580677" y="13124"/>
                  <a:pt x="634454" y="58883"/>
                </a:cubicBezTo>
                <a:lnTo>
                  <a:pt x="635304" y="58019"/>
                </a:lnTo>
                <a:lnTo>
                  <a:pt x="672647" y="20073"/>
                </a:lnTo>
                <a:cubicBezTo>
                  <a:pt x="688598" y="10141"/>
                  <a:pt x="707299" y="3508"/>
                  <a:pt x="727340" y="1056"/>
                </a:cubicBezTo>
                <a:cubicBezTo>
                  <a:pt x="749399" y="-1645"/>
                  <a:pt x="771442" y="904"/>
                  <a:pt x="791350" y="7956"/>
                </a:cubicBezTo>
                <a:lnTo>
                  <a:pt x="841055" y="40884"/>
                </a:lnTo>
                <a:lnTo>
                  <a:pt x="842539" y="41868"/>
                </a:lnTo>
                <a:cubicBezTo>
                  <a:pt x="871776" y="12158"/>
                  <a:pt x="915356" y="-2586"/>
                  <a:pt x="958666" y="580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4" name="Freeform: Shape 293">
            <a:extLst>
              <a:ext uri="{FF2B5EF4-FFF2-40B4-BE49-F238E27FC236}">
                <a16:creationId xmlns:a16="http://schemas.microsoft.com/office/drawing/2014/main" id="{E7D6DAFC-13FF-E025-793A-B5387178D5D8}"/>
              </a:ext>
            </a:extLst>
          </p:cNvPr>
          <p:cNvSpPr/>
          <p:nvPr/>
        </p:nvSpPr>
        <p:spPr>
          <a:xfrm>
            <a:off x="-109602" y="4603038"/>
            <a:ext cx="444654" cy="201229"/>
          </a:xfrm>
          <a:custGeom>
            <a:avLst/>
            <a:gdLst>
              <a:gd name="connsiteX0" fmla="*/ 958666 w 1220150"/>
              <a:gd name="connsiteY0" fmla="*/ 580 h 485893"/>
              <a:gd name="connsiteX1" fmla="*/ 1001346 w 1220150"/>
              <a:gd name="connsiteY1" fmla="*/ 9823 h 485893"/>
              <a:gd name="connsiteX2" fmla="*/ 1081877 w 1220150"/>
              <a:gd name="connsiteY2" fmla="*/ 97242 h 485893"/>
              <a:gd name="connsiteX3" fmla="*/ 1082316 w 1220150"/>
              <a:gd name="connsiteY3" fmla="*/ 97398 h 485893"/>
              <a:gd name="connsiteX4" fmla="*/ 1116368 w 1220150"/>
              <a:gd name="connsiteY4" fmla="*/ 109508 h 485893"/>
              <a:gd name="connsiteX5" fmla="*/ 1185229 w 1220150"/>
              <a:gd name="connsiteY5" fmla="*/ 182085 h 485893"/>
              <a:gd name="connsiteX6" fmla="*/ 1180603 w 1220150"/>
              <a:gd name="connsiteY6" fmla="*/ 274084 h 485893"/>
              <a:gd name="connsiteX7" fmla="*/ 1214395 w 1220150"/>
              <a:gd name="connsiteY7" fmla="*/ 414749 h 485893"/>
              <a:gd name="connsiteX8" fmla="*/ 1192493 w 1220150"/>
              <a:gd name="connsiteY8" fmla="*/ 460069 h 485893"/>
              <a:gd name="connsiteX9" fmla="*/ 1167740 w 1220150"/>
              <a:gd name="connsiteY9" fmla="*/ 485893 h 485893"/>
              <a:gd name="connsiteX10" fmla="*/ 41097 w 1220150"/>
              <a:gd name="connsiteY10" fmla="*/ 485893 h 485893"/>
              <a:gd name="connsiteX11" fmla="*/ 60634 w 1220150"/>
              <a:gd name="connsiteY11" fmla="*/ 454630 h 485893"/>
              <a:gd name="connsiteX12" fmla="*/ 891 w 1220150"/>
              <a:gd name="connsiteY12" fmla="*/ 350017 h 485893"/>
              <a:gd name="connsiteX13" fmla="*/ 109997 w 1220150"/>
              <a:gd name="connsiteY13" fmla="*/ 257034 h 485893"/>
              <a:gd name="connsiteX14" fmla="*/ 111040 w 1220150"/>
              <a:gd name="connsiteY14" fmla="*/ 254582 h 485893"/>
              <a:gd name="connsiteX15" fmla="*/ 159641 w 1220150"/>
              <a:gd name="connsiteY15" fmla="*/ 121056 h 485893"/>
              <a:gd name="connsiteX16" fmla="*/ 396075 w 1220150"/>
              <a:gd name="connsiteY16" fmla="*/ 90551 h 485893"/>
              <a:gd name="connsiteX17" fmla="*/ 396127 w 1220150"/>
              <a:gd name="connsiteY17" fmla="*/ 90499 h 485893"/>
              <a:gd name="connsiteX18" fmla="*/ 443147 w 1220150"/>
              <a:gd name="connsiteY18" fmla="*/ 44619 h 485893"/>
              <a:gd name="connsiteX19" fmla="*/ 634454 w 1220150"/>
              <a:gd name="connsiteY19" fmla="*/ 58883 h 485893"/>
              <a:gd name="connsiteX20" fmla="*/ 635304 w 1220150"/>
              <a:gd name="connsiteY20" fmla="*/ 58019 h 485893"/>
              <a:gd name="connsiteX21" fmla="*/ 672647 w 1220150"/>
              <a:gd name="connsiteY21" fmla="*/ 20073 h 485893"/>
              <a:gd name="connsiteX22" fmla="*/ 727340 w 1220150"/>
              <a:gd name="connsiteY22" fmla="*/ 1056 h 485893"/>
              <a:gd name="connsiteX23" fmla="*/ 791350 w 1220150"/>
              <a:gd name="connsiteY23" fmla="*/ 7956 h 485893"/>
              <a:gd name="connsiteX24" fmla="*/ 841055 w 1220150"/>
              <a:gd name="connsiteY24" fmla="*/ 40884 h 485893"/>
              <a:gd name="connsiteX25" fmla="*/ 842539 w 1220150"/>
              <a:gd name="connsiteY25" fmla="*/ 41868 h 485893"/>
              <a:gd name="connsiteX26" fmla="*/ 958666 w 1220150"/>
              <a:gd name="connsiteY26" fmla="*/ 580 h 4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20150" h="485893">
                <a:moveTo>
                  <a:pt x="958666" y="580"/>
                </a:moveTo>
                <a:cubicBezTo>
                  <a:pt x="973103" y="1635"/>
                  <a:pt x="987510" y="4680"/>
                  <a:pt x="1001346" y="9823"/>
                </a:cubicBezTo>
                <a:cubicBezTo>
                  <a:pt x="1043515" y="25497"/>
                  <a:pt x="1073754" y="58310"/>
                  <a:pt x="1081877" y="97242"/>
                </a:cubicBezTo>
                <a:lnTo>
                  <a:pt x="1082316" y="97398"/>
                </a:lnTo>
                <a:lnTo>
                  <a:pt x="1116368" y="109508"/>
                </a:lnTo>
                <a:cubicBezTo>
                  <a:pt x="1148587" y="125256"/>
                  <a:pt x="1173382" y="150953"/>
                  <a:pt x="1185229" y="182085"/>
                </a:cubicBezTo>
                <a:cubicBezTo>
                  <a:pt x="1196709" y="212215"/>
                  <a:pt x="1195073" y="244939"/>
                  <a:pt x="1180603" y="274084"/>
                </a:cubicBezTo>
                <a:cubicBezTo>
                  <a:pt x="1216172" y="314055"/>
                  <a:pt x="1228611" y="365869"/>
                  <a:pt x="1214395" y="414749"/>
                </a:cubicBezTo>
                <a:cubicBezTo>
                  <a:pt x="1209670" y="430995"/>
                  <a:pt x="1202216" y="446221"/>
                  <a:pt x="1192493" y="460069"/>
                </a:cubicBezTo>
                <a:lnTo>
                  <a:pt x="1167740" y="485893"/>
                </a:lnTo>
                <a:lnTo>
                  <a:pt x="41097" y="485893"/>
                </a:lnTo>
                <a:lnTo>
                  <a:pt x="60634" y="454630"/>
                </a:lnTo>
                <a:cubicBezTo>
                  <a:pt x="18492" y="433213"/>
                  <a:pt x="-4976" y="392116"/>
                  <a:pt x="891" y="350017"/>
                </a:cubicBezTo>
                <a:cubicBezTo>
                  <a:pt x="7774" y="300725"/>
                  <a:pt x="53074" y="262115"/>
                  <a:pt x="109997" y="257034"/>
                </a:cubicBezTo>
                <a:cubicBezTo>
                  <a:pt x="110335" y="256211"/>
                  <a:pt x="110702" y="255405"/>
                  <a:pt x="111040" y="254582"/>
                </a:cubicBezTo>
                <a:cubicBezTo>
                  <a:pt x="103396" y="206042"/>
                  <a:pt x="121223" y="157090"/>
                  <a:pt x="159641" y="121056"/>
                </a:cubicBezTo>
                <a:cubicBezTo>
                  <a:pt x="220343" y="64143"/>
                  <a:pt x="318759" y="51458"/>
                  <a:pt x="396075" y="90551"/>
                </a:cubicBezTo>
                <a:lnTo>
                  <a:pt x="396127" y="90499"/>
                </a:lnTo>
                <a:lnTo>
                  <a:pt x="443147" y="44619"/>
                </a:lnTo>
                <a:cubicBezTo>
                  <a:pt x="500022" y="10612"/>
                  <a:pt x="580677" y="13124"/>
                  <a:pt x="634454" y="58883"/>
                </a:cubicBezTo>
                <a:lnTo>
                  <a:pt x="635304" y="58019"/>
                </a:lnTo>
                <a:lnTo>
                  <a:pt x="672647" y="20073"/>
                </a:lnTo>
                <a:cubicBezTo>
                  <a:pt x="688598" y="10141"/>
                  <a:pt x="707299" y="3508"/>
                  <a:pt x="727340" y="1056"/>
                </a:cubicBezTo>
                <a:cubicBezTo>
                  <a:pt x="749399" y="-1645"/>
                  <a:pt x="771442" y="904"/>
                  <a:pt x="791350" y="7956"/>
                </a:cubicBezTo>
                <a:lnTo>
                  <a:pt x="841055" y="40884"/>
                </a:lnTo>
                <a:lnTo>
                  <a:pt x="842539" y="41868"/>
                </a:lnTo>
                <a:cubicBezTo>
                  <a:pt x="871776" y="12158"/>
                  <a:pt x="915356" y="-2586"/>
                  <a:pt x="958666" y="580"/>
                </a:cubicBezTo>
                <a:close/>
              </a:path>
            </a:pathLst>
          </a:custGeom>
          <a:solidFill>
            <a:srgbClr val="00808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6A0EEBF7-3BA8-085E-0E31-D91057D37F0E}"/>
              </a:ext>
            </a:extLst>
          </p:cNvPr>
          <p:cNvSpPr/>
          <p:nvPr/>
        </p:nvSpPr>
        <p:spPr>
          <a:xfrm>
            <a:off x="2400850" y="4786252"/>
            <a:ext cx="524444" cy="167002"/>
          </a:xfrm>
          <a:custGeom>
            <a:avLst/>
            <a:gdLst>
              <a:gd name="connsiteX0" fmla="*/ 958666 w 1220150"/>
              <a:gd name="connsiteY0" fmla="*/ 580 h 485893"/>
              <a:gd name="connsiteX1" fmla="*/ 1001346 w 1220150"/>
              <a:gd name="connsiteY1" fmla="*/ 9823 h 485893"/>
              <a:gd name="connsiteX2" fmla="*/ 1081877 w 1220150"/>
              <a:gd name="connsiteY2" fmla="*/ 97242 h 485893"/>
              <a:gd name="connsiteX3" fmla="*/ 1082316 w 1220150"/>
              <a:gd name="connsiteY3" fmla="*/ 97398 h 485893"/>
              <a:gd name="connsiteX4" fmla="*/ 1116368 w 1220150"/>
              <a:gd name="connsiteY4" fmla="*/ 109508 h 485893"/>
              <a:gd name="connsiteX5" fmla="*/ 1185229 w 1220150"/>
              <a:gd name="connsiteY5" fmla="*/ 182085 h 485893"/>
              <a:gd name="connsiteX6" fmla="*/ 1180603 w 1220150"/>
              <a:gd name="connsiteY6" fmla="*/ 274084 h 485893"/>
              <a:gd name="connsiteX7" fmla="*/ 1214395 w 1220150"/>
              <a:gd name="connsiteY7" fmla="*/ 414749 h 485893"/>
              <a:gd name="connsiteX8" fmla="*/ 1192493 w 1220150"/>
              <a:gd name="connsiteY8" fmla="*/ 460069 h 485893"/>
              <a:gd name="connsiteX9" fmla="*/ 1167740 w 1220150"/>
              <a:gd name="connsiteY9" fmla="*/ 485893 h 485893"/>
              <a:gd name="connsiteX10" fmla="*/ 41097 w 1220150"/>
              <a:gd name="connsiteY10" fmla="*/ 485893 h 485893"/>
              <a:gd name="connsiteX11" fmla="*/ 60634 w 1220150"/>
              <a:gd name="connsiteY11" fmla="*/ 454630 h 485893"/>
              <a:gd name="connsiteX12" fmla="*/ 891 w 1220150"/>
              <a:gd name="connsiteY12" fmla="*/ 350017 h 485893"/>
              <a:gd name="connsiteX13" fmla="*/ 109997 w 1220150"/>
              <a:gd name="connsiteY13" fmla="*/ 257034 h 485893"/>
              <a:gd name="connsiteX14" fmla="*/ 111040 w 1220150"/>
              <a:gd name="connsiteY14" fmla="*/ 254582 h 485893"/>
              <a:gd name="connsiteX15" fmla="*/ 159641 w 1220150"/>
              <a:gd name="connsiteY15" fmla="*/ 121056 h 485893"/>
              <a:gd name="connsiteX16" fmla="*/ 396075 w 1220150"/>
              <a:gd name="connsiteY16" fmla="*/ 90551 h 485893"/>
              <a:gd name="connsiteX17" fmla="*/ 396127 w 1220150"/>
              <a:gd name="connsiteY17" fmla="*/ 90499 h 485893"/>
              <a:gd name="connsiteX18" fmla="*/ 443147 w 1220150"/>
              <a:gd name="connsiteY18" fmla="*/ 44619 h 485893"/>
              <a:gd name="connsiteX19" fmla="*/ 634454 w 1220150"/>
              <a:gd name="connsiteY19" fmla="*/ 58883 h 485893"/>
              <a:gd name="connsiteX20" fmla="*/ 635304 w 1220150"/>
              <a:gd name="connsiteY20" fmla="*/ 58019 h 485893"/>
              <a:gd name="connsiteX21" fmla="*/ 672647 w 1220150"/>
              <a:gd name="connsiteY21" fmla="*/ 20073 h 485893"/>
              <a:gd name="connsiteX22" fmla="*/ 727340 w 1220150"/>
              <a:gd name="connsiteY22" fmla="*/ 1056 h 485893"/>
              <a:gd name="connsiteX23" fmla="*/ 791350 w 1220150"/>
              <a:gd name="connsiteY23" fmla="*/ 7956 h 485893"/>
              <a:gd name="connsiteX24" fmla="*/ 841055 w 1220150"/>
              <a:gd name="connsiteY24" fmla="*/ 40884 h 485893"/>
              <a:gd name="connsiteX25" fmla="*/ 842539 w 1220150"/>
              <a:gd name="connsiteY25" fmla="*/ 41868 h 485893"/>
              <a:gd name="connsiteX26" fmla="*/ 958666 w 1220150"/>
              <a:gd name="connsiteY26" fmla="*/ 580 h 4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20150" h="485893">
                <a:moveTo>
                  <a:pt x="958666" y="580"/>
                </a:moveTo>
                <a:cubicBezTo>
                  <a:pt x="973103" y="1635"/>
                  <a:pt x="987510" y="4680"/>
                  <a:pt x="1001346" y="9823"/>
                </a:cubicBezTo>
                <a:cubicBezTo>
                  <a:pt x="1043515" y="25497"/>
                  <a:pt x="1073754" y="58310"/>
                  <a:pt x="1081877" y="97242"/>
                </a:cubicBezTo>
                <a:lnTo>
                  <a:pt x="1082316" y="97398"/>
                </a:lnTo>
                <a:lnTo>
                  <a:pt x="1116368" y="109508"/>
                </a:lnTo>
                <a:cubicBezTo>
                  <a:pt x="1148587" y="125256"/>
                  <a:pt x="1173382" y="150953"/>
                  <a:pt x="1185229" y="182085"/>
                </a:cubicBezTo>
                <a:cubicBezTo>
                  <a:pt x="1196709" y="212215"/>
                  <a:pt x="1195073" y="244939"/>
                  <a:pt x="1180603" y="274084"/>
                </a:cubicBezTo>
                <a:cubicBezTo>
                  <a:pt x="1216172" y="314055"/>
                  <a:pt x="1228611" y="365869"/>
                  <a:pt x="1214395" y="414749"/>
                </a:cubicBezTo>
                <a:cubicBezTo>
                  <a:pt x="1209670" y="430995"/>
                  <a:pt x="1202216" y="446221"/>
                  <a:pt x="1192493" y="460069"/>
                </a:cubicBezTo>
                <a:lnTo>
                  <a:pt x="1167740" y="485893"/>
                </a:lnTo>
                <a:lnTo>
                  <a:pt x="41097" y="485893"/>
                </a:lnTo>
                <a:lnTo>
                  <a:pt x="60634" y="454630"/>
                </a:lnTo>
                <a:cubicBezTo>
                  <a:pt x="18492" y="433213"/>
                  <a:pt x="-4976" y="392116"/>
                  <a:pt x="891" y="350017"/>
                </a:cubicBezTo>
                <a:cubicBezTo>
                  <a:pt x="7774" y="300725"/>
                  <a:pt x="53074" y="262115"/>
                  <a:pt x="109997" y="257034"/>
                </a:cubicBezTo>
                <a:cubicBezTo>
                  <a:pt x="110335" y="256211"/>
                  <a:pt x="110702" y="255405"/>
                  <a:pt x="111040" y="254582"/>
                </a:cubicBezTo>
                <a:cubicBezTo>
                  <a:pt x="103396" y="206042"/>
                  <a:pt x="121223" y="157090"/>
                  <a:pt x="159641" y="121056"/>
                </a:cubicBezTo>
                <a:cubicBezTo>
                  <a:pt x="220343" y="64143"/>
                  <a:pt x="318759" y="51458"/>
                  <a:pt x="396075" y="90551"/>
                </a:cubicBezTo>
                <a:lnTo>
                  <a:pt x="396127" y="90499"/>
                </a:lnTo>
                <a:lnTo>
                  <a:pt x="443147" y="44619"/>
                </a:lnTo>
                <a:cubicBezTo>
                  <a:pt x="500022" y="10612"/>
                  <a:pt x="580677" y="13124"/>
                  <a:pt x="634454" y="58883"/>
                </a:cubicBezTo>
                <a:lnTo>
                  <a:pt x="635304" y="58019"/>
                </a:lnTo>
                <a:lnTo>
                  <a:pt x="672647" y="20073"/>
                </a:lnTo>
                <a:cubicBezTo>
                  <a:pt x="688598" y="10141"/>
                  <a:pt x="707299" y="3508"/>
                  <a:pt x="727340" y="1056"/>
                </a:cubicBezTo>
                <a:cubicBezTo>
                  <a:pt x="749399" y="-1645"/>
                  <a:pt x="771442" y="904"/>
                  <a:pt x="791350" y="7956"/>
                </a:cubicBezTo>
                <a:lnTo>
                  <a:pt x="841055" y="40884"/>
                </a:lnTo>
                <a:lnTo>
                  <a:pt x="842539" y="41868"/>
                </a:lnTo>
                <a:cubicBezTo>
                  <a:pt x="871776" y="12158"/>
                  <a:pt x="915356" y="-2586"/>
                  <a:pt x="958666" y="580"/>
                </a:cubicBezTo>
                <a:close/>
              </a:path>
            </a:pathLst>
          </a:custGeom>
          <a:solidFill>
            <a:srgbClr val="66663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0" name="Freeform: Shape 309">
            <a:extLst>
              <a:ext uri="{FF2B5EF4-FFF2-40B4-BE49-F238E27FC236}">
                <a16:creationId xmlns:a16="http://schemas.microsoft.com/office/drawing/2014/main" id="{7744177C-DC36-2DD4-8803-CA5B390CB8F4}"/>
              </a:ext>
            </a:extLst>
          </p:cNvPr>
          <p:cNvSpPr/>
          <p:nvPr/>
        </p:nvSpPr>
        <p:spPr>
          <a:xfrm>
            <a:off x="6559263" y="6733271"/>
            <a:ext cx="524444" cy="274473"/>
          </a:xfrm>
          <a:custGeom>
            <a:avLst/>
            <a:gdLst>
              <a:gd name="connsiteX0" fmla="*/ 958666 w 1220150"/>
              <a:gd name="connsiteY0" fmla="*/ 580 h 485893"/>
              <a:gd name="connsiteX1" fmla="*/ 1001346 w 1220150"/>
              <a:gd name="connsiteY1" fmla="*/ 9823 h 485893"/>
              <a:gd name="connsiteX2" fmla="*/ 1081877 w 1220150"/>
              <a:gd name="connsiteY2" fmla="*/ 97242 h 485893"/>
              <a:gd name="connsiteX3" fmla="*/ 1082316 w 1220150"/>
              <a:gd name="connsiteY3" fmla="*/ 97398 h 485893"/>
              <a:gd name="connsiteX4" fmla="*/ 1116368 w 1220150"/>
              <a:gd name="connsiteY4" fmla="*/ 109508 h 485893"/>
              <a:gd name="connsiteX5" fmla="*/ 1185229 w 1220150"/>
              <a:gd name="connsiteY5" fmla="*/ 182085 h 485893"/>
              <a:gd name="connsiteX6" fmla="*/ 1180603 w 1220150"/>
              <a:gd name="connsiteY6" fmla="*/ 274084 h 485893"/>
              <a:gd name="connsiteX7" fmla="*/ 1214395 w 1220150"/>
              <a:gd name="connsiteY7" fmla="*/ 414749 h 485893"/>
              <a:gd name="connsiteX8" fmla="*/ 1192493 w 1220150"/>
              <a:gd name="connsiteY8" fmla="*/ 460069 h 485893"/>
              <a:gd name="connsiteX9" fmla="*/ 1167740 w 1220150"/>
              <a:gd name="connsiteY9" fmla="*/ 485893 h 485893"/>
              <a:gd name="connsiteX10" fmla="*/ 41097 w 1220150"/>
              <a:gd name="connsiteY10" fmla="*/ 485893 h 485893"/>
              <a:gd name="connsiteX11" fmla="*/ 60634 w 1220150"/>
              <a:gd name="connsiteY11" fmla="*/ 454630 h 485893"/>
              <a:gd name="connsiteX12" fmla="*/ 891 w 1220150"/>
              <a:gd name="connsiteY12" fmla="*/ 350017 h 485893"/>
              <a:gd name="connsiteX13" fmla="*/ 109997 w 1220150"/>
              <a:gd name="connsiteY13" fmla="*/ 257034 h 485893"/>
              <a:gd name="connsiteX14" fmla="*/ 111040 w 1220150"/>
              <a:gd name="connsiteY14" fmla="*/ 254582 h 485893"/>
              <a:gd name="connsiteX15" fmla="*/ 159641 w 1220150"/>
              <a:gd name="connsiteY15" fmla="*/ 121056 h 485893"/>
              <a:gd name="connsiteX16" fmla="*/ 396075 w 1220150"/>
              <a:gd name="connsiteY16" fmla="*/ 90551 h 485893"/>
              <a:gd name="connsiteX17" fmla="*/ 396127 w 1220150"/>
              <a:gd name="connsiteY17" fmla="*/ 90499 h 485893"/>
              <a:gd name="connsiteX18" fmla="*/ 443147 w 1220150"/>
              <a:gd name="connsiteY18" fmla="*/ 44619 h 485893"/>
              <a:gd name="connsiteX19" fmla="*/ 634454 w 1220150"/>
              <a:gd name="connsiteY19" fmla="*/ 58883 h 485893"/>
              <a:gd name="connsiteX20" fmla="*/ 635304 w 1220150"/>
              <a:gd name="connsiteY20" fmla="*/ 58019 h 485893"/>
              <a:gd name="connsiteX21" fmla="*/ 672647 w 1220150"/>
              <a:gd name="connsiteY21" fmla="*/ 20073 h 485893"/>
              <a:gd name="connsiteX22" fmla="*/ 727340 w 1220150"/>
              <a:gd name="connsiteY22" fmla="*/ 1056 h 485893"/>
              <a:gd name="connsiteX23" fmla="*/ 791350 w 1220150"/>
              <a:gd name="connsiteY23" fmla="*/ 7956 h 485893"/>
              <a:gd name="connsiteX24" fmla="*/ 841055 w 1220150"/>
              <a:gd name="connsiteY24" fmla="*/ 40884 h 485893"/>
              <a:gd name="connsiteX25" fmla="*/ 842539 w 1220150"/>
              <a:gd name="connsiteY25" fmla="*/ 41868 h 485893"/>
              <a:gd name="connsiteX26" fmla="*/ 958666 w 1220150"/>
              <a:gd name="connsiteY26" fmla="*/ 580 h 4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20150" h="485893">
                <a:moveTo>
                  <a:pt x="958666" y="580"/>
                </a:moveTo>
                <a:cubicBezTo>
                  <a:pt x="973103" y="1635"/>
                  <a:pt x="987510" y="4680"/>
                  <a:pt x="1001346" y="9823"/>
                </a:cubicBezTo>
                <a:cubicBezTo>
                  <a:pt x="1043515" y="25497"/>
                  <a:pt x="1073754" y="58310"/>
                  <a:pt x="1081877" y="97242"/>
                </a:cubicBezTo>
                <a:lnTo>
                  <a:pt x="1082316" y="97398"/>
                </a:lnTo>
                <a:lnTo>
                  <a:pt x="1116368" y="109508"/>
                </a:lnTo>
                <a:cubicBezTo>
                  <a:pt x="1148587" y="125256"/>
                  <a:pt x="1173382" y="150953"/>
                  <a:pt x="1185229" y="182085"/>
                </a:cubicBezTo>
                <a:cubicBezTo>
                  <a:pt x="1196709" y="212215"/>
                  <a:pt x="1195073" y="244939"/>
                  <a:pt x="1180603" y="274084"/>
                </a:cubicBezTo>
                <a:cubicBezTo>
                  <a:pt x="1216172" y="314055"/>
                  <a:pt x="1228611" y="365869"/>
                  <a:pt x="1214395" y="414749"/>
                </a:cubicBezTo>
                <a:cubicBezTo>
                  <a:pt x="1209670" y="430995"/>
                  <a:pt x="1202216" y="446221"/>
                  <a:pt x="1192493" y="460069"/>
                </a:cubicBezTo>
                <a:lnTo>
                  <a:pt x="1167740" y="485893"/>
                </a:lnTo>
                <a:lnTo>
                  <a:pt x="41097" y="485893"/>
                </a:lnTo>
                <a:lnTo>
                  <a:pt x="60634" y="454630"/>
                </a:lnTo>
                <a:cubicBezTo>
                  <a:pt x="18492" y="433213"/>
                  <a:pt x="-4976" y="392116"/>
                  <a:pt x="891" y="350017"/>
                </a:cubicBezTo>
                <a:cubicBezTo>
                  <a:pt x="7774" y="300725"/>
                  <a:pt x="53074" y="262115"/>
                  <a:pt x="109997" y="257034"/>
                </a:cubicBezTo>
                <a:cubicBezTo>
                  <a:pt x="110335" y="256211"/>
                  <a:pt x="110702" y="255405"/>
                  <a:pt x="111040" y="254582"/>
                </a:cubicBezTo>
                <a:cubicBezTo>
                  <a:pt x="103396" y="206042"/>
                  <a:pt x="121223" y="157090"/>
                  <a:pt x="159641" y="121056"/>
                </a:cubicBezTo>
                <a:cubicBezTo>
                  <a:pt x="220343" y="64143"/>
                  <a:pt x="318759" y="51458"/>
                  <a:pt x="396075" y="90551"/>
                </a:cubicBezTo>
                <a:lnTo>
                  <a:pt x="396127" y="90499"/>
                </a:lnTo>
                <a:lnTo>
                  <a:pt x="443147" y="44619"/>
                </a:lnTo>
                <a:cubicBezTo>
                  <a:pt x="500022" y="10612"/>
                  <a:pt x="580677" y="13124"/>
                  <a:pt x="634454" y="58883"/>
                </a:cubicBezTo>
                <a:lnTo>
                  <a:pt x="635304" y="58019"/>
                </a:lnTo>
                <a:lnTo>
                  <a:pt x="672647" y="20073"/>
                </a:lnTo>
                <a:cubicBezTo>
                  <a:pt x="688598" y="10141"/>
                  <a:pt x="707299" y="3508"/>
                  <a:pt x="727340" y="1056"/>
                </a:cubicBezTo>
                <a:cubicBezTo>
                  <a:pt x="749399" y="-1645"/>
                  <a:pt x="771442" y="904"/>
                  <a:pt x="791350" y="7956"/>
                </a:cubicBezTo>
                <a:lnTo>
                  <a:pt x="841055" y="40884"/>
                </a:lnTo>
                <a:lnTo>
                  <a:pt x="842539" y="41868"/>
                </a:lnTo>
                <a:cubicBezTo>
                  <a:pt x="871776" y="12158"/>
                  <a:pt x="915356" y="-2586"/>
                  <a:pt x="958666" y="580"/>
                </a:cubicBezTo>
                <a:close/>
              </a:path>
            </a:pathLst>
          </a:custGeom>
          <a:solidFill>
            <a:srgbClr val="0080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F1ECAF55-0B2D-823C-4896-1F09507549A3}"/>
              </a:ext>
            </a:extLst>
          </p:cNvPr>
          <p:cNvSpPr/>
          <p:nvPr/>
        </p:nvSpPr>
        <p:spPr>
          <a:xfrm rot="769134">
            <a:off x="-3344262" y="2933863"/>
            <a:ext cx="1472290" cy="307328"/>
          </a:xfrm>
          <a:custGeom>
            <a:avLst/>
            <a:gdLst>
              <a:gd name="connsiteX0" fmla="*/ 2565339 w 2958821"/>
              <a:gd name="connsiteY0" fmla="*/ 1080 h 916395"/>
              <a:gd name="connsiteX1" fmla="*/ 2629564 w 2958821"/>
              <a:gd name="connsiteY1" fmla="*/ 18328 h 916395"/>
              <a:gd name="connsiteX2" fmla="*/ 2750747 w 2958821"/>
              <a:gd name="connsiteY2" fmla="*/ 181456 h 916395"/>
              <a:gd name="connsiteX3" fmla="*/ 2751408 w 2958821"/>
              <a:gd name="connsiteY3" fmla="*/ 181747 h 916395"/>
              <a:gd name="connsiteX4" fmla="*/ 2802649 w 2958821"/>
              <a:gd name="connsiteY4" fmla="*/ 204345 h 916395"/>
              <a:gd name="connsiteX5" fmla="*/ 2906272 w 2958821"/>
              <a:gd name="connsiteY5" fmla="*/ 339777 h 916395"/>
              <a:gd name="connsiteX6" fmla="*/ 2899311 w 2958821"/>
              <a:gd name="connsiteY6" fmla="*/ 511452 h 916395"/>
              <a:gd name="connsiteX7" fmla="*/ 2950161 w 2958821"/>
              <a:gd name="connsiteY7" fmla="*/ 773939 h 916395"/>
              <a:gd name="connsiteX8" fmla="*/ 2917203 w 2958821"/>
              <a:gd name="connsiteY8" fmla="*/ 858508 h 916395"/>
              <a:gd name="connsiteX9" fmla="*/ 2879954 w 2958821"/>
              <a:gd name="connsiteY9" fmla="*/ 906697 h 916395"/>
              <a:gd name="connsiteX10" fmla="*/ 1764717 w 2958821"/>
              <a:gd name="connsiteY10" fmla="*/ 906697 h 916395"/>
              <a:gd name="connsiteX11" fmla="*/ 1757221 w 2958821"/>
              <a:gd name="connsiteY11" fmla="*/ 916395 h 916395"/>
              <a:gd name="connsiteX12" fmla="*/ 61843 w 2958821"/>
              <a:gd name="connsiteY12" fmla="*/ 916395 h 916395"/>
              <a:gd name="connsiteX13" fmla="*/ 91242 w 2958821"/>
              <a:gd name="connsiteY13" fmla="*/ 858057 h 916395"/>
              <a:gd name="connsiteX14" fmla="*/ 1341 w 2958821"/>
              <a:gd name="connsiteY14" fmla="*/ 662844 h 916395"/>
              <a:gd name="connsiteX15" fmla="*/ 165524 w 2958821"/>
              <a:gd name="connsiteY15" fmla="*/ 489334 h 916395"/>
              <a:gd name="connsiteX16" fmla="*/ 167094 w 2958821"/>
              <a:gd name="connsiteY16" fmla="*/ 484758 h 916395"/>
              <a:gd name="connsiteX17" fmla="*/ 240229 w 2958821"/>
              <a:gd name="connsiteY17" fmla="*/ 235592 h 916395"/>
              <a:gd name="connsiteX18" fmla="*/ 596016 w 2958821"/>
              <a:gd name="connsiteY18" fmla="*/ 178669 h 916395"/>
              <a:gd name="connsiteX19" fmla="*/ 596094 w 2958821"/>
              <a:gd name="connsiteY19" fmla="*/ 178572 h 916395"/>
              <a:gd name="connsiteX20" fmla="*/ 666850 w 2958821"/>
              <a:gd name="connsiteY20" fmla="*/ 92957 h 916395"/>
              <a:gd name="connsiteX21" fmla="*/ 954730 w 2958821"/>
              <a:gd name="connsiteY21" fmla="*/ 119575 h 916395"/>
              <a:gd name="connsiteX22" fmla="*/ 956009 w 2958821"/>
              <a:gd name="connsiteY22" fmla="*/ 117962 h 916395"/>
              <a:gd name="connsiteX23" fmla="*/ 1012203 w 2958821"/>
              <a:gd name="connsiteY23" fmla="*/ 47153 h 916395"/>
              <a:gd name="connsiteX24" fmla="*/ 1094505 w 2958821"/>
              <a:gd name="connsiteY24" fmla="*/ 11667 h 916395"/>
              <a:gd name="connsiteX25" fmla="*/ 1190828 w 2958821"/>
              <a:gd name="connsiteY25" fmla="*/ 24543 h 916395"/>
              <a:gd name="connsiteX26" fmla="*/ 1265624 w 2958821"/>
              <a:gd name="connsiteY26" fmla="*/ 85988 h 916395"/>
              <a:gd name="connsiteX27" fmla="*/ 1267857 w 2958821"/>
              <a:gd name="connsiteY27" fmla="*/ 87824 h 916395"/>
              <a:gd name="connsiteX28" fmla="*/ 1442606 w 2958821"/>
              <a:gd name="connsiteY28" fmla="*/ 10779 h 916395"/>
              <a:gd name="connsiteX29" fmla="*/ 1506831 w 2958821"/>
              <a:gd name="connsiteY29" fmla="*/ 28026 h 916395"/>
              <a:gd name="connsiteX30" fmla="*/ 1586635 w 2958821"/>
              <a:gd name="connsiteY30" fmla="*/ 93315 h 916395"/>
              <a:gd name="connsiteX31" fmla="*/ 1607648 w 2958821"/>
              <a:gd name="connsiteY31" fmla="*/ 130044 h 916395"/>
              <a:gd name="connsiteX32" fmla="*/ 1626919 w 2958821"/>
              <a:gd name="connsiteY32" fmla="*/ 132155 h 916395"/>
              <a:gd name="connsiteX33" fmla="*/ 1718749 w 2958821"/>
              <a:gd name="connsiteY33" fmla="*/ 168971 h 916395"/>
              <a:gd name="connsiteX34" fmla="*/ 1718827 w 2958821"/>
              <a:gd name="connsiteY34" fmla="*/ 168874 h 916395"/>
              <a:gd name="connsiteX35" fmla="*/ 1789583 w 2958821"/>
              <a:gd name="connsiteY35" fmla="*/ 83259 h 916395"/>
              <a:gd name="connsiteX36" fmla="*/ 2077463 w 2958821"/>
              <a:gd name="connsiteY36" fmla="*/ 109877 h 916395"/>
              <a:gd name="connsiteX37" fmla="*/ 2078742 w 2958821"/>
              <a:gd name="connsiteY37" fmla="*/ 108264 h 916395"/>
              <a:gd name="connsiteX38" fmla="*/ 2134936 w 2958821"/>
              <a:gd name="connsiteY38" fmla="*/ 37455 h 916395"/>
              <a:gd name="connsiteX39" fmla="*/ 2217238 w 2958821"/>
              <a:gd name="connsiteY39" fmla="*/ 1968 h 916395"/>
              <a:gd name="connsiteX40" fmla="*/ 2313561 w 2958821"/>
              <a:gd name="connsiteY40" fmla="*/ 14845 h 916395"/>
              <a:gd name="connsiteX41" fmla="*/ 2388357 w 2958821"/>
              <a:gd name="connsiteY41" fmla="*/ 76290 h 916395"/>
              <a:gd name="connsiteX42" fmla="*/ 2390590 w 2958821"/>
              <a:gd name="connsiteY42" fmla="*/ 78126 h 916395"/>
              <a:gd name="connsiteX43" fmla="*/ 2565339 w 2958821"/>
              <a:gd name="connsiteY43" fmla="*/ 1080 h 91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958821" h="916395">
                <a:moveTo>
                  <a:pt x="2565339" y="1080"/>
                </a:moveTo>
                <a:cubicBezTo>
                  <a:pt x="2587063" y="3049"/>
                  <a:pt x="2608743" y="8731"/>
                  <a:pt x="2629564" y="18328"/>
                </a:cubicBezTo>
                <a:cubicBezTo>
                  <a:pt x="2693020" y="47577"/>
                  <a:pt x="2738524" y="108807"/>
                  <a:pt x="2750747" y="181456"/>
                </a:cubicBezTo>
                <a:lnTo>
                  <a:pt x="2751408" y="181747"/>
                </a:lnTo>
                <a:lnTo>
                  <a:pt x="2802649" y="204345"/>
                </a:lnTo>
                <a:cubicBezTo>
                  <a:pt x="2851133" y="233732"/>
                  <a:pt x="2888444" y="281684"/>
                  <a:pt x="2906272" y="339777"/>
                </a:cubicBezTo>
                <a:cubicBezTo>
                  <a:pt x="2923547" y="396001"/>
                  <a:pt x="2921085" y="457066"/>
                  <a:pt x="2899311" y="511452"/>
                </a:cubicBezTo>
                <a:cubicBezTo>
                  <a:pt x="2952835" y="586039"/>
                  <a:pt x="2971553" y="682727"/>
                  <a:pt x="2950161" y="773939"/>
                </a:cubicBezTo>
                <a:cubicBezTo>
                  <a:pt x="2943051" y="804255"/>
                  <a:pt x="2931834" y="832667"/>
                  <a:pt x="2917203" y="858508"/>
                </a:cubicBezTo>
                <a:lnTo>
                  <a:pt x="2879954" y="906697"/>
                </a:lnTo>
                <a:lnTo>
                  <a:pt x="1764717" y="906697"/>
                </a:lnTo>
                <a:lnTo>
                  <a:pt x="1757221" y="916395"/>
                </a:lnTo>
                <a:lnTo>
                  <a:pt x="61843" y="916395"/>
                </a:lnTo>
                <a:lnTo>
                  <a:pt x="91242" y="858057"/>
                </a:lnTo>
                <a:cubicBezTo>
                  <a:pt x="27827" y="818092"/>
                  <a:pt x="-7488" y="741403"/>
                  <a:pt x="1341" y="662844"/>
                </a:cubicBezTo>
                <a:cubicBezTo>
                  <a:pt x="11698" y="570863"/>
                  <a:pt x="79866" y="498815"/>
                  <a:pt x="165524" y="489334"/>
                </a:cubicBezTo>
                <a:cubicBezTo>
                  <a:pt x="166033" y="487798"/>
                  <a:pt x="166585" y="486294"/>
                  <a:pt x="167094" y="484758"/>
                </a:cubicBezTo>
                <a:cubicBezTo>
                  <a:pt x="155591" y="394180"/>
                  <a:pt x="182417" y="302834"/>
                  <a:pt x="240229" y="235592"/>
                </a:cubicBezTo>
                <a:cubicBezTo>
                  <a:pt x="331573" y="129390"/>
                  <a:pt x="479670" y="105719"/>
                  <a:pt x="596016" y="178669"/>
                </a:cubicBezTo>
                <a:lnTo>
                  <a:pt x="596094" y="178572"/>
                </a:lnTo>
                <a:lnTo>
                  <a:pt x="666850" y="92957"/>
                </a:lnTo>
                <a:cubicBezTo>
                  <a:pt x="752436" y="29499"/>
                  <a:pt x="873806" y="34186"/>
                  <a:pt x="954730" y="119575"/>
                </a:cubicBezTo>
                <a:lnTo>
                  <a:pt x="956009" y="117962"/>
                </a:lnTo>
                <a:lnTo>
                  <a:pt x="1012203" y="47153"/>
                </a:lnTo>
                <a:cubicBezTo>
                  <a:pt x="1036206" y="28620"/>
                  <a:pt x="1064347" y="16242"/>
                  <a:pt x="1094505" y="11667"/>
                </a:cubicBezTo>
                <a:cubicBezTo>
                  <a:pt x="1127700" y="6626"/>
                  <a:pt x="1160870" y="11383"/>
                  <a:pt x="1190828" y="24543"/>
                </a:cubicBezTo>
                <a:lnTo>
                  <a:pt x="1265624" y="85988"/>
                </a:lnTo>
                <a:lnTo>
                  <a:pt x="1267857" y="87824"/>
                </a:lnTo>
                <a:cubicBezTo>
                  <a:pt x="1311853" y="32384"/>
                  <a:pt x="1377432" y="4870"/>
                  <a:pt x="1442606" y="10779"/>
                </a:cubicBezTo>
                <a:cubicBezTo>
                  <a:pt x="1464330" y="12747"/>
                  <a:pt x="1486010" y="18429"/>
                  <a:pt x="1506831" y="28026"/>
                </a:cubicBezTo>
                <a:cubicBezTo>
                  <a:pt x="1538559" y="42651"/>
                  <a:pt x="1565799" y="65270"/>
                  <a:pt x="1586635" y="93315"/>
                </a:cubicBezTo>
                <a:lnTo>
                  <a:pt x="1607648" y="130044"/>
                </a:lnTo>
                <a:lnTo>
                  <a:pt x="1626919" y="132155"/>
                </a:lnTo>
                <a:cubicBezTo>
                  <a:pt x="1658592" y="138535"/>
                  <a:pt x="1689662" y="150733"/>
                  <a:pt x="1718749" y="168971"/>
                </a:cubicBezTo>
                <a:lnTo>
                  <a:pt x="1718827" y="168874"/>
                </a:lnTo>
                <a:lnTo>
                  <a:pt x="1789583" y="83259"/>
                </a:lnTo>
                <a:cubicBezTo>
                  <a:pt x="1875169" y="19801"/>
                  <a:pt x="1996539" y="24488"/>
                  <a:pt x="2077463" y="109877"/>
                </a:cubicBezTo>
                <a:lnTo>
                  <a:pt x="2078742" y="108264"/>
                </a:lnTo>
                <a:lnTo>
                  <a:pt x="2134936" y="37455"/>
                </a:lnTo>
                <a:cubicBezTo>
                  <a:pt x="2158939" y="18922"/>
                  <a:pt x="2187080" y="6544"/>
                  <a:pt x="2217238" y="1968"/>
                </a:cubicBezTo>
                <a:cubicBezTo>
                  <a:pt x="2250433" y="-3072"/>
                  <a:pt x="2283603" y="1685"/>
                  <a:pt x="2313561" y="14845"/>
                </a:cubicBezTo>
                <a:lnTo>
                  <a:pt x="2388357" y="76290"/>
                </a:lnTo>
                <a:lnTo>
                  <a:pt x="2390590" y="78126"/>
                </a:lnTo>
                <a:cubicBezTo>
                  <a:pt x="2434586" y="22686"/>
                  <a:pt x="2500165" y="-4828"/>
                  <a:pt x="2565339" y="1080"/>
                </a:cubicBezTo>
                <a:close/>
              </a:path>
            </a:pathLst>
          </a:custGeom>
          <a:solidFill>
            <a:srgbClr val="ABABFF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1EC75761-29A5-F21D-F8A4-E8930AE61893}"/>
              </a:ext>
            </a:extLst>
          </p:cNvPr>
          <p:cNvSpPr/>
          <p:nvPr/>
        </p:nvSpPr>
        <p:spPr>
          <a:xfrm>
            <a:off x="3998204" y="1152225"/>
            <a:ext cx="566669" cy="358871"/>
          </a:xfrm>
          <a:custGeom>
            <a:avLst/>
            <a:gdLst>
              <a:gd name="connsiteX0" fmla="*/ 1117632 w 2506404"/>
              <a:gd name="connsiteY0" fmla="*/ 1056 h 1495964"/>
              <a:gd name="connsiteX1" fmla="*/ 1250529 w 2506404"/>
              <a:gd name="connsiteY1" fmla="*/ 40878 h 1495964"/>
              <a:gd name="connsiteX2" fmla="*/ 1259648 w 2506404"/>
              <a:gd name="connsiteY2" fmla="*/ 50015 h 1495964"/>
              <a:gd name="connsiteX3" fmla="*/ 1268767 w 2506404"/>
              <a:gd name="connsiteY3" fmla="*/ 40878 h 1495964"/>
              <a:gd name="connsiteX4" fmla="*/ 1401664 w 2506404"/>
              <a:gd name="connsiteY4" fmla="*/ 1056 h 1495964"/>
              <a:gd name="connsiteX5" fmla="*/ 1404357 w 2506404"/>
              <a:gd name="connsiteY5" fmla="*/ 1790 h 1495964"/>
              <a:gd name="connsiteX6" fmla="*/ 1405210 w 2506404"/>
              <a:gd name="connsiteY6" fmla="*/ 1545 h 1495964"/>
              <a:gd name="connsiteX7" fmla="*/ 1452743 w 2506404"/>
              <a:gd name="connsiteY7" fmla="*/ 1923 h 1495964"/>
              <a:gd name="connsiteX8" fmla="*/ 1531974 w 2506404"/>
              <a:gd name="connsiteY8" fmla="*/ 36569 h 1495964"/>
              <a:gd name="connsiteX9" fmla="*/ 1586071 w 2506404"/>
              <a:gd name="connsiteY9" fmla="*/ 105702 h 1495964"/>
              <a:gd name="connsiteX10" fmla="*/ 1587302 w 2506404"/>
              <a:gd name="connsiteY10" fmla="*/ 107276 h 1495964"/>
              <a:gd name="connsiteX11" fmla="*/ 1864439 w 2506404"/>
              <a:gd name="connsiteY11" fmla="*/ 81289 h 1495964"/>
              <a:gd name="connsiteX12" fmla="*/ 1932555 w 2506404"/>
              <a:gd name="connsiteY12" fmla="*/ 164876 h 1495964"/>
              <a:gd name="connsiteX13" fmla="*/ 1932631 w 2506404"/>
              <a:gd name="connsiteY13" fmla="*/ 164970 h 1495964"/>
              <a:gd name="connsiteX14" fmla="*/ 2275141 w 2506404"/>
              <a:gd name="connsiteY14" fmla="*/ 220547 h 1495964"/>
              <a:gd name="connsiteX15" fmla="*/ 2345546 w 2506404"/>
              <a:gd name="connsiteY15" fmla="*/ 463812 h 1495964"/>
              <a:gd name="connsiteX16" fmla="*/ 2347057 w 2506404"/>
              <a:gd name="connsiteY16" fmla="*/ 468280 h 1495964"/>
              <a:gd name="connsiteX17" fmla="*/ 2505114 w 2506404"/>
              <a:gd name="connsiteY17" fmla="*/ 637682 h 1495964"/>
              <a:gd name="connsiteX18" fmla="*/ 2487921 w 2506404"/>
              <a:gd name="connsiteY18" fmla="*/ 747107 h 1495964"/>
              <a:gd name="connsiteX19" fmla="*/ 2478826 w 2506404"/>
              <a:gd name="connsiteY19" fmla="*/ 761503 h 1495964"/>
              <a:gd name="connsiteX20" fmla="*/ 2490871 w 2506404"/>
              <a:gd name="connsiteY20" fmla="*/ 801633 h 1495964"/>
              <a:gd name="connsiteX21" fmla="*/ 2492223 w 2506404"/>
              <a:gd name="connsiteY21" fmla="*/ 858283 h 1495964"/>
              <a:gd name="connsiteX22" fmla="*/ 2334166 w 2506404"/>
              <a:gd name="connsiteY22" fmla="*/ 1027685 h 1495964"/>
              <a:gd name="connsiteX23" fmla="*/ 2332656 w 2506404"/>
              <a:gd name="connsiteY23" fmla="*/ 1032153 h 1495964"/>
              <a:gd name="connsiteX24" fmla="*/ 2262250 w 2506404"/>
              <a:gd name="connsiteY24" fmla="*/ 1275418 h 1495964"/>
              <a:gd name="connsiteX25" fmla="*/ 1919740 w 2506404"/>
              <a:gd name="connsiteY25" fmla="*/ 1330995 h 1495964"/>
              <a:gd name="connsiteX26" fmla="*/ 1919664 w 2506404"/>
              <a:gd name="connsiteY26" fmla="*/ 1331089 h 1495964"/>
              <a:gd name="connsiteX27" fmla="*/ 1851548 w 2506404"/>
              <a:gd name="connsiteY27" fmla="*/ 1414676 h 1495964"/>
              <a:gd name="connsiteX28" fmla="*/ 1574411 w 2506404"/>
              <a:gd name="connsiteY28" fmla="*/ 1388689 h 1495964"/>
              <a:gd name="connsiteX29" fmla="*/ 1573180 w 2506404"/>
              <a:gd name="connsiteY29" fmla="*/ 1390263 h 1495964"/>
              <a:gd name="connsiteX30" fmla="*/ 1519083 w 2506404"/>
              <a:gd name="connsiteY30" fmla="*/ 1459396 h 1495964"/>
              <a:gd name="connsiteX31" fmla="*/ 1439852 w 2506404"/>
              <a:gd name="connsiteY31" fmla="*/ 1494042 h 1495964"/>
              <a:gd name="connsiteX32" fmla="*/ 1392319 w 2506404"/>
              <a:gd name="connsiteY32" fmla="*/ 1494420 h 1495964"/>
              <a:gd name="connsiteX33" fmla="*/ 1391466 w 2506404"/>
              <a:gd name="connsiteY33" fmla="*/ 1494175 h 1495964"/>
              <a:gd name="connsiteX34" fmla="*/ 1388773 w 2506404"/>
              <a:gd name="connsiteY34" fmla="*/ 1494909 h 1495964"/>
              <a:gd name="connsiteX35" fmla="*/ 1255876 w 2506404"/>
              <a:gd name="connsiteY35" fmla="*/ 1455087 h 1495964"/>
              <a:gd name="connsiteX36" fmla="*/ 1246757 w 2506404"/>
              <a:gd name="connsiteY36" fmla="*/ 1445951 h 1495964"/>
              <a:gd name="connsiteX37" fmla="*/ 1237638 w 2506404"/>
              <a:gd name="connsiteY37" fmla="*/ 1455087 h 1495964"/>
              <a:gd name="connsiteX38" fmla="*/ 1104741 w 2506404"/>
              <a:gd name="connsiteY38" fmla="*/ 1494909 h 1495964"/>
              <a:gd name="connsiteX39" fmla="*/ 1102047 w 2506404"/>
              <a:gd name="connsiteY39" fmla="*/ 1494175 h 1495964"/>
              <a:gd name="connsiteX40" fmla="*/ 1101194 w 2506404"/>
              <a:gd name="connsiteY40" fmla="*/ 1494420 h 1495964"/>
              <a:gd name="connsiteX41" fmla="*/ 1053661 w 2506404"/>
              <a:gd name="connsiteY41" fmla="*/ 1494042 h 1495964"/>
              <a:gd name="connsiteX42" fmla="*/ 974431 w 2506404"/>
              <a:gd name="connsiteY42" fmla="*/ 1459396 h 1495964"/>
              <a:gd name="connsiteX43" fmla="*/ 920333 w 2506404"/>
              <a:gd name="connsiteY43" fmla="*/ 1390263 h 1495964"/>
              <a:gd name="connsiteX44" fmla="*/ 919102 w 2506404"/>
              <a:gd name="connsiteY44" fmla="*/ 1388689 h 1495964"/>
              <a:gd name="connsiteX45" fmla="*/ 641965 w 2506404"/>
              <a:gd name="connsiteY45" fmla="*/ 1414676 h 1495964"/>
              <a:gd name="connsiteX46" fmla="*/ 573849 w 2506404"/>
              <a:gd name="connsiteY46" fmla="*/ 1331089 h 1495964"/>
              <a:gd name="connsiteX47" fmla="*/ 573774 w 2506404"/>
              <a:gd name="connsiteY47" fmla="*/ 1330995 h 1495964"/>
              <a:gd name="connsiteX48" fmla="*/ 231263 w 2506404"/>
              <a:gd name="connsiteY48" fmla="*/ 1275418 h 1495964"/>
              <a:gd name="connsiteX49" fmla="*/ 160858 w 2506404"/>
              <a:gd name="connsiteY49" fmla="*/ 1032153 h 1495964"/>
              <a:gd name="connsiteX50" fmla="*/ 159347 w 2506404"/>
              <a:gd name="connsiteY50" fmla="*/ 1027685 h 1495964"/>
              <a:gd name="connsiteX51" fmla="*/ 1290 w 2506404"/>
              <a:gd name="connsiteY51" fmla="*/ 858283 h 1495964"/>
              <a:gd name="connsiteX52" fmla="*/ 18483 w 2506404"/>
              <a:gd name="connsiteY52" fmla="*/ 748858 h 1495964"/>
              <a:gd name="connsiteX53" fmla="*/ 27578 w 2506404"/>
              <a:gd name="connsiteY53" fmla="*/ 734462 h 1495964"/>
              <a:gd name="connsiteX54" fmla="*/ 15533 w 2506404"/>
              <a:gd name="connsiteY54" fmla="*/ 694332 h 1495964"/>
              <a:gd name="connsiteX55" fmla="*/ 14181 w 2506404"/>
              <a:gd name="connsiteY55" fmla="*/ 637682 h 1495964"/>
              <a:gd name="connsiteX56" fmla="*/ 172238 w 2506404"/>
              <a:gd name="connsiteY56" fmla="*/ 468280 h 1495964"/>
              <a:gd name="connsiteX57" fmla="*/ 173749 w 2506404"/>
              <a:gd name="connsiteY57" fmla="*/ 463812 h 1495964"/>
              <a:gd name="connsiteX58" fmla="*/ 244154 w 2506404"/>
              <a:gd name="connsiteY58" fmla="*/ 220547 h 1495964"/>
              <a:gd name="connsiteX59" fmla="*/ 586665 w 2506404"/>
              <a:gd name="connsiteY59" fmla="*/ 164970 h 1495964"/>
              <a:gd name="connsiteX60" fmla="*/ 586740 w 2506404"/>
              <a:gd name="connsiteY60" fmla="*/ 164876 h 1495964"/>
              <a:gd name="connsiteX61" fmla="*/ 654856 w 2506404"/>
              <a:gd name="connsiteY61" fmla="*/ 81289 h 1495964"/>
              <a:gd name="connsiteX62" fmla="*/ 931993 w 2506404"/>
              <a:gd name="connsiteY62" fmla="*/ 107276 h 1495964"/>
              <a:gd name="connsiteX63" fmla="*/ 933224 w 2506404"/>
              <a:gd name="connsiteY63" fmla="*/ 105702 h 1495964"/>
              <a:gd name="connsiteX64" fmla="*/ 987322 w 2506404"/>
              <a:gd name="connsiteY64" fmla="*/ 36569 h 1495964"/>
              <a:gd name="connsiteX65" fmla="*/ 1066552 w 2506404"/>
              <a:gd name="connsiteY65" fmla="*/ 1923 h 1495964"/>
              <a:gd name="connsiteX66" fmla="*/ 1114085 w 2506404"/>
              <a:gd name="connsiteY66" fmla="*/ 1545 h 1495964"/>
              <a:gd name="connsiteX67" fmla="*/ 1114938 w 2506404"/>
              <a:gd name="connsiteY67" fmla="*/ 1790 h 149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06404" h="1495964">
                <a:moveTo>
                  <a:pt x="1117632" y="1056"/>
                </a:moveTo>
                <a:cubicBezTo>
                  <a:pt x="1164688" y="-3270"/>
                  <a:pt x="1211964" y="10758"/>
                  <a:pt x="1250529" y="40878"/>
                </a:cubicBezTo>
                <a:lnTo>
                  <a:pt x="1259648" y="50015"/>
                </a:lnTo>
                <a:lnTo>
                  <a:pt x="1268767" y="40878"/>
                </a:lnTo>
                <a:cubicBezTo>
                  <a:pt x="1307332" y="10758"/>
                  <a:pt x="1354608" y="-3270"/>
                  <a:pt x="1401664" y="1056"/>
                </a:cubicBezTo>
                <a:lnTo>
                  <a:pt x="1404357" y="1790"/>
                </a:lnTo>
                <a:lnTo>
                  <a:pt x="1405210" y="1545"/>
                </a:lnTo>
                <a:cubicBezTo>
                  <a:pt x="1420793" y="-607"/>
                  <a:pt x="1436765" y="-538"/>
                  <a:pt x="1452743" y="1923"/>
                </a:cubicBezTo>
                <a:cubicBezTo>
                  <a:pt x="1481776" y="6390"/>
                  <a:pt x="1508867" y="18474"/>
                  <a:pt x="1531974" y="36569"/>
                </a:cubicBezTo>
                <a:lnTo>
                  <a:pt x="1586071" y="105702"/>
                </a:lnTo>
                <a:lnTo>
                  <a:pt x="1587302" y="107276"/>
                </a:lnTo>
                <a:cubicBezTo>
                  <a:pt x="1665207" y="23909"/>
                  <a:pt x="1782048" y="19333"/>
                  <a:pt x="1864439" y="81289"/>
                </a:cubicBezTo>
                <a:lnTo>
                  <a:pt x="1932555" y="164876"/>
                </a:lnTo>
                <a:lnTo>
                  <a:pt x="1932631" y="164970"/>
                </a:lnTo>
                <a:cubicBezTo>
                  <a:pt x="2044634" y="93749"/>
                  <a:pt x="2187205" y="116859"/>
                  <a:pt x="2275141" y="220547"/>
                </a:cubicBezTo>
                <a:cubicBezTo>
                  <a:pt x="2330795" y="286196"/>
                  <a:pt x="2356620" y="375379"/>
                  <a:pt x="2345546" y="463812"/>
                </a:cubicBezTo>
                <a:cubicBezTo>
                  <a:pt x="2346036" y="465312"/>
                  <a:pt x="2346568" y="466780"/>
                  <a:pt x="2347057" y="468280"/>
                </a:cubicBezTo>
                <a:cubicBezTo>
                  <a:pt x="2429519" y="477537"/>
                  <a:pt x="2495143" y="547879"/>
                  <a:pt x="2505114" y="637682"/>
                </a:cubicBezTo>
                <a:cubicBezTo>
                  <a:pt x="2509364" y="676032"/>
                  <a:pt x="2502989" y="713924"/>
                  <a:pt x="2487921" y="747107"/>
                </a:cubicBezTo>
                <a:lnTo>
                  <a:pt x="2478826" y="761503"/>
                </a:lnTo>
                <a:lnTo>
                  <a:pt x="2490871" y="801633"/>
                </a:lnTo>
                <a:cubicBezTo>
                  <a:pt x="2493817" y="820048"/>
                  <a:pt x="2494348" y="839108"/>
                  <a:pt x="2492223" y="858283"/>
                </a:cubicBezTo>
                <a:cubicBezTo>
                  <a:pt x="2482252" y="948086"/>
                  <a:pt x="2416628" y="1018429"/>
                  <a:pt x="2334166" y="1027685"/>
                </a:cubicBezTo>
                <a:cubicBezTo>
                  <a:pt x="2333677" y="1029185"/>
                  <a:pt x="2333145" y="1030653"/>
                  <a:pt x="2332656" y="1032153"/>
                </a:cubicBezTo>
                <a:cubicBezTo>
                  <a:pt x="2343729" y="1120586"/>
                  <a:pt x="2317904" y="1209769"/>
                  <a:pt x="2262250" y="1275418"/>
                </a:cubicBezTo>
                <a:cubicBezTo>
                  <a:pt x="2174314" y="1379106"/>
                  <a:pt x="2031743" y="1402216"/>
                  <a:pt x="1919740" y="1330995"/>
                </a:cubicBezTo>
                <a:lnTo>
                  <a:pt x="1919664" y="1331089"/>
                </a:lnTo>
                <a:lnTo>
                  <a:pt x="1851548" y="1414676"/>
                </a:lnTo>
                <a:cubicBezTo>
                  <a:pt x="1769157" y="1476632"/>
                  <a:pt x="1652316" y="1472056"/>
                  <a:pt x="1574411" y="1388689"/>
                </a:cubicBezTo>
                <a:lnTo>
                  <a:pt x="1573180" y="1390263"/>
                </a:lnTo>
                <a:lnTo>
                  <a:pt x="1519083" y="1459396"/>
                </a:lnTo>
                <a:cubicBezTo>
                  <a:pt x="1495976" y="1477491"/>
                  <a:pt x="1468885" y="1489575"/>
                  <a:pt x="1439852" y="1494042"/>
                </a:cubicBezTo>
                <a:cubicBezTo>
                  <a:pt x="1423874" y="1496503"/>
                  <a:pt x="1407902" y="1496572"/>
                  <a:pt x="1392319" y="1494420"/>
                </a:cubicBezTo>
                <a:lnTo>
                  <a:pt x="1391466" y="1494175"/>
                </a:lnTo>
                <a:lnTo>
                  <a:pt x="1388773" y="1494909"/>
                </a:lnTo>
                <a:cubicBezTo>
                  <a:pt x="1341717" y="1499235"/>
                  <a:pt x="1294441" y="1485207"/>
                  <a:pt x="1255876" y="1455087"/>
                </a:cubicBezTo>
                <a:lnTo>
                  <a:pt x="1246757" y="1445951"/>
                </a:lnTo>
                <a:lnTo>
                  <a:pt x="1237638" y="1455087"/>
                </a:lnTo>
                <a:cubicBezTo>
                  <a:pt x="1199073" y="1485207"/>
                  <a:pt x="1151797" y="1499235"/>
                  <a:pt x="1104741" y="1494909"/>
                </a:cubicBezTo>
                <a:lnTo>
                  <a:pt x="1102047" y="1494175"/>
                </a:lnTo>
                <a:lnTo>
                  <a:pt x="1101194" y="1494420"/>
                </a:lnTo>
                <a:cubicBezTo>
                  <a:pt x="1085612" y="1496572"/>
                  <a:pt x="1069640" y="1496503"/>
                  <a:pt x="1053661" y="1494042"/>
                </a:cubicBezTo>
                <a:cubicBezTo>
                  <a:pt x="1024629" y="1489575"/>
                  <a:pt x="997538" y="1477491"/>
                  <a:pt x="974431" y="1459396"/>
                </a:cubicBezTo>
                <a:lnTo>
                  <a:pt x="920333" y="1390263"/>
                </a:lnTo>
                <a:lnTo>
                  <a:pt x="919102" y="1388689"/>
                </a:lnTo>
                <a:cubicBezTo>
                  <a:pt x="841198" y="1472056"/>
                  <a:pt x="724357" y="1476632"/>
                  <a:pt x="641965" y="1414676"/>
                </a:cubicBezTo>
                <a:lnTo>
                  <a:pt x="573849" y="1331089"/>
                </a:lnTo>
                <a:lnTo>
                  <a:pt x="573774" y="1330995"/>
                </a:lnTo>
                <a:cubicBezTo>
                  <a:pt x="461770" y="1402216"/>
                  <a:pt x="319200" y="1379106"/>
                  <a:pt x="231263" y="1275418"/>
                </a:cubicBezTo>
                <a:cubicBezTo>
                  <a:pt x="175609" y="1209769"/>
                  <a:pt x="149784" y="1120586"/>
                  <a:pt x="160858" y="1032153"/>
                </a:cubicBezTo>
                <a:cubicBezTo>
                  <a:pt x="160368" y="1030653"/>
                  <a:pt x="159836" y="1029185"/>
                  <a:pt x="159347" y="1027685"/>
                </a:cubicBezTo>
                <a:cubicBezTo>
                  <a:pt x="76885" y="1018429"/>
                  <a:pt x="11261" y="948086"/>
                  <a:pt x="1290" y="858283"/>
                </a:cubicBezTo>
                <a:cubicBezTo>
                  <a:pt x="-2960" y="819934"/>
                  <a:pt x="3414" y="782041"/>
                  <a:pt x="18483" y="748858"/>
                </a:cubicBezTo>
                <a:lnTo>
                  <a:pt x="27578" y="734462"/>
                </a:lnTo>
                <a:lnTo>
                  <a:pt x="15533" y="694332"/>
                </a:lnTo>
                <a:cubicBezTo>
                  <a:pt x="12587" y="675917"/>
                  <a:pt x="12056" y="656857"/>
                  <a:pt x="14181" y="637682"/>
                </a:cubicBezTo>
                <a:cubicBezTo>
                  <a:pt x="24152" y="547879"/>
                  <a:pt x="89776" y="477537"/>
                  <a:pt x="172238" y="468280"/>
                </a:cubicBezTo>
                <a:cubicBezTo>
                  <a:pt x="172727" y="466780"/>
                  <a:pt x="173259" y="465312"/>
                  <a:pt x="173749" y="463812"/>
                </a:cubicBezTo>
                <a:cubicBezTo>
                  <a:pt x="162675" y="375379"/>
                  <a:pt x="188500" y="286196"/>
                  <a:pt x="244154" y="220547"/>
                </a:cubicBezTo>
                <a:cubicBezTo>
                  <a:pt x="332091" y="116859"/>
                  <a:pt x="474661" y="93749"/>
                  <a:pt x="586665" y="164970"/>
                </a:cubicBezTo>
                <a:lnTo>
                  <a:pt x="586740" y="164876"/>
                </a:lnTo>
                <a:lnTo>
                  <a:pt x="654856" y="81289"/>
                </a:lnTo>
                <a:cubicBezTo>
                  <a:pt x="737248" y="19333"/>
                  <a:pt x="854089" y="23909"/>
                  <a:pt x="931993" y="107276"/>
                </a:cubicBezTo>
                <a:lnTo>
                  <a:pt x="933224" y="105702"/>
                </a:lnTo>
                <a:lnTo>
                  <a:pt x="987322" y="36569"/>
                </a:lnTo>
                <a:cubicBezTo>
                  <a:pt x="1010429" y="18474"/>
                  <a:pt x="1037520" y="6390"/>
                  <a:pt x="1066552" y="1923"/>
                </a:cubicBezTo>
                <a:cubicBezTo>
                  <a:pt x="1082531" y="-538"/>
                  <a:pt x="1098503" y="-607"/>
                  <a:pt x="1114085" y="1545"/>
                </a:cubicBezTo>
                <a:lnTo>
                  <a:pt x="1114938" y="179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8" name="Freeform: Shape 317">
            <a:extLst>
              <a:ext uri="{FF2B5EF4-FFF2-40B4-BE49-F238E27FC236}">
                <a16:creationId xmlns:a16="http://schemas.microsoft.com/office/drawing/2014/main" id="{937F38A6-C3D6-C57F-9214-B20CB1A29348}"/>
              </a:ext>
            </a:extLst>
          </p:cNvPr>
          <p:cNvSpPr/>
          <p:nvPr/>
        </p:nvSpPr>
        <p:spPr>
          <a:xfrm>
            <a:off x="4281538" y="1237072"/>
            <a:ext cx="566669" cy="358871"/>
          </a:xfrm>
          <a:custGeom>
            <a:avLst/>
            <a:gdLst>
              <a:gd name="connsiteX0" fmla="*/ 1117632 w 2506404"/>
              <a:gd name="connsiteY0" fmla="*/ 1056 h 1495964"/>
              <a:gd name="connsiteX1" fmla="*/ 1250529 w 2506404"/>
              <a:gd name="connsiteY1" fmla="*/ 40878 h 1495964"/>
              <a:gd name="connsiteX2" fmla="*/ 1259648 w 2506404"/>
              <a:gd name="connsiteY2" fmla="*/ 50015 h 1495964"/>
              <a:gd name="connsiteX3" fmla="*/ 1268767 w 2506404"/>
              <a:gd name="connsiteY3" fmla="*/ 40878 h 1495964"/>
              <a:gd name="connsiteX4" fmla="*/ 1401664 w 2506404"/>
              <a:gd name="connsiteY4" fmla="*/ 1056 h 1495964"/>
              <a:gd name="connsiteX5" fmla="*/ 1404357 w 2506404"/>
              <a:gd name="connsiteY5" fmla="*/ 1790 h 1495964"/>
              <a:gd name="connsiteX6" fmla="*/ 1405210 w 2506404"/>
              <a:gd name="connsiteY6" fmla="*/ 1545 h 1495964"/>
              <a:gd name="connsiteX7" fmla="*/ 1452743 w 2506404"/>
              <a:gd name="connsiteY7" fmla="*/ 1923 h 1495964"/>
              <a:gd name="connsiteX8" fmla="*/ 1531974 w 2506404"/>
              <a:gd name="connsiteY8" fmla="*/ 36569 h 1495964"/>
              <a:gd name="connsiteX9" fmla="*/ 1586071 w 2506404"/>
              <a:gd name="connsiteY9" fmla="*/ 105702 h 1495964"/>
              <a:gd name="connsiteX10" fmla="*/ 1587302 w 2506404"/>
              <a:gd name="connsiteY10" fmla="*/ 107276 h 1495964"/>
              <a:gd name="connsiteX11" fmla="*/ 1864439 w 2506404"/>
              <a:gd name="connsiteY11" fmla="*/ 81289 h 1495964"/>
              <a:gd name="connsiteX12" fmla="*/ 1932555 w 2506404"/>
              <a:gd name="connsiteY12" fmla="*/ 164876 h 1495964"/>
              <a:gd name="connsiteX13" fmla="*/ 1932631 w 2506404"/>
              <a:gd name="connsiteY13" fmla="*/ 164970 h 1495964"/>
              <a:gd name="connsiteX14" fmla="*/ 2275141 w 2506404"/>
              <a:gd name="connsiteY14" fmla="*/ 220547 h 1495964"/>
              <a:gd name="connsiteX15" fmla="*/ 2345546 w 2506404"/>
              <a:gd name="connsiteY15" fmla="*/ 463812 h 1495964"/>
              <a:gd name="connsiteX16" fmla="*/ 2347057 w 2506404"/>
              <a:gd name="connsiteY16" fmla="*/ 468280 h 1495964"/>
              <a:gd name="connsiteX17" fmla="*/ 2505114 w 2506404"/>
              <a:gd name="connsiteY17" fmla="*/ 637682 h 1495964"/>
              <a:gd name="connsiteX18" fmla="*/ 2487921 w 2506404"/>
              <a:gd name="connsiteY18" fmla="*/ 747107 h 1495964"/>
              <a:gd name="connsiteX19" fmla="*/ 2478826 w 2506404"/>
              <a:gd name="connsiteY19" fmla="*/ 761503 h 1495964"/>
              <a:gd name="connsiteX20" fmla="*/ 2490871 w 2506404"/>
              <a:gd name="connsiteY20" fmla="*/ 801633 h 1495964"/>
              <a:gd name="connsiteX21" fmla="*/ 2492223 w 2506404"/>
              <a:gd name="connsiteY21" fmla="*/ 858283 h 1495964"/>
              <a:gd name="connsiteX22" fmla="*/ 2334166 w 2506404"/>
              <a:gd name="connsiteY22" fmla="*/ 1027685 h 1495964"/>
              <a:gd name="connsiteX23" fmla="*/ 2332656 w 2506404"/>
              <a:gd name="connsiteY23" fmla="*/ 1032153 h 1495964"/>
              <a:gd name="connsiteX24" fmla="*/ 2262250 w 2506404"/>
              <a:gd name="connsiteY24" fmla="*/ 1275418 h 1495964"/>
              <a:gd name="connsiteX25" fmla="*/ 1919740 w 2506404"/>
              <a:gd name="connsiteY25" fmla="*/ 1330995 h 1495964"/>
              <a:gd name="connsiteX26" fmla="*/ 1919664 w 2506404"/>
              <a:gd name="connsiteY26" fmla="*/ 1331089 h 1495964"/>
              <a:gd name="connsiteX27" fmla="*/ 1851548 w 2506404"/>
              <a:gd name="connsiteY27" fmla="*/ 1414676 h 1495964"/>
              <a:gd name="connsiteX28" fmla="*/ 1574411 w 2506404"/>
              <a:gd name="connsiteY28" fmla="*/ 1388689 h 1495964"/>
              <a:gd name="connsiteX29" fmla="*/ 1573180 w 2506404"/>
              <a:gd name="connsiteY29" fmla="*/ 1390263 h 1495964"/>
              <a:gd name="connsiteX30" fmla="*/ 1519083 w 2506404"/>
              <a:gd name="connsiteY30" fmla="*/ 1459396 h 1495964"/>
              <a:gd name="connsiteX31" fmla="*/ 1439852 w 2506404"/>
              <a:gd name="connsiteY31" fmla="*/ 1494042 h 1495964"/>
              <a:gd name="connsiteX32" fmla="*/ 1392319 w 2506404"/>
              <a:gd name="connsiteY32" fmla="*/ 1494420 h 1495964"/>
              <a:gd name="connsiteX33" fmla="*/ 1391466 w 2506404"/>
              <a:gd name="connsiteY33" fmla="*/ 1494175 h 1495964"/>
              <a:gd name="connsiteX34" fmla="*/ 1388773 w 2506404"/>
              <a:gd name="connsiteY34" fmla="*/ 1494909 h 1495964"/>
              <a:gd name="connsiteX35" fmla="*/ 1255876 w 2506404"/>
              <a:gd name="connsiteY35" fmla="*/ 1455087 h 1495964"/>
              <a:gd name="connsiteX36" fmla="*/ 1246757 w 2506404"/>
              <a:gd name="connsiteY36" fmla="*/ 1445951 h 1495964"/>
              <a:gd name="connsiteX37" fmla="*/ 1237638 w 2506404"/>
              <a:gd name="connsiteY37" fmla="*/ 1455087 h 1495964"/>
              <a:gd name="connsiteX38" fmla="*/ 1104741 w 2506404"/>
              <a:gd name="connsiteY38" fmla="*/ 1494909 h 1495964"/>
              <a:gd name="connsiteX39" fmla="*/ 1102047 w 2506404"/>
              <a:gd name="connsiteY39" fmla="*/ 1494175 h 1495964"/>
              <a:gd name="connsiteX40" fmla="*/ 1101194 w 2506404"/>
              <a:gd name="connsiteY40" fmla="*/ 1494420 h 1495964"/>
              <a:gd name="connsiteX41" fmla="*/ 1053661 w 2506404"/>
              <a:gd name="connsiteY41" fmla="*/ 1494042 h 1495964"/>
              <a:gd name="connsiteX42" fmla="*/ 974431 w 2506404"/>
              <a:gd name="connsiteY42" fmla="*/ 1459396 h 1495964"/>
              <a:gd name="connsiteX43" fmla="*/ 920333 w 2506404"/>
              <a:gd name="connsiteY43" fmla="*/ 1390263 h 1495964"/>
              <a:gd name="connsiteX44" fmla="*/ 919102 w 2506404"/>
              <a:gd name="connsiteY44" fmla="*/ 1388689 h 1495964"/>
              <a:gd name="connsiteX45" fmla="*/ 641965 w 2506404"/>
              <a:gd name="connsiteY45" fmla="*/ 1414676 h 1495964"/>
              <a:gd name="connsiteX46" fmla="*/ 573849 w 2506404"/>
              <a:gd name="connsiteY46" fmla="*/ 1331089 h 1495964"/>
              <a:gd name="connsiteX47" fmla="*/ 573774 w 2506404"/>
              <a:gd name="connsiteY47" fmla="*/ 1330995 h 1495964"/>
              <a:gd name="connsiteX48" fmla="*/ 231263 w 2506404"/>
              <a:gd name="connsiteY48" fmla="*/ 1275418 h 1495964"/>
              <a:gd name="connsiteX49" fmla="*/ 160858 w 2506404"/>
              <a:gd name="connsiteY49" fmla="*/ 1032153 h 1495964"/>
              <a:gd name="connsiteX50" fmla="*/ 159347 w 2506404"/>
              <a:gd name="connsiteY50" fmla="*/ 1027685 h 1495964"/>
              <a:gd name="connsiteX51" fmla="*/ 1290 w 2506404"/>
              <a:gd name="connsiteY51" fmla="*/ 858283 h 1495964"/>
              <a:gd name="connsiteX52" fmla="*/ 18483 w 2506404"/>
              <a:gd name="connsiteY52" fmla="*/ 748858 h 1495964"/>
              <a:gd name="connsiteX53" fmla="*/ 27578 w 2506404"/>
              <a:gd name="connsiteY53" fmla="*/ 734462 h 1495964"/>
              <a:gd name="connsiteX54" fmla="*/ 15533 w 2506404"/>
              <a:gd name="connsiteY54" fmla="*/ 694332 h 1495964"/>
              <a:gd name="connsiteX55" fmla="*/ 14181 w 2506404"/>
              <a:gd name="connsiteY55" fmla="*/ 637682 h 1495964"/>
              <a:gd name="connsiteX56" fmla="*/ 172238 w 2506404"/>
              <a:gd name="connsiteY56" fmla="*/ 468280 h 1495964"/>
              <a:gd name="connsiteX57" fmla="*/ 173749 w 2506404"/>
              <a:gd name="connsiteY57" fmla="*/ 463812 h 1495964"/>
              <a:gd name="connsiteX58" fmla="*/ 244154 w 2506404"/>
              <a:gd name="connsiteY58" fmla="*/ 220547 h 1495964"/>
              <a:gd name="connsiteX59" fmla="*/ 586665 w 2506404"/>
              <a:gd name="connsiteY59" fmla="*/ 164970 h 1495964"/>
              <a:gd name="connsiteX60" fmla="*/ 586740 w 2506404"/>
              <a:gd name="connsiteY60" fmla="*/ 164876 h 1495964"/>
              <a:gd name="connsiteX61" fmla="*/ 654856 w 2506404"/>
              <a:gd name="connsiteY61" fmla="*/ 81289 h 1495964"/>
              <a:gd name="connsiteX62" fmla="*/ 931993 w 2506404"/>
              <a:gd name="connsiteY62" fmla="*/ 107276 h 1495964"/>
              <a:gd name="connsiteX63" fmla="*/ 933224 w 2506404"/>
              <a:gd name="connsiteY63" fmla="*/ 105702 h 1495964"/>
              <a:gd name="connsiteX64" fmla="*/ 987322 w 2506404"/>
              <a:gd name="connsiteY64" fmla="*/ 36569 h 1495964"/>
              <a:gd name="connsiteX65" fmla="*/ 1066552 w 2506404"/>
              <a:gd name="connsiteY65" fmla="*/ 1923 h 1495964"/>
              <a:gd name="connsiteX66" fmla="*/ 1114085 w 2506404"/>
              <a:gd name="connsiteY66" fmla="*/ 1545 h 1495964"/>
              <a:gd name="connsiteX67" fmla="*/ 1114938 w 2506404"/>
              <a:gd name="connsiteY67" fmla="*/ 1790 h 1495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06404" h="1495964">
                <a:moveTo>
                  <a:pt x="1117632" y="1056"/>
                </a:moveTo>
                <a:cubicBezTo>
                  <a:pt x="1164688" y="-3270"/>
                  <a:pt x="1211964" y="10758"/>
                  <a:pt x="1250529" y="40878"/>
                </a:cubicBezTo>
                <a:lnTo>
                  <a:pt x="1259648" y="50015"/>
                </a:lnTo>
                <a:lnTo>
                  <a:pt x="1268767" y="40878"/>
                </a:lnTo>
                <a:cubicBezTo>
                  <a:pt x="1307332" y="10758"/>
                  <a:pt x="1354608" y="-3270"/>
                  <a:pt x="1401664" y="1056"/>
                </a:cubicBezTo>
                <a:lnTo>
                  <a:pt x="1404357" y="1790"/>
                </a:lnTo>
                <a:lnTo>
                  <a:pt x="1405210" y="1545"/>
                </a:lnTo>
                <a:cubicBezTo>
                  <a:pt x="1420793" y="-607"/>
                  <a:pt x="1436765" y="-538"/>
                  <a:pt x="1452743" y="1923"/>
                </a:cubicBezTo>
                <a:cubicBezTo>
                  <a:pt x="1481776" y="6390"/>
                  <a:pt x="1508867" y="18474"/>
                  <a:pt x="1531974" y="36569"/>
                </a:cubicBezTo>
                <a:lnTo>
                  <a:pt x="1586071" y="105702"/>
                </a:lnTo>
                <a:lnTo>
                  <a:pt x="1587302" y="107276"/>
                </a:lnTo>
                <a:cubicBezTo>
                  <a:pt x="1665207" y="23909"/>
                  <a:pt x="1782048" y="19333"/>
                  <a:pt x="1864439" y="81289"/>
                </a:cubicBezTo>
                <a:lnTo>
                  <a:pt x="1932555" y="164876"/>
                </a:lnTo>
                <a:lnTo>
                  <a:pt x="1932631" y="164970"/>
                </a:lnTo>
                <a:cubicBezTo>
                  <a:pt x="2044634" y="93749"/>
                  <a:pt x="2187205" y="116859"/>
                  <a:pt x="2275141" y="220547"/>
                </a:cubicBezTo>
                <a:cubicBezTo>
                  <a:pt x="2330795" y="286196"/>
                  <a:pt x="2356620" y="375379"/>
                  <a:pt x="2345546" y="463812"/>
                </a:cubicBezTo>
                <a:cubicBezTo>
                  <a:pt x="2346036" y="465312"/>
                  <a:pt x="2346568" y="466780"/>
                  <a:pt x="2347057" y="468280"/>
                </a:cubicBezTo>
                <a:cubicBezTo>
                  <a:pt x="2429519" y="477537"/>
                  <a:pt x="2495143" y="547879"/>
                  <a:pt x="2505114" y="637682"/>
                </a:cubicBezTo>
                <a:cubicBezTo>
                  <a:pt x="2509364" y="676032"/>
                  <a:pt x="2502989" y="713924"/>
                  <a:pt x="2487921" y="747107"/>
                </a:cubicBezTo>
                <a:lnTo>
                  <a:pt x="2478826" y="761503"/>
                </a:lnTo>
                <a:lnTo>
                  <a:pt x="2490871" y="801633"/>
                </a:lnTo>
                <a:cubicBezTo>
                  <a:pt x="2493817" y="820048"/>
                  <a:pt x="2494348" y="839108"/>
                  <a:pt x="2492223" y="858283"/>
                </a:cubicBezTo>
                <a:cubicBezTo>
                  <a:pt x="2482252" y="948086"/>
                  <a:pt x="2416628" y="1018429"/>
                  <a:pt x="2334166" y="1027685"/>
                </a:cubicBezTo>
                <a:cubicBezTo>
                  <a:pt x="2333677" y="1029185"/>
                  <a:pt x="2333145" y="1030653"/>
                  <a:pt x="2332656" y="1032153"/>
                </a:cubicBezTo>
                <a:cubicBezTo>
                  <a:pt x="2343729" y="1120586"/>
                  <a:pt x="2317904" y="1209769"/>
                  <a:pt x="2262250" y="1275418"/>
                </a:cubicBezTo>
                <a:cubicBezTo>
                  <a:pt x="2174314" y="1379106"/>
                  <a:pt x="2031743" y="1402216"/>
                  <a:pt x="1919740" y="1330995"/>
                </a:cubicBezTo>
                <a:lnTo>
                  <a:pt x="1919664" y="1331089"/>
                </a:lnTo>
                <a:lnTo>
                  <a:pt x="1851548" y="1414676"/>
                </a:lnTo>
                <a:cubicBezTo>
                  <a:pt x="1769157" y="1476632"/>
                  <a:pt x="1652316" y="1472056"/>
                  <a:pt x="1574411" y="1388689"/>
                </a:cubicBezTo>
                <a:lnTo>
                  <a:pt x="1573180" y="1390263"/>
                </a:lnTo>
                <a:lnTo>
                  <a:pt x="1519083" y="1459396"/>
                </a:lnTo>
                <a:cubicBezTo>
                  <a:pt x="1495976" y="1477491"/>
                  <a:pt x="1468885" y="1489575"/>
                  <a:pt x="1439852" y="1494042"/>
                </a:cubicBezTo>
                <a:cubicBezTo>
                  <a:pt x="1423874" y="1496503"/>
                  <a:pt x="1407902" y="1496572"/>
                  <a:pt x="1392319" y="1494420"/>
                </a:cubicBezTo>
                <a:lnTo>
                  <a:pt x="1391466" y="1494175"/>
                </a:lnTo>
                <a:lnTo>
                  <a:pt x="1388773" y="1494909"/>
                </a:lnTo>
                <a:cubicBezTo>
                  <a:pt x="1341717" y="1499235"/>
                  <a:pt x="1294441" y="1485207"/>
                  <a:pt x="1255876" y="1455087"/>
                </a:cubicBezTo>
                <a:lnTo>
                  <a:pt x="1246757" y="1445951"/>
                </a:lnTo>
                <a:lnTo>
                  <a:pt x="1237638" y="1455087"/>
                </a:lnTo>
                <a:cubicBezTo>
                  <a:pt x="1199073" y="1485207"/>
                  <a:pt x="1151797" y="1499235"/>
                  <a:pt x="1104741" y="1494909"/>
                </a:cubicBezTo>
                <a:lnTo>
                  <a:pt x="1102047" y="1494175"/>
                </a:lnTo>
                <a:lnTo>
                  <a:pt x="1101194" y="1494420"/>
                </a:lnTo>
                <a:cubicBezTo>
                  <a:pt x="1085612" y="1496572"/>
                  <a:pt x="1069640" y="1496503"/>
                  <a:pt x="1053661" y="1494042"/>
                </a:cubicBezTo>
                <a:cubicBezTo>
                  <a:pt x="1024629" y="1489575"/>
                  <a:pt x="997538" y="1477491"/>
                  <a:pt x="974431" y="1459396"/>
                </a:cubicBezTo>
                <a:lnTo>
                  <a:pt x="920333" y="1390263"/>
                </a:lnTo>
                <a:lnTo>
                  <a:pt x="919102" y="1388689"/>
                </a:lnTo>
                <a:cubicBezTo>
                  <a:pt x="841198" y="1472056"/>
                  <a:pt x="724357" y="1476632"/>
                  <a:pt x="641965" y="1414676"/>
                </a:cubicBezTo>
                <a:lnTo>
                  <a:pt x="573849" y="1331089"/>
                </a:lnTo>
                <a:lnTo>
                  <a:pt x="573774" y="1330995"/>
                </a:lnTo>
                <a:cubicBezTo>
                  <a:pt x="461770" y="1402216"/>
                  <a:pt x="319200" y="1379106"/>
                  <a:pt x="231263" y="1275418"/>
                </a:cubicBezTo>
                <a:cubicBezTo>
                  <a:pt x="175609" y="1209769"/>
                  <a:pt x="149784" y="1120586"/>
                  <a:pt x="160858" y="1032153"/>
                </a:cubicBezTo>
                <a:cubicBezTo>
                  <a:pt x="160368" y="1030653"/>
                  <a:pt x="159836" y="1029185"/>
                  <a:pt x="159347" y="1027685"/>
                </a:cubicBezTo>
                <a:cubicBezTo>
                  <a:pt x="76885" y="1018429"/>
                  <a:pt x="11261" y="948086"/>
                  <a:pt x="1290" y="858283"/>
                </a:cubicBezTo>
                <a:cubicBezTo>
                  <a:pt x="-2960" y="819934"/>
                  <a:pt x="3414" y="782041"/>
                  <a:pt x="18483" y="748858"/>
                </a:cubicBezTo>
                <a:lnTo>
                  <a:pt x="27578" y="734462"/>
                </a:lnTo>
                <a:lnTo>
                  <a:pt x="15533" y="694332"/>
                </a:lnTo>
                <a:cubicBezTo>
                  <a:pt x="12587" y="675917"/>
                  <a:pt x="12056" y="656857"/>
                  <a:pt x="14181" y="637682"/>
                </a:cubicBezTo>
                <a:cubicBezTo>
                  <a:pt x="24152" y="547879"/>
                  <a:pt x="89776" y="477537"/>
                  <a:pt x="172238" y="468280"/>
                </a:cubicBezTo>
                <a:cubicBezTo>
                  <a:pt x="172727" y="466780"/>
                  <a:pt x="173259" y="465312"/>
                  <a:pt x="173749" y="463812"/>
                </a:cubicBezTo>
                <a:cubicBezTo>
                  <a:pt x="162675" y="375379"/>
                  <a:pt x="188500" y="286196"/>
                  <a:pt x="244154" y="220547"/>
                </a:cubicBezTo>
                <a:cubicBezTo>
                  <a:pt x="332091" y="116859"/>
                  <a:pt x="474661" y="93749"/>
                  <a:pt x="586665" y="164970"/>
                </a:cubicBezTo>
                <a:lnTo>
                  <a:pt x="586740" y="164876"/>
                </a:lnTo>
                <a:lnTo>
                  <a:pt x="654856" y="81289"/>
                </a:lnTo>
                <a:cubicBezTo>
                  <a:pt x="737248" y="19333"/>
                  <a:pt x="854089" y="23909"/>
                  <a:pt x="931993" y="107276"/>
                </a:cubicBezTo>
                <a:lnTo>
                  <a:pt x="933224" y="105702"/>
                </a:lnTo>
                <a:lnTo>
                  <a:pt x="987322" y="36569"/>
                </a:lnTo>
                <a:cubicBezTo>
                  <a:pt x="1010429" y="18474"/>
                  <a:pt x="1037520" y="6390"/>
                  <a:pt x="1066552" y="1923"/>
                </a:cubicBezTo>
                <a:cubicBezTo>
                  <a:pt x="1082531" y="-538"/>
                  <a:pt x="1098503" y="-607"/>
                  <a:pt x="1114085" y="1545"/>
                </a:cubicBezTo>
                <a:lnTo>
                  <a:pt x="1114938" y="179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9C3BAFF1-4C09-10D8-F767-0E61EC90E5E7}"/>
              </a:ext>
            </a:extLst>
          </p:cNvPr>
          <p:cNvSpPr/>
          <p:nvPr/>
        </p:nvSpPr>
        <p:spPr>
          <a:xfrm rot="20530541">
            <a:off x="1961303" y="1568143"/>
            <a:ext cx="551227" cy="270355"/>
          </a:xfrm>
          <a:custGeom>
            <a:avLst/>
            <a:gdLst>
              <a:gd name="connsiteX0" fmla="*/ 2244 w 551227"/>
              <a:gd name="connsiteY0" fmla="*/ 148373 h 270355"/>
              <a:gd name="connsiteX1" fmla="*/ 134324 w 551227"/>
              <a:gd name="connsiteY1" fmla="*/ 117893 h 270355"/>
              <a:gd name="connsiteX2" fmla="*/ 307044 w 551227"/>
              <a:gd name="connsiteY2" fmla="*/ 270293 h 270355"/>
              <a:gd name="connsiteX3" fmla="*/ 357844 w 551227"/>
              <a:gd name="connsiteY3" fmla="*/ 97573 h 270355"/>
              <a:gd name="connsiteX4" fmla="*/ 500084 w 551227"/>
              <a:gd name="connsiteY4" fmla="*/ 56933 h 270355"/>
              <a:gd name="connsiteX5" fmla="*/ 550884 w 551227"/>
              <a:gd name="connsiteY5" fmla="*/ 67093 h 270355"/>
              <a:gd name="connsiteX6" fmla="*/ 479764 w 551227"/>
              <a:gd name="connsiteY6" fmla="*/ 26453 h 270355"/>
              <a:gd name="connsiteX7" fmla="*/ 337524 w 551227"/>
              <a:gd name="connsiteY7" fmla="*/ 6133 h 270355"/>
              <a:gd name="connsiteX8" fmla="*/ 256244 w 551227"/>
              <a:gd name="connsiteY8" fmla="*/ 138213 h 270355"/>
              <a:gd name="connsiteX9" fmla="*/ 205444 w 551227"/>
              <a:gd name="connsiteY9" fmla="*/ 36613 h 270355"/>
              <a:gd name="connsiteX10" fmla="*/ 63204 w 551227"/>
              <a:gd name="connsiteY10" fmla="*/ 46773 h 270355"/>
              <a:gd name="connsiteX11" fmla="*/ 2244 w 551227"/>
              <a:gd name="connsiteY11" fmla="*/ 148373 h 27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1227" h="270355">
                <a:moveTo>
                  <a:pt x="2244" y="148373"/>
                </a:moveTo>
                <a:cubicBezTo>
                  <a:pt x="14097" y="160226"/>
                  <a:pt x="83524" y="97573"/>
                  <a:pt x="134324" y="117893"/>
                </a:cubicBezTo>
                <a:cubicBezTo>
                  <a:pt x="185124" y="138213"/>
                  <a:pt x="269791" y="273680"/>
                  <a:pt x="307044" y="270293"/>
                </a:cubicBezTo>
                <a:cubicBezTo>
                  <a:pt x="344297" y="266906"/>
                  <a:pt x="325671" y="133133"/>
                  <a:pt x="357844" y="97573"/>
                </a:cubicBezTo>
                <a:cubicBezTo>
                  <a:pt x="390017" y="62013"/>
                  <a:pt x="467911" y="62013"/>
                  <a:pt x="500084" y="56933"/>
                </a:cubicBezTo>
                <a:cubicBezTo>
                  <a:pt x="532257" y="51853"/>
                  <a:pt x="554271" y="72173"/>
                  <a:pt x="550884" y="67093"/>
                </a:cubicBezTo>
                <a:cubicBezTo>
                  <a:pt x="547497" y="62013"/>
                  <a:pt x="515324" y="36613"/>
                  <a:pt x="479764" y="26453"/>
                </a:cubicBezTo>
                <a:cubicBezTo>
                  <a:pt x="444204" y="16293"/>
                  <a:pt x="374777" y="-12494"/>
                  <a:pt x="337524" y="6133"/>
                </a:cubicBezTo>
                <a:cubicBezTo>
                  <a:pt x="300271" y="24760"/>
                  <a:pt x="278257" y="133133"/>
                  <a:pt x="256244" y="138213"/>
                </a:cubicBezTo>
                <a:cubicBezTo>
                  <a:pt x="234231" y="143293"/>
                  <a:pt x="237617" y="51853"/>
                  <a:pt x="205444" y="36613"/>
                </a:cubicBezTo>
                <a:cubicBezTo>
                  <a:pt x="173271" y="21373"/>
                  <a:pt x="98764" y="28146"/>
                  <a:pt x="63204" y="46773"/>
                </a:cubicBezTo>
                <a:cubicBezTo>
                  <a:pt x="27644" y="65400"/>
                  <a:pt x="-9609" y="136520"/>
                  <a:pt x="2244" y="14837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AA52581C-9B18-82C7-134B-734A306881AB}"/>
              </a:ext>
            </a:extLst>
          </p:cNvPr>
          <p:cNvGrpSpPr/>
          <p:nvPr/>
        </p:nvGrpSpPr>
        <p:grpSpPr>
          <a:xfrm>
            <a:off x="3626954" y="499863"/>
            <a:ext cx="482016" cy="280089"/>
            <a:chOff x="9339832" y="4560638"/>
            <a:chExt cx="1743500" cy="1037522"/>
          </a:xfrm>
        </p:grpSpPr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0ACCC803-BCE5-1FC7-F5C8-FDEB24B5C271}"/>
                </a:ext>
              </a:extLst>
            </p:cNvPr>
            <p:cNvSpPr/>
            <p:nvPr/>
          </p:nvSpPr>
          <p:spPr>
            <a:xfrm>
              <a:off x="9339832" y="4560638"/>
              <a:ext cx="1743500" cy="951493"/>
            </a:xfrm>
            <a:custGeom>
              <a:avLst/>
              <a:gdLst>
                <a:gd name="connsiteX0" fmla="*/ 112692 w 631968"/>
                <a:gd name="connsiteY0" fmla="*/ 155681 h 592206"/>
                <a:gd name="connsiteX1" fmla="*/ 2 w 631968"/>
                <a:gd name="connsiteY1" fmla="*/ 168559 h 592206"/>
                <a:gd name="connsiteX2" fmla="*/ 115912 w 631968"/>
                <a:gd name="connsiteY2" fmla="*/ 207196 h 592206"/>
                <a:gd name="connsiteX3" fmla="*/ 167427 w 631968"/>
                <a:gd name="connsiteY3" fmla="*/ 252272 h 592206"/>
                <a:gd name="connsiteX4" fmla="*/ 70836 w 631968"/>
                <a:gd name="connsiteY4" fmla="*/ 281250 h 592206"/>
                <a:gd name="connsiteX5" fmla="*/ 16101 w 631968"/>
                <a:gd name="connsiteY5" fmla="*/ 355303 h 592206"/>
                <a:gd name="connsiteX6" fmla="*/ 22540 w 631968"/>
                <a:gd name="connsiteY6" fmla="*/ 538827 h 592206"/>
                <a:gd name="connsiteX7" fmla="*/ 48298 w 631968"/>
                <a:gd name="connsiteY7" fmla="*/ 587123 h 592206"/>
                <a:gd name="connsiteX8" fmla="*/ 122351 w 631968"/>
                <a:gd name="connsiteY8" fmla="*/ 439016 h 592206"/>
                <a:gd name="connsiteX9" fmla="*/ 350951 w 631968"/>
                <a:gd name="connsiteY9" fmla="*/ 345644 h 592206"/>
                <a:gd name="connsiteX10" fmla="*/ 450763 w 631968"/>
                <a:gd name="connsiteY10" fmla="*/ 461554 h 592206"/>
                <a:gd name="connsiteX11" fmla="*/ 585991 w 631968"/>
                <a:gd name="connsiteY11" fmla="*/ 326326 h 592206"/>
                <a:gd name="connsiteX12" fmla="*/ 386368 w 631968"/>
                <a:gd name="connsiteY12" fmla="*/ 216855 h 592206"/>
                <a:gd name="connsiteX13" fmla="*/ 563453 w 631968"/>
                <a:gd name="connsiteY13" fmla="*/ 97726 h 592206"/>
                <a:gd name="connsiteX14" fmla="*/ 624627 w 631968"/>
                <a:gd name="connsiteY14" fmla="*/ 62309 h 592206"/>
                <a:gd name="connsiteX15" fmla="*/ 408906 w 631968"/>
                <a:gd name="connsiteY15" fmla="*/ 1134 h 592206"/>
                <a:gd name="connsiteX16" fmla="*/ 218943 w 631968"/>
                <a:gd name="connsiteY16" fmla="*/ 120264 h 592206"/>
                <a:gd name="connsiteX17" fmla="*/ 164208 w 631968"/>
                <a:gd name="connsiteY17" fmla="*/ 100945 h 592206"/>
                <a:gd name="connsiteX18" fmla="*/ 122351 w 631968"/>
                <a:gd name="connsiteY18" fmla="*/ 100945 h 592206"/>
                <a:gd name="connsiteX19" fmla="*/ 112692 w 631968"/>
                <a:gd name="connsiteY19" fmla="*/ 155681 h 592206"/>
                <a:gd name="connsiteX0" fmla="*/ 103071 w 632006"/>
                <a:gd name="connsiteY0" fmla="*/ 133143 h 592206"/>
                <a:gd name="connsiteX1" fmla="*/ 40 w 632006"/>
                <a:gd name="connsiteY1" fmla="*/ 168559 h 592206"/>
                <a:gd name="connsiteX2" fmla="*/ 115950 w 632006"/>
                <a:gd name="connsiteY2" fmla="*/ 207196 h 592206"/>
                <a:gd name="connsiteX3" fmla="*/ 167465 w 632006"/>
                <a:gd name="connsiteY3" fmla="*/ 252272 h 592206"/>
                <a:gd name="connsiteX4" fmla="*/ 70874 w 632006"/>
                <a:gd name="connsiteY4" fmla="*/ 281250 h 592206"/>
                <a:gd name="connsiteX5" fmla="*/ 16139 w 632006"/>
                <a:gd name="connsiteY5" fmla="*/ 355303 h 592206"/>
                <a:gd name="connsiteX6" fmla="*/ 22578 w 632006"/>
                <a:gd name="connsiteY6" fmla="*/ 538827 h 592206"/>
                <a:gd name="connsiteX7" fmla="*/ 48336 w 632006"/>
                <a:gd name="connsiteY7" fmla="*/ 587123 h 592206"/>
                <a:gd name="connsiteX8" fmla="*/ 122389 w 632006"/>
                <a:gd name="connsiteY8" fmla="*/ 439016 h 592206"/>
                <a:gd name="connsiteX9" fmla="*/ 350989 w 632006"/>
                <a:gd name="connsiteY9" fmla="*/ 345644 h 592206"/>
                <a:gd name="connsiteX10" fmla="*/ 450801 w 632006"/>
                <a:gd name="connsiteY10" fmla="*/ 461554 h 592206"/>
                <a:gd name="connsiteX11" fmla="*/ 586029 w 632006"/>
                <a:gd name="connsiteY11" fmla="*/ 326326 h 592206"/>
                <a:gd name="connsiteX12" fmla="*/ 386406 w 632006"/>
                <a:gd name="connsiteY12" fmla="*/ 216855 h 592206"/>
                <a:gd name="connsiteX13" fmla="*/ 563491 w 632006"/>
                <a:gd name="connsiteY13" fmla="*/ 97726 h 592206"/>
                <a:gd name="connsiteX14" fmla="*/ 624665 w 632006"/>
                <a:gd name="connsiteY14" fmla="*/ 62309 h 592206"/>
                <a:gd name="connsiteX15" fmla="*/ 408944 w 632006"/>
                <a:gd name="connsiteY15" fmla="*/ 1134 h 592206"/>
                <a:gd name="connsiteX16" fmla="*/ 218981 w 632006"/>
                <a:gd name="connsiteY16" fmla="*/ 120264 h 592206"/>
                <a:gd name="connsiteX17" fmla="*/ 164246 w 632006"/>
                <a:gd name="connsiteY17" fmla="*/ 100945 h 592206"/>
                <a:gd name="connsiteX18" fmla="*/ 122389 w 632006"/>
                <a:gd name="connsiteY18" fmla="*/ 100945 h 592206"/>
                <a:gd name="connsiteX19" fmla="*/ 103071 w 632006"/>
                <a:gd name="connsiteY19" fmla="*/ 133143 h 592206"/>
                <a:gd name="connsiteX0" fmla="*/ 103071 w 632006"/>
                <a:gd name="connsiteY0" fmla="*/ 133143 h 573705"/>
                <a:gd name="connsiteX1" fmla="*/ 40 w 632006"/>
                <a:gd name="connsiteY1" fmla="*/ 168559 h 573705"/>
                <a:gd name="connsiteX2" fmla="*/ 115950 w 632006"/>
                <a:gd name="connsiteY2" fmla="*/ 207196 h 573705"/>
                <a:gd name="connsiteX3" fmla="*/ 167465 w 632006"/>
                <a:gd name="connsiteY3" fmla="*/ 252272 h 573705"/>
                <a:gd name="connsiteX4" fmla="*/ 70874 w 632006"/>
                <a:gd name="connsiteY4" fmla="*/ 281250 h 573705"/>
                <a:gd name="connsiteX5" fmla="*/ 16139 w 632006"/>
                <a:gd name="connsiteY5" fmla="*/ 355303 h 573705"/>
                <a:gd name="connsiteX6" fmla="*/ 22578 w 632006"/>
                <a:gd name="connsiteY6" fmla="*/ 538827 h 573705"/>
                <a:gd name="connsiteX7" fmla="*/ 187820 w 632006"/>
                <a:gd name="connsiteY7" fmla="*/ 565425 h 573705"/>
                <a:gd name="connsiteX8" fmla="*/ 122389 w 632006"/>
                <a:gd name="connsiteY8" fmla="*/ 439016 h 573705"/>
                <a:gd name="connsiteX9" fmla="*/ 350989 w 632006"/>
                <a:gd name="connsiteY9" fmla="*/ 345644 h 573705"/>
                <a:gd name="connsiteX10" fmla="*/ 450801 w 632006"/>
                <a:gd name="connsiteY10" fmla="*/ 461554 h 573705"/>
                <a:gd name="connsiteX11" fmla="*/ 586029 w 632006"/>
                <a:gd name="connsiteY11" fmla="*/ 326326 h 573705"/>
                <a:gd name="connsiteX12" fmla="*/ 386406 w 632006"/>
                <a:gd name="connsiteY12" fmla="*/ 216855 h 573705"/>
                <a:gd name="connsiteX13" fmla="*/ 563491 w 632006"/>
                <a:gd name="connsiteY13" fmla="*/ 97726 h 573705"/>
                <a:gd name="connsiteX14" fmla="*/ 624665 w 632006"/>
                <a:gd name="connsiteY14" fmla="*/ 62309 h 573705"/>
                <a:gd name="connsiteX15" fmla="*/ 408944 w 632006"/>
                <a:gd name="connsiteY15" fmla="*/ 1134 h 573705"/>
                <a:gd name="connsiteX16" fmla="*/ 218981 w 632006"/>
                <a:gd name="connsiteY16" fmla="*/ 120264 h 573705"/>
                <a:gd name="connsiteX17" fmla="*/ 164246 w 632006"/>
                <a:gd name="connsiteY17" fmla="*/ 100945 h 573705"/>
                <a:gd name="connsiteX18" fmla="*/ 122389 w 632006"/>
                <a:gd name="connsiteY18" fmla="*/ 100945 h 573705"/>
                <a:gd name="connsiteX19" fmla="*/ 103071 w 632006"/>
                <a:gd name="connsiteY19" fmla="*/ 133143 h 573705"/>
                <a:gd name="connsiteX0" fmla="*/ 103071 w 632006"/>
                <a:gd name="connsiteY0" fmla="*/ 133143 h 577149"/>
                <a:gd name="connsiteX1" fmla="*/ 40 w 632006"/>
                <a:gd name="connsiteY1" fmla="*/ 168559 h 577149"/>
                <a:gd name="connsiteX2" fmla="*/ 115950 w 632006"/>
                <a:gd name="connsiteY2" fmla="*/ 207196 h 577149"/>
                <a:gd name="connsiteX3" fmla="*/ 167465 w 632006"/>
                <a:gd name="connsiteY3" fmla="*/ 252272 h 577149"/>
                <a:gd name="connsiteX4" fmla="*/ 70874 w 632006"/>
                <a:gd name="connsiteY4" fmla="*/ 281250 h 577149"/>
                <a:gd name="connsiteX5" fmla="*/ 16139 w 632006"/>
                <a:gd name="connsiteY5" fmla="*/ 355303 h 577149"/>
                <a:gd name="connsiteX6" fmla="*/ 22578 w 632006"/>
                <a:gd name="connsiteY6" fmla="*/ 538827 h 577149"/>
                <a:gd name="connsiteX7" fmla="*/ 187820 w 632006"/>
                <a:gd name="connsiteY7" fmla="*/ 565425 h 577149"/>
                <a:gd name="connsiteX8" fmla="*/ 199881 w 632006"/>
                <a:gd name="connsiteY8" fmla="*/ 392521 h 577149"/>
                <a:gd name="connsiteX9" fmla="*/ 350989 w 632006"/>
                <a:gd name="connsiteY9" fmla="*/ 345644 h 577149"/>
                <a:gd name="connsiteX10" fmla="*/ 450801 w 632006"/>
                <a:gd name="connsiteY10" fmla="*/ 461554 h 577149"/>
                <a:gd name="connsiteX11" fmla="*/ 586029 w 632006"/>
                <a:gd name="connsiteY11" fmla="*/ 326326 h 577149"/>
                <a:gd name="connsiteX12" fmla="*/ 386406 w 632006"/>
                <a:gd name="connsiteY12" fmla="*/ 216855 h 577149"/>
                <a:gd name="connsiteX13" fmla="*/ 563491 w 632006"/>
                <a:gd name="connsiteY13" fmla="*/ 97726 h 577149"/>
                <a:gd name="connsiteX14" fmla="*/ 624665 w 632006"/>
                <a:gd name="connsiteY14" fmla="*/ 62309 h 577149"/>
                <a:gd name="connsiteX15" fmla="*/ 408944 w 632006"/>
                <a:gd name="connsiteY15" fmla="*/ 1134 h 577149"/>
                <a:gd name="connsiteX16" fmla="*/ 218981 w 632006"/>
                <a:gd name="connsiteY16" fmla="*/ 120264 h 577149"/>
                <a:gd name="connsiteX17" fmla="*/ 164246 w 632006"/>
                <a:gd name="connsiteY17" fmla="*/ 100945 h 577149"/>
                <a:gd name="connsiteX18" fmla="*/ 122389 w 632006"/>
                <a:gd name="connsiteY18" fmla="*/ 100945 h 577149"/>
                <a:gd name="connsiteX19" fmla="*/ 103071 w 632006"/>
                <a:gd name="connsiteY19" fmla="*/ 133143 h 577149"/>
                <a:gd name="connsiteX0" fmla="*/ 103071 w 632006"/>
                <a:gd name="connsiteY0" fmla="*/ 133143 h 569473"/>
                <a:gd name="connsiteX1" fmla="*/ 40 w 632006"/>
                <a:gd name="connsiteY1" fmla="*/ 168559 h 569473"/>
                <a:gd name="connsiteX2" fmla="*/ 115950 w 632006"/>
                <a:gd name="connsiteY2" fmla="*/ 207196 h 569473"/>
                <a:gd name="connsiteX3" fmla="*/ 167465 w 632006"/>
                <a:gd name="connsiteY3" fmla="*/ 252272 h 569473"/>
                <a:gd name="connsiteX4" fmla="*/ 70874 w 632006"/>
                <a:gd name="connsiteY4" fmla="*/ 281250 h 569473"/>
                <a:gd name="connsiteX5" fmla="*/ 16139 w 632006"/>
                <a:gd name="connsiteY5" fmla="*/ 355303 h 569473"/>
                <a:gd name="connsiteX6" fmla="*/ 115568 w 632006"/>
                <a:gd name="connsiteY6" fmla="*/ 501631 h 569473"/>
                <a:gd name="connsiteX7" fmla="*/ 187820 w 632006"/>
                <a:gd name="connsiteY7" fmla="*/ 565425 h 569473"/>
                <a:gd name="connsiteX8" fmla="*/ 199881 w 632006"/>
                <a:gd name="connsiteY8" fmla="*/ 392521 h 569473"/>
                <a:gd name="connsiteX9" fmla="*/ 350989 w 632006"/>
                <a:gd name="connsiteY9" fmla="*/ 345644 h 569473"/>
                <a:gd name="connsiteX10" fmla="*/ 450801 w 632006"/>
                <a:gd name="connsiteY10" fmla="*/ 461554 h 569473"/>
                <a:gd name="connsiteX11" fmla="*/ 586029 w 632006"/>
                <a:gd name="connsiteY11" fmla="*/ 326326 h 569473"/>
                <a:gd name="connsiteX12" fmla="*/ 386406 w 632006"/>
                <a:gd name="connsiteY12" fmla="*/ 216855 h 569473"/>
                <a:gd name="connsiteX13" fmla="*/ 563491 w 632006"/>
                <a:gd name="connsiteY13" fmla="*/ 97726 h 569473"/>
                <a:gd name="connsiteX14" fmla="*/ 624665 w 632006"/>
                <a:gd name="connsiteY14" fmla="*/ 62309 h 569473"/>
                <a:gd name="connsiteX15" fmla="*/ 408944 w 632006"/>
                <a:gd name="connsiteY15" fmla="*/ 1134 h 569473"/>
                <a:gd name="connsiteX16" fmla="*/ 218981 w 632006"/>
                <a:gd name="connsiteY16" fmla="*/ 120264 h 569473"/>
                <a:gd name="connsiteX17" fmla="*/ 164246 w 632006"/>
                <a:gd name="connsiteY17" fmla="*/ 100945 h 569473"/>
                <a:gd name="connsiteX18" fmla="*/ 122389 w 632006"/>
                <a:gd name="connsiteY18" fmla="*/ 100945 h 569473"/>
                <a:gd name="connsiteX19" fmla="*/ 103071 w 632006"/>
                <a:gd name="connsiteY19" fmla="*/ 133143 h 56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32006" h="569473">
                  <a:moveTo>
                    <a:pt x="103071" y="133143"/>
                  </a:moveTo>
                  <a:cubicBezTo>
                    <a:pt x="82679" y="144412"/>
                    <a:pt x="-2107" y="156217"/>
                    <a:pt x="40" y="168559"/>
                  </a:cubicBezTo>
                  <a:cubicBezTo>
                    <a:pt x="2187" y="180901"/>
                    <a:pt x="88046" y="193244"/>
                    <a:pt x="115950" y="207196"/>
                  </a:cubicBezTo>
                  <a:cubicBezTo>
                    <a:pt x="143854" y="221148"/>
                    <a:pt x="174978" y="239930"/>
                    <a:pt x="167465" y="252272"/>
                  </a:cubicBezTo>
                  <a:cubicBezTo>
                    <a:pt x="159952" y="264614"/>
                    <a:pt x="96095" y="264078"/>
                    <a:pt x="70874" y="281250"/>
                  </a:cubicBezTo>
                  <a:cubicBezTo>
                    <a:pt x="45653" y="298422"/>
                    <a:pt x="8690" y="318573"/>
                    <a:pt x="16139" y="355303"/>
                  </a:cubicBezTo>
                  <a:cubicBezTo>
                    <a:pt x="23588" y="392033"/>
                    <a:pt x="86954" y="466611"/>
                    <a:pt x="115568" y="501631"/>
                  </a:cubicBezTo>
                  <a:cubicBezTo>
                    <a:pt x="144182" y="536651"/>
                    <a:pt x="173768" y="583610"/>
                    <a:pt x="187820" y="565425"/>
                  </a:cubicBezTo>
                  <a:cubicBezTo>
                    <a:pt x="201872" y="547240"/>
                    <a:pt x="172686" y="429151"/>
                    <a:pt x="199881" y="392521"/>
                  </a:cubicBezTo>
                  <a:cubicBezTo>
                    <a:pt x="227076" y="355891"/>
                    <a:pt x="309169" y="334139"/>
                    <a:pt x="350989" y="345644"/>
                  </a:cubicBezTo>
                  <a:cubicBezTo>
                    <a:pt x="392809" y="357150"/>
                    <a:pt x="411628" y="464774"/>
                    <a:pt x="450801" y="461554"/>
                  </a:cubicBezTo>
                  <a:cubicBezTo>
                    <a:pt x="489974" y="458334"/>
                    <a:pt x="596761" y="367109"/>
                    <a:pt x="586029" y="326326"/>
                  </a:cubicBezTo>
                  <a:cubicBezTo>
                    <a:pt x="575297" y="285543"/>
                    <a:pt x="390162" y="254955"/>
                    <a:pt x="386406" y="216855"/>
                  </a:cubicBezTo>
                  <a:cubicBezTo>
                    <a:pt x="382650" y="178755"/>
                    <a:pt x="523781" y="123484"/>
                    <a:pt x="563491" y="97726"/>
                  </a:cubicBezTo>
                  <a:cubicBezTo>
                    <a:pt x="603201" y="71968"/>
                    <a:pt x="650423" y="78408"/>
                    <a:pt x="624665" y="62309"/>
                  </a:cubicBezTo>
                  <a:cubicBezTo>
                    <a:pt x="598907" y="46210"/>
                    <a:pt x="476558" y="-8525"/>
                    <a:pt x="408944" y="1134"/>
                  </a:cubicBezTo>
                  <a:cubicBezTo>
                    <a:pt x="341330" y="10793"/>
                    <a:pt x="259764" y="103629"/>
                    <a:pt x="218981" y="120264"/>
                  </a:cubicBezTo>
                  <a:cubicBezTo>
                    <a:pt x="178198" y="136899"/>
                    <a:pt x="180345" y="104165"/>
                    <a:pt x="164246" y="100945"/>
                  </a:cubicBezTo>
                  <a:cubicBezTo>
                    <a:pt x="148147" y="97725"/>
                    <a:pt x="132585" y="95579"/>
                    <a:pt x="122389" y="100945"/>
                  </a:cubicBezTo>
                  <a:cubicBezTo>
                    <a:pt x="112193" y="106311"/>
                    <a:pt x="123463" y="121874"/>
                    <a:pt x="103071" y="133143"/>
                  </a:cubicBezTo>
                  <a:close/>
                </a:path>
              </a:pathLst>
            </a:cu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D81322F9-EDA3-244E-E135-7803B4C418E6}"/>
                </a:ext>
              </a:extLst>
            </p:cNvPr>
            <p:cNvSpPr txBox="1"/>
            <p:nvPr/>
          </p:nvSpPr>
          <p:spPr>
            <a:xfrm>
              <a:off x="10281451" y="4981069"/>
              <a:ext cx="293112" cy="61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6C0BE62B-AC77-E3D4-0F77-DCDEB4D71B80}"/>
                </a:ext>
              </a:extLst>
            </p:cNvPr>
            <p:cNvSpPr/>
            <p:nvPr/>
          </p:nvSpPr>
          <p:spPr>
            <a:xfrm>
              <a:off x="9663229" y="4817266"/>
              <a:ext cx="25225" cy="1527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B8B4D7A9-BC85-7F84-7A3C-89745C1EA89D}"/>
                </a:ext>
              </a:extLst>
            </p:cNvPr>
            <p:cNvSpPr/>
            <p:nvPr/>
          </p:nvSpPr>
          <p:spPr>
            <a:xfrm>
              <a:off x="10173670" y="4563123"/>
              <a:ext cx="902120" cy="238010"/>
            </a:xfrm>
            <a:custGeom>
              <a:avLst/>
              <a:gdLst>
                <a:gd name="connsiteX0" fmla="*/ 81 w 326650"/>
                <a:gd name="connsiteY0" fmla="*/ 57500 h 130561"/>
                <a:gd name="connsiteX1" fmla="*/ 63143 w 326650"/>
                <a:gd name="connsiteY1" fmla="*/ 10203 h 130561"/>
                <a:gd name="connsiteX2" fmla="*/ 157736 w 326650"/>
                <a:gd name="connsiteY2" fmla="*/ 744 h 130561"/>
                <a:gd name="connsiteX3" fmla="*/ 283860 w 326650"/>
                <a:gd name="connsiteY3" fmla="*/ 22816 h 130561"/>
                <a:gd name="connsiteX4" fmla="*/ 318544 w 326650"/>
                <a:gd name="connsiteY4" fmla="*/ 63806 h 130561"/>
                <a:gd name="connsiteX5" fmla="*/ 145123 w 326650"/>
                <a:gd name="connsiteY5" fmla="*/ 130021 h 130561"/>
                <a:gd name="connsiteX6" fmla="*/ 129358 w 326650"/>
                <a:gd name="connsiteY6" fmla="*/ 95337 h 130561"/>
                <a:gd name="connsiteX7" fmla="*/ 88368 w 326650"/>
                <a:gd name="connsiteY7" fmla="*/ 98490 h 130561"/>
                <a:gd name="connsiteX8" fmla="*/ 75755 w 326650"/>
                <a:gd name="connsiteY8" fmla="*/ 63806 h 130561"/>
                <a:gd name="connsiteX9" fmla="*/ 81 w 326650"/>
                <a:gd name="connsiteY9" fmla="*/ 57500 h 130561"/>
                <a:gd name="connsiteX0" fmla="*/ 77 w 327012"/>
                <a:gd name="connsiteY0" fmla="*/ 69389 h 142450"/>
                <a:gd name="connsiteX1" fmla="*/ 63139 w 327012"/>
                <a:gd name="connsiteY1" fmla="*/ 22092 h 142450"/>
                <a:gd name="connsiteX2" fmla="*/ 142234 w 327012"/>
                <a:gd name="connsiteY2" fmla="*/ 234 h 142450"/>
                <a:gd name="connsiteX3" fmla="*/ 283856 w 327012"/>
                <a:gd name="connsiteY3" fmla="*/ 34705 h 142450"/>
                <a:gd name="connsiteX4" fmla="*/ 318540 w 327012"/>
                <a:gd name="connsiteY4" fmla="*/ 75695 h 142450"/>
                <a:gd name="connsiteX5" fmla="*/ 145119 w 327012"/>
                <a:gd name="connsiteY5" fmla="*/ 141910 h 142450"/>
                <a:gd name="connsiteX6" fmla="*/ 129354 w 327012"/>
                <a:gd name="connsiteY6" fmla="*/ 107226 h 142450"/>
                <a:gd name="connsiteX7" fmla="*/ 88364 w 327012"/>
                <a:gd name="connsiteY7" fmla="*/ 110379 h 142450"/>
                <a:gd name="connsiteX8" fmla="*/ 75751 w 327012"/>
                <a:gd name="connsiteY8" fmla="*/ 75695 h 142450"/>
                <a:gd name="connsiteX9" fmla="*/ 77 w 327012"/>
                <a:gd name="connsiteY9" fmla="*/ 69389 h 14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7012" h="142450">
                  <a:moveTo>
                    <a:pt x="77" y="69389"/>
                  </a:moveTo>
                  <a:cubicBezTo>
                    <a:pt x="-2025" y="60455"/>
                    <a:pt x="39446" y="33618"/>
                    <a:pt x="63139" y="22092"/>
                  </a:cubicBezTo>
                  <a:cubicBezTo>
                    <a:pt x="86832" y="10566"/>
                    <a:pt x="105448" y="-1868"/>
                    <a:pt x="142234" y="234"/>
                  </a:cubicBezTo>
                  <a:cubicBezTo>
                    <a:pt x="179020" y="2336"/>
                    <a:pt x="254472" y="22128"/>
                    <a:pt x="283856" y="34705"/>
                  </a:cubicBezTo>
                  <a:cubicBezTo>
                    <a:pt x="313240" y="47282"/>
                    <a:pt x="341663" y="57827"/>
                    <a:pt x="318540" y="75695"/>
                  </a:cubicBezTo>
                  <a:cubicBezTo>
                    <a:pt x="295417" y="93563"/>
                    <a:pt x="176650" y="136655"/>
                    <a:pt x="145119" y="141910"/>
                  </a:cubicBezTo>
                  <a:cubicBezTo>
                    <a:pt x="113588" y="147165"/>
                    <a:pt x="138813" y="112481"/>
                    <a:pt x="129354" y="107226"/>
                  </a:cubicBezTo>
                  <a:cubicBezTo>
                    <a:pt x="119895" y="101971"/>
                    <a:pt x="97298" y="115634"/>
                    <a:pt x="88364" y="110379"/>
                  </a:cubicBezTo>
                  <a:cubicBezTo>
                    <a:pt x="79430" y="105124"/>
                    <a:pt x="92568" y="78322"/>
                    <a:pt x="75751" y="75695"/>
                  </a:cubicBezTo>
                  <a:cubicBezTo>
                    <a:pt x="58934" y="73068"/>
                    <a:pt x="2179" y="78323"/>
                    <a:pt x="77" y="69389"/>
                  </a:cubicBezTo>
                  <a:close/>
                </a:path>
              </a:pathLst>
            </a:custGeom>
            <a:gradFill>
              <a:gsLst>
                <a:gs pos="100000">
                  <a:srgbClr val="66FFFF"/>
                </a:gs>
                <a:gs pos="11000">
                  <a:srgbClr val="0060A8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D12273F0-A38D-12C7-CBC7-8F29CAB743C4}"/>
                </a:ext>
              </a:extLst>
            </p:cNvPr>
            <p:cNvSpPr/>
            <p:nvPr/>
          </p:nvSpPr>
          <p:spPr>
            <a:xfrm rot="19535489">
              <a:off x="9581055" y="5098765"/>
              <a:ext cx="456447" cy="420488"/>
            </a:xfrm>
            <a:custGeom>
              <a:avLst/>
              <a:gdLst>
                <a:gd name="connsiteX0" fmla="*/ 12145 w 173581"/>
                <a:gd name="connsiteY0" fmla="*/ 2296 h 242750"/>
                <a:gd name="connsiteX1" fmla="*/ 2685 w 173581"/>
                <a:gd name="connsiteY1" fmla="*/ 93736 h 242750"/>
                <a:gd name="connsiteX2" fmla="*/ 43676 w 173581"/>
                <a:gd name="connsiteY2" fmla="*/ 241932 h 242750"/>
                <a:gd name="connsiteX3" fmla="*/ 128810 w 173581"/>
                <a:gd name="connsiteY3" fmla="*/ 150492 h 242750"/>
                <a:gd name="connsiteX4" fmla="*/ 172953 w 173581"/>
                <a:gd name="connsiteY4" fmla="*/ 87430 h 242750"/>
                <a:gd name="connsiteX5" fmla="*/ 150881 w 173581"/>
                <a:gd name="connsiteY5" fmla="*/ 59052 h 242750"/>
                <a:gd name="connsiteX6" fmla="*/ 97278 w 173581"/>
                <a:gd name="connsiteY6" fmla="*/ 59052 h 242750"/>
                <a:gd name="connsiteX7" fmla="*/ 78360 w 173581"/>
                <a:gd name="connsiteY7" fmla="*/ 30674 h 242750"/>
                <a:gd name="connsiteX8" fmla="*/ 12145 w 173581"/>
                <a:gd name="connsiteY8" fmla="*/ 2296 h 242750"/>
                <a:gd name="connsiteX0" fmla="*/ 12145 w 175060"/>
                <a:gd name="connsiteY0" fmla="*/ 2296 h 242115"/>
                <a:gd name="connsiteX1" fmla="*/ 2685 w 175060"/>
                <a:gd name="connsiteY1" fmla="*/ 93736 h 242115"/>
                <a:gd name="connsiteX2" fmla="*/ 43676 w 175060"/>
                <a:gd name="connsiteY2" fmla="*/ 241932 h 242115"/>
                <a:gd name="connsiteX3" fmla="*/ 101473 w 175060"/>
                <a:gd name="connsiteY3" fmla="*/ 123609 h 242115"/>
                <a:gd name="connsiteX4" fmla="*/ 172953 w 175060"/>
                <a:gd name="connsiteY4" fmla="*/ 87430 h 242115"/>
                <a:gd name="connsiteX5" fmla="*/ 150881 w 175060"/>
                <a:gd name="connsiteY5" fmla="*/ 59052 h 242115"/>
                <a:gd name="connsiteX6" fmla="*/ 97278 w 175060"/>
                <a:gd name="connsiteY6" fmla="*/ 59052 h 242115"/>
                <a:gd name="connsiteX7" fmla="*/ 78360 w 175060"/>
                <a:gd name="connsiteY7" fmla="*/ 30674 h 242115"/>
                <a:gd name="connsiteX8" fmla="*/ 12145 w 175060"/>
                <a:gd name="connsiteY8" fmla="*/ 2296 h 242115"/>
                <a:gd name="connsiteX0" fmla="*/ 12145 w 174438"/>
                <a:gd name="connsiteY0" fmla="*/ 2296 h 242213"/>
                <a:gd name="connsiteX1" fmla="*/ 2685 w 174438"/>
                <a:gd name="connsiteY1" fmla="*/ 93736 h 242213"/>
                <a:gd name="connsiteX2" fmla="*/ 43676 w 174438"/>
                <a:gd name="connsiteY2" fmla="*/ 241932 h 242213"/>
                <a:gd name="connsiteX3" fmla="*/ 112158 w 174438"/>
                <a:gd name="connsiteY3" fmla="*/ 129899 h 242213"/>
                <a:gd name="connsiteX4" fmla="*/ 172953 w 174438"/>
                <a:gd name="connsiteY4" fmla="*/ 87430 h 242213"/>
                <a:gd name="connsiteX5" fmla="*/ 150881 w 174438"/>
                <a:gd name="connsiteY5" fmla="*/ 59052 h 242213"/>
                <a:gd name="connsiteX6" fmla="*/ 97278 w 174438"/>
                <a:gd name="connsiteY6" fmla="*/ 59052 h 242213"/>
                <a:gd name="connsiteX7" fmla="*/ 78360 w 174438"/>
                <a:gd name="connsiteY7" fmla="*/ 30674 h 242213"/>
                <a:gd name="connsiteX8" fmla="*/ 12145 w 174438"/>
                <a:gd name="connsiteY8" fmla="*/ 2296 h 242213"/>
                <a:gd name="connsiteX0" fmla="*/ 12145 w 160675"/>
                <a:gd name="connsiteY0" fmla="*/ 2296 h 242207"/>
                <a:gd name="connsiteX1" fmla="*/ 2685 w 160675"/>
                <a:gd name="connsiteY1" fmla="*/ 93736 h 242207"/>
                <a:gd name="connsiteX2" fmla="*/ 43676 w 160675"/>
                <a:gd name="connsiteY2" fmla="*/ 241932 h 242207"/>
                <a:gd name="connsiteX3" fmla="*/ 112158 w 160675"/>
                <a:gd name="connsiteY3" fmla="*/ 129899 h 242207"/>
                <a:gd name="connsiteX4" fmla="*/ 157203 w 160675"/>
                <a:gd name="connsiteY4" fmla="*/ 100669 h 242207"/>
                <a:gd name="connsiteX5" fmla="*/ 150881 w 160675"/>
                <a:gd name="connsiteY5" fmla="*/ 59052 h 242207"/>
                <a:gd name="connsiteX6" fmla="*/ 97278 w 160675"/>
                <a:gd name="connsiteY6" fmla="*/ 59052 h 242207"/>
                <a:gd name="connsiteX7" fmla="*/ 78360 w 160675"/>
                <a:gd name="connsiteY7" fmla="*/ 30674 h 242207"/>
                <a:gd name="connsiteX8" fmla="*/ 12145 w 160675"/>
                <a:gd name="connsiteY8" fmla="*/ 2296 h 242207"/>
                <a:gd name="connsiteX0" fmla="*/ 12145 w 159344"/>
                <a:gd name="connsiteY0" fmla="*/ 2296 h 242207"/>
                <a:gd name="connsiteX1" fmla="*/ 2685 w 159344"/>
                <a:gd name="connsiteY1" fmla="*/ 93736 h 242207"/>
                <a:gd name="connsiteX2" fmla="*/ 43676 w 159344"/>
                <a:gd name="connsiteY2" fmla="*/ 241932 h 242207"/>
                <a:gd name="connsiteX3" fmla="*/ 112158 w 159344"/>
                <a:gd name="connsiteY3" fmla="*/ 129899 h 242207"/>
                <a:gd name="connsiteX4" fmla="*/ 157203 w 159344"/>
                <a:gd name="connsiteY4" fmla="*/ 100669 h 242207"/>
                <a:gd name="connsiteX5" fmla="*/ 146466 w 159344"/>
                <a:gd name="connsiteY5" fmla="*/ 73817 h 242207"/>
                <a:gd name="connsiteX6" fmla="*/ 97278 w 159344"/>
                <a:gd name="connsiteY6" fmla="*/ 59052 h 242207"/>
                <a:gd name="connsiteX7" fmla="*/ 78360 w 159344"/>
                <a:gd name="connsiteY7" fmla="*/ 30674 h 242207"/>
                <a:gd name="connsiteX8" fmla="*/ 12145 w 159344"/>
                <a:gd name="connsiteY8" fmla="*/ 2296 h 242207"/>
                <a:gd name="connsiteX0" fmla="*/ 6866 w 165336"/>
                <a:gd name="connsiteY0" fmla="*/ 1830 h 251664"/>
                <a:gd name="connsiteX1" fmla="*/ 8677 w 165336"/>
                <a:gd name="connsiteY1" fmla="*/ 103193 h 251664"/>
                <a:gd name="connsiteX2" fmla="*/ 49668 w 165336"/>
                <a:gd name="connsiteY2" fmla="*/ 251389 h 251664"/>
                <a:gd name="connsiteX3" fmla="*/ 118150 w 165336"/>
                <a:gd name="connsiteY3" fmla="*/ 139356 h 251664"/>
                <a:gd name="connsiteX4" fmla="*/ 163195 w 165336"/>
                <a:gd name="connsiteY4" fmla="*/ 110126 h 251664"/>
                <a:gd name="connsiteX5" fmla="*/ 152458 w 165336"/>
                <a:gd name="connsiteY5" fmla="*/ 83274 h 251664"/>
                <a:gd name="connsiteX6" fmla="*/ 103270 w 165336"/>
                <a:gd name="connsiteY6" fmla="*/ 68509 h 251664"/>
                <a:gd name="connsiteX7" fmla="*/ 84352 w 165336"/>
                <a:gd name="connsiteY7" fmla="*/ 40131 h 251664"/>
                <a:gd name="connsiteX8" fmla="*/ 6866 w 165336"/>
                <a:gd name="connsiteY8" fmla="*/ 1830 h 251664"/>
                <a:gd name="connsiteX0" fmla="*/ 6866 w 165459"/>
                <a:gd name="connsiteY0" fmla="*/ 1830 h 251664"/>
                <a:gd name="connsiteX1" fmla="*/ 8677 w 165459"/>
                <a:gd name="connsiteY1" fmla="*/ 103193 h 251664"/>
                <a:gd name="connsiteX2" fmla="*/ 49668 w 165459"/>
                <a:gd name="connsiteY2" fmla="*/ 251389 h 251664"/>
                <a:gd name="connsiteX3" fmla="*/ 118150 w 165459"/>
                <a:gd name="connsiteY3" fmla="*/ 139356 h 251664"/>
                <a:gd name="connsiteX4" fmla="*/ 163195 w 165459"/>
                <a:gd name="connsiteY4" fmla="*/ 110126 h 251664"/>
                <a:gd name="connsiteX5" fmla="*/ 152458 w 165459"/>
                <a:gd name="connsiteY5" fmla="*/ 83274 h 251664"/>
                <a:gd name="connsiteX6" fmla="*/ 103270 w 165459"/>
                <a:gd name="connsiteY6" fmla="*/ 68509 h 251664"/>
                <a:gd name="connsiteX7" fmla="*/ 84352 w 165459"/>
                <a:gd name="connsiteY7" fmla="*/ 40131 h 251664"/>
                <a:gd name="connsiteX8" fmla="*/ 6866 w 165459"/>
                <a:gd name="connsiteY8" fmla="*/ 1830 h 25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59" h="251664">
                  <a:moveTo>
                    <a:pt x="6866" y="1830"/>
                  </a:moveTo>
                  <a:cubicBezTo>
                    <a:pt x="-5747" y="12340"/>
                    <a:pt x="1543" y="61600"/>
                    <a:pt x="8677" y="103193"/>
                  </a:cubicBezTo>
                  <a:cubicBezTo>
                    <a:pt x="15811" y="144786"/>
                    <a:pt x="31423" y="245362"/>
                    <a:pt x="49668" y="251389"/>
                  </a:cubicBezTo>
                  <a:cubicBezTo>
                    <a:pt x="67913" y="257416"/>
                    <a:pt x="99229" y="162900"/>
                    <a:pt x="118150" y="139356"/>
                  </a:cubicBezTo>
                  <a:cubicBezTo>
                    <a:pt x="137071" y="115812"/>
                    <a:pt x="157477" y="119473"/>
                    <a:pt x="163195" y="110126"/>
                  </a:cubicBezTo>
                  <a:cubicBezTo>
                    <a:pt x="168913" y="100779"/>
                    <a:pt x="163242" y="88288"/>
                    <a:pt x="152458" y="83274"/>
                  </a:cubicBezTo>
                  <a:cubicBezTo>
                    <a:pt x="141674" y="78260"/>
                    <a:pt x="115357" y="73239"/>
                    <a:pt x="103270" y="68509"/>
                  </a:cubicBezTo>
                  <a:cubicBezTo>
                    <a:pt x="91183" y="63779"/>
                    <a:pt x="100419" y="51244"/>
                    <a:pt x="84352" y="40131"/>
                  </a:cubicBezTo>
                  <a:cubicBezTo>
                    <a:pt x="68285" y="29018"/>
                    <a:pt x="19479" y="-8680"/>
                    <a:pt x="6866" y="1830"/>
                  </a:cubicBezTo>
                  <a:close/>
                </a:path>
              </a:pathLst>
            </a:custGeom>
            <a:gradFill>
              <a:gsLst>
                <a:gs pos="0">
                  <a:srgbClr val="66FFFF"/>
                </a:gs>
                <a:gs pos="89000">
                  <a:srgbClr val="0060A8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FF2A2B41-069D-CB68-E818-1411658808DA}"/>
              </a:ext>
            </a:extLst>
          </p:cNvPr>
          <p:cNvGrpSpPr/>
          <p:nvPr/>
        </p:nvGrpSpPr>
        <p:grpSpPr>
          <a:xfrm>
            <a:off x="6598768" y="402220"/>
            <a:ext cx="675051" cy="393124"/>
            <a:chOff x="4403043" y="3389414"/>
            <a:chExt cx="675051" cy="393124"/>
          </a:xfrm>
        </p:grpSpPr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655EB7AE-0FDA-1E23-E4FB-94886BBE4272}"/>
                </a:ext>
              </a:extLst>
            </p:cNvPr>
            <p:cNvSpPr/>
            <p:nvPr/>
          </p:nvSpPr>
          <p:spPr>
            <a:xfrm>
              <a:off x="4403043" y="3392601"/>
              <a:ext cx="675051" cy="389937"/>
            </a:xfrm>
            <a:custGeom>
              <a:avLst/>
              <a:gdLst>
                <a:gd name="connsiteX0" fmla="*/ 88167 w 675051"/>
                <a:gd name="connsiteY0" fmla="*/ 217259 h 389937"/>
                <a:gd name="connsiteX1" fmla="*/ 32 w 675051"/>
                <a:gd name="connsiteY1" fmla="*/ 272344 h 389937"/>
                <a:gd name="connsiteX2" fmla="*/ 99184 w 675051"/>
                <a:gd name="connsiteY2" fmla="*/ 272344 h 389937"/>
                <a:gd name="connsiteX3" fmla="*/ 150596 w 675051"/>
                <a:gd name="connsiteY3" fmla="*/ 342117 h 389937"/>
                <a:gd name="connsiteX4" fmla="*/ 268109 w 675051"/>
                <a:gd name="connsiteY4" fmla="*/ 389857 h 389937"/>
                <a:gd name="connsiteX5" fmla="*/ 481102 w 675051"/>
                <a:gd name="connsiteY5" fmla="*/ 331100 h 389937"/>
                <a:gd name="connsiteX6" fmla="*/ 591270 w 675051"/>
                <a:gd name="connsiteY6" fmla="*/ 382512 h 389937"/>
                <a:gd name="connsiteX7" fmla="*/ 657371 w 675051"/>
                <a:gd name="connsiteY7" fmla="*/ 320083 h 389937"/>
                <a:gd name="connsiteX8" fmla="*/ 661044 w 675051"/>
                <a:gd name="connsiteY8" fmla="*/ 264999 h 389937"/>
                <a:gd name="connsiteX9" fmla="*/ 492118 w 675051"/>
                <a:gd name="connsiteY9" fmla="*/ 279688 h 389937"/>
                <a:gd name="connsiteX10" fmla="*/ 385622 w 675051"/>
                <a:gd name="connsiteY10" fmla="*/ 224604 h 389937"/>
                <a:gd name="connsiteX11" fmla="*/ 319521 w 675051"/>
                <a:gd name="connsiteY11" fmla="*/ 213587 h 389937"/>
                <a:gd name="connsiteX12" fmla="*/ 462740 w 675051"/>
                <a:gd name="connsiteY12" fmla="*/ 169519 h 389937"/>
                <a:gd name="connsiteX13" fmla="*/ 635338 w 675051"/>
                <a:gd name="connsiteY13" fmla="*/ 235621 h 389937"/>
                <a:gd name="connsiteX14" fmla="*/ 495791 w 675051"/>
                <a:gd name="connsiteY14" fmla="*/ 99746 h 389937"/>
                <a:gd name="connsiteX15" fmla="*/ 348899 w 675051"/>
                <a:gd name="connsiteY15" fmla="*/ 48334 h 389937"/>
                <a:gd name="connsiteX16" fmla="*/ 172629 w 675051"/>
                <a:gd name="connsiteY16" fmla="*/ 239293 h 389937"/>
                <a:gd name="connsiteX17" fmla="*/ 242403 w 675051"/>
                <a:gd name="connsiteY17" fmla="*/ 147486 h 389937"/>
                <a:gd name="connsiteX18" fmla="*/ 227714 w 675051"/>
                <a:gd name="connsiteY18" fmla="*/ 70368 h 389937"/>
                <a:gd name="connsiteX19" fmla="*/ 297487 w 675051"/>
                <a:gd name="connsiteY19" fmla="*/ 22628 h 389937"/>
                <a:gd name="connsiteX20" fmla="*/ 246075 w 675051"/>
                <a:gd name="connsiteY20" fmla="*/ 594 h 389937"/>
                <a:gd name="connsiteX21" fmla="*/ 80822 w 675051"/>
                <a:gd name="connsiteY21" fmla="*/ 44662 h 389937"/>
                <a:gd name="connsiteX22" fmla="*/ 88167 w 675051"/>
                <a:gd name="connsiteY22" fmla="*/ 217259 h 38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75051" h="389937">
                  <a:moveTo>
                    <a:pt x="88167" y="217259"/>
                  </a:moveTo>
                  <a:cubicBezTo>
                    <a:pt x="74702" y="255206"/>
                    <a:pt x="-1804" y="263163"/>
                    <a:pt x="32" y="272344"/>
                  </a:cubicBezTo>
                  <a:cubicBezTo>
                    <a:pt x="1868" y="281525"/>
                    <a:pt x="74090" y="260715"/>
                    <a:pt x="99184" y="272344"/>
                  </a:cubicBezTo>
                  <a:cubicBezTo>
                    <a:pt x="124278" y="283973"/>
                    <a:pt x="122442" y="322532"/>
                    <a:pt x="150596" y="342117"/>
                  </a:cubicBezTo>
                  <a:cubicBezTo>
                    <a:pt x="178750" y="361703"/>
                    <a:pt x="213025" y="391693"/>
                    <a:pt x="268109" y="389857"/>
                  </a:cubicBezTo>
                  <a:cubicBezTo>
                    <a:pt x="323193" y="388021"/>
                    <a:pt x="427242" y="332324"/>
                    <a:pt x="481102" y="331100"/>
                  </a:cubicBezTo>
                  <a:cubicBezTo>
                    <a:pt x="534962" y="329876"/>
                    <a:pt x="561892" y="384348"/>
                    <a:pt x="591270" y="382512"/>
                  </a:cubicBezTo>
                  <a:cubicBezTo>
                    <a:pt x="620648" y="380676"/>
                    <a:pt x="645742" y="339669"/>
                    <a:pt x="657371" y="320083"/>
                  </a:cubicBezTo>
                  <a:cubicBezTo>
                    <a:pt x="669000" y="300498"/>
                    <a:pt x="688586" y="271731"/>
                    <a:pt x="661044" y="264999"/>
                  </a:cubicBezTo>
                  <a:cubicBezTo>
                    <a:pt x="633502" y="258267"/>
                    <a:pt x="538022" y="286421"/>
                    <a:pt x="492118" y="279688"/>
                  </a:cubicBezTo>
                  <a:cubicBezTo>
                    <a:pt x="446214" y="272955"/>
                    <a:pt x="414388" y="235621"/>
                    <a:pt x="385622" y="224604"/>
                  </a:cubicBezTo>
                  <a:cubicBezTo>
                    <a:pt x="356856" y="213587"/>
                    <a:pt x="306668" y="222768"/>
                    <a:pt x="319521" y="213587"/>
                  </a:cubicBezTo>
                  <a:cubicBezTo>
                    <a:pt x="332374" y="204406"/>
                    <a:pt x="410104" y="165847"/>
                    <a:pt x="462740" y="169519"/>
                  </a:cubicBezTo>
                  <a:cubicBezTo>
                    <a:pt x="515376" y="173191"/>
                    <a:pt x="629830" y="247250"/>
                    <a:pt x="635338" y="235621"/>
                  </a:cubicBezTo>
                  <a:cubicBezTo>
                    <a:pt x="640846" y="223992"/>
                    <a:pt x="543531" y="130960"/>
                    <a:pt x="495791" y="99746"/>
                  </a:cubicBezTo>
                  <a:cubicBezTo>
                    <a:pt x="448051" y="68531"/>
                    <a:pt x="402759" y="25076"/>
                    <a:pt x="348899" y="48334"/>
                  </a:cubicBezTo>
                  <a:cubicBezTo>
                    <a:pt x="295039" y="71592"/>
                    <a:pt x="190378" y="222768"/>
                    <a:pt x="172629" y="239293"/>
                  </a:cubicBezTo>
                  <a:cubicBezTo>
                    <a:pt x="154880" y="255818"/>
                    <a:pt x="233222" y="175640"/>
                    <a:pt x="242403" y="147486"/>
                  </a:cubicBezTo>
                  <a:cubicBezTo>
                    <a:pt x="251584" y="119332"/>
                    <a:pt x="218533" y="91178"/>
                    <a:pt x="227714" y="70368"/>
                  </a:cubicBezTo>
                  <a:cubicBezTo>
                    <a:pt x="236895" y="49558"/>
                    <a:pt x="294427" y="34257"/>
                    <a:pt x="297487" y="22628"/>
                  </a:cubicBezTo>
                  <a:cubicBezTo>
                    <a:pt x="300547" y="10999"/>
                    <a:pt x="282186" y="-3078"/>
                    <a:pt x="246075" y="594"/>
                  </a:cubicBezTo>
                  <a:cubicBezTo>
                    <a:pt x="209964" y="4266"/>
                    <a:pt x="110200" y="10999"/>
                    <a:pt x="80822" y="44662"/>
                  </a:cubicBezTo>
                  <a:cubicBezTo>
                    <a:pt x="51444" y="78325"/>
                    <a:pt x="101632" y="179312"/>
                    <a:pt x="88167" y="21725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33FED235-7BDB-2FEB-B2D9-05B78DEAA501}"/>
                </a:ext>
              </a:extLst>
            </p:cNvPr>
            <p:cNvSpPr/>
            <p:nvPr/>
          </p:nvSpPr>
          <p:spPr>
            <a:xfrm>
              <a:off x="4515264" y="3627365"/>
              <a:ext cx="9144" cy="914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B5C7BA02-2BD4-4087-C707-A489F1A5B4F4}"/>
                </a:ext>
              </a:extLst>
            </p:cNvPr>
            <p:cNvSpPr/>
            <p:nvPr/>
          </p:nvSpPr>
          <p:spPr>
            <a:xfrm>
              <a:off x="4818010" y="3459022"/>
              <a:ext cx="222616" cy="165644"/>
            </a:xfrm>
            <a:custGeom>
              <a:avLst/>
              <a:gdLst>
                <a:gd name="connsiteX0" fmla="*/ 22067 w 222616"/>
                <a:gd name="connsiteY0" fmla="*/ 274 h 165644"/>
                <a:gd name="connsiteX1" fmla="*/ 135908 w 222616"/>
                <a:gd name="connsiteY1" fmla="*/ 81064 h 165644"/>
                <a:gd name="connsiteX2" fmla="*/ 220371 w 222616"/>
                <a:gd name="connsiteY2" fmla="*/ 165527 h 165644"/>
                <a:gd name="connsiteX3" fmla="*/ 44101 w 222616"/>
                <a:gd name="connsiteY3" fmla="*/ 99426 h 165644"/>
                <a:gd name="connsiteX4" fmla="*/ 14723 w 222616"/>
                <a:gd name="connsiteY4" fmla="*/ 95754 h 165644"/>
                <a:gd name="connsiteX5" fmla="*/ 33 w 222616"/>
                <a:gd name="connsiteY5" fmla="*/ 55358 h 165644"/>
                <a:gd name="connsiteX6" fmla="*/ 18395 w 222616"/>
                <a:gd name="connsiteY6" fmla="*/ 55358 h 165644"/>
                <a:gd name="connsiteX7" fmla="*/ 22067 w 222616"/>
                <a:gd name="connsiteY7" fmla="*/ 274 h 165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616" h="165644">
                  <a:moveTo>
                    <a:pt x="22067" y="274"/>
                  </a:moveTo>
                  <a:cubicBezTo>
                    <a:pt x="41652" y="4558"/>
                    <a:pt x="102857" y="53522"/>
                    <a:pt x="135908" y="81064"/>
                  </a:cubicBezTo>
                  <a:cubicBezTo>
                    <a:pt x="168959" y="108606"/>
                    <a:pt x="235672" y="162467"/>
                    <a:pt x="220371" y="165527"/>
                  </a:cubicBezTo>
                  <a:cubicBezTo>
                    <a:pt x="205070" y="168587"/>
                    <a:pt x="78376" y="111055"/>
                    <a:pt x="44101" y="99426"/>
                  </a:cubicBezTo>
                  <a:cubicBezTo>
                    <a:pt x="9826" y="87797"/>
                    <a:pt x="22068" y="103099"/>
                    <a:pt x="14723" y="95754"/>
                  </a:cubicBezTo>
                  <a:cubicBezTo>
                    <a:pt x="7378" y="88409"/>
                    <a:pt x="-579" y="62091"/>
                    <a:pt x="33" y="55358"/>
                  </a:cubicBezTo>
                  <a:cubicBezTo>
                    <a:pt x="645" y="48625"/>
                    <a:pt x="20843" y="67599"/>
                    <a:pt x="18395" y="55358"/>
                  </a:cubicBezTo>
                  <a:cubicBezTo>
                    <a:pt x="15947" y="43117"/>
                    <a:pt x="2482" y="-4010"/>
                    <a:pt x="22067" y="274"/>
                  </a:cubicBezTo>
                  <a:close/>
                </a:path>
              </a:pathLst>
            </a:custGeom>
            <a:gradFill>
              <a:gsLst>
                <a:gs pos="21000">
                  <a:srgbClr val="0070C0"/>
                </a:gs>
                <a:gs pos="93000">
                  <a:srgbClr val="0060A8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C888637B-1571-FC89-D873-0031A61C2AE2}"/>
                </a:ext>
              </a:extLst>
            </p:cNvPr>
            <p:cNvSpPr/>
            <p:nvPr/>
          </p:nvSpPr>
          <p:spPr>
            <a:xfrm>
              <a:off x="4469176" y="3389414"/>
              <a:ext cx="224234" cy="88486"/>
            </a:xfrm>
            <a:custGeom>
              <a:avLst/>
              <a:gdLst>
                <a:gd name="connsiteX0" fmla="*/ 0 w 224234"/>
                <a:gd name="connsiteY0" fmla="*/ 62538 h 88486"/>
                <a:gd name="connsiteX1" fmla="*/ 51412 w 224234"/>
                <a:gd name="connsiteY1" fmla="*/ 18470 h 88486"/>
                <a:gd name="connsiteX2" fmla="*/ 179942 w 224234"/>
                <a:gd name="connsiteY2" fmla="*/ 109 h 88486"/>
                <a:gd name="connsiteX3" fmla="*/ 224010 w 224234"/>
                <a:gd name="connsiteY3" fmla="*/ 25815 h 88486"/>
                <a:gd name="connsiteX4" fmla="*/ 165253 w 224234"/>
                <a:gd name="connsiteY4" fmla="*/ 69882 h 88486"/>
                <a:gd name="connsiteX5" fmla="*/ 157908 w 224234"/>
                <a:gd name="connsiteY5" fmla="*/ 88244 h 88486"/>
                <a:gd name="connsiteX6" fmla="*/ 113841 w 224234"/>
                <a:gd name="connsiteY6" fmla="*/ 80899 h 88486"/>
                <a:gd name="connsiteX7" fmla="*/ 88135 w 224234"/>
                <a:gd name="connsiteY7" fmla="*/ 77227 h 88486"/>
                <a:gd name="connsiteX8" fmla="*/ 51412 w 224234"/>
                <a:gd name="connsiteY8" fmla="*/ 62538 h 88486"/>
                <a:gd name="connsiteX9" fmla="*/ 0 w 224234"/>
                <a:gd name="connsiteY9" fmla="*/ 62538 h 8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234" h="88486">
                  <a:moveTo>
                    <a:pt x="0" y="62538"/>
                  </a:moveTo>
                  <a:cubicBezTo>
                    <a:pt x="0" y="55193"/>
                    <a:pt x="21422" y="28875"/>
                    <a:pt x="51412" y="18470"/>
                  </a:cubicBezTo>
                  <a:cubicBezTo>
                    <a:pt x="81402" y="8065"/>
                    <a:pt x="151176" y="-1115"/>
                    <a:pt x="179942" y="109"/>
                  </a:cubicBezTo>
                  <a:cubicBezTo>
                    <a:pt x="208708" y="1333"/>
                    <a:pt x="226458" y="14186"/>
                    <a:pt x="224010" y="25815"/>
                  </a:cubicBezTo>
                  <a:cubicBezTo>
                    <a:pt x="221562" y="37444"/>
                    <a:pt x="176270" y="59477"/>
                    <a:pt x="165253" y="69882"/>
                  </a:cubicBezTo>
                  <a:cubicBezTo>
                    <a:pt x="154236" y="80287"/>
                    <a:pt x="166477" y="86408"/>
                    <a:pt x="157908" y="88244"/>
                  </a:cubicBezTo>
                  <a:cubicBezTo>
                    <a:pt x="149339" y="90080"/>
                    <a:pt x="113841" y="80899"/>
                    <a:pt x="113841" y="80899"/>
                  </a:cubicBezTo>
                  <a:cubicBezTo>
                    <a:pt x="102212" y="79063"/>
                    <a:pt x="98540" y="80287"/>
                    <a:pt x="88135" y="77227"/>
                  </a:cubicBezTo>
                  <a:cubicBezTo>
                    <a:pt x="77730" y="74167"/>
                    <a:pt x="63653" y="61926"/>
                    <a:pt x="51412" y="62538"/>
                  </a:cubicBezTo>
                  <a:cubicBezTo>
                    <a:pt x="39171" y="63150"/>
                    <a:pt x="0" y="69883"/>
                    <a:pt x="0" y="62538"/>
                  </a:cubicBezTo>
                  <a:close/>
                </a:path>
              </a:pathLst>
            </a:custGeom>
            <a:gradFill>
              <a:gsLst>
                <a:gs pos="100000">
                  <a:srgbClr val="0192FF"/>
                </a:gs>
                <a:gs pos="0">
                  <a:srgbClr val="0060A8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2" name="Decagon 331">
            <a:extLst>
              <a:ext uri="{FF2B5EF4-FFF2-40B4-BE49-F238E27FC236}">
                <a16:creationId xmlns:a16="http://schemas.microsoft.com/office/drawing/2014/main" id="{1DA52C88-08E9-20CA-ED64-E63A7D11119C}"/>
              </a:ext>
            </a:extLst>
          </p:cNvPr>
          <p:cNvSpPr/>
          <p:nvPr/>
        </p:nvSpPr>
        <p:spPr>
          <a:xfrm>
            <a:off x="896734" y="6583173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Decagon 332">
            <a:extLst>
              <a:ext uri="{FF2B5EF4-FFF2-40B4-BE49-F238E27FC236}">
                <a16:creationId xmlns:a16="http://schemas.microsoft.com/office/drawing/2014/main" id="{CA218FF8-F2B7-D3CB-BF00-44376717BA03}"/>
              </a:ext>
            </a:extLst>
          </p:cNvPr>
          <p:cNvSpPr/>
          <p:nvPr/>
        </p:nvSpPr>
        <p:spPr>
          <a:xfrm>
            <a:off x="1049134" y="6735573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Decagon 333">
            <a:extLst>
              <a:ext uri="{FF2B5EF4-FFF2-40B4-BE49-F238E27FC236}">
                <a16:creationId xmlns:a16="http://schemas.microsoft.com/office/drawing/2014/main" id="{C2B5CC76-9D4A-EB3D-E01A-FC75932CAA3F}"/>
              </a:ext>
            </a:extLst>
          </p:cNvPr>
          <p:cNvSpPr/>
          <p:nvPr/>
        </p:nvSpPr>
        <p:spPr>
          <a:xfrm>
            <a:off x="1229377" y="6720677"/>
            <a:ext cx="45719" cy="120101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Decagon 334">
            <a:extLst>
              <a:ext uri="{FF2B5EF4-FFF2-40B4-BE49-F238E27FC236}">
                <a16:creationId xmlns:a16="http://schemas.microsoft.com/office/drawing/2014/main" id="{6F386CE1-DCE5-169B-C31D-CB959E42F473}"/>
              </a:ext>
            </a:extLst>
          </p:cNvPr>
          <p:cNvSpPr/>
          <p:nvPr/>
        </p:nvSpPr>
        <p:spPr>
          <a:xfrm>
            <a:off x="1225989" y="6555506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Decagon 335">
            <a:extLst>
              <a:ext uri="{FF2B5EF4-FFF2-40B4-BE49-F238E27FC236}">
                <a16:creationId xmlns:a16="http://schemas.microsoft.com/office/drawing/2014/main" id="{1570D58C-4C56-4CC8-9A80-39A6D0677F2E}"/>
              </a:ext>
            </a:extLst>
          </p:cNvPr>
          <p:cNvSpPr/>
          <p:nvPr/>
        </p:nvSpPr>
        <p:spPr>
          <a:xfrm>
            <a:off x="1511712" y="6665867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Hexagon 337">
            <a:extLst>
              <a:ext uri="{FF2B5EF4-FFF2-40B4-BE49-F238E27FC236}">
                <a16:creationId xmlns:a16="http://schemas.microsoft.com/office/drawing/2014/main" id="{06EBC84E-6324-96F1-2F12-BA205768E783}"/>
              </a:ext>
            </a:extLst>
          </p:cNvPr>
          <p:cNvSpPr/>
          <p:nvPr/>
        </p:nvSpPr>
        <p:spPr>
          <a:xfrm flipH="1">
            <a:off x="1080927" y="6504357"/>
            <a:ext cx="45719" cy="51149"/>
          </a:xfrm>
          <a:prstGeom prst="hex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Decagon 338">
            <a:extLst>
              <a:ext uri="{FF2B5EF4-FFF2-40B4-BE49-F238E27FC236}">
                <a16:creationId xmlns:a16="http://schemas.microsoft.com/office/drawing/2014/main" id="{4CC5A06A-552C-CAF6-DD31-5DA4BB405AAF}"/>
              </a:ext>
            </a:extLst>
          </p:cNvPr>
          <p:cNvSpPr/>
          <p:nvPr/>
        </p:nvSpPr>
        <p:spPr>
          <a:xfrm>
            <a:off x="1159224" y="6542742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Decagon 339">
            <a:extLst>
              <a:ext uri="{FF2B5EF4-FFF2-40B4-BE49-F238E27FC236}">
                <a16:creationId xmlns:a16="http://schemas.microsoft.com/office/drawing/2014/main" id="{623EBA23-6D1F-5D57-98FE-1BBC060A1340}"/>
              </a:ext>
            </a:extLst>
          </p:cNvPr>
          <p:cNvSpPr/>
          <p:nvPr/>
        </p:nvSpPr>
        <p:spPr>
          <a:xfrm>
            <a:off x="1311624" y="6695142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Decagon 340">
            <a:extLst>
              <a:ext uri="{FF2B5EF4-FFF2-40B4-BE49-F238E27FC236}">
                <a16:creationId xmlns:a16="http://schemas.microsoft.com/office/drawing/2014/main" id="{0032A0CA-1A72-26F0-3A8C-ACB2DDA00979}"/>
              </a:ext>
            </a:extLst>
          </p:cNvPr>
          <p:cNvSpPr/>
          <p:nvPr/>
        </p:nvSpPr>
        <p:spPr>
          <a:xfrm>
            <a:off x="1491867" y="6680246"/>
            <a:ext cx="45719" cy="120101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Decagon 341">
            <a:extLst>
              <a:ext uri="{FF2B5EF4-FFF2-40B4-BE49-F238E27FC236}">
                <a16:creationId xmlns:a16="http://schemas.microsoft.com/office/drawing/2014/main" id="{7220E4BE-3185-DC66-B41C-88F2B413C389}"/>
              </a:ext>
            </a:extLst>
          </p:cNvPr>
          <p:cNvSpPr/>
          <p:nvPr/>
        </p:nvSpPr>
        <p:spPr>
          <a:xfrm>
            <a:off x="1488479" y="6515075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Decagon 342">
            <a:extLst>
              <a:ext uri="{FF2B5EF4-FFF2-40B4-BE49-F238E27FC236}">
                <a16:creationId xmlns:a16="http://schemas.microsoft.com/office/drawing/2014/main" id="{F10CBDBD-2EB3-C3FA-3C58-DA43488852FF}"/>
              </a:ext>
            </a:extLst>
          </p:cNvPr>
          <p:cNvSpPr/>
          <p:nvPr/>
        </p:nvSpPr>
        <p:spPr>
          <a:xfrm>
            <a:off x="1774202" y="6625436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Hexagon 343">
            <a:extLst>
              <a:ext uri="{FF2B5EF4-FFF2-40B4-BE49-F238E27FC236}">
                <a16:creationId xmlns:a16="http://schemas.microsoft.com/office/drawing/2014/main" id="{3948868D-92DF-A2D2-8E7B-36C8F6CC9E37}"/>
              </a:ext>
            </a:extLst>
          </p:cNvPr>
          <p:cNvSpPr/>
          <p:nvPr/>
        </p:nvSpPr>
        <p:spPr>
          <a:xfrm flipH="1">
            <a:off x="1343417" y="6463926"/>
            <a:ext cx="45719" cy="51149"/>
          </a:xfrm>
          <a:prstGeom prst="hex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Decagon 344">
            <a:extLst>
              <a:ext uri="{FF2B5EF4-FFF2-40B4-BE49-F238E27FC236}">
                <a16:creationId xmlns:a16="http://schemas.microsoft.com/office/drawing/2014/main" id="{67C3D46E-DD40-DECB-560E-C36A58402C12}"/>
              </a:ext>
            </a:extLst>
          </p:cNvPr>
          <p:cNvSpPr/>
          <p:nvPr/>
        </p:nvSpPr>
        <p:spPr>
          <a:xfrm>
            <a:off x="2906081" y="6565782"/>
            <a:ext cx="45719" cy="120101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Decagon 345">
            <a:extLst>
              <a:ext uri="{FF2B5EF4-FFF2-40B4-BE49-F238E27FC236}">
                <a16:creationId xmlns:a16="http://schemas.microsoft.com/office/drawing/2014/main" id="{910A109C-2789-EBC0-EC0E-025DF607F1D3}"/>
              </a:ext>
            </a:extLst>
          </p:cNvPr>
          <p:cNvSpPr/>
          <p:nvPr/>
        </p:nvSpPr>
        <p:spPr>
          <a:xfrm>
            <a:off x="2902693" y="6400611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Decagon 346">
            <a:extLst>
              <a:ext uri="{FF2B5EF4-FFF2-40B4-BE49-F238E27FC236}">
                <a16:creationId xmlns:a16="http://schemas.microsoft.com/office/drawing/2014/main" id="{F75DDE0D-C435-4097-A0F7-81C97353AFA3}"/>
              </a:ext>
            </a:extLst>
          </p:cNvPr>
          <p:cNvSpPr/>
          <p:nvPr/>
        </p:nvSpPr>
        <p:spPr>
          <a:xfrm>
            <a:off x="3188416" y="6510972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Decagon 347">
            <a:extLst>
              <a:ext uri="{FF2B5EF4-FFF2-40B4-BE49-F238E27FC236}">
                <a16:creationId xmlns:a16="http://schemas.microsoft.com/office/drawing/2014/main" id="{C5B9220D-6B36-07C9-A833-70065C8FA3C4}"/>
              </a:ext>
            </a:extLst>
          </p:cNvPr>
          <p:cNvSpPr/>
          <p:nvPr/>
        </p:nvSpPr>
        <p:spPr>
          <a:xfrm>
            <a:off x="2988328" y="6540247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Decagon 348">
            <a:extLst>
              <a:ext uri="{FF2B5EF4-FFF2-40B4-BE49-F238E27FC236}">
                <a16:creationId xmlns:a16="http://schemas.microsoft.com/office/drawing/2014/main" id="{8862DC9C-C54B-508D-CE6A-8516E2F190EA}"/>
              </a:ext>
            </a:extLst>
          </p:cNvPr>
          <p:cNvSpPr/>
          <p:nvPr/>
        </p:nvSpPr>
        <p:spPr>
          <a:xfrm>
            <a:off x="3168571" y="6525351"/>
            <a:ext cx="45719" cy="120101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Decagon 349">
            <a:extLst>
              <a:ext uri="{FF2B5EF4-FFF2-40B4-BE49-F238E27FC236}">
                <a16:creationId xmlns:a16="http://schemas.microsoft.com/office/drawing/2014/main" id="{3BC4E175-1361-5182-7798-8BAC94DE5C96}"/>
              </a:ext>
            </a:extLst>
          </p:cNvPr>
          <p:cNvSpPr/>
          <p:nvPr/>
        </p:nvSpPr>
        <p:spPr>
          <a:xfrm>
            <a:off x="3165183" y="6360180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Decagon 350">
            <a:extLst>
              <a:ext uri="{FF2B5EF4-FFF2-40B4-BE49-F238E27FC236}">
                <a16:creationId xmlns:a16="http://schemas.microsoft.com/office/drawing/2014/main" id="{F6544DEF-B0F9-0BD2-0E68-E251ADD2DDD7}"/>
              </a:ext>
            </a:extLst>
          </p:cNvPr>
          <p:cNvSpPr/>
          <p:nvPr/>
        </p:nvSpPr>
        <p:spPr>
          <a:xfrm>
            <a:off x="3450906" y="6470541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Hexagon 351">
            <a:extLst>
              <a:ext uri="{FF2B5EF4-FFF2-40B4-BE49-F238E27FC236}">
                <a16:creationId xmlns:a16="http://schemas.microsoft.com/office/drawing/2014/main" id="{269FA6C2-2C45-A2F2-BE3C-367FD48289E5}"/>
              </a:ext>
            </a:extLst>
          </p:cNvPr>
          <p:cNvSpPr/>
          <p:nvPr/>
        </p:nvSpPr>
        <p:spPr>
          <a:xfrm flipH="1">
            <a:off x="3020121" y="6309031"/>
            <a:ext cx="45719" cy="51149"/>
          </a:xfrm>
          <a:prstGeom prst="hex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Decagon 352">
            <a:extLst>
              <a:ext uri="{FF2B5EF4-FFF2-40B4-BE49-F238E27FC236}">
                <a16:creationId xmlns:a16="http://schemas.microsoft.com/office/drawing/2014/main" id="{0E628C8B-A06C-97AF-68CD-F842E652B321}"/>
              </a:ext>
            </a:extLst>
          </p:cNvPr>
          <p:cNvSpPr/>
          <p:nvPr/>
        </p:nvSpPr>
        <p:spPr>
          <a:xfrm>
            <a:off x="6341693" y="6037044"/>
            <a:ext cx="45719" cy="120101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Decagon 353">
            <a:extLst>
              <a:ext uri="{FF2B5EF4-FFF2-40B4-BE49-F238E27FC236}">
                <a16:creationId xmlns:a16="http://schemas.microsoft.com/office/drawing/2014/main" id="{8AAEDDBB-B26C-D766-BA5D-98CA31D5C649}"/>
              </a:ext>
            </a:extLst>
          </p:cNvPr>
          <p:cNvSpPr/>
          <p:nvPr/>
        </p:nvSpPr>
        <p:spPr>
          <a:xfrm>
            <a:off x="6338305" y="5871873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Decagon 354">
            <a:extLst>
              <a:ext uri="{FF2B5EF4-FFF2-40B4-BE49-F238E27FC236}">
                <a16:creationId xmlns:a16="http://schemas.microsoft.com/office/drawing/2014/main" id="{896009AB-093D-F7F1-8B23-6900738CE0F5}"/>
              </a:ext>
            </a:extLst>
          </p:cNvPr>
          <p:cNvSpPr/>
          <p:nvPr/>
        </p:nvSpPr>
        <p:spPr>
          <a:xfrm>
            <a:off x="6624028" y="5982234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Decagon 355">
            <a:extLst>
              <a:ext uri="{FF2B5EF4-FFF2-40B4-BE49-F238E27FC236}">
                <a16:creationId xmlns:a16="http://schemas.microsoft.com/office/drawing/2014/main" id="{901502B6-4A4E-75E8-63C3-07DFB057F41C}"/>
              </a:ext>
            </a:extLst>
          </p:cNvPr>
          <p:cNvSpPr/>
          <p:nvPr/>
        </p:nvSpPr>
        <p:spPr>
          <a:xfrm>
            <a:off x="6423940" y="6011509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Decagon 356">
            <a:extLst>
              <a:ext uri="{FF2B5EF4-FFF2-40B4-BE49-F238E27FC236}">
                <a16:creationId xmlns:a16="http://schemas.microsoft.com/office/drawing/2014/main" id="{2410B4C9-152E-BDF8-107C-4E9A78F22FB7}"/>
              </a:ext>
            </a:extLst>
          </p:cNvPr>
          <p:cNvSpPr/>
          <p:nvPr/>
        </p:nvSpPr>
        <p:spPr>
          <a:xfrm>
            <a:off x="6604183" y="5996613"/>
            <a:ext cx="45719" cy="120101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Decagon 357">
            <a:extLst>
              <a:ext uri="{FF2B5EF4-FFF2-40B4-BE49-F238E27FC236}">
                <a16:creationId xmlns:a16="http://schemas.microsoft.com/office/drawing/2014/main" id="{2CF01C01-5168-6D8D-F54F-67A7E75DE056}"/>
              </a:ext>
            </a:extLst>
          </p:cNvPr>
          <p:cNvSpPr/>
          <p:nvPr/>
        </p:nvSpPr>
        <p:spPr>
          <a:xfrm>
            <a:off x="6600795" y="5831442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Decagon 358">
            <a:extLst>
              <a:ext uri="{FF2B5EF4-FFF2-40B4-BE49-F238E27FC236}">
                <a16:creationId xmlns:a16="http://schemas.microsoft.com/office/drawing/2014/main" id="{ABA44475-7FC5-9665-C4F4-5C6BF55B5646}"/>
              </a:ext>
            </a:extLst>
          </p:cNvPr>
          <p:cNvSpPr/>
          <p:nvPr/>
        </p:nvSpPr>
        <p:spPr>
          <a:xfrm>
            <a:off x="6886518" y="5941803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Hexagon 359">
            <a:extLst>
              <a:ext uri="{FF2B5EF4-FFF2-40B4-BE49-F238E27FC236}">
                <a16:creationId xmlns:a16="http://schemas.microsoft.com/office/drawing/2014/main" id="{14EB13A0-7F44-A26A-EAC2-29202C59C74E}"/>
              </a:ext>
            </a:extLst>
          </p:cNvPr>
          <p:cNvSpPr/>
          <p:nvPr/>
        </p:nvSpPr>
        <p:spPr>
          <a:xfrm flipH="1">
            <a:off x="6455733" y="5780293"/>
            <a:ext cx="45719" cy="51149"/>
          </a:xfrm>
          <a:prstGeom prst="hex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Decagon 360">
            <a:extLst>
              <a:ext uri="{FF2B5EF4-FFF2-40B4-BE49-F238E27FC236}">
                <a16:creationId xmlns:a16="http://schemas.microsoft.com/office/drawing/2014/main" id="{A238C531-87E9-12D0-FB96-4164F156108E}"/>
              </a:ext>
            </a:extLst>
          </p:cNvPr>
          <p:cNvSpPr/>
          <p:nvPr/>
        </p:nvSpPr>
        <p:spPr>
          <a:xfrm>
            <a:off x="7851834" y="5579482"/>
            <a:ext cx="45719" cy="120101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Decagon 361">
            <a:extLst>
              <a:ext uri="{FF2B5EF4-FFF2-40B4-BE49-F238E27FC236}">
                <a16:creationId xmlns:a16="http://schemas.microsoft.com/office/drawing/2014/main" id="{C740374B-2607-D229-49FD-4D85B36440FB}"/>
              </a:ext>
            </a:extLst>
          </p:cNvPr>
          <p:cNvSpPr/>
          <p:nvPr/>
        </p:nvSpPr>
        <p:spPr>
          <a:xfrm>
            <a:off x="7848446" y="5414311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Decagon 362">
            <a:extLst>
              <a:ext uri="{FF2B5EF4-FFF2-40B4-BE49-F238E27FC236}">
                <a16:creationId xmlns:a16="http://schemas.microsoft.com/office/drawing/2014/main" id="{35241776-9898-610B-EC73-4522F438F2D6}"/>
              </a:ext>
            </a:extLst>
          </p:cNvPr>
          <p:cNvSpPr/>
          <p:nvPr/>
        </p:nvSpPr>
        <p:spPr>
          <a:xfrm>
            <a:off x="8134169" y="5524672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Decagon 363">
            <a:extLst>
              <a:ext uri="{FF2B5EF4-FFF2-40B4-BE49-F238E27FC236}">
                <a16:creationId xmlns:a16="http://schemas.microsoft.com/office/drawing/2014/main" id="{3ACE63C0-1EDF-AF4A-8AAC-DD8002D8FE2C}"/>
              </a:ext>
            </a:extLst>
          </p:cNvPr>
          <p:cNvSpPr/>
          <p:nvPr/>
        </p:nvSpPr>
        <p:spPr>
          <a:xfrm>
            <a:off x="7934081" y="5553947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Decagon 364">
            <a:extLst>
              <a:ext uri="{FF2B5EF4-FFF2-40B4-BE49-F238E27FC236}">
                <a16:creationId xmlns:a16="http://schemas.microsoft.com/office/drawing/2014/main" id="{C9EA155C-050D-811B-6A73-A217C31060AB}"/>
              </a:ext>
            </a:extLst>
          </p:cNvPr>
          <p:cNvSpPr/>
          <p:nvPr/>
        </p:nvSpPr>
        <p:spPr>
          <a:xfrm>
            <a:off x="8114324" y="5539051"/>
            <a:ext cx="45719" cy="120101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Decagon 365">
            <a:extLst>
              <a:ext uri="{FF2B5EF4-FFF2-40B4-BE49-F238E27FC236}">
                <a16:creationId xmlns:a16="http://schemas.microsoft.com/office/drawing/2014/main" id="{DD287FD8-D81A-7A9E-F355-D0FB62C3EF25}"/>
              </a:ext>
            </a:extLst>
          </p:cNvPr>
          <p:cNvSpPr/>
          <p:nvPr/>
        </p:nvSpPr>
        <p:spPr>
          <a:xfrm>
            <a:off x="8110936" y="5373880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Decagon 366">
            <a:extLst>
              <a:ext uri="{FF2B5EF4-FFF2-40B4-BE49-F238E27FC236}">
                <a16:creationId xmlns:a16="http://schemas.microsoft.com/office/drawing/2014/main" id="{1CF36BFF-9C94-2C47-07FD-A958043C62F5}"/>
              </a:ext>
            </a:extLst>
          </p:cNvPr>
          <p:cNvSpPr/>
          <p:nvPr/>
        </p:nvSpPr>
        <p:spPr>
          <a:xfrm>
            <a:off x="8396659" y="5484241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Hexagon 367">
            <a:extLst>
              <a:ext uri="{FF2B5EF4-FFF2-40B4-BE49-F238E27FC236}">
                <a16:creationId xmlns:a16="http://schemas.microsoft.com/office/drawing/2014/main" id="{CD4F4D1D-A9E2-8256-5C86-7CE3BB978D91}"/>
              </a:ext>
            </a:extLst>
          </p:cNvPr>
          <p:cNvSpPr/>
          <p:nvPr/>
        </p:nvSpPr>
        <p:spPr>
          <a:xfrm flipH="1">
            <a:off x="7965874" y="5322731"/>
            <a:ext cx="45719" cy="51149"/>
          </a:xfrm>
          <a:prstGeom prst="hex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Decagon 368">
            <a:extLst>
              <a:ext uri="{FF2B5EF4-FFF2-40B4-BE49-F238E27FC236}">
                <a16:creationId xmlns:a16="http://schemas.microsoft.com/office/drawing/2014/main" id="{16BC8553-A0F2-58C5-3C8C-310ADEA1EA6B}"/>
              </a:ext>
            </a:extLst>
          </p:cNvPr>
          <p:cNvSpPr/>
          <p:nvPr/>
        </p:nvSpPr>
        <p:spPr>
          <a:xfrm>
            <a:off x="4750455" y="6342715"/>
            <a:ext cx="45719" cy="120101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Decagon 369">
            <a:extLst>
              <a:ext uri="{FF2B5EF4-FFF2-40B4-BE49-F238E27FC236}">
                <a16:creationId xmlns:a16="http://schemas.microsoft.com/office/drawing/2014/main" id="{7310E195-0244-F7D4-6DAB-28B2C4FD8D16}"/>
              </a:ext>
            </a:extLst>
          </p:cNvPr>
          <p:cNvSpPr/>
          <p:nvPr/>
        </p:nvSpPr>
        <p:spPr>
          <a:xfrm>
            <a:off x="4747067" y="6177544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Decagon 370">
            <a:extLst>
              <a:ext uri="{FF2B5EF4-FFF2-40B4-BE49-F238E27FC236}">
                <a16:creationId xmlns:a16="http://schemas.microsoft.com/office/drawing/2014/main" id="{739BEC09-F98C-4BFD-98BF-B23516C60C5D}"/>
              </a:ext>
            </a:extLst>
          </p:cNvPr>
          <p:cNvSpPr/>
          <p:nvPr/>
        </p:nvSpPr>
        <p:spPr>
          <a:xfrm>
            <a:off x="5032790" y="6287905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Decagon 371">
            <a:extLst>
              <a:ext uri="{FF2B5EF4-FFF2-40B4-BE49-F238E27FC236}">
                <a16:creationId xmlns:a16="http://schemas.microsoft.com/office/drawing/2014/main" id="{3C1E6A84-8F84-A768-8A7D-DAEEACBC4635}"/>
              </a:ext>
            </a:extLst>
          </p:cNvPr>
          <p:cNvSpPr/>
          <p:nvPr/>
        </p:nvSpPr>
        <p:spPr>
          <a:xfrm>
            <a:off x="4832702" y="6317180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Decagon 372">
            <a:extLst>
              <a:ext uri="{FF2B5EF4-FFF2-40B4-BE49-F238E27FC236}">
                <a16:creationId xmlns:a16="http://schemas.microsoft.com/office/drawing/2014/main" id="{16E1AB2B-58A2-2AA0-64DC-197656500794}"/>
              </a:ext>
            </a:extLst>
          </p:cNvPr>
          <p:cNvSpPr/>
          <p:nvPr/>
        </p:nvSpPr>
        <p:spPr>
          <a:xfrm>
            <a:off x="5012945" y="6302284"/>
            <a:ext cx="45719" cy="120101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Decagon 373">
            <a:extLst>
              <a:ext uri="{FF2B5EF4-FFF2-40B4-BE49-F238E27FC236}">
                <a16:creationId xmlns:a16="http://schemas.microsoft.com/office/drawing/2014/main" id="{ED569D43-237E-E564-E0C7-DCECAA6B28E5}"/>
              </a:ext>
            </a:extLst>
          </p:cNvPr>
          <p:cNvSpPr/>
          <p:nvPr/>
        </p:nvSpPr>
        <p:spPr>
          <a:xfrm>
            <a:off x="5009557" y="6137113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Decagon 374">
            <a:extLst>
              <a:ext uri="{FF2B5EF4-FFF2-40B4-BE49-F238E27FC236}">
                <a16:creationId xmlns:a16="http://schemas.microsoft.com/office/drawing/2014/main" id="{DB18D9C8-51FC-8D44-EE66-F0BF760779C8}"/>
              </a:ext>
            </a:extLst>
          </p:cNvPr>
          <p:cNvSpPr/>
          <p:nvPr/>
        </p:nvSpPr>
        <p:spPr>
          <a:xfrm>
            <a:off x="5295280" y="6247474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Hexagon 375">
            <a:extLst>
              <a:ext uri="{FF2B5EF4-FFF2-40B4-BE49-F238E27FC236}">
                <a16:creationId xmlns:a16="http://schemas.microsoft.com/office/drawing/2014/main" id="{E9D51AB0-EB47-A6CE-26D0-3EB9F77ED620}"/>
              </a:ext>
            </a:extLst>
          </p:cNvPr>
          <p:cNvSpPr/>
          <p:nvPr/>
        </p:nvSpPr>
        <p:spPr>
          <a:xfrm flipH="1">
            <a:off x="4864495" y="6085964"/>
            <a:ext cx="45719" cy="51149"/>
          </a:xfrm>
          <a:prstGeom prst="hex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Decagon 376">
            <a:extLst>
              <a:ext uri="{FF2B5EF4-FFF2-40B4-BE49-F238E27FC236}">
                <a16:creationId xmlns:a16="http://schemas.microsoft.com/office/drawing/2014/main" id="{DBA65D35-6192-ECE2-6B45-F4C5963942C6}"/>
              </a:ext>
            </a:extLst>
          </p:cNvPr>
          <p:cNvSpPr/>
          <p:nvPr/>
        </p:nvSpPr>
        <p:spPr>
          <a:xfrm>
            <a:off x="2495432" y="6509999"/>
            <a:ext cx="45719" cy="120101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Decagon 377">
            <a:extLst>
              <a:ext uri="{FF2B5EF4-FFF2-40B4-BE49-F238E27FC236}">
                <a16:creationId xmlns:a16="http://schemas.microsoft.com/office/drawing/2014/main" id="{6D74880C-F94E-5C67-0F76-8688ED064C60}"/>
              </a:ext>
            </a:extLst>
          </p:cNvPr>
          <p:cNvSpPr/>
          <p:nvPr/>
        </p:nvSpPr>
        <p:spPr>
          <a:xfrm>
            <a:off x="2492044" y="6344828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Decagon 378">
            <a:extLst>
              <a:ext uri="{FF2B5EF4-FFF2-40B4-BE49-F238E27FC236}">
                <a16:creationId xmlns:a16="http://schemas.microsoft.com/office/drawing/2014/main" id="{7715CACF-F86C-D739-F64C-FEBF70BFF8C1}"/>
              </a:ext>
            </a:extLst>
          </p:cNvPr>
          <p:cNvSpPr/>
          <p:nvPr/>
        </p:nvSpPr>
        <p:spPr>
          <a:xfrm>
            <a:off x="2777767" y="6455189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Decagon 379">
            <a:extLst>
              <a:ext uri="{FF2B5EF4-FFF2-40B4-BE49-F238E27FC236}">
                <a16:creationId xmlns:a16="http://schemas.microsoft.com/office/drawing/2014/main" id="{C26B106E-C65E-3FFB-4DB9-944F4E1FD0EA}"/>
              </a:ext>
            </a:extLst>
          </p:cNvPr>
          <p:cNvSpPr/>
          <p:nvPr/>
        </p:nvSpPr>
        <p:spPr>
          <a:xfrm>
            <a:off x="2577679" y="6484464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Decagon 380">
            <a:extLst>
              <a:ext uri="{FF2B5EF4-FFF2-40B4-BE49-F238E27FC236}">
                <a16:creationId xmlns:a16="http://schemas.microsoft.com/office/drawing/2014/main" id="{01EB83B8-828E-23E0-D99A-FDD49D5658CA}"/>
              </a:ext>
            </a:extLst>
          </p:cNvPr>
          <p:cNvSpPr/>
          <p:nvPr/>
        </p:nvSpPr>
        <p:spPr>
          <a:xfrm>
            <a:off x="2757922" y="6469568"/>
            <a:ext cx="45719" cy="120101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Decagon 381">
            <a:extLst>
              <a:ext uri="{FF2B5EF4-FFF2-40B4-BE49-F238E27FC236}">
                <a16:creationId xmlns:a16="http://schemas.microsoft.com/office/drawing/2014/main" id="{F2D964D7-77D1-B57D-D5E5-8A9E0DACB02B}"/>
              </a:ext>
            </a:extLst>
          </p:cNvPr>
          <p:cNvSpPr/>
          <p:nvPr/>
        </p:nvSpPr>
        <p:spPr>
          <a:xfrm>
            <a:off x="2754534" y="6304397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Decagon 382">
            <a:extLst>
              <a:ext uri="{FF2B5EF4-FFF2-40B4-BE49-F238E27FC236}">
                <a16:creationId xmlns:a16="http://schemas.microsoft.com/office/drawing/2014/main" id="{758089B3-60B9-E394-CC72-5A0010ABE621}"/>
              </a:ext>
            </a:extLst>
          </p:cNvPr>
          <p:cNvSpPr/>
          <p:nvPr/>
        </p:nvSpPr>
        <p:spPr>
          <a:xfrm>
            <a:off x="3040257" y="6414758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Hexagon 383">
            <a:extLst>
              <a:ext uri="{FF2B5EF4-FFF2-40B4-BE49-F238E27FC236}">
                <a16:creationId xmlns:a16="http://schemas.microsoft.com/office/drawing/2014/main" id="{16046174-1BDF-31A5-6A40-9DA2C528FB6A}"/>
              </a:ext>
            </a:extLst>
          </p:cNvPr>
          <p:cNvSpPr/>
          <p:nvPr/>
        </p:nvSpPr>
        <p:spPr>
          <a:xfrm flipH="1">
            <a:off x="2609472" y="6253248"/>
            <a:ext cx="45719" cy="51149"/>
          </a:xfrm>
          <a:prstGeom prst="hex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Decagon 384">
            <a:extLst>
              <a:ext uri="{FF2B5EF4-FFF2-40B4-BE49-F238E27FC236}">
                <a16:creationId xmlns:a16="http://schemas.microsoft.com/office/drawing/2014/main" id="{30C43C12-CA98-0C16-C098-CED17C63E559}"/>
              </a:ext>
            </a:extLst>
          </p:cNvPr>
          <p:cNvSpPr/>
          <p:nvPr/>
        </p:nvSpPr>
        <p:spPr>
          <a:xfrm>
            <a:off x="4978557" y="6509999"/>
            <a:ext cx="45719" cy="120101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Decagon 385">
            <a:extLst>
              <a:ext uri="{FF2B5EF4-FFF2-40B4-BE49-F238E27FC236}">
                <a16:creationId xmlns:a16="http://schemas.microsoft.com/office/drawing/2014/main" id="{CA880356-EB94-14C6-4944-2695FC2E034D}"/>
              </a:ext>
            </a:extLst>
          </p:cNvPr>
          <p:cNvSpPr/>
          <p:nvPr/>
        </p:nvSpPr>
        <p:spPr>
          <a:xfrm>
            <a:off x="4975169" y="6344828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Decagon 386">
            <a:extLst>
              <a:ext uri="{FF2B5EF4-FFF2-40B4-BE49-F238E27FC236}">
                <a16:creationId xmlns:a16="http://schemas.microsoft.com/office/drawing/2014/main" id="{856FEA71-015B-85FA-0419-7EF5D33DAEAE}"/>
              </a:ext>
            </a:extLst>
          </p:cNvPr>
          <p:cNvSpPr/>
          <p:nvPr/>
        </p:nvSpPr>
        <p:spPr>
          <a:xfrm>
            <a:off x="5260892" y="6455189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Decagon 387">
            <a:extLst>
              <a:ext uri="{FF2B5EF4-FFF2-40B4-BE49-F238E27FC236}">
                <a16:creationId xmlns:a16="http://schemas.microsoft.com/office/drawing/2014/main" id="{8CB62121-EBBE-5F77-0817-AAB8DD8756B6}"/>
              </a:ext>
            </a:extLst>
          </p:cNvPr>
          <p:cNvSpPr/>
          <p:nvPr/>
        </p:nvSpPr>
        <p:spPr>
          <a:xfrm>
            <a:off x="5060804" y="6484464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Decagon 388">
            <a:extLst>
              <a:ext uri="{FF2B5EF4-FFF2-40B4-BE49-F238E27FC236}">
                <a16:creationId xmlns:a16="http://schemas.microsoft.com/office/drawing/2014/main" id="{4D747109-A14C-DA84-32AC-2B0B5DF794F9}"/>
              </a:ext>
            </a:extLst>
          </p:cNvPr>
          <p:cNvSpPr/>
          <p:nvPr/>
        </p:nvSpPr>
        <p:spPr>
          <a:xfrm>
            <a:off x="5241047" y="6469568"/>
            <a:ext cx="45719" cy="120101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Decagon 389">
            <a:extLst>
              <a:ext uri="{FF2B5EF4-FFF2-40B4-BE49-F238E27FC236}">
                <a16:creationId xmlns:a16="http://schemas.microsoft.com/office/drawing/2014/main" id="{9AADDBF9-8EBD-0E34-7AD7-EFFCF9DBC18C}"/>
              </a:ext>
            </a:extLst>
          </p:cNvPr>
          <p:cNvSpPr/>
          <p:nvPr/>
        </p:nvSpPr>
        <p:spPr>
          <a:xfrm>
            <a:off x="5237659" y="6304397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Decagon 390">
            <a:extLst>
              <a:ext uri="{FF2B5EF4-FFF2-40B4-BE49-F238E27FC236}">
                <a16:creationId xmlns:a16="http://schemas.microsoft.com/office/drawing/2014/main" id="{516D72D9-3503-6255-215C-3B84766106A6}"/>
              </a:ext>
            </a:extLst>
          </p:cNvPr>
          <p:cNvSpPr/>
          <p:nvPr/>
        </p:nvSpPr>
        <p:spPr>
          <a:xfrm>
            <a:off x="5523382" y="6414758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Hexagon 391">
            <a:extLst>
              <a:ext uri="{FF2B5EF4-FFF2-40B4-BE49-F238E27FC236}">
                <a16:creationId xmlns:a16="http://schemas.microsoft.com/office/drawing/2014/main" id="{D6399EA7-75A8-5D7B-FE49-EC33D8B15083}"/>
              </a:ext>
            </a:extLst>
          </p:cNvPr>
          <p:cNvSpPr/>
          <p:nvPr/>
        </p:nvSpPr>
        <p:spPr>
          <a:xfrm flipH="1">
            <a:off x="5092597" y="6253248"/>
            <a:ext cx="45719" cy="51149"/>
          </a:xfrm>
          <a:prstGeom prst="hex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Decagon 392">
            <a:extLst>
              <a:ext uri="{FF2B5EF4-FFF2-40B4-BE49-F238E27FC236}">
                <a16:creationId xmlns:a16="http://schemas.microsoft.com/office/drawing/2014/main" id="{3DD6FD3A-A537-6CF2-E86C-A4F3EC3D048A}"/>
              </a:ext>
            </a:extLst>
          </p:cNvPr>
          <p:cNvSpPr/>
          <p:nvPr/>
        </p:nvSpPr>
        <p:spPr>
          <a:xfrm>
            <a:off x="6713118" y="5982794"/>
            <a:ext cx="45719" cy="120101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Decagon 393">
            <a:extLst>
              <a:ext uri="{FF2B5EF4-FFF2-40B4-BE49-F238E27FC236}">
                <a16:creationId xmlns:a16="http://schemas.microsoft.com/office/drawing/2014/main" id="{F257D9F5-7688-B987-FFF3-0DDF9918673E}"/>
              </a:ext>
            </a:extLst>
          </p:cNvPr>
          <p:cNvSpPr/>
          <p:nvPr/>
        </p:nvSpPr>
        <p:spPr>
          <a:xfrm>
            <a:off x="6709730" y="5817623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Decagon 394">
            <a:extLst>
              <a:ext uri="{FF2B5EF4-FFF2-40B4-BE49-F238E27FC236}">
                <a16:creationId xmlns:a16="http://schemas.microsoft.com/office/drawing/2014/main" id="{BDE28D68-5D3C-BB6D-3A02-12D539FD471A}"/>
              </a:ext>
            </a:extLst>
          </p:cNvPr>
          <p:cNvSpPr/>
          <p:nvPr/>
        </p:nvSpPr>
        <p:spPr>
          <a:xfrm>
            <a:off x="6995453" y="5927984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Decagon 395">
            <a:extLst>
              <a:ext uri="{FF2B5EF4-FFF2-40B4-BE49-F238E27FC236}">
                <a16:creationId xmlns:a16="http://schemas.microsoft.com/office/drawing/2014/main" id="{DFC8BF58-A31C-DC1A-45CB-1A48ADA6A981}"/>
              </a:ext>
            </a:extLst>
          </p:cNvPr>
          <p:cNvSpPr/>
          <p:nvPr/>
        </p:nvSpPr>
        <p:spPr>
          <a:xfrm>
            <a:off x="6795365" y="5957259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Decagon 396">
            <a:extLst>
              <a:ext uri="{FF2B5EF4-FFF2-40B4-BE49-F238E27FC236}">
                <a16:creationId xmlns:a16="http://schemas.microsoft.com/office/drawing/2014/main" id="{B7E1A8C0-DFF7-E446-578A-EC64AB1A774C}"/>
              </a:ext>
            </a:extLst>
          </p:cNvPr>
          <p:cNvSpPr/>
          <p:nvPr/>
        </p:nvSpPr>
        <p:spPr>
          <a:xfrm>
            <a:off x="6975608" y="5942363"/>
            <a:ext cx="45719" cy="120101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Decagon 397">
            <a:extLst>
              <a:ext uri="{FF2B5EF4-FFF2-40B4-BE49-F238E27FC236}">
                <a16:creationId xmlns:a16="http://schemas.microsoft.com/office/drawing/2014/main" id="{4940DB3C-AD6E-E3E8-C457-DD4F2751E8EA}"/>
              </a:ext>
            </a:extLst>
          </p:cNvPr>
          <p:cNvSpPr/>
          <p:nvPr/>
        </p:nvSpPr>
        <p:spPr>
          <a:xfrm>
            <a:off x="6972220" y="5777192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Decagon 398">
            <a:extLst>
              <a:ext uri="{FF2B5EF4-FFF2-40B4-BE49-F238E27FC236}">
                <a16:creationId xmlns:a16="http://schemas.microsoft.com/office/drawing/2014/main" id="{12E5381D-DF87-6922-3A53-5DBF082C239A}"/>
              </a:ext>
            </a:extLst>
          </p:cNvPr>
          <p:cNvSpPr/>
          <p:nvPr/>
        </p:nvSpPr>
        <p:spPr>
          <a:xfrm>
            <a:off x="7257943" y="5887553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Hexagon 399">
            <a:extLst>
              <a:ext uri="{FF2B5EF4-FFF2-40B4-BE49-F238E27FC236}">
                <a16:creationId xmlns:a16="http://schemas.microsoft.com/office/drawing/2014/main" id="{34CF91FE-3FE3-9BBE-362B-C07D884D9C0B}"/>
              </a:ext>
            </a:extLst>
          </p:cNvPr>
          <p:cNvSpPr/>
          <p:nvPr/>
        </p:nvSpPr>
        <p:spPr>
          <a:xfrm flipH="1">
            <a:off x="6827158" y="5726043"/>
            <a:ext cx="45719" cy="51149"/>
          </a:xfrm>
          <a:prstGeom prst="hex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Decagon 400">
            <a:extLst>
              <a:ext uri="{FF2B5EF4-FFF2-40B4-BE49-F238E27FC236}">
                <a16:creationId xmlns:a16="http://schemas.microsoft.com/office/drawing/2014/main" id="{E55E9B28-2B88-1E21-EB6A-7E062BB440DF}"/>
              </a:ext>
            </a:extLst>
          </p:cNvPr>
          <p:cNvSpPr/>
          <p:nvPr/>
        </p:nvSpPr>
        <p:spPr>
          <a:xfrm>
            <a:off x="3141484" y="6813680"/>
            <a:ext cx="45719" cy="120101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Decagon 401">
            <a:extLst>
              <a:ext uri="{FF2B5EF4-FFF2-40B4-BE49-F238E27FC236}">
                <a16:creationId xmlns:a16="http://schemas.microsoft.com/office/drawing/2014/main" id="{FB8E17F4-09B0-ED2F-E4C1-B8D0CF81FBD1}"/>
              </a:ext>
            </a:extLst>
          </p:cNvPr>
          <p:cNvSpPr/>
          <p:nvPr/>
        </p:nvSpPr>
        <p:spPr>
          <a:xfrm>
            <a:off x="3138096" y="6648509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Decagon 402">
            <a:extLst>
              <a:ext uri="{FF2B5EF4-FFF2-40B4-BE49-F238E27FC236}">
                <a16:creationId xmlns:a16="http://schemas.microsoft.com/office/drawing/2014/main" id="{65407C8B-596C-514F-4D04-DE3DAB9D84FE}"/>
              </a:ext>
            </a:extLst>
          </p:cNvPr>
          <p:cNvSpPr/>
          <p:nvPr/>
        </p:nvSpPr>
        <p:spPr>
          <a:xfrm>
            <a:off x="3423819" y="6758870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Decagon 403">
            <a:extLst>
              <a:ext uri="{FF2B5EF4-FFF2-40B4-BE49-F238E27FC236}">
                <a16:creationId xmlns:a16="http://schemas.microsoft.com/office/drawing/2014/main" id="{D060F1C2-0BC7-868E-313C-6E21F329F783}"/>
              </a:ext>
            </a:extLst>
          </p:cNvPr>
          <p:cNvSpPr/>
          <p:nvPr/>
        </p:nvSpPr>
        <p:spPr>
          <a:xfrm>
            <a:off x="3223731" y="6788145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Decagon 404">
            <a:extLst>
              <a:ext uri="{FF2B5EF4-FFF2-40B4-BE49-F238E27FC236}">
                <a16:creationId xmlns:a16="http://schemas.microsoft.com/office/drawing/2014/main" id="{96AAF857-EA98-ECB7-6705-31DAFD02A9EE}"/>
              </a:ext>
            </a:extLst>
          </p:cNvPr>
          <p:cNvSpPr/>
          <p:nvPr/>
        </p:nvSpPr>
        <p:spPr>
          <a:xfrm>
            <a:off x="3403974" y="6773249"/>
            <a:ext cx="45719" cy="120101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Decagon 405">
            <a:extLst>
              <a:ext uri="{FF2B5EF4-FFF2-40B4-BE49-F238E27FC236}">
                <a16:creationId xmlns:a16="http://schemas.microsoft.com/office/drawing/2014/main" id="{E80A8527-17EA-E729-11D7-7B610AFD1015}"/>
              </a:ext>
            </a:extLst>
          </p:cNvPr>
          <p:cNvSpPr/>
          <p:nvPr/>
        </p:nvSpPr>
        <p:spPr>
          <a:xfrm>
            <a:off x="3400586" y="6608078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Decagon 406">
            <a:extLst>
              <a:ext uri="{FF2B5EF4-FFF2-40B4-BE49-F238E27FC236}">
                <a16:creationId xmlns:a16="http://schemas.microsoft.com/office/drawing/2014/main" id="{E5D61256-19D5-D7C8-5B26-83025C5ABA2B}"/>
              </a:ext>
            </a:extLst>
          </p:cNvPr>
          <p:cNvSpPr/>
          <p:nvPr/>
        </p:nvSpPr>
        <p:spPr>
          <a:xfrm>
            <a:off x="3686309" y="6718439"/>
            <a:ext cx="45719" cy="66877"/>
          </a:xfrm>
          <a:prstGeom prst="dec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Hexagon 407">
            <a:extLst>
              <a:ext uri="{FF2B5EF4-FFF2-40B4-BE49-F238E27FC236}">
                <a16:creationId xmlns:a16="http://schemas.microsoft.com/office/drawing/2014/main" id="{7BEAA855-7CEE-C65F-7B06-D5D1F0C464E1}"/>
              </a:ext>
            </a:extLst>
          </p:cNvPr>
          <p:cNvSpPr/>
          <p:nvPr/>
        </p:nvSpPr>
        <p:spPr>
          <a:xfrm flipH="1">
            <a:off x="3255524" y="6556929"/>
            <a:ext cx="45719" cy="51149"/>
          </a:xfrm>
          <a:prstGeom prst="hexag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60916007-CD96-A0A7-8A09-8C18E84210C1}"/>
              </a:ext>
            </a:extLst>
          </p:cNvPr>
          <p:cNvSpPr/>
          <p:nvPr/>
        </p:nvSpPr>
        <p:spPr>
          <a:xfrm>
            <a:off x="6862821" y="6733270"/>
            <a:ext cx="524444" cy="274473"/>
          </a:xfrm>
          <a:custGeom>
            <a:avLst/>
            <a:gdLst>
              <a:gd name="connsiteX0" fmla="*/ 958666 w 1220150"/>
              <a:gd name="connsiteY0" fmla="*/ 580 h 485893"/>
              <a:gd name="connsiteX1" fmla="*/ 1001346 w 1220150"/>
              <a:gd name="connsiteY1" fmla="*/ 9823 h 485893"/>
              <a:gd name="connsiteX2" fmla="*/ 1081877 w 1220150"/>
              <a:gd name="connsiteY2" fmla="*/ 97242 h 485893"/>
              <a:gd name="connsiteX3" fmla="*/ 1082316 w 1220150"/>
              <a:gd name="connsiteY3" fmla="*/ 97398 h 485893"/>
              <a:gd name="connsiteX4" fmla="*/ 1116368 w 1220150"/>
              <a:gd name="connsiteY4" fmla="*/ 109508 h 485893"/>
              <a:gd name="connsiteX5" fmla="*/ 1185229 w 1220150"/>
              <a:gd name="connsiteY5" fmla="*/ 182085 h 485893"/>
              <a:gd name="connsiteX6" fmla="*/ 1180603 w 1220150"/>
              <a:gd name="connsiteY6" fmla="*/ 274084 h 485893"/>
              <a:gd name="connsiteX7" fmla="*/ 1214395 w 1220150"/>
              <a:gd name="connsiteY7" fmla="*/ 414749 h 485893"/>
              <a:gd name="connsiteX8" fmla="*/ 1192493 w 1220150"/>
              <a:gd name="connsiteY8" fmla="*/ 460069 h 485893"/>
              <a:gd name="connsiteX9" fmla="*/ 1167740 w 1220150"/>
              <a:gd name="connsiteY9" fmla="*/ 485893 h 485893"/>
              <a:gd name="connsiteX10" fmla="*/ 41097 w 1220150"/>
              <a:gd name="connsiteY10" fmla="*/ 485893 h 485893"/>
              <a:gd name="connsiteX11" fmla="*/ 60634 w 1220150"/>
              <a:gd name="connsiteY11" fmla="*/ 454630 h 485893"/>
              <a:gd name="connsiteX12" fmla="*/ 891 w 1220150"/>
              <a:gd name="connsiteY12" fmla="*/ 350017 h 485893"/>
              <a:gd name="connsiteX13" fmla="*/ 109997 w 1220150"/>
              <a:gd name="connsiteY13" fmla="*/ 257034 h 485893"/>
              <a:gd name="connsiteX14" fmla="*/ 111040 w 1220150"/>
              <a:gd name="connsiteY14" fmla="*/ 254582 h 485893"/>
              <a:gd name="connsiteX15" fmla="*/ 159641 w 1220150"/>
              <a:gd name="connsiteY15" fmla="*/ 121056 h 485893"/>
              <a:gd name="connsiteX16" fmla="*/ 396075 w 1220150"/>
              <a:gd name="connsiteY16" fmla="*/ 90551 h 485893"/>
              <a:gd name="connsiteX17" fmla="*/ 396127 w 1220150"/>
              <a:gd name="connsiteY17" fmla="*/ 90499 h 485893"/>
              <a:gd name="connsiteX18" fmla="*/ 443147 w 1220150"/>
              <a:gd name="connsiteY18" fmla="*/ 44619 h 485893"/>
              <a:gd name="connsiteX19" fmla="*/ 634454 w 1220150"/>
              <a:gd name="connsiteY19" fmla="*/ 58883 h 485893"/>
              <a:gd name="connsiteX20" fmla="*/ 635304 w 1220150"/>
              <a:gd name="connsiteY20" fmla="*/ 58019 h 485893"/>
              <a:gd name="connsiteX21" fmla="*/ 672647 w 1220150"/>
              <a:gd name="connsiteY21" fmla="*/ 20073 h 485893"/>
              <a:gd name="connsiteX22" fmla="*/ 727340 w 1220150"/>
              <a:gd name="connsiteY22" fmla="*/ 1056 h 485893"/>
              <a:gd name="connsiteX23" fmla="*/ 791350 w 1220150"/>
              <a:gd name="connsiteY23" fmla="*/ 7956 h 485893"/>
              <a:gd name="connsiteX24" fmla="*/ 841055 w 1220150"/>
              <a:gd name="connsiteY24" fmla="*/ 40884 h 485893"/>
              <a:gd name="connsiteX25" fmla="*/ 842539 w 1220150"/>
              <a:gd name="connsiteY25" fmla="*/ 41868 h 485893"/>
              <a:gd name="connsiteX26" fmla="*/ 958666 w 1220150"/>
              <a:gd name="connsiteY26" fmla="*/ 580 h 4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20150" h="485893">
                <a:moveTo>
                  <a:pt x="958666" y="580"/>
                </a:moveTo>
                <a:cubicBezTo>
                  <a:pt x="973103" y="1635"/>
                  <a:pt x="987510" y="4680"/>
                  <a:pt x="1001346" y="9823"/>
                </a:cubicBezTo>
                <a:cubicBezTo>
                  <a:pt x="1043515" y="25497"/>
                  <a:pt x="1073754" y="58310"/>
                  <a:pt x="1081877" y="97242"/>
                </a:cubicBezTo>
                <a:lnTo>
                  <a:pt x="1082316" y="97398"/>
                </a:lnTo>
                <a:lnTo>
                  <a:pt x="1116368" y="109508"/>
                </a:lnTo>
                <a:cubicBezTo>
                  <a:pt x="1148587" y="125256"/>
                  <a:pt x="1173382" y="150953"/>
                  <a:pt x="1185229" y="182085"/>
                </a:cubicBezTo>
                <a:cubicBezTo>
                  <a:pt x="1196709" y="212215"/>
                  <a:pt x="1195073" y="244939"/>
                  <a:pt x="1180603" y="274084"/>
                </a:cubicBezTo>
                <a:cubicBezTo>
                  <a:pt x="1216172" y="314055"/>
                  <a:pt x="1228611" y="365869"/>
                  <a:pt x="1214395" y="414749"/>
                </a:cubicBezTo>
                <a:cubicBezTo>
                  <a:pt x="1209670" y="430995"/>
                  <a:pt x="1202216" y="446221"/>
                  <a:pt x="1192493" y="460069"/>
                </a:cubicBezTo>
                <a:lnTo>
                  <a:pt x="1167740" y="485893"/>
                </a:lnTo>
                <a:lnTo>
                  <a:pt x="41097" y="485893"/>
                </a:lnTo>
                <a:lnTo>
                  <a:pt x="60634" y="454630"/>
                </a:lnTo>
                <a:cubicBezTo>
                  <a:pt x="18492" y="433213"/>
                  <a:pt x="-4976" y="392116"/>
                  <a:pt x="891" y="350017"/>
                </a:cubicBezTo>
                <a:cubicBezTo>
                  <a:pt x="7774" y="300725"/>
                  <a:pt x="53074" y="262115"/>
                  <a:pt x="109997" y="257034"/>
                </a:cubicBezTo>
                <a:cubicBezTo>
                  <a:pt x="110335" y="256211"/>
                  <a:pt x="110702" y="255405"/>
                  <a:pt x="111040" y="254582"/>
                </a:cubicBezTo>
                <a:cubicBezTo>
                  <a:pt x="103396" y="206042"/>
                  <a:pt x="121223" y="157090"/>
                  <a:pt x="159641" y="121056"/>
                </a:cubicBezTo>
                <a:cubicBezTo>
                  <a:pt x="220343" y="64143"/>
                  <a:pt x="318759" y="51458"/>
                  <a:pt x="396075" y="90551"/>
                </a:cubicBezTo>
                <a:lnTo>
                  <a:pt x="396127" y="90499"/>
                </a:lnTo>
                <a:lnTo>
                  <a:pt x="443147" y="44619"/>
                </a:lnTo>
                <a:cubicBezTo>
                  <a:pt x="500022" y="10612"/>
                  <a:pt x="580677" y="13124"/>
                  <a:pt x="634454" y="58883"/>
                </a:cubicBezTo>
                <a:lnTo>
                  <a:pt x="635304" y="58019"/>
                </a:lnTo>
                <a:lnTo>
                  <a:pt x="672647" y="20073"/>
                </a:lnTo>
                <a:cubicBezTo>
                  <a:pt x="688598" y="10141"/>
                  <a:pt x="707299" y="3508"/>
                  <a:pt x="727340" y="1056"/>
                </a:cubicBezTo>
                <a:cubicBezTo>
                  <a:pt x="749399" y="-1645"/>
                  <a:pt x="771442" y="904"/>
                  <a:pt x="791350" y="7956"/>
                </a:cubicBezTo>
                <a:lnTo>
                  <a:pt x="841055" y="40884"/>
                </a:lnTo>
                <a:lnTo>
                  <a:pt x="842539" y="41868"/>
                </a:lnTo>
                <a:cubicBezTo>
                  <a:pt x="871776" y="12158"/>
                  <a:pt x="915356" y="-2586"/>
                  <a:pt x="958666" y="58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4B0837E-1867-ADA8-72EC-1B90F7B2D8E5}"/>
              </a:ext>
            </a:extLst>
          </p:cNvPr>
          <p:cNvSpPr/>
          <p:nvPr/>
        </p:nvSpPr>
        <p:spPr>
          <a:xfrm>
            <a:off x="7232508" y="6554854"/>
            <a:ext cx="615295" cy="442695"/>
          </a:xfrm>
          <a:custGeom>
            <a:avLst/>
            <a:gdLst>
              <a:gd name="connsiteX0" fmla="*/ 640759 w 1220150"/>
              <a:gd name="connsiteY0" fmla="*/ 311 h 658563"/>
              <a:gd name="connsiteX1" fmla="*/ 654911 w 1220150"/>
              <a:gd name="connsiteY1" fmla="*/ 1813 h 658563"/>
              <a:gd name="connsiteX2" fmla="*/ 547430 w 1220150"/>
              <a:gd name="connsiteY2" fmla="*/ 167419 h 658563"/>
              <a:gd name="connsiteX3" fmla="*/ 529463 w 1220150"/>
              <a:gd name="connsiteY3" fmla="*/ 195388 h 658563"/>
              <a:gd name="connsiteX4" fmla="*/ 539962 w 1220150"/>
              <a:gd name="connsiteY4" fmla="*/ 194509 h 658563"/>
              <a:gd name="connsiteX5" fmla="*/ 583686 w 1220150"/>
              <a:gd name="connsiteY5" fmla="*/ 203908 h 658563"/>
              <a:gd name="connsiteX6" fmla="*/ 618652 w 1220150"/>
              <a:gd name="connsiteY6" fmla="*/ 150209 h 658563"/>
              <a:gd name="connsiteX7" fmla="*/ 668766 w 1220150"/>
              <a:gd name="connsiteY7" fmla="*/ 84941 h 658563"/>
              <a:gd name="connsiteX8" fmla="*/ 631951 w 1220150"/>
              <a:gd name="connsiteY8" fmla="*/ 198511 h 658563"/>
              <a:gd name="connsiteX9" fmla="*/ 621490 w 1220150"/>
              <a:gd name="connsiteY9" fmla="*/ 223901 h 658563"/>
              <a:gd name="connsiteX10" fmla="*/ 634454 w 1220150"/>
              <a:gd name="connsiteY10" fmla="*/ 231553 h 658563"/>
              <a:gd name="connsiteX11" fmla="*/ 635304 w 1220150"/>
              <a:gd name="connsiteY11" fmla="*/ 230689 h 658563"/>
              <a:gd name="connsiteX12" fmla="*/ 672647 w 1220150"/>
              <a:gd name="connsiteY12" fmla="*/ 192743 h 658563"/>
              <a:gd name="connsiteX13" fmla="*/ 727340 w 1220150"/>
              <a:gd name="connsiteY13" fmla="*/ 173726 h 658563"/>
              <a:gd name="connsiteX14" fmla="*/ 738606 w 1220150"/>
              <a:gd name="connsiteY14" fmla="*/ 173655 h 658563"/>
              <a:gd name="connsiteX15" fmla="*/ 764341 w 1220150"/>
              <a:gd name="connsiteY15" fmla="*/ 135393 h 658563"/>
              <a:gd name="connsiteX16" fmla="*/ 862730 w 1220150"/>
              <a:gd name="connsiteY16" fmla="*/ 1813 h 658563"/>
              <a:gd name="connsiteX17" fmla="*/ 788817 w 1220150"/>
              <a:gd name="connsiteY17" fmla="*/ 154632 h 658563"/>
              <a:gd name="connsiteX18" fmla="*/ 776723 w 1220150"/>
              <a:gd name="connsiteY18" fmla="*/ 177294 h 658563"/>
              <a:gd name="connsiteX19" fmla="*/ 791350 w 1220150"/>
              <a:gd name="connsiteY19" fmla="*/ 180626 h 658563"/>
              <a:gd name="connsiteX20" fmla="*/ 841055 w 1220150"/>
              <a:gd name="connsiteY20" fmla="*/ 213554 h 658563"/>
              <a:gd name="connsiteX21" fmla="*/ 842539 w 1220150"/>
              <a:gd name="connsiteY21" fmla="*/ 214538 h 658563"/>
              <a:gd name="connsiteX22" fmla="*/ 895325 w 1220150"/>
              <a:gd name="connsiteY22" fmla="*/ 181566 h 658563"/>
              <a:gd name="connsiteX23" fmla="*/ 897765 w 1220150"/>
              <a:gd name="connsiteY23" fmla="*/ 181245 h 658563"/>
              <a:gd name="connsiteX24" fmla="*/ 924317 w 1220150"/>
              <a:gd name="connsiteY24" fmla="*/ 149668 h 658563"/>
              <a:gd name="connsiteX25" fmla="*/ 987420 w 1220150"/>
              <a:gd name="connsiteY25" fmla="*/ 84941 h 658563"/>
              <a:gd name="connsiteX26" fmla="*/ 957330 w 1220150"/>
              <a:gd name="connsiteY26" fmla="*/ 146745 h 658563"/>
              <a:gd name="connsiteX27" fmla="*/ 939185 w 1220150"/>
              <a:gd name="connsiteY27" fmla="*/ 175808 h 658563"/>
              <a:gd name="connsiteX28" fmla="*/ 958666 w 1220150"/>
              <a:gd name="connsiteY28" fmla="*/ 173250 h 658563"/>
              <a:gd name="connsiteX29" fmla="*/ 1001346 w 1220150"/>
              <a:gd name="connsiteY29" fmla="*/ 182493 h 658563"/>
              <a:gd name="connsiteX30" fmla="*/ 1054379 w 1220150"/>
              <a:gd name="connsiteY30" fmla="*/ 217481 h 658563"/>
              <a:gd name="connsiteX31" fmla="*/ 1065908 w 1220150"/>
              <a:gd name="connsiteY31" fmla="*/ 239465 h 658563"/>
              <a:gd name="connsiteX32" fmla="*/ 1068410 w 1220150"/>
              <a:gd name="connsiteY32" fmla="*/ 237232 h 658563"/>
              <a:gd name="connsiteX33" fmla="*/ 1209093 w 1220150"/>
              <a:gd name="connsiteY33" fmla="*/ 126504 h 658563"/>
              <a:gd name="connsiteX34" fmla="*/ 1162375 w 1220150"/>
              <a:gd name="connsiteY34" fmla="*/ 246162 h 658563"/>
              <a:gd name="connsiteX35" fmla="*/ 1133723 w 1220150"/>
              <a:gd name="connsiteY35" fmla="*/ 294768 h 658563"/>
              <a:gd name="connsiteX36" fmla="*/ 1158438 w 1220150"/>
              <a:gd name="connsiteY36" fmla="*/ 312698 h 658563"/>
              <a:gd name="connsiteX37" fmla="*/ 1185229 w 1220150"/>
              <a:gd name="connsiteY37" fmla="*/ 354755 h 658563"/>
              <a:gd name="connsiteX38" fmla="*/ 1180603 w 1220150"/>
              <a:gd name="connsiteY38" fmla="*/ 446754 h 658563"/>
              <a:gd name="connsiteX39" fmla="*/ 1214395 w 1220150"/>
              <a:gd name="connsiteY39" fmla="*/ 587419 h 658563"/>
              <a:gd name="connsiteX40" fmla="*/ 1192493 w 1220150"/>
              <a:gd name="connsiteY40" fmla="*/ 632739 h 658563"/>
              <a:gd name="connsiteX41" fmla="*/ 1167740 w 1220150"/>
              <a:gd name="connsiteY41" fmla="*/ 658563 h 658563"/>
              <a:gd name="connsiteX42" fmla="*/ 41097 w 1220150"/>
              <a:gd name="connsiteY42" fmla="*/ 658563 h 658563"/>
              <a:gd name="connsiteX43" fmla="*/ 60634 w 1220150"/>
              <a:gd name="connsiteY43" fmla="*/ 627300 h 658563"/>
              <a:gd name="connsiteX44" fmla="*/ 891 w 1220150"/>
              <a:gd name="connsiteY44" fmla="*/ 522687 h 658563"/>
              <a:gd name="connsiteX45" fmla="*/ 109997 w 1220150"/>
              <a:gd name="connsiteY45" fmla="*/ 429704 h 658563"/>
              <a:gd name="connsiteX46" fmla="*/ 111040 w 1220150"/>
              <a:gd name="connsiteY46" fmla="*/ 427252 h 658563"/>
              <a:gd name="connsiteX47" fmla="*/ 159641 w 1220150"/>
              <a:gd name="connsiteY47" fmla="*/ 293726 h 658563"/>
              <a:gd name="connsiteX48" fmla="*/ 335051 w 1220150"/>
              <a:gd name="connsiteY48" fmla="*/ 243492 h 658563"/>
              <a:gd name="connsiteX49" fmla="*/ 343843 w 1220150"/>
              <a:gd name="connsiteY49" fmla="*/ 246334 h 658563"/>
              <a:gd name="connsiteX50" fmla="*/ 366767 w 1220150"/>
              <a:gd name="connsiteY50" fmla="*/ 199024 h 658563"/>
              <a:gd name="connsiteX51" fmla="*/ 391675 w 1220150"/>
              <a:gd name="connsiteY51" fmla="*/ 154213 h 658563"/>
              <a:gd name="connsiteX52" fmla="*/ 640759 w 1220150"/>
              <a:gd name="connsiteY52" fmla="*/ 311 h 65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20150" h="658563">
                <a:moveTo>
                  <a:pt x="640759" y="311"/>
                </a:moveTo>
                <a:cubicBezTo>
                  <a:pt x="647695" y="-388"/>
                  <a:pt x="652602" y="81"/>
                  <a:pt x="654911" y="1813"/>
                </a:cubicBezTo>
                <a:cubicBezTo>
                  <a:pt x="668766" y="12204"/>
                  <a:pt x="600792" y="92734"/>
                  <a:pt x="547430" y="167419"/>
                </a:cubicBezTo>
                <a:lnTo>
                  <a:pt x="529463" y="195388"/>
                </a:lnTo>
                <a:lnTo>
                  <a:pt x="539962" y="194509"/>
                </a:lnTo>
                <a:lnTo>
                  <a:pt x="583686" y="203908"/>
                </a:lnTo>
                <a:lnTo>
                  <a:pt x="618652" y="150209"/>
                </a:lnTo>
                <a:cubicBezTo>
                  <a:pt x="643655" y="112794"/>
                  <a:pt x="662416" y="87250"/>
                  <a:pt x="668766" y="84941"/>
                </a:cubicBezTo>
                <a:cubicBezTo>
                  <a:pt x="678291" y="81478"/>
                  <a:pt x="658592" y="133216"/>
                  <a:pt x="631951" y="198511"/>
                </a:cubicBezTo>
                <a:lnTo>
                  <a:pt x="621490" y="223901"/>
                </a:lnTo>
                <a:lnTo>
                  <a:pt x="634454" y="231553"/>
                </a:lnTo>
                <a:lnTo>
                  <a:pt x="635304" y="230689"/>
                </a:lnTo>
                <a:lnTo>
                  <a:pt x="672647" y="192743"/>
                </a:lnTo>
                <a:cubicBezTo>
                  <a:pt x="688598" y="182811"/>
                  <a:pt x="707299" y="176178"/>
                  <a:pt x="727340" y="173726"/>
                </a:cubicBezTo>
                <a:lnTo>
                  <a:pt x="738606" y="173655"/>
                </a:lnTo>
                <a:lnTo>
                  <a:pt x="764341" y="135393"/>
                </a:lnTo>
                <a:cubicBezTo>
                  <a:pt x="815971" y="58963"/>
                  <a:pt x="857535" y="-785"/>
                  <a:pt x="862730" y="1813"/>
                </a:cubicBezTo>
                <a:cubicBezTo>
                  <a:pt x="867926" y="4411"/>
                  <a:pt x="833181" y="71302"/>
                  <a:pt x="788817" y="154632"/>
                </a:cubicBezTo>
                <a:lnTo>
                  <a:pt x="776723" y="177294"/>
                </a:lnTo>
                <a:lnTo>
                  <a:pt x="791350" y="180626"/>
                </a:lnTo>
                <a:lnTo>
                  <a:pt x="841055" y="213554"/>
                </a:lnTo>
                <a:lnTo>
                  <a:pt x="842539" y="214538"/>
                </a:lnTo>
                <a:cubicBezTo>
                  <a:pt x="857158" y="199683"/>
                  <a:pt x="875362" y="188570"/>
                  <a:pt x="895325" y="181566"/>
                </a:cubicBezTo>
                <a:lnTo>
                  <a:pt x="897765" y="181245"/>
                </a:lnTo>
                <a:lnTo>
                  <a:pt x="924317" y="149668"/>
                </a:lnTo>
                <a:cubicBezTo>
                  <a:pt x="957546" y="110918"/>
                  <a:pt x="981647" y="84941"/>
                  <a:pt x="987420" y="84941"/>
                </a:cubicBezTo>
                <a:cubicBezTo>
                  <a:pt x="993193" y="84941"/>
                  <a:pt x="979916" y="109620"/>
                  <a:pt x="957330" y="146745"/>
                </a:cubicBezTo>
                <a:lnTo>
                  <a:pt x="939185" y="175808"/>
                </a:lnTo>
                <a:lnTo>
                  <a:pt x="958666" y="173250"/>
                </a:lnTo>
                <a:cubicBezTo>
                  <a:pt x="973103" y="174305"/>
                  <a:pt x="987510" y="177350"/>
                  <a:pt x="1001346" y="182493"/>
                </a:cubicBezTo>
                <a:cubicBezTo>
                  <a:pt x="1022431" y="190330"/>
                  <a:pt x="1040533" y="202452"/>
                  <a:pt x="1054379" y="217481"/>
                </a:cubicBezTo>
                <a:lnTo>
                  <a:pt x="1065908" y="239465"/>
                </a:lnTo>
                <a:lnTo>
                  <a:pt x="1068410" y="237232"/>
                </a:lnTo>
                <a:cubicBezTo>
                  <a:pt x="1141119" y="172722"/>
                  <a:pt x="1200434" y="122174"/>
                  <a:pt x="1209093" y="126504"/>
                </a:cubicBezTo>
                <a:cubicBezTo>
                  <a:pt x="1217752" y="130834"/>
                  <a:pt x="1198161" y="180948"/>
                  <a:pt x="1162375" y="246162"/>
                </a:cubicBezTo>
                <a:lnTo>
                  <a:pt x="1133723" y="294768"/>
                </a:lnTo>
                <a:lnTo>
                  <a:pt x="1158438" y="312698"/>
                </a:lnTo>
                <a:cubicBezTo>
                  <a:pt x="1170145" y="324982"/>
                  <a:pt x="1179306" y="339189"/>
                  <a:pt x="1185229" y="354755"/>
                </a:cubicBezTo>
                <a:cubicBezTo>
                  <a:pt x="1196709" y="384885"/>
                  <a:pt x="1195073" y="417609"/>
                  <a:pt x="1180603" y="446754"/>
                </a:cubicBezTo>
                <a:cubicBezTo>
                  <a:pt x="1216172" y="486725"/>
                  <a:pt x="1228611" y="538539"/>
                  <a:pt x="1214395" y="587419"/>
                </a:cubicBezTo>
                <a:cubicBezTo>
                  <a:pt x="1209670" y="603665"/>
                  <a:pt x="1202216" y="618891"/>
                  <a:pt x="1192493" y="632739"/>
                </a:cubicBezTo>
                <a:lnTo>
                  <a:pt x="1167740" y="658563"/>
                </a:lnTo>
                <a:lnTo>
                  <a:pt x="41097" y="658563"/>
                </a:lnTo>
                <a:lnTo>
                  <a:pt x="60634" y="627300"/>
                </a:lnTo>
                <a:cubicBezTo>
                  <a:pt x="18492" y="605883"/>
                  <a:pt x="-4976" y="564786"/>
                  <a:pt x="891" y="522687"/>
                </a:cubicBezTo>
                <a:cubicBezTo>
                  <a:pt x="7774" y="473395"/>
                  <a:pt x="53074" y="434785"/>
                  <a:pt x="109997" y="429704"/>
                </a:cubicBezTo>
                <a:cubicBezTo>
                  <a:pt x="110335" y="428881"/>
                  <a:pt x="110702" y="428075"/>
                  <a:pt x="111040" y="427252"/>
                </a:cubicBezTo>
                <a:cubicBezTo>
                  <a:pt x="103396" y="378712"/>
                  <a:pt x="121223" y="329760"/>
                  <a:pt x="159641" y="293726"/>
                </a:cubicBezTo>
                <a:cubicBezTo>
                  <a:pt x="205167" y="251041"/>
                  <a:pt x="271908" y="233235"/>
                  <a:pt x="335051" y="243492"/>
                </a:cubicBezTo>
                <a:lnTo>
                  <a:pt x="343843" y="246334"/>
                </a:lnTo>
                <a:lnTo>
                  <a:pt x="366767" y="199024"/>
                </a:lnTo>
                <a:cubicBezTo>
                  <a:pt x="375692" y="181814"/>
                  <a:pt x="384171" y="166625"/>
                  <a:pt x="391675" y="154213"/>
                </a:cubicBezTo>
                <a:cubicBezTo>
                  <a:pt x="444207" y="67334"/>
                  <a:pt x="592205" y="5204"/>
                  <a:pt x="640759" y="311"/>
                </a:cubicBezTo>
                <a:close/>
              </a:path>
            </a:pathLst>
          </a:custGeom>
          <a:solidFill>
            <a:srgbClr val="009900"/>
          </a:solidFill>
          <a:ln>
            <a:solidFill>
              <a:srgbClr val="33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A8A8C1A3-5A26-8B9E-AEA0-1F1284B77B99}"/>
              </a:ext>
            </a:extLst>
          </p:cNvPr>
          <p:cNvSpPr/>
          <p:nvPr/>
        </p:nvSpPr>
        <p:spPr>
          <a:xfrm>
            <a:off x="7611418" y="6720763"/>
            <a:ext cx="524444" cy="274473"/>
          </a:xfrm>
          <a:custGeom>
            <a:avLst/>
            <a:gdLst>
              <a:gd name="connsiteX0" fmla="*/ 958666 w 1220150"/>
              <a:gd name="connsiteY0" fmla="*/ 580 h 485893"/>
              <a:gd name="connsiteX1" fmla="*/ 1001346 w 1220150"/>
              <a:gd name="connsiteY1" fmla="*/ 9823 h 485893"/>
              <a:gd name="connsiteX2" fmla="*/ 1081877 w 1220150"/>
              <a:gd name="connsiteY2" fmla="*/ 97242 h 485893"/>
              <a:gd name="connsiteX3" fmla="*/ 1082316 w 1220150"/>
              <a:gd name="connsiteY3" fmla="*/ 97398 h 485893"/>
              <a:gd name="connsiteX4" fmla="*/ 1116368 w 1220150"/>
              <a:gd name="connsiteY4" fmla="*/ 109508 h 485893"/>
              <a:gd name="connsiteX5" fmla="*/ 1185229 w 1220150"/>
              <a:gd name="connsiteY5" fmla="*/ 182085 h 485893"/>
              <a:gd name="connsiteX6" fmla="*/ 1180603 w 1220150"/>
              <a:gd name="connsiteY6" fmla="*/ 274084 h 485893"/>
              <a:gd name="connsiteX7" fmla="*/ 1214395 w 1220150"/>
              <a:gd name="connsiteY7" fmla="*/ 414749 h 485893"/>
              <a:gd name="connsiteX8" fmla="*/ 1192493 w 1220150"/>
              <a:gd name="connsiteY8" fmla="*/ 460069 h 485893"/>
              <a:gd name="connsiteX9" fmla="*/ 1167740 w 1220150"/>
              <a:gd name="connsiteY9" fmla="*/ 485893 h 485893"/>
              <a:gd name="connsiteX10" fmla="*/ 41097 w 1220150"/>
              <a:gd name="connsiteY10" fmla="*/ 485893 h 485893"/>
              <a:gd name="connsiteX11" fmla="*/ 60634 w 1220150"/>
              <a:gd name="connsiteY11" fmla="*/ 454630 h 485893"/>
              <a:gd name="connsiteX12" fmla="*/ 891 w 1220150"/>
              <a:gd name="connsiteY12" fmla="*/ 350017 h 485893"/>
              <a:gd name="connsiteX13" fmla="*/ 109997 w 1220150"/>
              <a:gd name="connsiteY13" fmla="*/ 257034 h 485893"/>
              <a:gd name="connsiteX14" fmla="*/ 111040 w 1220150"/>
              <a:gd name="connsiteY14" fmla="*/ 254582 h 485893"/>
              <a:gd name="connsiteX15" fmla="*/ 159641 w 1220150"/>
              <a:gd name="connsiteY15" fmla="*/ 121056 h 485893"/>
              <a:gd name="connsiteX16" fmla="*/ 396075 w 1220150"/>
              <a:gd name="connsiteY16" fmla="*/ 90551 h 485893"/>
              <a:gd name="connsiteX17" fmla="*/ 396127 w 1220150"/>
              <a:gd name="connsiteY17" fmla="*/ 90499 h 485893"/>
              <a:gd name="connsiteX18" fmla="*/ 443147 w 1220150"/>
              <a:gd name="connsiteY18" fmla="*/ 44619 h 485893"/>
              <a:gd name="connsiteX19" fmla="*/ 634454 w 1220150"/>
              <a:gd name="connsiteY19" fmla="*/ 58883 h 485893"/>
              <a:gd name="connsiteX20" fmla="*/ 635304 w 1220150"/>
              <a:gd name="connsiteY20" fmla="*/ 58019 h 485893"/>
              <a:gd name="connsiteX21" fmla="*/ 672647 w 1220150"/>
              <a:gd name="connsiteY21" fmla="*/ 20073 h 485893"/>
              <a:gd name="connsiteX22" fmla="*/ 727340 w 1220150"/>
              <a:gd name="connsiteY22" fmla="*/ 1056 h 485893"/>
              <a:gd name="connsiteX23" fmla="*/ 791350 w 1220150"/>
              <a:gd name="connsiteY23" fmla="*/ 7956 h 485893"/>
              <a:gd name="connsiteX24" fmla="*/ 841055 w 1220150"/>
              <a:gd name="connsiteY24" fmla="*/ 40884 h 485893"/>
              <a:gd name="connsiteX25" fmla="*/ 842539 w 1220150"/>
              <a:gd name="connsiteY25" fmla="*/ 41868 h 485893"/>
              <a:gd name="connsiteX26" fmla="*/ 958666 w 1220150"/>
              <a:gd name="connsiteY26" fmla="*/ 580 h 48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20150" h="485893">
                <a:moveTo>
                  <a:pt x="958666" y="580"/>
                </a:moveTo>
                <a:cubicBezTo>
                  <a:pt x="973103" y="1635"/>
                  <a:pt x="987510" y="4680"/>
                  <a:pt x="1001346" y="9823"/>
                </a:cubicBezTo>
                <a:cubicBezTo>
                  <a:pt x="1043515" y="25497"/>
                  <a:pt x="1073754" y="58310"/>
                  <a:pt x="1081877" y="97242"/>
                </a:cubicBezTo>
                <a:lnTo>
                  <a:pt x="1082316" y="97398"/>
                </a:lnTo>
                <a:lnTo>
                  <a:pt x="1116368" y="109508"/>
                </a:lnTo>
                <a:cubicBezTo>
                  <a:pt x="1148587" y="125256"/>
                  <a:pt x="1173382" y="150953"/>
                  <a:pt x="1185229" y="182085"/>
                </a:cubicBezTo>
                <a:cubicBezTo>
                  <a:pt x="1196709" y="212215"/>
                  <a:pt x="1195073" y="244939"/>
                  <a:pt x="1180603" y="274084"/>
                </a:cubicBezTo>
                <a:cubicBezTo>
                  <a:pt x="1216172" y="314055"/>
                  <a:pt x="1228611" y="365869"/>
                  <a:pt x="1214395" y="414749"/>
                </a:cubicBezTo>
                <a:cubicBezTo>
                  <a:pt x="1209670" y="430995"/>
                  <a:pt x="1202216" y="446221"/>
                  <a:pt x="1192493" y="460069"/>
                </a:cubicBezTo>
                <a:lnTo>
                  <a:pt x="1167740" y="485893"/>
                </a:lnTo>
                <a:lnTo>
                  <a:pt x="41097" y="485893"/>
                </a:lnTo>
                <a:lnTo>
                  <a:pt x="60634" y="454630"/>
                </a:lnTo>
                <a:cubicBezTo>
                  <a:pt x="18492" y="433213"/>
                  <a:pt x="-4976" y="392116"/>
                  <a:pt x="891" y="350017"/>
                </a:cubicBezTo>
                <a:cubicBezTo>
                  <a:pt x="7774" y="300725"/>
                  <a:pt x="53074" y="262115"/>
                  <a:pt x="109997" y="257034"/>
                </a:cubicBezTo>
                <a:cubicBezTo>
                  <a:pt x="110335" y="256211"/>
                  <a:pt x="110702" y="255405"/>
                  <a:pt x="111040" y="254582"/>
                </a:cubicBezTo>
                <a:cubicBezTo>
                  <a:pt x="103396" y="206042"/>
                  <a:pt x="121223" y="157090"/>
                  <a:pt x="159641" y="121056"/>
                </a:cubicBezTo>
                <a:cubicBezTo>
                  <a:pt x="220343" y="64143"/>
                  <a:pt x="318759" y="51458"/>
                  <a:pt x="396075" y="90551"/>
                </a:cubicBezTo>
                <a:lnTo>
                  <a:pt x="396127" y="90499"/>
                </a:lnTo>
                <a:lnTo>
                  <a:pt x="443147" y="44619"/>
                </a:lnTo>
                <a:cubicBezTo>
                  <a:pt x="500022" y="10612"/>
                  <a:pt x="580677" y="13124"/>
                  <a:pt x="634454" y="58883"/>
                </a:cubicBezTo>
                <a:lnTo>
                  <a:pt x="635304" y="58019"/>
                </a:lnTo>
                <a:lnTo>
                  <a:pt x="672647" y="20073"/>
                </a:lnTo>
                <a:cubicBezTo>
                  <a:pt x="688598" y="10141"/>
                  <a:pt x="707299" y="3508"/>
                  <a:pt x="727340" y="1056"/>
                </a:cubicBezTo>
                <a:cubicBezTo>
                  <a:pt x="749399" y="-1645"/>
                  <a:pt x="771442" y="904"/>
                  <a:pt x="791350" y="7956"/>
                </a:cubicBezTo>
                <a:lnTo>
                  <a:pt x="841055" y="40884"/>
                </a:lnTo>
                <a:lnTo>
                  <a:pt x="842539" y="41868"/>
                </a:lnTo>
                <a:cubicBezTo>
                  <a:pt x="871776" y="12158"/>
                  <a:pt x="915356" y="-2586"/>
                  <a:pt x="958666" y="5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2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9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475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475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74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25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75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4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9" dur="4500" fill="hold"/>
                                        <p:tgtEl>
                                          <p:spTgt spid="3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1" dur="4250" fill="hold"/>
                                        <p:tgtEl>
                                          <p:spTgt spid="3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" presetClass="exit" presetSubtype="9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475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75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74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4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5" presetClass="emp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475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475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475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5" dur="475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4" presetClass="emp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25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25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25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" dur="525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0" presetClass="emph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42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42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42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5" dur="425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4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4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0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425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1" dur="425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2" dur="425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3" dur="425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4" presetClass="emph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47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47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47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8" dur="47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0" presetClass="emph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17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17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17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6" dur="175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27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27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27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1" dur="275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2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2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2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250" autoRev="1" fill="remove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6" dur="250" autoRev="1" fill="remove"/>
                                        <p:tgtEl>
                                          <p:spTgt spid="4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7" dur="250" autoRev="1" fill="remove"/>
                                        <p:tgtEl>
                                          <p:spTgt spid="4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50" autoRev="1" fill="remove"/>
                                        <p:tgtEl>
                                          <p:spTgt spid="4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5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6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0" animBg="1"/>
      <p:bldP spid="309" grpId="0" animBg="1"/>
      <p:bldP spid="308" grpId="0" animBg="1"/>
      <p:bldP spid="297" grpId="0" animBg="1"/>
      <p:bldP spid="296" grpId="0" animBg="1"/>
      <p:bldP spid="290" grpId="0" animBg="1"/>
      <p:bldP spid="289" grpId="0" animBg="1"/>
      <p:bldP spid="283" grpId="0" animBg="1"/>
      <p:bldP spid="282" grpId="0" animBg="1"/>
      <p:bldP spid="277" grpId="0" animBg="1"/>
      <p:bldP spid="275" grpId="0" animBg="1"/>
      <p:bldP spid="284" grpId="0" animBg="1"/>
      <p:bldP spid="286" grpId="0" animBg="1"/>
      <p:bldP spid="287" grpId="0" animBg="1"/>
      <p:bldP spid="288" grpId="0" animBg="1"/>
      <p:bldP spid="291" grpId="0" animBg="1"/>
      <p:bldP spid="292" grpId="0" animBg="1"/>
      <p:bldP spid="295" grpId="0" animBg="1"/>
      <p:bldP spid="310" grpId="0" animBg="1"/>
      <p:bldP spid="317" grpId="0" animBg="1"/>
      <p:bldP spid="318" grpId="0" animBg="1"/>
      <p:bldP spid="320" grpId="0" animBg="1"/>
      <p:bldP spid="409" grpId="0" animBg="1"/>
      <p:bldP spid="4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Farjana Afroz</dc:creator>
  <cp:lastModifiedBy>Farjana Afroz</cp:lastModifiedBy>
  <cp:revision>1</cp:revision>
  <dcterms:created xsi:type="dcterms:W3CDTF">2024-07-07T19:56:43Z</dcterms:created>
  <dcterms:modified xsi:type="dcterms:W3CDTF">2024-07-07T19:56:50Z</dcterms:modified>
</cp:coreProperties>
</file>