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A727A-96E8-413C-A479-0290A8EBB95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E53F8-BA6E-423E-B994-2B356721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E53F8-BA6E-423E-B994-2B356721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562-0EE1-4BEC-8A66-3FA3C3AF9FFA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81DC-4CAB-49EF-BA4C-D93802112D43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435-3B67-42B5-A68A-945CCEE57EB0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D8F8-A755-4D1C-8F63-843382457160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45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C146-C09D-4A1B-A483-5F35286B24EC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508-2CB0-42B7-AD43-33CCD2A7D674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D2EC-9AF7-4245-A43A-48D1AE94AF85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3AF-D0AA-4923-9EE6-F55C9B52E388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4E60-0686-4F3A-A67A-547701966DC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C07C-BEFC-43F5-B1CB-614985788D28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99CB-630A-4499-95D8-234FC77B360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5A9D-4FB4-4969-8C16-8E46F2291DB1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C3D4-B805-4637-949F-1B9A41BE2C8D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84D-B670-48C7-BB29-B9310B9B7CA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DC8-43DF-4BF6-8FFF-FF8123AB4825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ADE9-8822-4B3F-8340-2A7EB1914945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39AC-4879-407D-BAB1-1CD46D136AE1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479AAC-8479-4CD2-BD23-419CE6E7B48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8C42DB-5F98-4717-9A01-45D9B5D9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28" y="748146"/>
            <a:ext cx="9264071" cy="2466109"/>
          </a:xfrm>
          <a:solidFill>
            <a:schemeClr val="accent5">
              <a:lumMod val="40000"/>
              <a:lumOff val="60000"/>
            </a:schemeClr>
          </a:solidFill>
          <a:ln w="9525">
            <a:solidFill>
              <a:srgbClr val="002060"/>
            </a:solidFill>
          </a:ln>
          <a:scene3d>
            <a:camera prst="perspectiveAbove"/>
            <a:lightRig rig="threePt" dir="t"/>
          </a:scene3d>
          <a:sp3d>
            <a:bevelT w="152400" h="50800" prst="softRound"/>
          </a:sp3d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928" y="3639127"/>
            <a:ext cx="9393382" cy="2299855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1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Causes, Effects and Solutions </a:t>
            </a:r>
          </a:p>
          <a:p>
            <a:endParaRPr lang="en-US" sz="4000" dirty="0">
              <a:solidFill>
                <a:schemeClr val="accent1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accent1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6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environmental pollution?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209963"/>
            <a:ext cx="10515600" cy="496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contamination of the natural environment by harmful substance.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4306021"/>
            <a:ext cx="2784186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42" y="4306021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10" y="4306021"/>
            <a:ext cx="2838450" cy="1743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pollution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Fossil fuel consumption.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Plastic and waste disposal.</a:t>
            </a:r>
          </a:p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causes: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Volcanic eruptions.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Wildfires.</a:t>
            </a:r>
          </a:p>
          <a:p>
            <a:pPr marL="0" indent="0">
              <a:buNone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95" y="1408689"/>
            <a:ext cx="4319731" cy="1787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95" y="3352080"/>
            <a:ext cx="4319731" cy="17186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2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pollution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human health: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issues, heart diseases, waterborne illnesses.</a:t>
            </a:r>
          </a:p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environment: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change, global warming, loss of biodiversity.</a:t>
            </a:r>
          </a:p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economy: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healthcare, loss of natural resources.</a:t>
            </a:r>
          </a:p>
          <a:p>
            <a:pPr marL="0" indent="0">
              <a:buNone/>
            </a:pP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4248725"/>
            <a:ext cx="4350327" cy="1856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53" y="4248726"/>
            <a:ext cx="4221019" cy="18565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solutions to pollution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Preferable solutions: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renewable energy (solar, wind, hydropower).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 and waste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conservation and reforestation.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0" y="3739717"/>
            <a:ext cx="3193905" cy="2125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32" y="3739717"/>
            <a:ext cx="2863274" cy="2125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93" y="3739717"/>
            <a:ext cx="3218298" cy="21253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individuals do?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376218"/>
            <a:ext cx="10515600" cy="480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 at a personal level: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plastic use (carry reusable bags and bottles).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Conserve energy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awareness about pollution sustainability.</a:t>
            </a:r>
          </a:p>
          <a:p>
            <a:pPr marL="0" indent="0"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9" y="3519055"/>
            <a:ext cx="4036436" cy="2355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59" y="3519055"/>
            <a:ext cx="3936568" cy="2355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311564"/>
            <a:ext cx="10515600" cy="4865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message: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is a serious issue but can be tackled through global efforts and individual actions.</a:t>
            </a:r>
          </a:p>
          <a:p>
            <a:pPr marL="0" indent="0">
              <a:buNone/>
            </a:pPr>
            <a:r>
              <a:rPr lang="en-US" sz="2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“Together, let’s protect our planet for future generations!”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sz="2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END                                                                     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177309"/>
            <a:ext cx="4895273" cy="233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2DB-5F98-4717-9A01-45D9B5D972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79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216</TotalTime>
  <Words>214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Droplet</vt:lpstr>
      <vt:lpstr>Environmental Pollution </vt:lpstr>
      <vt:lpstr>What is environmental pollution?</vt:lpstr>
      <vt:lpstr>Causes of pollution</vt:lpstr>
      <vt:lpstr>Effects of pollution</vt:lpstr>
      <vt:lpstr>Global solutions to pollution</vt:lpstr>
      <vt:lpstr>What can individuals do?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Pollution</dc:title>
  <dc:creator>USER</dc:creator>
  <cp:lastModifiedBy>USER</cp:lastModifiedBy>
  <cp:revision>23</cp:revision>
  <dcterms:created xsi:type="dcterms:W3CDTF">2024-12-15T13:50:14Z</dcterms:created>
  <dcterms:modified xsi:type="dcterms:W3CDTF">2024-12-17T04:35:11Z</dcterms:modified>
</cp:coreProperties>
</file>