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ynapuff Medium" panose="020B0604020202020204" charset="0"/>
      <p:regular r:id="rId9"/>
    </p:embeddedFont>
    <p:embeddedFont>
      <p:font typeface="Gluten Bold" panose="020B0604020202020204" charset="0"/>
      <p:regular r:id="rId10"/>
    </p:embeddedFont>
    <p:embeddedFont>
      <p:font typeface="Times New Roman Bold" panose="02020803070505020304" pitchFamily="18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8000">
            <a:off x="-20661" y="2924031"/>
            <a:ext cx="18589377" cy="4715484"/>
            <a:chOff x="0" y="0"/>
            <a:chExt cx="4369796" cy="9866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9796" cy="986677"/>
            </a:xfrm>
            <a:custGeom>
              <a:avLst/>
              <a:gdLst/>
              <a:ahLst/>
              <a:cxnLst/>
              <a:rect l="l" t="t" r="r" b="b"/>
              <a:pathLst>
                <a:path w="4369796" h="986677">
                  <a:moveTo>
                    <a:pt x="0" y="0"/>
                  </a:moveTo>
                  <a:lnTo>
                    <a:pt x="4369796" y="0"/>
                  </a:lnTo>
                  <a:lnTo>
                    <a:pt x="4369796" y="986677"/>
                  </a:lnTo>
                  <a:lnTo>
                    <a:pt x="0" y="986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4369796" cy="967627"/>
            </a:xfrm>
            <a:prstGeom prst="rect">
              <a:avLst/>
            </a:prstGeom>
          </p:spPr>
          <p:txBody>
            <a:bodyPr lIns="41290" tIns="41290" rIns="41290" bIns="41290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58000">
            <a:off x="-10115" y="2759579"/>
            <a:ext cx="18584058" cy="4715484"/>
            <a:chOff x="0" y="0"/>
            <a:chExt cx="4369796" cy="9866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69796" cy="986677"/>
            </a:xfrm>
            <a:custGeom>
              <a:avLst/>
              <a:gdLst/>
              <a:ahLst/>
              <a:cxnLst/>
              <a:rect l="l" t="t" r="r" b="b"/>
              <a:pathLst>
                <a:path w="4369796" h="986677">
                  <a:moveTo>
                    <a:pt x="0" y="0"/>
                  </a:moveTo>
                  <a:lnTo>
                    <a:pt x="4369796" y="0"/>
                  </a:lnTo>
                  <a:lnTo>
                    <a:pt x="4369796" y="986677"/>
                  </a:lnTo>
                  <a:lnTo>
                    <a:pt x="0" y="986677"/>
                  </a:lnTo>
                  <a:close/>
                </a:path>
              </a:pathLst>
            </a:custGeom>
            <a:solidFill>
              <a:srgbClr val="4F27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4369796" cy="967627"/>
            </a:xfrm>
            <a:prstGeom prst="rect">
              <a:avLst/>
            </a:prstGeom>
          </p:spPr>
          <p:txBody>
            <a:bodyPr lIns="41290" tIns="41290" rIns="41290" bIns="41290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 rot="-258000">
            <a:off x="12457161" y="4526159"/>
            <a:ext cx="4285643" cy="210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5798"/>
              </a:lnSpc>
              <a:spcBef>
                <a:spcPct val="0"/>
              </a:spcBef>
            </a:pPr>
            <a:r>
              <a:rPr lang="en-US" sz="15958" b="1" u="none" strike="noStrike">
                <a:solidFill>
                  <a:srgbClr val="FFFFFF"/>
                </a:solidFill>
                <a:latin typeface="Dynapuff Medium"/>
                <a:ea typeface="Dynapuff Medium"/>
                <a:cs typeface="Dynapuff Medium"/>
                <a:sym typeface="Dynapuff Medium"/>
              </a:rPr>
              <a:t>DAY</a:t>
            </a:r>
          </a:p>
        </p:txBody>
      </p:sp>
      <p:sp>
        <p:nvSpPr>
          <p:cNvPr id="11" name="TextBox 11"/>
          <p:cNvSpPr txBox="1"/>
          <p:nvPr/>
        </p:nvSpPr>
        <p:spPr>
          <a:xfrm rot="-258000">
            <a:off x="1660339" y="5093173"/>
            <a:ext cx="10792116" cy="211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5826"/>
              </a:lnSpc>
              <a:spcBef>
                <a:spcPct val="0"/>
              </a:spcBef>
            </a:pPr>
            <a:r>
              <a:rPr lang="en-US" sz="15986" b="1" u="none" strike="noStrike">
                <a:solidFill>
                  <a:srgbClr val="F3AF0E"/>
                </a:solidFill>
                <a:latin typeface="Dynapuff Medium"/>
                <a:ea typeface="Dynapuff Medium"/>
                <a:cs typeface="Dynapuff Medium"/>
                <a:sym typeface="Dynapuff Medium"/>
              </a:rPr>
              <a:t>LANGUAGE</a:t>
            </a:r>
          </a:p>
        </p:txBody>
      </p:sp>
      <p:sp>
        <p:nvSpPr>
          <p:cNvPr id="12" name="TextBox 12"/>
          <p:cNvSpPr txBox="1"/>
          <p:nvPr/>
        </p:nvSpPr>
        <p:spPr>
          <a:xfrm rot="-258000">
            <a:off x="9051974" y="3025206"/>
            <a:ext cx="7624209" cy="1872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141" b="1">
                <a:solidFill>
                  <a:srgbClr val="F3AF0E"/>
                </a:solidFill>
                <a:latin typeface="Dynapuff Medium"/>
                <a:ea typeface="Dynapuff Medium"/>
                <a:cs typeface="Dynapuff Medium"/>
                <a:sym typeface="Dynapuff Medium"/>
              </a:rPr>
              <a:t>MOTHER</a:t>
            </a:r>
          </a:p>
        </p:txBody>
      </p:sp>
      <p:sp>
        <p:nvSpPr>
          <p:cNvPr id="13" name="TextBox 13"/>
          <p:cNvSpPr txBox="1"/>
          <p:nvPr/>
        </p:nvSpPr>
        <p:spPr>
          <a:xfrm rot="-258000">
            <a:off x="1712342" y="4278713"/>
            <a:ext cx="7248281" cy="95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7128"/>
              </a:lnSpc>
              <a:spcBef>
                <a:spcPct val="0"/>
              </a:spcBef>
            </a:pPr>
            <a:r>
              <a:rPr lang="en-US" sz="7200" b="1">
                <a:solidFill>
                  <a:srgbClr val="FFFFFF"/>
                </a:solidFill>
                <a:latin typeface="Dynapuff Medium"/>
                <a:ea typeface="Dynapuff Medium"/>
                <a:cs typeface="Dynapuff Medium"/>
                <a:sym typeface="Dynapuff Medium"/>
              </a:rPr>
              <a:t>INTERNATIONAL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1409" y="2466568"/>
            <a:ext cx="6106584" cy="1729207"/>
            <a:chOff x="0" y="0"/>
            <a:chExt cx="8142112" cy="2305610"/>
          </a:xfrm>
        </p:grpSpPr>
        <p:grpSp>
          <p:nvGrpSpPr>
            <p:cNvPr id="15" name="Group 15"/>
            <p:cNvGrpSpPr/>
            <p:nvPr/>
          </p:nvGrpSpPr>
          <p:grpSpPr>
            <a:xfrm rot="-258000">
              <a:off x="235761" y="493014"/>
              <a:ext cx="7860428" cy="1520053"/>
              <a:chOff x="0" y="0"/>
              <a:chExt cx="958092" cy="18527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58092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958092" h="185276">
                    <a:moveTo>
                      <a:pt x="65921" y="0"/>
                    </a:moveTo>
                    <a:lnTo>
                      <a:pt x="892171" y="0"/>
                    </a:lnTo>
                    <a:cubicBezTo>
                      <a:pt x="909654" y="0"/>
                      <a:pt x="926422" y="6945"/>
                      <a:pt x="938784" y="19308"/>
                    </a:cubicBezTo>
                    <a:cubicBezTo>
                      <a:pt x="951147" y="31670"/>
                      <a:pt x="958092" y="48438"/>
                      <a:pt x="958092" y="65921"/>
                    </a:cubicBezTo>
                    <a:lnTo>
                      <a:pt x="958092" y="119355"/>
                    </a:lnTo>
                    <a:cubicBezTo>
                      <a:pt x="958092" y="136839"/>
                      <a:pt x="951147" y="153606"/>
                      <a:pt x="938784" y="165968"/>
                    </a:cubicBezTo>
                    <a:cubicBezTo>
                      <a:pt x="926422" y="178331"/>
                      <a:pt x="909654" y="185276"/>
                      <a:pt x="892171" y="185276"/>
                    </a:cubicBezTo>
                    <a:lnTo>
                      <a:pt x="65921" y="185276"/>
                    </a:lnTo>
                    <a:cubicBezTo>
                      <a:pt x="48438" y="185276"/>
                      <a:pt x="31670" y="178331"/>
                      <a:pt x="19308" y="165968"/>
                    </a:cubicBezTo>
                    <a:cubicBezTo>
                      <a:pt x="6945" y="153606"/>
                      <a:pt x="0" y="136839"/>
                      <a:pt x="0" y="119355"/>
                    </a:cubicBezTo>
                    <a:lnTo>
                      <a:pt x="0" y="65921"/>
                    </a:lnTo>
                    <a:cubicBezTo>
                      <a:pt x="0" y="48438"/>
                      <a:pt x="6945" y="31670"/>
                      <a:pt x="19308" y="19308"/>
                    </a:cubicBezTo>
                    <a:cubicBezTo>
                      <a:pt x="31670" y="6945"/>
                      <a:pt x="48438" y="0"/>
                      <a:pt x="659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28575"/>
                <a:ext cx="958092" cy="156701"/>
              </a:xfrm>
              <a:prstGeom prst="rect">
                <a:avLst/>
              </a:prstGeom>
            </p:spPr>
            <p:txBody>
              <a:bodyPr lIns="46202" tIns="46202" rIns="46202" bIns="46202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258000">
              <a:off x="45923" y="292543"/>
              <a:ext cx="7860428" cy="1520053"/>
              <a:chOff x="0" y="0"/>
              <a:chExt cx="958092" cy="18527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58092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958092" h="185276">
                    <a:moveTo>
                      <a:pt x="65921" y="0"/>
                    </a:moveTo>
                    <a:lnTo>
                      <a:pt x="892171" y="0"/>
                    </a:lnTo>
                    <a:cubicBezTo>
                      <a:pt x="909654" y="0"/>
                      <a:pt x="926422" y="6945"/>
                      <a:pt x="938784" y="19308"/>
                    </a:cubicBezTo>
                    <a:cubicBezTo>
                      <a:pt x="951147" y="31670"/>
                      <a:pt x="958092" y="48438"/>
                      <a:pt x="958092" y="65921"/>
                    </a:cubicBezTo>
                    <a:lnTo>
                      <a:pt x="958092" y="119355"/>
                    </a:lnTo>
                    <a:cubicBezTo>
                      <a:pt x="958092" y="136839"/>
                      <a:pt x="951147" y="153606"/>
                      <a:pt x="938784" y="165968"/>
                    </a:cubicBezTo>
                    <a:cubicBezTo>
                      <a:pt x="926422" y="178331"/>
                      <a:pt x="909654" y="185276"/>
                      <a:pt x="892171" y="185276"/>
                    </a:cubicBezTo>
                    <a:lnTo>
                      <a:pt x="65921" y="185276"/>
                    </a:lnTo>
                    <a:cubicBezTo>
                      <a:pt x="48438" y="185276"/>
                      <a:pt x="31670" y="178331"/>
                      <a:pt x="19308" y="165968"/>
                    </a:cubicBezTo>
                    <a:cubicBezTo>
                      <a:pt x="6945" y="153606"/>
                      <a:pt x="0" y="136839"/>
                      <a:pt x="0" y="119355"/>
                    </a:cubicBezTo>
                    <a:lnTo>
                      <a:pt x="0" y="65921"/>
                    </a:lnTo>
                    <a:cubicBezTo>
                      <a:pt x="0" y="48438"/>
                      <a:pt x="6945" y="31670"/>
                      <a:pt x="19308" y="19308"/>
                    </a:cubicBezTo>
                    <a:cubicBezTo>
                      <a:pt x="31670" y="6945"/>
                      <a:pt x="48438" y="0"/>
                      <a:pt x="6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28575"/>
                <a:ext cx="958092" cy="156701"/>
              </a:xfrm>
              <a:prstGeom prst="rect">
                <a:avLst/>
              </a:prstGeom>
            </p:spPr>
            <p:txBody>
              <a:bodyPr lIns="46202" tIns="46202" rIns="46202" bIns="46202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 rot="-258000">
              <a:off x="623197" y="639537"/>
              <a:ext cx="6722211" cy="1070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67"/>
                </a:lnSpc>
                <a:spcBef>
                  <a:spcPct val="0"/>
                </a:spcBef>
              </a:pPr>
              <a:r>
                <a:rPr lang="en-US" sz="5222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FEBRUARY 21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264501" y="2632973"/>
            <a:ext cx="12193676" cy="6172063"/>
            <a:chOff x="0" y="0"/>
            <a:chExt cx="2551428" cy="12914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51428" cy="1291454"/>
            </a:xfrm>
            <a:custGeom>
              <a:avLst/>
              <a:gdLst/>
              <a:ahLst/>
              <a:cxnLst/>
              <a:rect l="l" t="t" r="r" b="b"/>
              <a:pathLst>
                <a:path w="2551428" h="1291454">
                  <a:moveTo>
                    <a:pt x="27936" y="0"/>
                  </a:moveTo>
                  <a:lnTo>
                    <a:pt x="2523492" y="0"/>
                  </a:lnTo>
                  <a:cubicBezTo>
                    <a:pt x="2530901" y="0"/>
                    <a:pt x="2538006" y="2943"/>
                    <a:pt x="2543245" y="8182"/>
                  </a:cubicBezTo>
                  <a:cubicBezTo>
                    <a:pt x="2548484" y="13421"/>
                    <a:pt x="2551428" y="20527"/>
                    <a:pt x="2551428" y="27936"/>
                  </a:cubicBezTo>
                  <a:lnTo>
                    <a:pt x="2551428" y="1263518"/>
                  </a:lnTo>
                  <a:cubicBezTo>
                    <a:pt x="2551428" y="1270927"/>
                    <a:pt x="2548484" y="1278033"/>
                    <a:pt x="2543245" y="1283272"/>
                  </a:cubicBezTo>
                  <a:cubicBezTo>
                    <a:pt x="2538006" y="1288511"/>
                    <a:pt x="2530901" y="1291454"/>
                    <a:pt x="2523492" y="1291454"/>
                  </a:cubicBezTo>
                  <a:lnTo>
                    <a:pt x="27936" y="1291454"/>
                  </a:lnTo>
                  <a:cubicBezTo>
                    <a:pt x="20527" y="1291454"/>
                    <a:pt x="13421" y="1288511"/>
                    <a:pt x="8182" y="1283272"/>
                  </a:cubicBezTo>
                  <a:cubicBezTo>
                    <a:pt x="2943" y="1278033"/>
                    <a:pt x="0" y="1270927"/>
                    <a:pt x="0" y="1263518"/>
                  </a:cubicBezTo>
                  <a:lnTo>
                    <a:pt x="0" y="27936"/>
                  </a:lnTo>
                  <a:cubicBezTo>
                    <a:pt x="0" y="20527"/>
                    <a:pt x="2943" y="13421"/>
                    <a:pt x="8182" y="8182"/>
                  </a:cubicBezTo>
                  <a:cubicBezTo>
                    <a:pt x="13421" y="2943"/>
                    <a:pt x="20527" y="0"/>
                    <a:pt x="2793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2551428" cy="1262879"/>
            </a:xfrm>
            <a:prstGeom prst="rect">
              <a:avLst/>
            </a:prstGeom>
          </p:spPr>
          <p:txBody>
            <a:bodyPr lIns="41290" tIns="41290" rIns="41290" bIns="41290" rtlCol="0" anchor="ctr"/>
            <a:lstStyle/>
            <a:p>
              <a:pPr marL="0" lvl="0" indent="0" algn="ctr">
                <a:lnSpc>
                  <a:spcPts val="154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45374" y="2485841"/>
            <a:ext cx="12193676" cy="6172063"/>
            <a:chOff x="0" y="0"/>
            <a:chExt cx="2551428" cy="12914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1428" cy="1291454"/>
            </a:xfrm>
            <a:custGeom>
              <a:avLst/>
              <a:gdLst/>
              <a:ahLst/>
              <a:cxnLst/>
              <a:rect l="l" t="t" r="r" b="b"/>
              <a:pathLst>
                <a:path w="2551428" h="1291454">
                  <a:moveTo>
                    <a:pt x="27936" y="0"/>
                  </a:moveTo>
                  <a:lnTo>
                    <a:pt x="2523492" y="0"/>
                  </a:lnTo>
                  <a:cubicBezTo>
                    <a:pt x="2530901" y="0"/>
                    <a:pt x="2538006" y="2943"/>
                    <a:pt x="2543245" y="8182"/>
                  </a:cubicBezTo>
                  <a:cubicBezTo>
                    <a:pt x="2548484" y="13421"/>
                    <a:pt x="2551428" y="20527"/>
                    <a:pt x="2551428" y="27936"/>
                  </a:cubicBezTo>
                  <a:lnTo>
                    <a:pt x="2551428" y="1263518"/>
                  </a:lnTo>
                  <a:cubicBezTo>
                    <a:pt x="2551428" y="1270927"/>
                    <a:pt x="2548484" y="1278033"/>
                    <a:pt x="2543245" y="1283272"/>
                  </a:cubicBezTo>
                  <a:cubicBezTo>
                    <a:pt x="2538006" y="1288511"/>
                    <a:pt x="2530901" y="1291454"/>
                    <a:pt x="2523492" y="1291454"/>
                  </a:cubicBezTo>
                  <a:lnTo>
                    <a:pt x="27936" y="1291454"/>
                  </a:lnTo>
                  <a:cubicBezTo>
                    <a:pt x="20527" y="1291454"/>
                    <a:pt x="13421" y="1288511"/>
                    <a:pt x="8182" y="1283272"/>
                  </a:cubicBezTo>
                  <a:cubicBezTo>
                    <a:pt x="2943" y="1278033"/>
                    <a:pt x="0" y="1270927"/>
                    <a:pt x="0" y="1263518"/>
                  </a:cubicBezTo>
                  <a:lnTo>
                    <a:pt x="0" y="27936"/>
                  </a:lnTo>
                  <a:cubicBezTo>
                    <a:pt x="0" y="20527"/>
                    <a:pt x="2943" y="13421"/>
                    <a:pt x="8182" y="8182"/>
                  </a:cubicBezTo>
                  <a:cubicBezTo>
                    <a:pt x="13421" y="2943"/>
                    <a:pt x="20527" y="0"/>
                    <a:pt x="27936" y="0"/>
                  </a:cubicBezTo>
                  <a:close/>
                </a:path>
              </a:pathLst>
            </a:custGeom>
            <a:solidFill>
              <a:srgbClr val="F3AF0E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2551428" cy="1262879"/>
            </a:xfrm>
            <a:prstGeom prst="rect">
              <a:avLst/>
            </a:prstGeom>
          </p:spPr>
          <p:txBody>
            <a:bodyPr lIns="41290" tIns="41290" rIns="41290" bIns="41290" rtlCol="0" anchor="ctr"/>
            <a:lstStyle/>
            <a:p>
              <a:pPr marL="0" lvl="0" indent="0" algn="ctr">
                <a:lnSpc>
                  <a:spcPts val="15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59829" y="4661852"/>
            <a:ext cx="10768342" cy="1029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9006" lvl="1" indent="-429503" algn="l">
              <a:lnSpc>
                <a:spcPts val="3938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Times New Roman" panose="02020603050405020304" pitchFamily="18" charset="0"/>
                <a:ea typeface="Gluten"/>
                <a:cs typeface="Times New Roman" panose="02020603050405020304" pitchFamily="18" charset="0"/>
                <a:sym typeface="Gluten"/>
              </a:rPr>
              <a:t>WHAT IS INTERNATIONAL MOTHER LANGUAGE DAY?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93633" y="6173568"/>
            <a:ext cx="10768012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9006" lvl="1" indent="-429503" algn="l">
              <a:lnSpc>
                <a:spcPts val="3938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Times New Roman" panose="02020603050405020304" pitchFamily="18" charset="0"/>
                <a:ea typeface="Gluten"/>
                <a:cs typeface="Times New Roman" panose="02020603050405020304" pitchFamily="18" charset="0"/>
                <a:sym typeface="Gluten"/>
              </a:rPr>
              <a:t>HISTORICAL BACKGROUND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105803" y="1835280"/>
            <a:ext cx="6025438" cy="1301121"/>
            <a:chOff x="0" y="0"/>
            <a:chExt cx="8033918" cy="1734828"/>
          </a:xfrm>
        </p:grpSpPr>
        <p:grpSp>
          <p:nvGrpSpPr>
            <p:cNvPr id="12" name="Group 12"/>
            <p:cNvGrpSpPr/>
            <p:nvPr/>
          </p:nvGrpSpPr>
          <p:grpSpPr>
            <a:xfrm>
              <a:off x="173490" y="214775"/>
              <a:ext cx="7860428" cy="1520053"/>
              <a:chOff x="0" y="0"/>
              <a:chExt cx="958092" cy="18527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58092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958092" h="185276">
                    <a:moveTo>
                      <a:pt x="57782" y="0"/>
                    </a:moveTo>
                    <a:lnTo>
                      <a:pt x="900310" y="0"/>
                    </a:lnTo>
                    <a:cubicBezTo>
                      <a:pt x="915635" y="0"/>
                      <a:pt x="930332" y="6088"/>
                      <a:pt x="941168" y="16924"/>
                    </a:cubicBezTo>
                    <a:cubicBezTo>
                      <a:pt x="952004" y="27760"/>
                      <a:pt x="958092" y="42457"/>
                      <a:pt x="958092" y="57782"/>
                    </a:cubicBezTo>
                    <a:lnTo>
                      <a:pt x="958092" y="127494"/>
                    </a:lnTo>
                    <a:cubicBezTo>
                      <a:pt x="958092" y="142819"/>
                      <a:pt x="952004" y="157516"/>
                      <a:pt x="941168" y="168352"/>
                    </a:cubicBezTo>
                    <a:cubicBezTo>
                      <a:pt x="930332" y="179189"/>
                      <a:pt x="915635" y="185276"/>
                      <a:pt x="900310" y="185276"/>
                    </a:cubicBezTo>
                    <a:lnTo>
                      <a:pt x="57782" y="185276"/>
                    </a:lnTo>
                    <a:cubicBezTo>
                      <a:pt x="42457" y="185276"/>
                      <a:pt x="27760" y="179189"/>
                      <a:pt x="16924" y="168352"/>
                    </a:cubicBezTo>
                    <a:cubicBezTo>
                      <a:pt x="6088" y="157516"/>
                      <a:pt x="0" y="142819"/>
                      <a:pt x="0" y="127494"/>
                    </a:cubicBezTo>
                    <a:lnTo>
                      <a:pt x="0" y="57782"/>
                    </a:lnTo>
                    <a:cubicBezTo>
                      <a:pt x="0" y="42457"/>
                      <a:pt x="6088" y="27760"/>
                      <a:pt x="16924" y="16924"/>
                    </a:cubicBezTo>
                    <a:cubicBezTo>
                      <a:pt x="27760" y="6088"/>
                      <a:pt x="42457" y="0"/>
                      <a:pt x="577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28575"/>
                <a:ext cx="958092" cy="156701"/>
              </a:xfrm>
              <a:prstGeom prst="rect">
                <a:avLst/>
              </a:prstGeom>
            </p:spPr>
            <p:txBody>
              <a:bodyPr lIns="52710" tIns="52710" rIns="52710" bIns="52710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7860428" cy="1520053"/>
              <a:chOff x="0" y="0"/>
              <a:chExt cx="958092" cy="18527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58092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958092" h="185276">
                    <a:moveTo>
                      <a:pt x="57782" y="0"/>
                    </a:moveTo>
                    <a:lnTo>
                      <a:pt x="900310" y="0"/>
                    </a:lnTo>
                    <a:cubicBezTo>
                      <a:pt x="915635" y="0"/>
                      <a:pt x="930332" y="6088"/>
                      <a:pt x="941168" y="16924"/>
                    </a:cubicBezTo>
                    <a:cubicBezTo>
                      <a:pt x="952004" y="27760"/>
                      <a:pt x="958092" y="42457"/>
                      <a:pt x="958092" y="57782"/>
                    </a:cubicBezTo>
                    <a:lnTo>
                      <a:pt x="958092" y="127494"/>
                    </a:lnTo>
                    <a:cubicBezTo>
                      <a:pt x="958092" y="142819"/>
                      <a:pt x="952004" y="157516"/>
                      <a:pt x="941168" y="168352"/>
                    </a:cubicBezTo>
                    <a:cubicBezTo>
                      <a:pt x="930332" y="179189"/>
                      <a:pt x="915635" y="185276"/>
                      <a:pt x="900310" y="185276"/>
                    </a:cubicBezTo>
                    <a:lnTo>
                      <a:pt x="57782" y="185276"/>
                    </a:lnTo>
                    <a:cubicBezTo>
                      <a:pt x="42457" y="185276"/>
                      <a:pt x="27760" y="179189"/>
                      <a:pt x="16924" y="168352"/>
                    </a:cubicBezTo>
                    <a:cubicBezTo>
                      <a:pt x="6088" y="157516"/>
                      <a:pt x="0" y="142819"/>
                      <a:pt x="0" y="127494"/>
                    </a:cubicBezTo>
                    <a:lnTo>
                      <a:pt x="0" y="57782"/>
                    </a:lnTo>
                    <a:cubicBezTo>
                      <a:pt x="0" y="42457"/>
                      <a:pt x="6088" y="27760"/>
                      <a:pt x="16924" y="16924"/>
                    </a:cubicBezTo>
                    <a:cubicBezTo>
                      <a:pt x="27760" y="6088"/>
                      <a:pt x="42457" y="0"/>
                      <a:pt x="57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28575"/>
                <a:ext cx="958092" cy="156701"/>
              </a:xfrm>
              <a:prstGeom prst="rect">
                <a:avLst/>
              </a:prstGeom>
            </p:spPr>
            <p:txBody>
              <a:bodyPr lIns="52710" tIns="52710" rIns="52710" bIns="52710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67613" y="347257"/>
              <a:ext cx="6722211" cy="1017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67"/>
                </a:lnSpc>
                <a:spcBef>
                  <a:spcPct val="0"/>
                </a:spcBef>
              </a:pPr>
              <a:r>
                <a:rPr lang="en-US" sz="5222" b="1" dirty="0">
                  <a:solidFill>
                    <a:srgbClr val="000000"/>
                  </a:solidFill>
                  <a:latin typeface="Times New Roman" panose="02020603050405020304" pitchFamily="18" charset="0"/>
                  <a:ea typeface="Gluten Bold"/>
                  <a:cs typeface="Times New Roman" panose="02020603050405020304" pitchFamily="18" charset="0"/>
                  <a:sym typeface="Gluten Bold"/>
                </a:rPr>
                <a:t>CONTENTS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AF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87612" y="3567881"/>
            <a:ext cx="14601402" cy="4008111"/>
            <a:chOff x="0" y="0"/>
            <a:chExt cx="2751319" cy="7552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51319" cy="755242"/>
            </a:xfrm>
            <a:custGeom>
              <a:avLst/>
              <a:gdLst/>
              <a:ahLst/>
              <a:cxnLst/>
              <a:rect l="l" t="t" r="r" b="b"/>
              <a:pathLst>
                <a:path w="2751319" h="755242">
                  <a:moveTo>
                    <a:pt x="23330" y="0"/>
                  </a:moveTo>
                  <a:lnTo>
                    <a:pt x="2727989" y="0"/>
                  </a:lnTo>
                  <a:cubicBezTo>
                    <a:pt x="2734177" y="0"/>
                    <a:pt x="2740111" y="2458"/>
                    <a:pt x="2744486" y="6833"/>
                  </a:cubicBezTo>
                  <a:cubicBezTo>
                    <a:pt x="2748861" y="11208"/>
                    <a:pt x="2751319" y="17142"/>
                    <a:pt x="2751319" y="23330"/>
                  </a:cubicBezTo>
                  <a:lnTo>
                    <a:pt x="2751319" y="731912"/>
                  </a:lnTo>
                  <a:cubicBezTo>
                    <a:pt x="2751319" y="738100"/>
                    <a:pt x="2748861" y="744034"/>
                    <a:pt x="2744486" y="748409"/>
                  </a:cubicBezTo>
                  <a:cubicBezTo>
                    <a:pt x="2740111" y="752784"/>
                    <a:pt x="2734177" y="755242"/>
                    <a:pt x="2727989" y="755242"/>
                  </a:cubicBezTo>
                  <a:lnTo>
                    <a:pt x="23330" y="755242"/>
                  </a:lnTo>
                  <a:cubicBezTo>
                    <a:pt x="17142" y="755242"/>
                    <a:pt x="11208" y="752784"/>
                    <a:pt x="6833" y="748409"/>
                  </a:cubicBezTo>
                  <a:cubicBezTo>
                    <a:pt x="2458" y="744034"/>
                    <a:pt x="0" y="738100"/>
                    <a:pt x="0" y="731912"/>
                  </a:cubicBezTo>
                  <a:lnTo>
                    <a:pt x="0" y="23330"/>
                  </a:lnTo>
                  <a:cubicBezTo>
                    <a:pt x="0" y="17142"/>
                    <a:pt x="2458" y="11208"/>
                    <a:pt x="6833" y="6833"/>
                  </a:cubicBezTo>
                  <a:cubicBezTo>
                    <a:pt x="11208" y="2458"/>
                    <a:pt x="17142" y="0"/>
                    <a:pt x="2333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2751319" cy="726667"/>
            </a:xfrm>
            <a:prstGeom prst="rect">
              <a:avLst/>
            </a:prstGeom>
          </p:spPr>
          <p:txBody>
            <a:bodyPr lIns="45851" tIns="45851" rIns="45851" bIns="45851" rtlCol="0" anchor="ctr"/>
            <a:lstStyle/>
            <a:p>
              <a:pPr marL="0" lvl="0" indent="0" algn="ctr">
                <a:lnSpc>
                  <a:spcPts val="154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35212" y="3415481"/>
            <a:ext cx="14601402" cy="4008111"/>
            <a:chOff x="0" y="0"/>
            <a:chExt cx="2751319" cy="7552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51319" cy="755242"/>
            </a:xfrm>
            <a:custGeom>
              <a:avLst/>
              <a:gdLst/>
              <a:ahLst/>
              <a:cxnLst/>
              <a:rect l="l" t="t" r="r" b="b"/>
              <a:pathLst>
                <a:path w="2751319" h="755242">
                  <a:moveTo>
                    <a:pt x="23330" y="0"/>
                  </a:moveTo>
                  <a:lnTo>
                    <a:pt x="2727989" y="0"/>
                  </a:lnTo>
                  <a:cubicBezTo>
                    <a:pt x="2734177" y="0"/>
                    <a:pt x="2740111" y="2458"/>
                    <a:pt x="2744486" y="6833"/>
                  </a:cubicBezTo>
                  <a:cubicBezTo>
                    <a:pt x="2748861" y="11208"/>
                    <a:pt x="2751319" y="17142"/>
                    <a:pt x="2751319" y="23330"/>
                  </a:cubicBezTo>
                  <a:lnTo>
                    <a:pt x="2751319" y="731912"/>
                  </a:lnTo>
                  <a:cubicBezTo>
                    <a:pt x="2751319" y="738100"/>
                    <a:pt x="2748861" y="744034"/>
                    <a:pt x="2744486" y="748409"/>
                  </a:cubicBezTo>
                  <a:cubicBezTo>
                    <a:pt x="2740111" y="752784"/>
                    <a:pt x="2734177" y="755242"/>
                    <a:pt x="2727989" y="755242"/>
                  </a:cubicBezTo>
                  <a:lnTo>
                    <a:pt x="23330" y="755242"/>
                  </a:lnTo>
                  <a:cubicBezTo>
                    <a:pt x="17142" y="755242"/>
                    <a:pt x="11208" y="752784"/>
                    <a:pt x="6833" y="748409"/>
                  </a:cubicBezTo>
                  <a:cubicBezTo>
                    <a:pt x="2458" y="744034"/>
                    <a:pt x="0" y="738100"/>
                    <a:pt x="0" y="731912"/>
                  </a:cubicBezTo>
                  <a:lnTo>
                    <a:pt x="0" y="23330"/>
                  </a:lnTo>
                  <a:cubicBezTo>
                    <a:pt x="0" y="17142"/>
                    <a:pt x="2458" y="11208"/>
                    <a:pt x="6833" y="6833"/>
                  </a:cubicBezTo>
                  <a:cubicBezTo>
                    <a:pt x="11208" y="2458"/>
                    <a:pt x="17142" y="0"/>
                    <a:pt x="233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2751319" cy="726667"/>
            </a:xfrm>
            <a:prstGeom prst="rect">
              <a:avLst/>
            </a:prstGeom>
          </p:spPr>
          <p:txBody>
            <a:bodyPr lIns="45851" tIns="45851" rIns="45851" bIns="45851" rtlCol="0" anchor="ctr"/>
            <a:lstStyle/>
            <a:p>
              <a:pPr marL="0" lvl="0" indent="0" algn="ctr">
                <a:lnSpc>
                  <a:spcPts val="154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00175" y="2146122"/>
            <a:ext cx="7743825" cy="1642377"/>
            <a:chOff x="0" y="0"/>
            <a:chExt cx="10325100" cy="2189836"/>
          </a:xfrm>
        </p:grpSpPr>
        <p:grpSp>
          <p:nvGrpSpPr>
            <p:cNvPr id="10" name="Group 10"/>
            <p:cNvGrpSpPr/>
            <p:nvPr/>
          </p:nvGrpSpPr>
          <p:grpSpPr>
            <a:xfrm>
              <a:off x="116881" y="116881"/>
              <a:ext cx="10208219" cy="2072955"/>
              <a:chOff x="0" y="0"/>
              <a:chExt cx="2785098" cy="56556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38357" y="0"/>
                    </a:moveTo>
                    <a:lnTo>
                      <a:pt x="2746741" y="0"/>
                    </a:lnTo>
                    <a:cubicBezTo>
                      <a:pt x="2756914" y="0"/>
                      <a:pt x="2766670" y="4041"/>
                      <a:pt x="2773863" y="11234"/>
                    </a:cubicBezTo>
                    <a:cubicBezTo>
                      <a:pt x="2781056" y="18428"/>
                      <a:pt x="2785098" y="28184"/>
                      <a:pt x="2785098" y="38357"/>
                    </a:cubicBezTo>
                    <a:lnTo>
                      <a:pt x="2785098" y="527205"/>
                    </a:lnTo>
                    <a:cubicBezTo>
                      <a:pt x="2785098" y="548389"/>
                      <a:pt x="2767925" y="565562"/>
                      <a:pt x="2746741" y="565562"/>
                    </a:cubicBezTo>
                    <a:lnTo>
                      <a:pt x="38357" y="565562"/>
                    </a:lnTo>
                    <a:cubicBezTo>
                      <a:pt x="28184" y="565562"/>
                      <a:pt x="18428" y="561521"/>
                      <a:pt x="11234" y="554328"/>
                    </a:cubicBezTo>
                    <a:cubicBezTo>
                      <a:pt x="4041" y="547134"/>
                      <a:pt x="0" y="537378"/>
                      <a:pt x="0" y="527205"/>
                    </a:cubicBezTo>
                    <a:lnTo>
                      <a:pt x="0" y="38357"/>
                    </a:lnTo>
                    <a:cubicBezTo>
                      <a:pt x="0" y="28184"/>
                      <a:pt x="4041" y="18428"/>
                      <a:pt x="11234" y="11234"/>
                    </a:cubicBezTo>
                    <a:cubicBezTo>
                      <a:pt x="18428" y="4041"/>
                      <a:pt x="28184" y="0"/>
                      <a:pt x="383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27549" tIns="27549" rIns="27549" bIns="27549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10208219" cy="2072955"/>
              <a:chOff x="0" y="0"/>
              <a:chExt cx="2785098" cy="56556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38357" y="0"/>
                    </a:moveTo>
                    <a:lnTo>
                      <a:pt x="2746741" y="0"/>
                    </a:lnTo>
                    <a:cubicBezTo>
                      <a:pt x="2756914" y="0"/>
                      <a:pt x="2766670" y="4041"/>
                      <a:pt x="2773863" y="11234"/>
                    </a:cubicBezTo>
                    <a:cubicBezTo>
                      <a:pt x="2781056" y="18428"/>
                      <a:pt x="2785098" y="28184"/>
                      <a:pt x="2785098" y="38357"/>
                    </a:cubicBezTo>
                    <a:lnTo>
                      <a:pt x="2785098" y="527205"/>
                    </a:lnTo>
                    <a:cubicBezTo>
                      <a:pt x="2785098" y="548389"/>
                      <a:pt x="2767925" y="565562"/>
                      <a:pt x="2746741" y="565562"/>
                    </a:cubicBezTo>
                    <a:lnTo>
                      <a:pt x="38357" y="565562"/>
                    </a:lnTo>
                    <a:cubicBezTo>
                      <a:pt x="28184" y="565562"/>
                      <a:pt x="18428" y="561521"/>
                      <a:pt x="11234" y="554328"/>
                    </a:cubicBezTo>
                    <a:cubicBezTo>
                      <a:pt x="4041" y="547134"/>
                      <a:pt x="0" y="537378"/>
                      <a:pt x="0" y="527205"/>
                    </a:cubicBezTo>
                    <a:lnTo>
                      <a:pt x="0" y="38357"/>
                    </a:lnTo>
                    <a:cubicBezTo>
                      <a:pt x="0" y="28184"/>
                      <a:pt x="4041" y="18428"/>
                      <a:pt x="11234" y="11234"/>
                    </a:cubicBezTo>
                    <a:cubicBezTo>
                      <a:pt x="18428" y="4041"/>
                      <a:pt x="28184" y="0"/>
                      <a:pt x="38357" y="0"/>
                    </a:cubicBezTo>
                    <a:close/>
                  </a:path>
                </a:pathLst>
              </a:custGeom>
              <a:solidFill>
                <a:srgbClr val="4F279D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27549" tIns="27549" rIns="27549" bIns="27549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32140" y="456582"/>
              <a:ext cx="8943939" cy="12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1"/>
                </a:lnSpc>
              </a:pPr>
              <a:r>
                <a:rPr lang="en-US" sz="3496" b="1" dirty="0">
                  <a:solidFill>
                    <a:srgbClr val="FFFFFF"/>
                  </a:solidFill>
                  <a:latin typeface="Times New Roman" panose="02020603050405020304" pitchFamily="18" charset="0"/>
                  <a:ea typeface="Gluten Bold"/>
                  <a:cs typeface="Times New Roman" panose="02020603050405020304" pitchFamily="18" charset="0"/>
                  <a:sym typeface="Gluten Bold"/>
                </a:rPr>
                <a:t>WHAT IS INTERNATIONAL MOTHER LANGUAGE DAY?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29520" y="4565196"/>
            <a:ext cx="13419729" cy="2134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8242" lvl="1" indent="-319121" algn="l">
              <a:lnSpc>
                <a:spcPts val="4138"/>
              </a:lnSpc>
              <a:spcBef>
                <a:spcPct val="0"/>
              </a:spcBef>
              <a:buFont typeface="Arial"/>
              <a:buChar char="•"/>
            </a:pPr>
            <a:r>
              <a:rPr lang="en-US" sz="29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Mother Language Day is observed globally on </a:t>
            </a:r>
            <a:r>
              <a:rPr lang="en-US" sz="295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February 21st</a:t>
            </a:r>
            <a:r>
              <a:rPr lang="en-US" sz="29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year.</a:t>
            </a:r>
          </a:p>
          <a:p>
            <a:pPr marL="638242" lvl="1" indent="-319121" algn="l">
              <a:lnSpc>
                <a:spcPts val="4138"/>
              </a:lnSpc>
              <a:buFont typeface="Arial"/>
              <a:buChar char="•"/>
            </a:pPr>
            <a:r>
              <a:rPr lang="en-US" sz="29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celebrates </a:t>
            </a:r>
            <a:r>
              <a:rPr lang="en-US" sz="295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linguistic diversity</a:t>
            </a:r>
            <a:r>
              <a:rPr lang="en-US" sz="29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promotes awareness of the </a:t>
            </a:r>
            <a:r>
              <a:rPr lang="en-US" sz="295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importance of mother languages</a:t>
            </a:r>
            <a:r>
              <a:rPr lang="en-US" sz="29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355872" y="1106720"/>
            <a:ext cx="7576255" cy="1606837"/>
            <a:chOff x="0" y="0"/>
            <a:chExt cx="10101674" cy="2142450"/>
          </a:xfrm>
        </p:grpSpPr>
        <p:grpSp>
          <p:nvGrpSpPr>
            <p:cNvPr id="4" name="Group 4"/>
            <p:cNvGrpSpPr/>
            <p:nvPr/>
          </p:nvGrpSpPr>
          <p:grpSpPr>
            <a:xfrm>
              <a:off x="114352" y="114352"/>
              <a:ext cx="9987322" cy="2028098"/>
              <a:chOff x="0" y="0"/>
              <a:chExt cx="2785098" cy="56556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987322" cy="2028098"/>
              <a:chOff x="0" y="0"/>
              <a:chExt cx="2785098" cy="56556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618461" y="734023"/>
              <a:ext cx="8750401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6"/>
                </a:lnSpc>
              </a:pPr>
              <a:r>
                <a:rPr lang="en-US" sz="342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Gluten Bold"/>
                  <a:cs typeface="Times New Roman" panose="02020603050405020304" pitchFamily="18" charset="0"/>
                  <a:sym typeface="Gluten Bold"/>
                </a:rPr>
                <a:t>HISTORICAL BACKGROUND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25945" y="3802026"/>
            <a:ext cx="14467250" cy="471851"/>
            <a:chOff x="0" y="0"/>
            <a:chExt cx="19289666" cy="629134"/>
          </a:xfrm>
        </p:grpSpPr>
        <p:sp>
          <p:nvSpPr>
            <p:cNvPr id="12" name="AutoShape 12"/>
            <p:cNvSpPr/>
            <p:nvPr/>
          </p:nvSpPr>
          <p:spPr>
            <a:xfrm>
              <a:off x="0" y="286289"/>
              <a:ext cx="19289666" cy="0"/>
            </a:xfrm>
            <a:prstGeom prst="line">
              <a:avLst/>
            </a:prstGeom>
            <a:ln w="1270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376801" y="0"/>
              <a:ext cx="629134" cy="62913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4839394" y="0"/>
              <a:ext cx="629134" cy="62913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9301987" y="0"/>
              <a:ext cx="629134" cy="62913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3764580" y="0"/>
              <a:ext cx="629134" cy="629134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8227173" y="0"/>
              <a:ext cx="629134" cy="629134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</p:grpSp>
      <p:sp>
        <p:nvSpPr>
          <p:cNvPr id="28" name="AutoShape 28"/>
          <p:cNvSpPr/>
          <p:nvPr/>
        </p:nvSpPr>
        <p:spPr>
          <a:xfrm>
            <a:off x="1910375" y="3923461"/>
            <a:ext cx="14467250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9"/>
          <p:cNvGrpSpPr/>
          <p:nvPr/>
        </p:nvGrpSpPr>
        <p:grpSpPr>
          <a:xfrm>
            <a:off x="2214185" y="3687535"/>
            <a:ext cx="471851" cy="47185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561130" y="3687535"/>
            <a:ext cx="471851" cy="4718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908075" y="3687535"/>
            <a:ext cx="471851" cy="47185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255019" y="3687535"/>
            <a:ext cx="471851" cy="47185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5601964" y="3687535"/>
            <a:ext cx="471851" cy="47185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sp>
        <p:nvSpPr>
          <p:cNvPr id="44" name="Freeform 44"/>
          <p:cNvSpPr/>
          <p:nvPr/>
        </p:nvSpPr>
        <p:spPr>
          <a:xfrm rot="-2485003" flipH="1">
            <a:off x="2025700" y="5550379"/>
            <a:ext cx="812969" cy="869908"/>
          </a:xfrm>
          <a:custGeom>
            <a:avLst/>
            <a:gdLst/>
            <a:ahLst/>
            <a:cxnLst/>
            <a:rect l="l" t="t" r="r" b="b"/>
            <a:pathLst>
              <a:path w="812969" h="869908">
                <a:moveTo>
                  <a:pt x="812969" y="0"/>
                </a:moveTo>
                <a:lnTo>
                  <a:pt x="0" y="0"/>
                </a:lnTo>
                <a:lnTo>
                  <a:pt x="0" y="869908"/>
                </a:lnTo>
                <a:lnTo>
                  <a:pt x="812969" y="869908"/>
                </a:lnTo>
                <a:lnTo>
                  <a:pt x="8129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5" name="Group 45"/>
          <p:cNvGrpSpPr/>
          <p:nvPr/>
        </p:nvGrpSpPr>
        <p:grpSpPr>
          <a:xfrm>
            <a:off x="1492470" y="4391743"/>
            <a:ext cx="1915281" cy="882804"/>
            <a:chOff x="0" y="0"/>
            <a:chExt cx="2553707" cy="1177072"/>
          </a:xfrm>
        </p:grpSpPr>
        <p:grpSp>
          <p:nvGrpSpPr>
            <p:cNvPr id="46" name="Group 46"/>
            <p:cNvGrpSpPr/>
            <p:nvPr/>
          </p:nvGrpSpPr>
          <p:grpSpPr>
            <a:xfrm>
              <a:off x="55147" y="145724"/>
              <a:ext cx="2498561" cy="1031349"/>
              <a:chOff x="0" y="0"/>
              <a:chExt cx="448853" cy="185276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0" y="0"/>
              <a:ext cx="2498561" cy="1031349"/>
              <a:chOff x="0" y="0"/>
              <a:chExt cx="448853" cy="185276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180425" y="232550"/>
              <a:ext cx="2136761" cy="72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52"/>
                </a:lnSpc>
                <a:spcBef>
                  <a:spcPct val="0"/>
                </a:spcBef>
              </a:pPr>
              <a:r>
                <a:rPr lang="en-US" sz="3543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1947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81025" y="4457015"/>
            <a:ext cx="1632061" cy="752261"/>
            <a:chOff x="0" y="0"/>
            <a:chExt cx="2176082" cy="1003015"/>
          </a:xfrm>
        </p:grpSpPr>
        <p:grpSp>
          <p:nvGrpSpPr>
            <p:cNvPr id="54" name="Group 54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Box 59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60" name="TextBox 60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1948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8327969" y="4457015"/>
            <a:ext cx="1632061" cy="752261"/>
            <a:chOff x="0" y="0"/>
            <a:chExt cx="2176082" cy="1003015"/>
          </a:xfrm>
        </p:grpSpPr>
        <p:grpSp>
          <p:nvGrpSpPr>
            <p:cNvPr id="62" name="Group 62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Box 64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Box 67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68" name="TextBox 68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1952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1674914" y="4457015"/>
            <a:ext cx="1632061" cy="752261"/>
            <a:chOff x="0" y="0"/>
            <a:chExt cx="2176082" cy="1003015"/>
          </a:xfrm>
        </p:grpSpPr>
        <p:grpSp>
          <p:nvGrpSpPr>
            <p:cNvPr id="70" name="Group 70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Box 72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76" name="TextBox 76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1956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5021859" y="4457015"/>
            <a:ext cx="1632061" cy="752261"/>
            <a:chOff x="0" y="0"/>
            <a:chExt cx="2176082" cy="1003015"/>
          </a:xfrm>
        </p:grpSpPr>
        <p:grpSp>
          <p:nvGrpSpPr>
            <p:cNvPr id="78" name="Group 78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Box 83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84" name="TextBox 84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1999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1669324" y="6875690"/>
            <a:ext cx="12408920" cy="1937561"/>
            <a:chOff x="0" y="0"/>
            <a:chExt cx="16545227" cy="2583415"/>
          </a:xfrm>
        </p:grpSpPr>
        <p:grpSp>
          <p:nvGrpSpPr>
            <p:cNvPr id="87" name="Group 87"/>
            <p:cNvGrpSpPr/>
            <p:nvPr/>
          </p:nvGrpSpPr>
          <p:grpSpPr>
            <a:xfrm>
              <a:off x="139700" y="139700"/>
              <a:ext cx="16405527" cy="2443715"/>
              <a:chOff x="0" y="0"/>
              <a:chExt cx="2318451" cy="345349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2318451" cy="345349"/>
              </a:xfrm>
              <a:custGeom>
                <a:avLst/>
                <a:gdLst/>
                <a:ahLst/>
                <a:cxnLst/>
                <a:rect l="l" t="t" r="r" b="b"/>
                <a:pathLst>
                  <a:path w="2318451" h="345349">
                    <a:moveTo>
                      <a:pt x="27685" y="0"/>
                    </a:moveTo>
                    <a:lnTo>
                      <a:pt x="2290765" y="0"/>
                    </a:lnTo>
                    <a:cubicBezTo>
                      <a:pt x="2306055" y="0"/>
                      <a:pt x="2318451" y="12395"/>
                      <a:pt x="2318451" y="27685"/>
                    </a:cubicBezTo>
                    <a:lnTo>
                      <a:pt x="2318451" y="317664"/>
                    </a:lnTo>
                    <a:cubicBezTo>
                      <a:pt x="2318451" y="325006"/>
                      <a:pt x="2315534" y="332048"/>
                      <a:pt x="2310342" y="337240"/>
                    </a:cubicBezTo>
                    <a:cubicBezTo>
                      <a:pt x="2305150" y="342432"/>
                      <a:pt x="2298108" y="345349"/>
                      <a:pt x="2290765" y="345349"/>
                    </a:cubicBezTo>
                    <a:lnTo>
                      <a:pt x="27685" y="345349"/>
                    </a:lnTo>
                    <a:cubicBezTo>
                      <a:pt x="12395" y="345349"/>
                      <a:pt x="0" y="332954"/>
                      <a:pt x="0" y="317664"/>
                    </a:cubicBezTo>
                    <a:lnTo>
                      <a:pt x="0" y="27685"/>
                    </a:lnTo>
                    <a:cubicBezTo>
                      <a:pt x="0" y="12395"/>
                      <a:pt x="12395" y="0"/>
                      <a:pt x="276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0" y="28575"/>
                <a:ext cx="2318451" cy="316774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0" y="0"/>
              <a:ext cx="16405527" cy="2443715"/>
              <a:chOff x="0" y="0"/>
              <a:chExt cx="2318451" cy="345349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2318451" cy="345349"/>
              </a:xfrm>
              <a:custGeom>
                <a:avLst/>
                <a:gdLst/>
                <a:ahLst/>
                <a:cxnLst/>
                <a:rect l="l" t="t" r="r" b="b"/>
                <a:pathLst>
                  <a:path w="2318451" h="345349">
                    <a:moveTo>
                      <a:pt x="27685" y="0"/>
                    </a:moveTo>
                    <a:lnTo>
                      <a:pt x="2290765" y="0"/>
                    </a:lnTo>
                    <a:cubicBezTo>
                      <a:pt x="2306055" y="0"/>
                      <a:pt x="2318451" y="12395"/>
                      <a:pt x="2318451" y="27685"/>
                    </a:cubicBezTo>
                    <a:lnTo>
                      <a:pt x="2318451" y="317664"/>
                    </a:lnTo>
                    <a:cubicBezTo>
                      <a:pt x="2318451" y="325006"/>
                      <a:pt x="2315534" y="332048"/>
                      <a:pt x="2310342" y="337240"/>
                    </a:cubicBezTo>
                    <a:cubicBezTo>
                      <a:pt x="2305150" y="342432"/>
                      <a:pt x="2298108" y="345349"/>
                      <a:pt x="2290765" y="345349"/>
                    </a:cubicBezTo>
                    <a:lnTo>
                      <a:pt x="27685" y="345349"/>
                    </a:lnTo>
                    <a:cubicBezTo>
                      <a:pt x="12395" y="345349"/>
                      <a:pt x="0" y="332954"/>
                      <a:pt x="0" y="317664"/>
                    </a:cubicBezTo>
                    <a:lnTo>
                      <a:pt x="0" y="27685"/>
                    </a:lnTo>
                    <a:cubicBezTo>
                      <a:pt x="0" y="12395"/>
                      <a:pt x="12395" y="0"/>
                      <a:pt x="276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0" y="28575"/>
                <a:ext cx="2318451" cy="316774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336513" lvl="1" indent="-168256" algn="l">
                  <a:lnSpc>
                    <a:spcPts val="1543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93" name="TextBox 93"/>
            <p:cNvSpPr txBox="1"/>
            <p:nvPr/>
          </p:nvSpPr>
          <p:spPr>
            <a:xfrm>
              <a:off x="554811" y="459116"/>
              <a:ext cx="15295905" cy="1411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8"/>
                </a:lnSpc>
              </a:pPr>
              <a:r>
                <a:rPr lang="en-US" sz="2956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Bangladesh</a:t>
              </a: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(then East Pakistan) became part of the newly formed state of Pakistan after the partition of India.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025945" y="3802026"/>
            <a:ext cx="14467250" cy="471851"/>
            <a:chOff x="0" y="0"/>
            <a:chExt cx="19289666" cy="629134"/>
          </a:xfrm>
        </p:grpSpPr>
        <p:sp>
          <p:nvSpPr>
            <p:cNvPr id="5" name="AutoShape 5"/>
            <p:cNvSpPr/>
            <p:nvPr/>
          </p:nvSpPr>
          <p:spPr>
            <a:xfrm>
              <a:off x="0" y="286289"/>
              <a:ext cx="19289666" cy="0"/>
            </a:xfrm>
            <a:prstGeom prst="line">
              <a:avLst/>
            </a:prstGeom>
            <a:ln w="1270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376801" y="0"/>
              <a:ext cx="629134" cy="62913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839394" y="0"/>
              <a:ext cx="629134" cy="62913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9301987" y="0"/>
              <a:ext cx="629134" cy="62913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764580" y="0"/>
              <a:ext cx="629134" cy="62913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8227173" y="0"/>
              <a:ext cx="629134" cy="62913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</p:grpSp>
      <p:sp>
        <p:nvSpPr>
          <p:cNvPr id="21" name="AutoShape 21"/>
          <p:cNvSpPr/>
          <p:nvPr/>
        </p:nvSpPr>
        <p:spPr>
          <a:xfrm>
            <a:off x="1910375" y="3923461"/>
            <a:ext cx="14467250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2214185" y="3687535"/>
            <a:ext cx="471851" cy="47185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561130" y="3687535"/>
            <a:ext cx="471851" cy="47185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908075" y="3687535"/>
            <a:ext cx="471851" cy="47185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255019" y="3687535"/>
            <a:ext cx="471851" cy="47185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5601964" y="3687535"/>
            <a:ext cx="471851" cy="47185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-2485003" flipH="1">
            <a:off x="5408193" y="5607529"/>
            <a:ext cx="812969" cy="869908"/>
          </a:xfrm>
          <a:custGeom>
            <a:avLst/>
            <a:gdLst/>
            <a:ahLst/>
            <a:cxnLst/>
            <a:rect l="l" t="t" r="r" b="b"/>
            <a:pathLst>
              <a:path w="812969" h="869908">
                <a:moveTo>
                  <a:pt x="812969" y="0"/>
                </a:moveTo>
                <a:lnTo>
                  <a:pt x="0" y="0"/>
                </a:lnTo>
                <a:lnTo>
                  <a:pt x="0" y="869908"/>
                </a:lnTo>
                <a:lnTo>
                  <a:pt x="812969" y="869908"/>
                </a:lnTo>
                <a:lnTo>
                  <a:pt x="8129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8" name="Group 38"/>
          <p:cNvGrpSpPr/>
          <p:nvPr/>
        </p:nvGrpSpPr>
        <p:grpSpPr>
          <a:xfrm>
            <a:off x="4839415" y="4391743"/>
            <a:ext cx="1915281" cy="882804"/>
            <a:chOff x="0" y="0"/>
            <a:chExt cx="2553707" cy="1177072"/>
          </a:xfrm>
        </p:grpSpPr>
        <p:grpSp>
          <p:nvGrpSpPr>
            <p:cNvPr id="39" name="Group 39"/>
            <p:cNvGrpSpPr/>
            <p:nvPr/>
          </p:nvGrpSpPr>
          <p:grpSpPr>
            <a:xfrm>
              <a:off x="55147" y="145724"/>
              <a:ext cx="2498561" cy="1031349"/>
              <a:chOff x="0" y="0"/>
              <a:chExt cx="448853" cy="185276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0" y="0"/>
              <a:ext cx="2498561" cy="1031349"/>
              <a:chOff x="0" y="0"/>
              <a:chExt cx="448853" cy="185276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80425" y="232550"/>
              <a:ext cx="2136761" cy="72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52"/>
                </a:lnSpc>
                <a:spcBef>
                  <a:spcPct val="0"/>
                </a:spcBef>
              </a:pPr>
              <a:r>
                <a:rPr lang="en-US" sz="3543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1948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8327969" y="4457015"/>
            <a:ext cx="1632061" cy="752261"/>
            <a:chOff x="0" y="0"/>
            <a:chExt cx="2176082" cy="1003015"/>
          </a:xfrm>
        </p:grpSpPr>
        <p:grpSp>
          <p:nvGrpSpPr>
            <p:cNvPr id="47" name="Group 47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1952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1674914" y="4457015"/>
            <a:ext cx="1632061" cy="752261"/>
            <a:chOff x="0" y="0"/>
            <a:chExt cx="2176082" cy="1003015"/>
          </a:xfrm>
        </p:grpSpPr>
        <p:grpSp>
          <p:nvGrpSpPr>
            <p:cNvPr id="55" name="Group 55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61" name="TextBox 61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1956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5021859" y="4457015"/>
            <a:ext cx="1632061" cy="752261"/>
            <a:chOff x="0" y="0"/>
            <a:chExt cx="2176082" cy="1003015"/>
          </a:xfrm>
        </p:grpSpPr>
        <p:grpSp>
          <p:nvGrpSpPr>
            <p:cNvPr id="63" name="Group 63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69" name="TextBox 69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1999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782066" y="6980465"/>
            <a:ext cx="13239792" cy="1832786"/>
            <a:chOff x="0" y="0"/>
            <a:chExt cx="2494753" cy="345349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2494753" cy="345349"/>
            </a:xfrm>
            <a:custGeom>
              <a:avLst/>
              <a:gdLst/>
              <a:ahLst/>
              <a:cxnLst/>
              <a:rect l="l" t="t" r="r" b="b"/>
              <a:pathLst>
                <a:path w="2494753" h="345349">
                  <a:moveTo>
                    <a:pt x="25729" y="0"/>
                  </a:moveTo>
                  <a:lnTo>
                    <a:pt x="2469024" y="0"/>
                  </a:lnTo>
                  <a:cubicBezTo>
                    <a:pt x="2483234" y="0"/>
                    <a:pt x="2494753" y="11519"/>
                    <a:pt x="2494753" y="25729"/>
                  </a:cubicBezTo>
                  <a:lnTo>
                    <a:pt x="2494753" y="319620"/>
                  </a:lnTo>
                  <a:cubicBezTo>
                    <a:pt x="2494753" y="326444"/>
                    <a:pt x="2492042" y="332988"/>
                    <a:pt x="2487217" y="337813"/>
                  </a:cubicBezTo>
                  <a:cubicBezTo>
                    <a:pt x="2482392" y="342638"/>
                    <a:pt x="2475848" y="345349"/>
                    <a:pt x="2469024" y="345349"/>
                  </a:cubicBezTo>
                  <a:lnTo>
                    <a:pt x="25729" y="345349"/>
                  </a:lnTo>
                  <a:cubicBezTo>
                    <a:pt x="11519" y="345349"/>
                    <a:pt x="0" y="333830"/>
                    <a:pt x="0" y="319620"/>
                  </a:cubicBezTo>
                  <a:lnTo>
                    <a:pt x="0" y="25729"/>
                  </a:lnTo>
                  <a:cubicBezTo>
                    <a:pt x="0" y="18905"/>
                    <a:pt x="2711" y="12361"/>
                    <a:pt x="7536" y="7536"/>
                  </a:cubicBezTo>
                  <a:cubicBezTo>
                    <a:pt x="12361" y="2711"/>
                    <a:pt x="18905" y="0"/>
                    <a:pt x="25729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28575"/>
              <a:ext cx="2494753" cy="316774"/>
            </a:xfrm>
            <a:prstGeom prst="rect">
              <a:avLst/>
            </a:prstGeom>
          </p:spPr>
          <p:txBody>
            <a:bodyPr lIns="45851" tIns="45851" rIns="45851" bIns="45851" rtlCol="0" anchor="ctr"/>
            <a:lstStyle/>
            <a:p>
              <a:pPr marL="0" lvl="0" indent="0" algn="ctr">
                <a:lnSpc>
                  <a:spcPts val="154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669324" y="6875690"/>
            <a:ext cx="13239792" cy="1832786"/>
            <a:chOff x="0" y="0"/>
            <a:chExt cx="17653057" cy="2443715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17653057" cy="2443715"/>
              <a:chOff x="0" y="0"/>
              <a:chExt cx="2494753" cy="345349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2494753" cy="345349"/>
              </a:xfrm>
              <a:custGeom>
                <a:avLst/>
                <a:gdLst/>
                <a:ahLst/>
                <a:cxnLst/>
                <a:rect l="l" t="t" r="r" b="b"/>
                <a:pathLst>
                  <a:path w="2494753" h="345349">
                    <a:moveTo>
                      <a:pt x="25729" y="0"/>
                    </a:moveTo>
                    <a:lnTo>
                      <a:pt x="2469024" y="0"/>
                    </a:lnTo>
                    <a:cubicBezTo>
                      <a:pt x="2483234" y="0"/>
                      <a:pt x="2494753" y="11519"/>
                      <a:pt x="2494753" y="25729"/>
                    </a:cubicBezTo>
                    <a:lnTo>
                      <a:pt x="2494753" y="319620"/>
                    </a:lnTo>
                    <a:cubicBezTo>
                      <a:pt x="2494753" y="326444"/>
                      <a:pt x="2492042" y="332988"/>
                      <a:pt x="2487217" y="337813"/>
                    </a:cubicBezTo>
                    <a:cubicBezTo>
                      <a:pt x="2482392" y="342638"/>
                      <a:pt x="2475848" y="345349"/>
                      <a:pt x="2469024" y="345349"/>
                    </a:cubicBezTo>
                    <a:lnTo>
                      <a:pt x="25729" y="345349"/>
                    </a:lnTo>
                    <a:cubicBezTo>
                      <a:pt x="11519" y="345349"/>
                      <a:pt x="0" y="333830"/>
                      <a:pt x="0" y="319620"/>
                    </a:cubicBezTo>
                    <a:lnTo>
                      <a:pt x="0" y="25729"/>
                    </a:lnTo>
                    <a:cubicBezTo>
                      <a:pt x="0" y="18905"/>
                      <a:pt x="2711" y="12361"/>
                      <a:pt x="7536" y="7536"/>
                    </a:cubicBezTo>
                    <a:cubicBezTo>
                      <a:pt x="12361" y="2711"/>
                      <a:pt x="18905" y="0"/>
                      <a:pt x="25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6"/>
              <p:cNvSpPr txBox="1"/>
              <p:nvPr/>
            </p:nvSpPr>
            <p:spPr>
              <a:xfrm>
                <a:off x="0" y="28575"/>
                <a:ext cx="2494753" cy="316774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336513" lvl="1" indent="-168256" algn="l">
                  <a:lnSpc>
                    <a:spcPts val="1543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77" name="TextBox 77"/>
            <p:cNvSpPr txBox="1"/>
            <p:nvPr/>
          </p:nvSpPr>
          <p:spPr>
            <a:xfrm>
              <a:off x="321402" y="459116"/>
              <a:ext cx="17010253" cy="1411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8"/>
                </a:lnSpc>
              </a:pP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Government of Pakistan declared </a:t>
              </a:r>
              <a:r>
                <a:rPr lang="en-US" sz="2956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Urdu</a:t>
              </a: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as the sole national language, disregarding the linguistic diversity of the region.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634080" y="4457015"/>
            <a:ext cx="1632061" cy="752261"/>
            <a:chOff x="0" y="0"/>
            <a:chExt cx="2176082" cy="1003015"/>
          </a:xfrm>
        </p:grpSpPr>
        <p:grpSp>
          <p:nvGrpSpPr>
            <p:cNvPr id="79" name="Group 79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Box 81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84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85" name="TextBox 85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1947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5355872" y="1106720"/>
            <a:ext cx="7576255" cy="1606837"/>
            <a:chOff x="0" y="0"/>
            <a:chExt cx="10101674" cy="2142450"/>
          </a:xfrm>
        </p:grpSpPr>
        <p:grpSp>
          <p:nvGrpSpPr>
            <p:cNvPr id="87" name="Group 87"/>
            <p:cNvGrpSpPr/>
            <p:nvPr/>
          </p:nvGrpSpPr>
          <p:grpSpPr>
            <a:xfrm>
              <a:off x="114352" y="114352"/>
              <a:ext cx="9987322" cy="2028098"/>
              <a:chOff x="0" y="0"/>
              <a:chExt cx="2785098" cy="565562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0" y="0"/>
              <a:ext cx="9987322" cy="2028098"/>
              <a:chOff x="0" y="0"/>
              <a:chExt cx="2785098" cy="565562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3" name="TextBox 93"/>
            <p:cNvSpPr txBox="1"/>
            <p:nvPr/>
          </p:nvSpPr>
          <p:spPr>
            <a:xfrm>
              <a:off x="618461" y="734023"/>
              <a:ext cx="8750401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6"/>
                </a:lnSpc>
              </a:pPr>
              <a:r>
                <a:rPr lang="en-US" sz="342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Gluten Bold"/>
                  <a:cs typeface="Times New Roman" panose="02020603050405020304" pitchFamily="18" charset="0"/>
                  <a:sym typeface="Gluten Bold"/>
                </a:rPr>
                <a:t>HISTORICAL BACKGROUND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25945" y="3802026"/>
            <a:ext cx="14467250" cy="471851"/>
            <a:chOff x="0" y="0"/>
            <a:chExt cx="19289666" cy="629134"/>
          </a:xfrm>
        </p:grpSpPr>
        <p:sp>
          <p:nvSpPr>
            <p:cNvPr id="3" name="AutoShape 3"/>
            <p:cNvSpPr/>
            <p:nvPr/>
          </p:nvSpPr>
          <p:spPr>
            <a:xfrm>
              <a:off x="0" y="286289"/>
              <a:ext cx="19289666" cy="0"/>
            </a:xfrm>
            <a:prstGeom prst="line">
              <a:avLst/>
            </a:prstGeom>
            <a:ln w="1270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801" y="0"/>
              <a:ext cx="629134" cy="629134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4839394" y="0"/>
              <a:ext cx="629134" cy="629134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9301987" y="0"/>
              <a:ext cx="629134" cy="629134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3764580" y="0"/>
              <a:ext cx="629134" cy="62913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8227173" y="0"/>
              <a:ext cx="629134" cy="62913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</p:grpSp>
      <p:sp>
        <p:nvSpPr>
          <p:cNvPr id="19" name="AutoShape 19"/>
          <p:cNvSpPr/>
          <p:nvPr/>
        </p:nvSpPr>
        <p:spPr>
          <a:xfrm>
            <a:off x="1910375" y="3923461"/>
            <a:ext cx="14467250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2214185" y="3687535"/>
            <a:ext cx="471851" cy="47185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561130" y="3687535"/>
            <a:ext cx="471851" cy="47185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08075" y="3687535"/>
            <a:ext cx="471851" cy="47185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255019" y="3687535"/>
            <a:ext cx="471851" cy="47185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601964" y="3687535"/>
            <a:ext cx="471851" cy="4718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rot="-2485003" flipH="1">
            <a:off x="8737516" y="5550379"/>
            <a:ext cx="812969" cy="869908"/>
          </a:xfrm>
          <a:custGeom>
            <a:avLst/>
            <a:gdLst/>
            <a:ahLst/>
            <a:cxnLst/>
            <a:rect l="l" t="t" r="r" b="b"/>
            <a:pathLst>
              <a:path w="812969" h="869908">
                <a:moveTo>
                  <a:pt x="812968" y="0"/>
                </a:moveTo>
                <a:lnTo>
                  <a:pt x="0" y="0"/>
                </a:lnTo>
                <a:lnTo>
                  <a:pt x="0" y="869908"/>
                </a:lnTo>
                <a:lnTo>
                  <a:pt x="812968" y="869908"/>
                </a:lnTo>
                <a:lnTo>
                  <a:pt x="8129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7" name="Group 37"/>
          <p:cNvGrpSpPr/>
          <p:nvPr/>
        </p:nvGrpSpPr>
        <p:grpSpPr>
          <a:xfrm>
            <a:off x="8186360" y="4391743"/>
            <a:ext cx="1915281" cy="882804"/>
            <a:chOff x="0" y="0"/>
            <a:chExt cx="2553707" cy="1177072"/>
          </a:xfrm>
        </p:grpSpPr>
        <p:grpSp>
          <p:nvGrpSpPr>
            <p:cNvPr id="38" name="Group 38"/>
            <p:cNvGrpSpPr/>
            <p:nvPr/>
          </p:nvGrpSpPr>
          <p:grpSpPr>
            <a:xfrm>
              <a:off x="55147" y="145724"/>
              <a:ext cx="2498561" cy="1031349"/>
              <a:chOff x="0" y="0"/>
              <a:chExt cx="448853" cy="185276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0"/>
              <a:ext cx="2498561" cy="1031349"/>
              <a:chOff x="0" y="0"/>
              <a:chExt cx="448853" cy="185276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44" name="TextBox 44"/>
            <p:cNvSpPr txBox="1"/>
            <p:nvPr/>
          </p:nvSpPr>
          <p:spPr>
            <a:xfrm>
              <a:off x="180425" y="232550"/>
              <a:ext cx="2136761" cy="72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52"/>
                </a:lnSpc>
                <a:spcBef>
                  <a:spcPct val="0"/>
                </a:spcBef>
              </a:pPr>
              <a:r>
                <a:rPr lang="en-US" sz="3543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1952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1674914" y="4457015"/>
            <a:ext cx="1632061" cy="752261"/>
            <a:chOff x="0" y="0"/>
            <a:chExt cx="2176082" cy="1003015"/>
          </a:xfrm>
        </p:grpSpPr>
        <p:grpSp>
          <p:nvGrpSpPr>
            <p:cNvPr id="46" name="Group 46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1956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5021859" y="4457015"/>
            <a:ext cx="1632061" cy="752261"/>
            <a:chOff x="0" y="0"/>
            <a:chExt cx="2176082" cy="1003015"/>
          </a:xfrm>
        </p:grpSpPr>
        <p:grpSp>
          <p:nvGrpSpPr>
            <p:cNvPr id="54" name="Group 54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Box 59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60" name="TextBox 60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1999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2306138" y="6875690"/>
            <a:ext cx="13675724" cy="2294012"/>
            <a:chOff x="0" y="0"/>
            <a:chExt cx="18234299" cy="3058683"/>
          </a:xfrm>
        </p:grpSpPr>
        <p:grpSp>
          <p:nvGrpSpPr>
            <p:cNvPr id="62" name="Group 62"/>
            <p:cNvGrpSpPr/>
            <p:nvPr/>
          </p:nvGrpSpPr>
          <p:grpSpPr>
            <a:xfrm>
              <a:off x="143607" y="152400"/>
              <a:ext cx="18090691" cy="2906283"/>
              <a:chOff x="0" y="0"/>
              <a:chExt cx="2556600" cy="41072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2556600" cy="410720"/>
              </a:xfrm>
              <a:custGeom>
                <a:avLst/>
                <a:gdLst/>
                <a:ahLst/>
                <a:cxnLst/>
                <a:rect l="l" t="t" r="r" b="b"/>
                <a:pathLst>
                  <a:path w="2556600" h="410720">
                    <a:moveTo>
                      <a:pt x="25106" y="0"/>
                    </a:moveTo>
                    <a:lnTo>
                      <a:pt x="2531494" y="0"/>
                    </a:lnTo>
                    <a:cubicBezTo>
                      <a:pt x="2538152" y="0"/>
                      <a:pt x="2544538" y="2645"/>
                      <a:pt x="2549247" y="7354"/>
                    </a:cubicBezTo>
                    <a:cubicBezTo>
                      <a:pt x="2553955" y="12062"/>
                      <a:pt x="2556600" y="18448"/>
                      <a:pt x="2556600" y="25106"/>
                    </a:cubicBezTo>
                    <a:lnTo>
                      <a:pt x="2556600" y="385613"/>
                    </a:lnTo>
                    <a:cubicBezTo>
                      <a:pt x="2556600" y="399479"/>
                      <a:pt x="2545360" y="410720"/>
                      <a:pt x="2531494" y="410720"/>
                    </a:cubicBezTo>
                    <a:lnTo>
                      <a:pt x="25106" y="410720"/>
                    </a:lnTo>
                    <a:cubicBezTo>
                      <a:pt x="18448" y="410720"/>
                      <a:pt x="12062" y="408075"/>
                      <a:pt x="7354" y="403366"/>
                    </a:cubicBezTo>
                    <a:cubicBezTo>
                      <a:pt x="2645" y="398658"/>
                      <a:pt x="0" y="392272"/>
                      <a:pt x="0" y="385613"/>
                    </a:cubicBezTo>
                    <a:lnTo>
                      <a:pt x="0" y="25106"/>
                    </a:lnTo>
                    <a:cubicBezTo>
                      <a:pt x="0" y="18448"/>
                      <a:pt x="2645" y="12062"/>
                      <a:pt x="7354" y="7354"/>
                    </a:cubicBezTo>
                    <a:cubicBezTo>
                      <a:pt x="12062" y="2645"/>
                      <a:pt x="18448" y="0"/>
                      <a:pt x="251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Box 64"/>
              <p:cNvSpPr txBox="1"/>
              <p:nvPr/>
            </p:nvSpPr>
            <p:spPr>
              <a:xfrm>
                <a:off x="0" y="28575"/>
                <a:ext cx="2556600" cy="382145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0" y="0"/>
              <a:ext cx="18090691" cy="2906283"/>
              <a:chOff x="0" y="0"/>
              <a:chExt cx="2556600" cy="41072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2556600" cy="410720"/>
              </a:xfrm>
              <a:custGeom>
                <a:avLst/>
                <a:gdLst/>
                <a:ahLst/>
                <a:cxnLst/>
                <a:rect l="l" t="t" r="r" b="b"/>
                <a:pathLst>
                  <a:path w="2556600" h="410720">
                    <a:moveTo>
                      <a:pt x="25106" y="0"/>
                    </a:moveTo>
                    <a:lnTo>
                      <a:pt x="2531494" y="0"/>
                    </a:lnTo>
                    <a:cubicBezTo>
                      <a:pt x="2538152" y="0"/>
                      <a:pt x="2544538" y="2645"/>
                      <a:pt x="2549247" y="7354"/>
                    </a:cubicBezTo>
                    <a:cubicBezTo>
                      <a:pt x="2553955" y="12062"/>
                      <a:pt x="2556600" y="18448"/>
                      <a:pt x="2556600" y="25106"/>
                    </a:cubicBezTo>
                    <a:lnTo>
                      <a:pt x="2556600" y="385613"/>
                    </a:lnTo>
                    <a:cubicBezTo>
                      <a:pt x="2556600" y="399479"/>
                      <a:pt x="2545360" y="410720"/>
                      <a:pt x="2531494" y="410720"/>
                    </a:cubicBezTo>
                    <a:lnTo>
                      <a:pt x="25106" y="410720"/>
                    </a:lnTo>
                    <a:cubicBezTo>
                      <a:pt x="18448" y="410720"/>
                      <a:pt x="12062" y="408075"/>
                      <a:pt x="7354" y="403366"/>
                    </a:cubicBezTo>
                    <a:cubicBezTo>
                      <a:pt x="2645" y="398658"/>
                      <a:pt x="0" y="392272"/>
                      <a:pt x="0" y="385613"/>
                    </a:cubicBezTo>
                    <a:lnTo>
                      <a:pt x="0" y="25106"/>
                    </a:lnTo>
                    <a:cubicBezTo>
                      <a:pt x="0" y="18448"/>
                      <a:pt x="2645" y="12062"/>
                      <a:pt x="7354" y="7354"/>
                    </a:cubicBezTo>
                    <a:cubicBezTo>
                      <a:pt x="12062" y="2645"/>
                      <a:pt x="18448" y="0"/>
                      <a:pt x="25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Box 67"/>
              <p:cNvSpPr txBox="1"/>
              <p:nvPr/>
            </p:nvSpPr>
            <p:spPr>
              <a:xfrm>
                <a:off x="0" y="28575"/>
                <a:ext cx="2556600" cy="382145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336513" lvl="1" indent="-168256" algn="l">
                  <a:lnSpc>
                    <a:spcPts val="1543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68" name="TextBox 68"/>
            <p:cNvSpPr txBox="1"/>
            <p:nvPr/>
          </p:nvSpPr>
          <p:spPr>
            <a:xfrm>
              <a:off x="1207748" y="459116"/>
              <a:ext cx="15675195" cy="2109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8"/>
                </a:lnSpc>
              </a:pP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 </a:t>
              </a:r>
              <a:r>
                <a:rPr lang="en-US" sz="2956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February 21st</a:t>
              </a: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students and activists in Dhaka protested against the imposition of Urdu, demanding equal recognition for Bengali, their mother language.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634080" y="4457015"/>
            <a:ext cx="1632061" cy="752261"/>
            <a:chOff x="0" y="0"/>
            <a:chExt cx="2176082" cy="1003015"/>
          </a:xfrm>
        </p:grpSpPr>
        <p:grpSp>
          <p:nvGrpSpPr>
            <p:cNvPr id="70" name="Group 70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Box 72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76" name="TextBox 76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1947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4981025" y="4457015"/>
            <a:ext cx="1632061" cy="752261"/>
            <a:chOff x="0" y="0"/>
            <a:chExt cx="2176082" cy="1003015"/>
          </a:xfrm>
        </p:grpSpPr>
        <p:grpSp>
          <p:nvGrpSpPr>
            <p:cNvPr id="78" name="Group 78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Box 83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84" name="TextBox 84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1948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5355872" y="1106720"/>
            <a:ext cx="7576255" cy="1606837"/>
            <a:chOff x="0" y="0"/>
            <a:chExt cx="10101674" cy="2142450"/>
          </a:xfrm>
        </p:grpSpPr>
        <p:grpSp>
          <p:nvGrpSpPr>
            <p:cNvPr id="87" name="Group 87"/>
            <p:cNvGrpSpPr/>
            <p:nvPr/>
          </p:nvGrpSpPr>
          <p:grpSpPr>
            <a:xfrm>
              <a:off x="114352" y="114352"/>
              <a:ext cx="9987322" cy="2028098"/>
              <a:chOff x="0" y="0"/>
              <a:chExt cx="2785098" cy="565562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0" y="0"/>
              <a:ext cx="9987322" cy="2028098"/>
              <a:chOff x="0" y="0"/>
              <a:chExt cx="2785098" cy="565562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3" name="TextBox 93"/>
            <p:cNvSpPr txBox="1"/>
            <p:nvPr/>
          </p:nvSpPr>
          <p:spPr>
            <a:xfrm>
              <a:off x="618461" y="734023"/>
              <a:ext cx="8750401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6"/>
                </a:lnSpc>
              </a:pPr>
              <a:r>
                <a:rPr lang="en-US" sz="342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Gluten Bold"/>
                  <a:cs typeface="Times New Roman" panose="02020603050405020304" pitchFamily="18" charset="0"/>
                  <a:sym typeface="Gluten Bold"/>
                </a:rPr>
                <a:t>HISTORICAL BACKGROUND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025945" y="3802026"/>
            <a:ext cx="14467250" cy="471851"/>
            <a:chOff x="0" y="0"/>
            <a:chExt cx="19289666" cy="629134"/>
          </a:xfrm>
        </p:grpSpPr>
        <p:sp>
          <p:nvSpPr>
            <p:cNvPr id="5" name="AutoShape 5"/>
            <p:cNvSpPr/>
            <p:nvPr/>
          </p:nvSpPr>
          <p:spPr>
            <a:xfrm>
              <a:off x="0" y="286289"/>
              <a:ext cx="19289666" cy="0"/>
            </a:xfrm>
            <a:prstGeom prst="line">
              <a:avLst/>
            </a:prstGeom>
            <a:ln w="1270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376801" y="0"/>
              <a:ext cx="629134" cy="62913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839394" y="0"/>
              <a:ext cx="629134" cy="62913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9301987" y="0"/>
              <a:ext cx="629134" cy="62913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764580" y="0"/>
              <a:ext cx="629134" cy="62913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8227173" y="0"/>
              <a:ext cx="629134" cy="62913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6557" tIns="56557" rIns="56557" bIns="56557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</p:grpSp>
      <p:sp>
        <p:nvSpPr>
          <p:cNvPr id="21" name="AutoShape 21"/>
          <p:cNvSpPr/>
          <p:nvPr/>
        </p:nvSpPr>
        <p:spPr>
          <a:xfrm>
            <a:off x="1910375" y="3923461"/>
            <a:ext cx="14467250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2214185" y="3687535"/>
            <a:ext cx="471851" cy="47185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561130" y="3687535"/>
            <a:ext cx="471851" cy="47185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908075" y="3687535"/>
            <a:ext cx="471851" cy="47185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255019" y="3687535"/>
            <a:ext cx="471851" cy="47185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5601964" y="3687535"/>
            <a:ext cx="471851" cy="47185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6557" tIns="56557" rIns="56557" bIns="56557" rtlCol="0" anchor="ctr"/>
            <a:lstStyle/>
            <a:p>
              <a:pPr algn="ctr">
                <a:lnSpc>
                  <a:spcPts val="1543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-2485003" flipH="1">
            <a:off x="12084460" y="5550379"/>
            <a:ext cx="812969" cy="869908"/>
          </a:xfrm>
          <a:custGeom>
            <a:avLst/>
            <a:gdLst/>
            <a:ahLst/>
            <a:cxnLst/>
            <a:rect l="l" t="t" r="r" b="b"/>
            <a:pathLst>
              <a:path w="812969" h="869908">
                <a:moveTo>
                  <a:pt x="812969" y="0"/>
                </a:moveTo>
                <a:lnTo>
                  <a:pt x="0" y="0"/>
                </a:lnTo>
                <a:lnTo>
                  <a:pt x="0" y="869908"/>
                </a:lnTo>
                <a:lnTo>
                  <a:pt x="812969" y="869908"/>
                </a:lnTo>
                <a:lnTo>
                  <a:pt x="8129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8" name="Group 38"/>
          <p:cNvGrpSpPr/>
          <p:nvPr/>
        </p:nvGrpSpPr>
        <p:grpSpPr>
          <a:xfrm>
            <a:off x="11533304" y="4391743"/>
            <a:ext cx="1915281" cy="882804"/>
            <a:chOff x="0" y="0"/>
            <a:chExt cx="2553707" cy="1177072"/>
          </a:xfrm>
        </p:grpSpPr>
        <p:grpSp>
          <p:nvGrpSpPr>
            <p:cNvPr id="39" name="Group 39"/>
            <p:cNvGrpSpPr/>
            <p:nvPr/>
          </p:nvGrpSpPr>
          <p:grpSpPr>
            <a:xfrm>
              <a:off x="55147" y="145724"/>
              <a:ext cx="2498561" cy="1031349"/>
              <a:chOff x="0" y="0"/>
              <a:chExt cx="448853" cy="185276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0" y="0"/>
              <a:ext cx="2498561" cy="1031349"/>
              <a:chOff x="0" y="0"/>
              <a:chExt cx="448853" cy="185276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80425" y="232550"/>
              <a:ext cx="2136761" cy="72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52"/>
                </a:lnSpc>
                <a:spcBef>
                  <a:spcPct val="0"/>
                </a:spcBef>
              </a:pPr>
              <a:r>
                <a:rPr lang="en-US" sz="3543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1956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5021859" y="4457015"/>
            <a:ext cx="1632061" cy="752261"/>
            <a:chOff x="0" y="0"/>
            <a:chExt cx="2176082" cy="1003015"/>
          </a:xfrm>
        </p:grpSpPr>
        <p:grpSp>
          <p:nvGrpSpPr>
            <p:cNvPr id="47" name="Group 47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1999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2306138" y="6875690"/>
            <a:ext cx="13675724" cy="2294012"/>
            <a:chOff x="0" y="0"/>
            <a:chExt cx="18234299" cy="3058683"/>
          </a:xfrm>
        </p:grpSpPr>
        <p:grpSp>
          <p:nvGrpSpPr>
            <p:cNvPr id="55" name="Group 55"/>
            <p:cNvGrpSpPr/>
            <p:nvPr/>
          </p:nvGrpSpPr>
          <p:grpSpPr>
            <a:xfrm>
              <a:off x="143607" y="152400"/>
              <a:ext cx="18090691" cy="2906283"/>
              <a:chOff x="0" y="0"/>
              <a:chExt cx="2556600" cy="41072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2556600" cy="410720"/>
              </a:xfrm>
              <a:custGeom>
                <a:avLst/>
                <a:gdLst/>
                <a:ahLst/>
                <a:cxnLst/>
                <a:rect l="l" t="t" r="r" b="b"/>
                <a:pathLst>
                  <a:path w="2556600" h="410720">
                    <a:moveTo>
                      <a:pt x="25106" y="0"/>
                    </a:moveTo>
                    <a:lnTo>
                      <a:pt x="2531494" y="0"/>
                    </a:lnTo>
                    <a:cubicBezTo>
                      <a:pt x="2538152" y="0"/>
                      <a:pt x="2544538" y="2645"/>
                      <a:pt x="2549247" y="7354"/>
                    </a:cubicBezTo>
                    <a:cubicBezTo>
                      <a:pt x="2553955" y="12062"/>
                      <a:pt x="2556600" y="18448"/>
                      <a:pt x="2556600" y="25106"/>
                    </a:cubicBezTo>
                    <a:lnTo>
                      <a:pt x="2556600" y="385613"/>
                    </a:lnTo>
                    <a:cubicBezTo>
                      <a:pt x="2556600" y="399479"/>
                      <a:pt x="2545360" y="410720"/>
                      <a:pt x="2531494" y="410720"/>
                    </a:cubicBezTo>
                    <a:lnTo>
                      <a:pt x="25106" y="410720"/>
                    </a:lnTo>
                    <a:cubicBezTo>
                      <a:pt x="18448" y="410720"/>
                      <a:pt x="12062" y="408075"/>
                      <a:pt x="7354" y="403366"/>
                    </a:cubicBezTo>
                    <a:cubicBezTo>
                      <a:pt x="2645" y="398658"/>
                      <a:pt x="0" y="392272"/>
                      <a:pt x="0" y="385613"/>
                    </a:cubicBezTo>
                    <a:lnTo>
                      <a:pt x="0" y="25106"/>
                    </a:lnTo>
                    <a:cubicBezTo>
                      <a:pt x="0" y="18448"/>
                      <a:pt x="2645" y="12062"/>
                      <a:pt x="7354" y="7354"/>
                    </a:cubicBezTo>
                    <a:cubicBezTo>
                      <a:pt x="12062" y="2645"/>
                      <a:pt x="18448" y="0"/>
                      <a:pt x="251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28575"/>
                <a:ext cx="2556600" cy="382145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0" y="0"/>
              <a:ext cx="18090691" cy="2906283"/>
              <a:chOff x="0" y="0"/>
              <a:chExt cx="2556600" cy="41072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2556600" cy="410720"/>
              </a:xfrm>
              <a:custGeom>
                <a:avLst/>
                <a:gdLst/>
                <a:ahLst/>
                <a:cxnLst/>
                <a:rect l="l" t="t" r="r" b="b"/>
                <a:pathLst>
                  <a:path w="2556600" h="410720">
                    <a:moveTo>
                      <a:pt x="25106" y="0"/>
                    </a:moveTo>
                    <a:lnTo>
                      <a:pt x="2531494" y="0"/>
                    </a:lnTo>
                    <a:cubicBezTo>
                      <a:pt x="2538152" y="0"/>
                      <a:pt x="2544538" y="2645"/>
                      <a:pt x="2549247" y="7354"/>
                    </a:cubicBezTo>
                    <a:cubicBezTo>
                      <a:pt x="2553955" y="12062"/>
                      <a:pt x="2556600" y="18448"/>
                      <a:pt x="2556600" y="25106"/>
                    </a:cubicBezTo>
                    <a:lnTo>
                      <a:pt x="2556600" y="385613"/>
                    </a:lnTo>
                    <a:cubicBezTo>
                      <a:pt x="2556600" y="399479"/>
                      <a:pt x="2545360" y="410720"/>
                      <a:pt x="2531494" y="410720"/>
                    </a:cubicBezTo>
                    <a:lnTo>
                      <a:pt x="25106" y="410720"/>
                    </a:lnTo>
                    <a:cubicBezTo>
                      <a:pt x="18448" y="410720"/>
                      <a:pt x="12062" y="408075"/>
                      <a:pt x="7354" y="403366"/>
                    </a:cubicBezTo>
                    <a:cubicBezTo>
                      <a:pt x="2645" y="398658"/>
                      <a:pt x="0" y="392272"/>
                      <a:pt x="0" y="385613"/>
                    </a:cubicBezTo>
                    <a:lnTo>
                      <a:pt x="0" y="25106"/>
                    </a:lnTo>
                    <a:cubicBezTo>
                      <a:pt x="0" y="18448"/>
                      <a:pt x="2645" y="12062"/>
                      <a:pt x="7354" y="7354"/>
                    </a:cubicBezTo>
                    <a:cubicBezTo>
                      <a:pt x="12062" y="2645"/>
                      <a:pt x="18448" y="0"/>
                      <a:pt x="25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0" y="28575"/>
                <a:ext cx="2556600" cy="382145"/>
              </a:xfrm>
              <a:prstGeom prst="rect">
                <a:avLst/>
              </a:prstGeom>
            </p:spPr>
            <p:txBody>
              <a:bodyPr lIns="45851" tIns="45851" rIns="45851" bIns="45851" rtlCol="0" anchor="ctr"/>
              <a:lstStyle/>
              <a:p>
                <a:pPr marL="336513" lvl="1" indent="-168256" algn="l">
                  <a:lnSpc>
                    <a:spcPts val="1543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61" name="TextBox 61"/>
            <p:cNvSpPr txBox="1"/>
            <p:nvPr/>
          </p:nvSpPr>
          <p:spPr>
            <a:xfrm>
              <a:off x="1207748" y="459116"/>
              <a:ext cx="15675195" cy="2109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8"/>
                </a:lnSpc>
              </a:pP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en-US" sz="2956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Language Movement</a:t>
              </a:r>
              <a:r>
                <a:rPr lang="en-US" sz="295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activists catalysed the Bengali Language Movement, leading to the recognition of Bengali as one of the official languages of Pakistan.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634080" y="4457015"/>
            <a:ext cx="1632061" cy="752261"/>
            <a:chOff x="0" y="0"/>
            <a:chExt cx="2176082" cy="1003015"/>
          </a:xfrm>
        </p:grpSpPr>
        <p:grpSp>
          <p:nvGrpSpPr>
            <p:cNvPr id="63" name="Group 63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69" name="TextBox 69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1947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4981025" y="4457015"/>
            <a:ext cx="1632061" cy="752261"/>
            <a:chOff x="0" y="0"/>
            <a:chExt cx="2176082" cy="1003015"/>
          </a:xfrm>
        </p:grpSpPr>
        <p:grpSp>
          <p:nvGrpSpPr>
            <p:cNvPr id="71" name="Group 71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Box 73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6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77" name="TextBox 77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1948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8327969" y="4457015"/>
            <a:ext cx="1632061" cy="752261"/>
            <a:chOff x="0" y="0"/>
            <a:chExt cx="2176082" cy="1003015"/>
          </a:xfrm>
        </p:grpSpPr>
        <p:grpSp>
          <p:nvGrpSpPr>
            <p:cNvPr id="79" name="Group 79"/>
            <p:cNvGrpSpPr/>
            <p:nvPr/>
          </p:nvGrpSpPr>
          <p:grpSpPr>
            <a:xfrm>
              <a:off x="46992" y="124175"/>
              <a:ext cx="2129090" cy="878840"/>
              <a:chOff x="0" y="0"/>
              <a:chExt cx="448853" cy="185276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Box 81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0" y="0"/>
              <a:ext cx="2129090" cy="878840"/>
              <a:chOff x="0" y="0"/>
              <a:chExt cx="448853" cy="185276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0"/>
                <a:ext cx="448853" cy="185276"/>
              </a:xfrm>
              <a:custGeom>
                <a:avLst/>
                <a:gdLst/>
                <a:ahLst/>
                <a:cxnLst/>
                <a:rect l="l" t="t" r="r" b="b"/>
                <a:pathLst>
                  <a:path w="448853" h="185276">
                    <a:moveTo>
                      <a:pt x="92638" y="0"/>
                    </a:moveTo>
                    <a:lnTo>
                      <a:pt x="356215" y="0"/>
                    </a:lnTo>
                    <a:cubicBezTo>
                      <a:pt x="407378" y="0"/>
                      <a:pt x="448853" y="41476"/>
                      <a:pt x="448853" y="92638"/>
                    </a:cubicBezTo>
                    <a:lnTo>
                      <a:pt x="448853" y="92638"/>
                    </a:lnTo>
                    <a:cubicBezTo>
                      <a:pt x="448853" y="117207"/>
                      <a:pt x="439093" y="140770"/>
                      <a:pt x="421720" y="158143"/>
                    </a:cubicBezTo>
                    <a:cubicBezTo>
                      <a:pt x="404347" y="175516"/>
                      <a:pt x="380784" y="185276"/>
                      <a:pt x="356215" y="185276"/>
                    </a:cubicBezTo>
                    <a:lnTo>
                      <a:pt x="92638" y="185276"/>
                    </a:lnTo>
                    <a:cubicBezTo>
                      <a:pt x="68069" y="185276"/>
                      <a:pt x="44506" y="175516"/>
                      <a:pt x="27133" y="158143"/>
                    </a:cubicBezTo>
                    <a:cubicBezTo>
                      <a:pt x="9760" y="140770"/>
                      <a:pt x="0" y="117207"/>
                      <a:pt x="0" y="92638"/>
                    </a:cubicBezTo>
                    <a:lnTo>
                      <a:pt x="0" y="92638"/>
                    </a:lnTo>
                    <a:cubicBezTo>
                      <a:pt x="0" y="68069"/>
                      <a:pt x="9760" y="44506"/>
                      <a:pt x="27133" y="27133"/>
                    </a:cubicBezTo>
                    <a:cubicBezTo>
                      <a:pt x="44506" y="9760"/>
                      <a:pt x="68069" y="0"/>
                      <a:pt x="92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84"/>
              <p:cNvSpPr txBox="1"/>
              <p:nvPr/>
            </p:nvSpPr>
            <p:spPr>
              <a:xfrm>
                <a:off x="0" y="28575"/>
                <a:ext cx="448853" cy="156701"/>
              </a:xfrm>
              <a:prstGeom prst="rect">
                <a:avLst/>
              </a:prstGeom>
            </p:spPr>
            <p:txBody>
              <a:bodyPr lIns="30475" tIns="30475" rIns="30475" bIns="30475" rtlCol="0" anchor="ctr"/>
              <a:lstStyle/>
              <a:p>
                <a:pPr algn="ctr">
                  <a:lnSpc>
                    <a:spcPts val="1543"/>
                  </a:lnSpc>
                </a:pPr>
                <a:endParaRPr/>
              </a:p>
            </p:txBody>
          </p:sp>
        </p:grpSp>
        <p:sp>
          <p:nvSpPr>
            <p:cNvPr id="85" name="TextBox 85"/>
            <p:cNvSpPr txBox="1"/>
            <p:nvPr/>
          </p:nvSpPr>
          <p:spPr>
            <a:xfrm>
              <a:off x="153745" y="196754"/>
              <a:ext cx="1820790" cy="62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3"/>
                </a:lnSpc>
                <a:spcBef>
                  <a:spcPct val="0"/>
                </a:spcBef>
              </a:pPr>
              <a:r>
                <a:rPr lang="en-US" sz="3019" b="1">
                  <a:solidFill>
                    <a:srgbClr val="000000"/>
                  </a:solidFill>
                  <a:latin typeface="Gluten Bold"/>
                  <a:ea typeface="Gluten Bold"/>
                  <a:cs typeface="Gluten Bold"/>
                  <a:sym typeface="Gluten Bold"/>
                </a:rPr>
                <a:t>1952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5355872" y="1106720"/>
            <a:ext cx="7576255" cy="1606837"/>
            <a:chOff x="0" y="0"/>
            <a:chExt cx="10101674" cy="2142450"/>
          </a:xfrm>
        </p:grpSpPr>
        <p:grpSp>
          <p:nvGrpSpPr>
            <p:cNvPr id="87" name="Group 87"/>
            <p:cNvGrpSpPr/>
            <p:nvPr/>
          </p:nvGrpSpPr>
          <p:grpSpPr>
            <a:xfrm>
              <a:off x="114352" y="114352"/>
              <a:ext cx="9987322" cy="2028098"/>
              <a:chOff x="0" y="0"/>
              <a:chExt cx="2785098" cy="565562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0" y="0"/>
              <a:ext cx="9987322" cy="2028098"/>
              <a:chOff x="0" y="0"/>
              <a:chExt cx="2785098" cy="565562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2785098" cy="565562"/>
              </a:xfrm>
              <a:custGeom>
                <a:avLst/>
                <a:gdLst/>
                <a:ahLst/>
                <a:cxnLst/>
                <a:rect l="l" t="t" r="r" b="b"/>
                <a:pathLst>
                  <a:path w="2785098" h="565562">
                    <a:moveTo>
                      <a:pt x="25592" y="0"/>
                    </a:moveTo>
                    <a:lnTo>
                      <a:pt x="2759505" y="0"/>
                    </a:lnTo>
                    <a:cubicBezTo>
                      <a:pt x="2773640" y="0"/>
                      <a:pt x="2785098" y="11458"/>
                      <a:pt x="2785098" y="25592"/>
                    </a:cubicBezTo>
                    <a:lnTo>
                      <a:pt x="2785098" y="539970"/>
                    </a:lnTo>
                    <a:cubicBezTo>
                      <a:pt x="2785098" y="554104"/>
                      <a:pt x="2773640" y="565562"/>
                      <a:pt x="2759505" y="565562"/>
                    </a:cubicBezTo>
                    <a:lnTo>
                      <a:pt x="25592" y="565562"/>
                    </a:lnTo>
                    <a:cubicBezTo>
                      <a:pt x="11458" y="565562"/>
                      <a:pt x="0" y="554104"/>
                      <a:pt x="0" y="539970"/>
                    </a:cubicBezTo>
                    <a:lnTo>
                      <a:pt x="0" y="25592"/>
                    </a:lnTo>
                    <a:cubicBezTo>
                      <a:pt x="0" y="11458"/>
                      <a:pt x="11458" y="0"/>
                      <a:pt x="25592" y="0"/>
                    </a:cubicBezTo>
                    <a:close/>
                  </a:path>
                </a:pathLst>
              </a:custGeom>
              <a:solidFill>
                <a:srgbClr val="F3AF0E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0" y="28575"/>
                <a:ext cx="2785098" cy="536987"/>
              </a:xfrm>
              <a:prstGeom prst="rect">
                <a:avLst/>
              </a:prstGeom>
            </p:spPr>
            <p:txBody>
              <a:bodyPr lIns="41290" tIns="41290" rIns="41290" bIns="41290" rtlCol="0" anchor="ctr"/>
              <a:lstStyle/>
              <a:p>
                <a:pPr marL="0" lvl="0" indent="0" algn="ctr">
                  <a:lnSpc>
                    <a:spcPts val="1543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3" name="TextBox 93"/>
            <p:cNvSpPr txBox="1"/>
            <p:nvPr/>
          </p:nvSpPr>
          <p:spPr>
            <a:xfrm>
              <a:off x="618461" y="734023"/>
              <a:ext cx="8750401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6"/>
                </a:lnSpc>
              </a:pPr>
              <a:r>
                <a:rPr lang="en-US" sz="342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Gluten Bold"/>
                  <a:cs typeface="Times New Roman" panose="02020603050405020304" pitchFamily="18" charset="0"/>
                  <a:sym typeface="Gluten Bold"/>
                </a:rPr>
                <a:t>HISTORICAL BACKGROUND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171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Gluten Bold</vt:lpstr>
      <vt:lpstr>Arial</vt:lpstr>
      <vt:lpstr>Calibri</vt:lpstr>
      <vt:lpstr>Dynapuff Medium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Mother Language Day Presentation in Purple and Yellow Pop Art Style</dc:title>
  <cp:lastModifiedBy>CSEian</cp:lastModifiedBy>
  <cp:revision>2</cp:revision>
  <dcterms:created xsi:type="dcterms:W3CDTF">2006-08-16T00:00:00Z</dcterms:created>
  <dcterms:modified xsi:type="dcterms:W3CDTF">2024-10-04T12:51:07Z</dcterms:modified>
  <dc:identifier>DAGSnFVp7GU</dc:identifier>
</cp:coreProperties>
</file>