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6" r:id="rId2"/>
    <p:sldId id="305" r:id="rId3"/>
    <p:sldId id="262" r:id="rId4"/>
    <p:sldId id="293" r:id="rId5"/>
    <p:sldId id="263" r:id="rId6"/>
    <p:sldId id="285" r:id="rId7"/>
    <p:sldId id="286" r:id="rId8"/>
    <p:sldId id="287" r:id="rId9"/>
    <p:sldId id="289" r:id="rId10"/>
    <p:sldId id="290" r:id="rId11"/>
    <p:sldId id="291" r:id="rId12"/>
    <p:sldId id="264" r:id="rId13"/>
    <p:sldId id="26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C69D7-C8F0-467B-9E92-E57A1284C860}" v="52" dt="2022-02-24T02:41:17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222" autoAdjust="0"/>
    <p:restoredTop sz="94688"/>
  </p:normalViewPr>
  <p:slideViewPr>
    <p:cSldViewPr>
      <p:cViewPr>
        <p:scale>
          <a:sx n="100" d="100"/>
          <a:sy n="100" d="100"/>
        </p:scale>
        <p:origin x="95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hwajit Banik Pathik" userId="17509413-52b5-4050-9723-db1ee5ae8dac" providerId="ADAL" clId="{2A64DABA-DEF7-46F7-AF87-E032257C6356}"/>
    <pc:docChg chg="modSld">
      <pc:chgData name="Bishwajit Banik Pathik" userId="17509413-52b5-4050-9723-db1ee5ae8dac" providerId="ADAL" clId="{2A64DABA-DEF7-46F7-AF87-E032257C6356}" dt="2021-10-21T08:42:49.406" v="57" actId="9405"/>
      <pc:docMkLst>
        <pc:docMk/>
      </pc:docMkLst>
      <pc:sldChg chg="addSp delSp modSp mod">
        <pc:chgData name="Bishwajit Banik Pathik" userId="17509413-52b5-4050-9723-db1ee5ae8dac" providerId="ADAL" clId="{2A64DABA-DEF7-46F7-AF87-E032257C6356}" dt="2021-10-21T08:42:49.406" v="57" actId="9405"/>
        <pc:sldMkLst>
          <pc:docMk/>
          <pc:sldMk cId="2201716064" sldId="262"/>
        </pc:sldMkLst>
        <pc:grpChg chg="mod">
          <ac:chgData name="Bishwajit Banik Pathik" userId="17509413-52b5-4050-9723-db1ee5ae8dac" providerId="ADAL" clId="{2A64DABA-DEF7-46F7-AF87-E032257C6356}" dt="2021-10-21T08:38:20.974" v="5"/>
          <ac:grpSpMkLst>
            <pc:docMk/>
            <pc:sldMk cId="2201716064" sldId="262"/>
            <ac:grpSpMk id="9" creationId="{0BFDF318-7BEA-4C97-956B-3E2A3F0BA072}"/>
          </ac:grpSpMkLst>
        </pc:grpChg>
        <pc:grpChg chg="del mod">
          <ac:chgData name="Bishwajit Banik Pathik" userId="17509413-52b5-4050-9723-db1ee5ae8dac" providerId="ADAL" clId="{2A64DABA-DEF7-46F7-AF87-E032257C6356}" dt="2021-10-21T08:39:11.896" v="15"/>
          <ac:grpSpMkLst>
            <pc:docMk/>
            <pc:sldMk cId="2201716064" sldId="262"/>
            <ac:grpSpMk id="21" creationId="{72160DAE-B17D-4A06-8A2C-7A6A902A4755}"/>
          </ac:grpSpMkLst>
        </pc:grpChg>
        <pc:grpChg chg="del mod">
          <ac:chgData name="Bishwajit Banik Pathik" userId="17509413-52b5-4050-9723-db1ee5ae8dac" providerId="ADAL" clId="{2A64DABA-DEF7-46F7-AF87-E032257C6356}" dt="2021-10-21T08:39:19.959" v="18"/>
          <ac:grpSpMkLst>
            <pc:docMk/>
            <pc:sldMk cId="2201716064" sldId="262"/>
            <ac:grpSpMk id="25" creationId="{4946F748-180C-432A-A604-D53CD9F9A458}"/>
          </ac:grpSpMkLst>
        </pc:grpChg>
        <pc:grpChg chg="mod">
          <ac:chgData name="Bishwajit Banik Pathik" userId="17509413-52b5-4050-9723-db1ee5ae8dac" providerId="ADAL" clId="{2A64DABA-DEF7-46F7-AF87-E032257C6356}" dt="2021-10-21T08:39:11.896" v="15"/>
          <ac:grpSpMkLst>
            <pc:docMk/>
            <pc:sldMk cId="2201716064" sldId="262"/>
            <ac:grpSpMk id="26" creationId="{A8C08366-E829-4337-89C8-BC9864C3220B}"/>
          </ac:grpSpMkLst>
        </pc:grpChg>
        <pc:grpChg chg="mod">
          <ac:chgData name="Bishwajit Banik Pathik" userId="17509413-52b5-4050-9723-db1ee5ae8dac" providerId="ADAL" clId="{2A64DABA-DEF7-46F7-AF87-E032257C6356}" dt="2021-10-21T08:39:19.959" v="18"/>
          <ac:grpSpMkLst>
            <pc:docMk/>
            <pc:sldMk cId="2201716064" sldId="262"/>
            <ac:grpSpMk id="29" creationId="{2D220CBB-A869-40ED-86F9-2D9AD80DEA90}"/>
          </ac:grpSpMkLst>
        </pc:grpChg>
        <pc:grpChg chg="del mod">
          <ac:chgData name="Bishwajit Banik Pathik" userId="17509413-52b5-4050-9723-db1ee5ae8dac" providerId="ADAL" clId="{2A64DABA-DEF7-46F7-AF87-E032257C6356}" dt="2021-10-21T08:39:32.879" v="31"/>
          <ac:grpSpMkLst>
            <pc:docMk/>
            <pc:sldMk cId="2201716064" sldId="262"/>
            <ac:grpSpMk id="38" creationId="{8EFCCDF6-7E00-4DF3-9F9E-75B1D692CEC6}"/>
          </ac:grpSpMkLst>
        </pc:grpChg>
        <pc:grpChg chg="mod">
          <ac:chgData name="Bishwajit Banik Pathik" userId="17509413-52b5-4050-9723-db1ee5ae8dac" providerId="ADAL" clId="{2A64DABA-DEF7-46F7-AF87-E032257C6356}" dt="2021-10-21T08:39:32.879" v="31"/>
          <ac:grpSpMkLst>
            <pc:docMk/>
            <pc:sldMk cId="2201716064" sldId="262"/>
            <ac:grpSpMk id="42" creationId="{6238645A-3C43-4974-B0B9-AEF05744983C}"/>
          </ac:grpSpMkLst>
        </pc:grpChg>
        <pc:grpChg chg="del mod">
          <ac:chgData name="Bishwajit Banik Pathik" userId="17509413-52b5-4050-9723-db1ee5ae8dac" providerId="ADAL" clId="{2A64DABA-DEF7-46F7-AF87-E032257C6356}" dt="2021-10-21T08:40:37.061" v="40"/>
          <ac:grpSpMkLst>
            <pc:docMk/>
            <pc:sldMk cId="2201716064" sldId="262"/>
            <ac:grpSpMk id="47" creationId="{49C21C58-3589-47F3-B24E-62D06F505C83}"/>
          </ac:grpSpMkLst>
        </pc:grpChg>
        <pc:grpChg chg="del mod">
          <ac:chgData name="Bishwajit Banik Pathik" userId="17509413-52b5-4050-9723-db1ee5ae8dac" providerId="ADAL" clId="{2A64DABA-DEF7-46F7-AF87-E032257C6356}" dt="2021-10-21T08:40:38.539" v="42"/>
          <ac:grpSpMkLst>
            <pc:docMk/>
            <pc:sldMk cId="2201716064" sldId="262"/>
            <ac:grpSpMk id="51" creationId="{F26E9B1C-AF90-4EEB-802C-3B75D50439BD}"/>
          </ac:grpSpMkLst>
        </pc:grpChg>
        <pc:grpChg chg="del mod">
          <ac:chgData name="Bishwajit Banik Pathik" userId="17509413-52b5-4050-9723-db1ee5ae8dac" providerId="ADAL" clId="{2A64DABA-DEF7-46F7-AF87-E032257C6356}" dt="2021-10-21T08:40:44.197" v="50"/>
          <ac:grpSpMkLst>
            <pc:docMk/>
            <pc:sldMk cId="2201716064" sldId="262"/>
            <ac:grpSpMk id="53" creationId="{D2759C71-C534-4E77-B20C-04AA53723CBC}"/>
          </ac:grpSpMkLst>
        </pc:grpChg>
        <pc:grpChg chg="mod">
          <ac:chgData name="Bishwajit Banik Pathik" userId="17509413-52b5-4050-9723-db1ee5ae8dac" providerId="ADAL" clId="{2A64DABA-DEF7-46F7-AF87-E032257C6356}" dt="2021-10-21T08:40:44.197" v="50"/>
          <ac:grpSpMkLst>
            <pc:docMk/>
            <pc:sldMk cId="2201716064" sldId="262"/>
            <ac:grpSpMk id="61" creationId="{FF337081-743F-496C-967C-6886E9B9AEA4}"/>
          </ac:grpSpMkLst>
        </pc:grpChg>
        <pc:grpChg chg="mod">
          <ac:chgData name="Bishwajit Banik Pathik" userId="17509413-52b5-4050-9723-db1ee5ae8dac" providerId="ADAL" clId="{2A64DABA-DEF7-46F7-AF87-E032257C6356}" dt="2021-10-21T08:42:12.852" v="55"/>
          <ac:grpSpMkLst>
            <pc:docMk/>
            <pc:sldMk cId="2201716064" sldId="262"/>
            <ac:grpSpMk id="66" creationId="{9BAB5321-B35F-40D0-A873-0B2D38756928}"/>
          </ac:grpSpMkLst>
        </pc:grpChg>
        <pc:inkChg chg="add mod">
          <ac:chgData name="Bishwajit Banik Pathik" userId="17509413-52b5-4050-9723-db1ee5ae8dac" providerId="ADAL" clId="{2A64DABA-DEF7-46F7-AF87-E032257C6356}" dt="2021-10-21T08:38:20.974" v="5"/>
          <ac:inkMkLst>
            <pc:docMk/>
            <pc:sldMk cId="2201716064" sldId="262"/>
            <ac:inkMk id="3" creationId="{D9724AD9-EE5D-47ED-8479-81F604DF3A80}"/>
          </ac:inkMkLst>
        </pc:inkChg>
        <pc:inkChg chg="add mod">
          <ac:chgData name="Bishwajit Banik Pathik" userId="17509413-52b5-4050-9723-db1ee5ae8dac" providerId="ADAL" clId="{2A64DABA-DEF7-46F7-AF87-E032257C6356}" dt="2021-10-21T08:38:20.974" v="5"/>
          <ac:inkMkLst>
            <pc:docMk/>
            <pc:sldMk cId="2201716064" sldId="262"/>
            <ac:inkMk id="4" creationId="{49DF2A3C-7E55-4DEE-828B-5CF6553B997F}"/>
          </ac:inkMkLst>
        </pc:inkChg>
        <pc:inkChg chg="add mod">
          <ac:chgData name="Bishwajit Banik Pathik" userId="17509413-52b5-4050-9723-db1ee5ae8dac" providerId="ADAL" clId="{2A64DABA-DEF7-46F7-AF87-E032257C6356}" dt="2021-10-21T08:38:20.974" v="5"/>
          <ac:inkMkLst>
            <pc:docMk/>
            <pc:sldMk cId="2201716064" sldId="262"/>
            <ac:inkMk id="5" creationId="{45E49C1E-E4D3-4C87-A245-E26EF0009B4A}"/>
          </ac:inkMkLst>
        </pc:inkChg>
        <pc:inkChg chg="add mod">
          <ac:chgData name="Bishwajit Banik Pathik" userId="17509413-52b5-4050-9723-db1ee5ae8dac" providerId="ADAL" clId="{2A64DABA-DEF7-46F7-AF87-E032257C6356}" dt="2021-10-21T08:38:20.974" v="5"/>
          <ac:inkMkLst>
            <pc:docMk/>
            <pc:sldMk cId="2201716064" sldId="262"/>
            <ac:inkMk id="7" creationId="{3112339F-DD40-4C7E-827C-FA063BA4837D}"/>
          </ac:inkMkLst>
        </pc:inkChg>
        <pc:inkChg chg="add mod">
          <ac:chgData name="Bishwajit Banik Pathik" userId="17509413-52b5-4050-9723-db1ee5ae8dac" providerId="ADAL" clId="{2A64DABA-DEF7-46F7-AF87-E032257C6356}" dt="2021-10-21T08:38:20.974" v="5"/>
          <ac:inkMkLst>
            <pc:docMk/>
            <pc:sldMk cId="2201716064" sldId="262"/>
            <ac:inkMk id="8" creationId="{60BD0272-4340-4105-B5F2-2E5ADD4C9CB2}"/>
          </ac:inkMkLst>
        </pc:inkChg>
        <pc:inkChg chg="add mod">
          <ac:chgData name="Bishwajit Banik Pathik" userId="17509413-52b5-4050-9723-db1ee5ae8dac" providerId="ADAL" clId="{2A64DABA-DEF7-46F7-AF87-E032257C6356}" dt="2021-10-21T08:39:11.896" v="15"/>
          <ac:inkMkLst>
            <pc:docMk/>
            <pc:sldMk cId="2201716064" sldId="262"/>
            <ac:inkMk id="10" creationId="{FAF415D4-3215-492A-877D-CD7253F2E289}"/>
          </ac:inkMkLst>
        </pc:inkChg>
        <pc:inkChg chg="add mod">
          <ac:chgData name="Bishwajit Banik Pathik" userId="17509413-52b5-4050-9723-db1ee5ae8dac" providerId="ADAL" clId="{2A64DABA-DEF7-46F7-AF87-E032257C6356}" dt="2021-10-21T08:39:11.896" v="15"/>
          <ac:inkMkLst>
            <pc:docMk/>
            <pc:sldMk cId="2201716064" sldId="262"/>
            <ac:inkMk id="11" creationId="{D0D43E1D-EB6F-40D9-A9D3-014A6DBF47DF}"/>
          </ac:inkMkLst>
        </pc:inkChg>
        <pc:inkChg chg="add mod">
          <ac:chgData name="Bishwajit Banik Pathik" userId="17509413-52b5-4050-9723-db1ee5ae8dac" providerId="ADAL" clId="{2A64DABA-DEF7-46F7-AF87-E032257C6356}" dt="2021-10-21T08:39:11.896" v="15"/>
          <ac:inkMkLst>
            <pc:docMk/>
            <pc:sldMk cId="2201716064" sldId="262"/>
            <ac:inkMk id="12" creationId="{81ECC478-DE9E-4A3B-A7C0-ADF1DA801F4E}"/>
          </ac:inkMkLst>
        </pc:inkChg>
        <pc:inkChg chg="add mod">
          <ac:chgData name="Bishwajit Banik Pathik" userId="17509413-52b5-4050-9723-db1ee5ae8dac" providerId="ADAL" clId="{2A64DABA-DEF7-46F7-AF87-E032257C6356}" dt="2021-10-21T08:39:11.896" v="15"/>
          <ac:inkMkLst>
            <pc:docMk/>
            <pc:sldMk cId="2201716064" sldId="262"/>
            <ac:inkMk id="13" creationId="{C41B5E63-4A5B-47B3-A249-14CD84D89C11}"/>
          </ac:inkMkLst>
        </pc:inkChg>
        <pc:inkChg chg="add mod">
          <ac:chgData name="Bishwajit Banik Pathik" userId="17509413-52b5-4050-9723-db1ee5ae8dac" providerId="ADAL" clId="{2A64DABA-DEF7-46F7-AF87-E032257C6356}" dt="2021-10-21T08:39:11.896" v="15"/>
          <ac:inkMkLst>
            <pc:docMk/>
            <pc:sldMk cId="2201716064" sldId="262"/>
            <ac:inkMk id="14" creationId="{C1480891-109C-4FDC-BB74-F018ABABD738}"/>
          </ac:inkMkLst>
        </pc:inkChg>
        <pc:inkChg chg="add mod">
          <ac:chgData name="Bishwajit Banik Pathik" userId="17509413-52b5-4050-9723-db1ee5ae8dac" providerId="ADAL" clId="{2A64DABA-DEF7-46F7-AF87-E032257C6356}" dt="2021-10-21T08:39:11.896" v="15"/>
          <ac:inkMkLst>
            <pc:docMk/>
            <pc:sldMk cId="2201716064" sldId="262"/>
            <ac:inkMk id="22" creationId="{36B6BB6E-5446-4B6B-9353-79F49B17C30D}"/>
          </ac:inkMkLst>
        </pc:inkChg>
        <pc:inkChg chg="add mod">
          <ac:chgData name="Bishwajit Banik Pathik" userId="17509413-52b5-4050-9723-db1ee5ae8dac" providerId="ADAL" clId="{2A64DABA-DEF7-46F7-AF87-E032257C6356}" dt="2021-10-21T08:39:19.959" v="18"/>
          <ac:inkMkLst>
            <pc:docMk/>
            <pc:sldMk cId="2201716064" sldId="262"/>
            <ac:inkMk id="23" creationId="{1DE33630-B384-47B9-89C3-27430FC30439}"/>
          </ac:inkMkLst>
        </pc:inkChg>
        <pc:inkChg chg="add mod">
          <ac:chgData name="Bishwajit Banik Pathik" userId="17509413-52b5-4050-9723-db1ee5ae8dac" providerId="ADAL" clId="{2A64DABA-DEF7-46F7-AF87-E032257C6356}" dt="2021-10-21T08:39:19.959" v="18"/>
          <ac:inkMkLst>
            <pc:docMk/>
            <pc:sldMk cId="2201716064" sldId="262"/>
            <ac:inkMk id="24" creationId="{02E1632C-D2FE-4407-8F2C-0DC3B07B6AEA}"/>
          </ac:inkMkLst>
        </pc:inkChg>
        <pc:inkChg chg="add mod">
          <ac:chgData name="Bishwajit Banik Pathik" userId="17509413-52b5-4050-9723-db1ee5ae8dac" providerId="ADAL" clId="{2A64DABA-DEF7-46F7-AF87-E032257C6356}" dt="2021-10-21T08:39:19.959" v="18"/>
          <ac:inkMkLst>
            <pc:docMk/>
            <pc:sldMk cId="2201716064" sldId="262"/>
            <ac:inkMk id="27" creationId="{9D8326D4-CD9F-4503-B15B-316EFE20B49D}"/>
          </ac:inkMkLst>
        </pc:inkChg>
        <pc:inkChg chg="add">
          <ac:chgData name="Bishwajit Banik Pathik" userId="17509413-52b5-4050-9723-db1ee5ae8dac" providerId="ADAL" clId="{2A64DABA-DEF7-46F7-AF87-E032257C6356}" dt="2021-10-21T08:39:19.025" v="17" actId="9405"/>
          <ac:inkMkLst>
            <pc:docMk/>
            <pc:sldMk cId="2201716064" sldId="262"/>
            <ac:inkMk id="28" creationId="{E6423811-AE2A-4567-9157-9684BD6085DE}"/>
          </ac:inkMkLst>
        </pc:inkChg>
        <pc:inkChg chg="add">
          <ac:chgData name="Bishwajit Banik Pathik" userId="17509413-52b5-4050-9723-db1ee5ae8dac" providerId="ADAL" clId="{2A64DABA-DEF7-46F7-AF87-E032257C6356}" dt="2021-10-21T08:39:21.714" v="19" actId="9405"/>
          <ac:inkMkLst>
            <pc:docMk/>
            <pc:sldMk cId="2201716064" sldId="262"/>
            <ac:inkMk id="30" creationId="{7F3DCB61-6562-44ED-B31E-0E7197CE7064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31" creationId="{EE9ED9E5-4183-4146-B032-39C437D077C6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32" creationId="{B644B244-2892-4188-95F3-CA16B6CC3FC1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33" creationId="{0EDD6436-478E-4B2A-8BC3-78F49D5984ED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34" creationId="{A51A6D96-8394-45BC-A95D-4BBF38F176F5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35" creationId="{D955A950-AFB9-40C7-9DBA-AFC3CFAB497D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36" creationId="{C6019C61-A882-4829-8F86-8C53E72910E0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37" creationId="{7F66A837-020F-4A12-A4C6-EDDC48B6C46F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39" creationId="{6955A9DC-7D32-4BF6-A245-D1FE6FC509B3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40" creationId="{8FE8232A-CCD2-458F-9448-E21759D621C5}"/>
          </ac:inkMkLst>
        </pc:inkChg>
        <pc:inkChg chg="add mod">
          <ac:chgData name="Bishwajit Banik Pathik" userId="17509413-52b5-4050-9723-db1ee5ae8dac" providerId="ADAL" clId="{2A64DABA-DEF7-46F7-AF87-E032257C6356}" dt="2021-10-21T08:39:32.879" v="31"/>
          <ac:inkMkLst>
            <pc:docMk/>
            <pc:sldMk cId="2201716064" sldId="262"/>
            <ac:inkMk id="41" creationId="{1E7C3A5F-7DE5-4006-B4B8-E3E87BF3CAB5}"/>
          </ac:inkMkLst>
        </pc:inkChg>
        <pc:inkChg chg="add">
          <ac:chgData name="Bishwajit Banik Pathik" userId="17509413-52b5-4050-9723-db1ee5ae8dac" providerId="ADAL" clId="{2A64DABA-DEF7-46F7-AF87-E032257C6356}" dt="2021-10-21T08:39:53.416" v="32" actId="9405"/>
          <ac:inkMkLst>
            <pc:docMk/>
            <pc:sldMk cId="2201716064" sldId="262"/>
            <ac:inkMk id="43" creationId="{32C2A4BD-4326-4BE5-8095-385C7753ACBD}"/>
          </ac:inkMkLst>
        </pc:inkChg>
        <pc:inkChg chg="add">
          <ac:chgData name="Bishwajit Banik Pathik" userId="17509413-52b5-4050-9723-db1ee5ae8dac" providerId="ADAL" clId="{2A64DABA-DEF7-46F7-AF87-E032257C6356}" dt="2021-10-21T08:39:55.411" v="33" actId="9405"/>
          <ac:inkMkLst>
            <pc:docMk/>
            <pc:sldMk cId="2201716064" sldId="262"/>
            <ac:inkMk id="44" creationId="{4B2E96EF-9888-4500-AC9C-8D9E916ACBF2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45" creationId="{C0AA83AF-78BF-4D5B-B7C8-C4676566EFF2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46" creationId="{CEF6D3DD-6E8C-4025-AE9F-8CF303A9CCE7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48" creationId="{AAB4D5CF-CD90-4AE0-8FD4-DD13ACBA95CB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49" creationId="{4CE7A9D6-1AF3-4D49-A447-E6EF75770ECA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50" creationId="{FEFC2299-8642-4569-B512-3E2379FC72EC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52" creationId="{6C4B3224-3950-402F-9323-E7D10A05CDF9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54" creationId="{0FD8A934-2D54-491E-8D47-EFB40997899C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55" creationId="{1D82649E-23EB-48FE-BC19-A25BF09FE4BC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56" creationId="{34FBBF61-5895-4C87-9702-012F5B96CDA5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57" creationId="{93265CE3-2706-4C3D-9ECF-1B66A54BFEAE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58" creationId="{A7D846D1-7637-4469-927B-4F2168DED249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59" creationId="{3413D623-EA62-46E0-A8F8-EF757AB7D0CB}"/>
          </ac:inkMkLst>
        </pc:inkChg>
        <pc:inkChg chg="add mod">
          <ac:chgData name="Bishwajit Banik Pathik" userId="17509413-52b5-4050-9723-db1ee5ae8dac" providerId="ADAL" clId="{2A64DABA-DEF7-46F7-AF87-E032257C6356}" dt="2021-10-21T08:40:44.197" v="50"/>
          <ac:inkMkLst>
            <pc:docMk/>
            <pc:sldMk cId="2201716064" sldId="262"/>
            <ac:inkMk id="60" creationId="{532E1410-76FD-413D-9ED3-99458D769A1D}"/>
          </ac:inkMkLst>
        </pc:inkChg>
        <pc:inkChg chg="add mod">
          <ac:chgData name="Bishwajit Banik Pathik" userId="17509413-52b5-4050-9723-db1ee5ae8dac" providerId="ADAL" clId="{2A64DABA-DEF7-46F7-AF87-E032257C6356}" dt="2021-10-21T08:42:12.852" v="55"/>
          <ac:inkMkLst>
            <pc:docMk/>
            <pc:sldMk cId="2201716064" sldId="262"/>
            <ac:inkMk id="62" creationId="{5F3CFB02-70CB-49E0-8E04-AB206BCCD16A}"/>
          </ac:inkMkLst>
        </pc:inkChg>
        <pc:inkChg chg="add mod">
          <ac:chgData name="Bishwajit Banik Pathik" userId="17509413-52b5-4050-9723-db1ee5ae8dac" providerId="ADAL" clId="{2A64DABA-DEF7-46F7-AF87-E032257C6356}" dt="2021-10-21T08:42:12.852" v="55"/>
          <ac:inkMkLst>
            <pc:docMk/>
            <pc:sldMk cId="2201716064" sldId="262"/>
            <ac:inkMk id="63" creationId="{E055EFFD-E0F5-453D-A06F-C61367EDF55A}"/>
          </ac:inkMkLst>
        </pc:inkChg>
        <pc:inkChg chg="add mod">
          <ac:chgData name="Bishwajit Banik Pathik" userId="17509413-52b5-4050-9723-db1ee5ae8dac" providerId="ADAL" clId="{2A64DABA-DEF7-46F7-AF87-E032257C6356}" dt="2021-10-21T08:42:12.852" v="55"/>
          <ac:inkMkLst>
            <pc:docMk/>
            <pc:sldMk cId="2201716064" sldId="262"/>
            <ac:inkMk id="64" creationId="{5ECAD421-2634-4758-934A-50D3208DFDD2}"/>
          </ac:inkMkLst>
        </pc:inkChg>
        <pc:inkChg chg="add mod">
          <ac:chgData name="Bishwajit Banik Pathik" userId="17509413-52b5-4050-9723-db1ee5ae8dac" providerId="ADAL" clId="{2A64DABA-DEF7-46F7-AF87-E032257C6356}" dt="2021-10-21T08:42:12.852" v="55"/>
          <ac:inkMkLst>
            <pc:docMk/>
            <pc:sldMk cId="2201716064" sldId="262"/>
            <ac:inkMk id="65" creationId="{1679DF61-D389-4E5E-983D-4C4861D3FAF5}"/>
          </ac:inkMkLst>
        </pc:inkChg>
        <pc:inkChg chg="add">
          <ac:chgData name="Bishwajit Banik Pathik" userId="17509413-52b5-4050-9723-db1ee5ae8dac" providerId="ADAL" clId="{2A64DABA-DEF7-46F7-AF87-E032257C6356}" dt="2021-10-21T08:42:48.523" v="56" actId="9405"/>
          <ac:inkMkLst>
            <pc:docMk/>
            <pc:sldMk cId="2201716064" sldId="262"/>
            <ac:inkMk id="67" creationId="{222CB4F5-3CC9-42E9-A248-BC3BF92B5FE3}"/>
          </ac:inkMkLst>
        </pc:inkChg>
        <pc:inkChg chg="add">
          <ac:chgData name="Bishwajit Banik Pathik" userId="17509413-52b5-4050-9723-db1ee5ae8dac" providerId="ADAL" clId="{2A64DABA-DEF7-46F7-AF87-E032257C6356}" dt="2021-10-21T08:42:49.406" v="57" actId="9405"/>
          <ac:inkMkLst>
            <pc:docMk/>
            <pc:sldMk cId="2201716064" sldId="262"/>
            <ac:inkMk id="68" creationId="{06375A9C-1BE3-429C-BD8C-4EC7CD254546}"/>
          </ac:inkMkLst>
        </pc:inkChg>
      </pc:sldChg>
    </pc:docChg>
  </pc:docChgLst>
  <pc:docChgLst>
    <pc:chgData name="Bishwajit Banik Pathik" userId="17509413-52b5-4050-9723-db1ee5ae8dac" providerId="ADAL" clId="{59497BD8-B406-4B09-802B-DE0FBA65F6B6}"/>
    <pc:docChg chg="modSld">
      <pc:chgData name="Bishwajit Banik Pathik" userId="17509413-52b5-4050-9723-db1ee5ae8dac" providerId="ADAL" clId="{59497BD8-B406-4B09-802B-DE0FBA65F6B6}" dt="2021-03-03T08:14:41.892" v="0" actId="9405"/>
      <pc:docMkLst>
        <pc:docMk/>
      </pc:docMkLst>
      <pc:sldChg chg="addSp mod">
        <pc:chgData name="Bishwajit Banik Pathik" userId="17509413-52b5-4050-9723-db1ee5ae8dac" providerId="ADAL" clId="{59497BD8-B406-4B09-802B-DE0FBA65F6B6}" dt="2021-03-03T08:14:41.892" v="0" actId="9405"/>
        <pc:sldMkLst>
          <pc:docMk/>
          <pc:sldMk cId="2201716064" sldId="262"/>
        </pc:sldMkLst>
        <pc:inkChg chg="add">
          <ac:chgData name="Bishwajit Banik Pathik" userId="17509413-52b5-4050-9723-db1ee5ae8dac" providerId="ADAL" clId="{59497BD8-B406-4B09-802B-DE0FBA65F6B6}" dt="2021-03-03T08:14:41.892" v="0" actId="9405"/>
          <ac:inkMkLst>
            <pc:docMk/>
            <pc:sldMk cId="2201716064" sldId="262"/>
            <ac:inkMk id="2" creationId="{4502046C-0357-448D-A086-BA2DD31DF103}"/>
          </ac:inkMkLst>
        </pc:inkChg>
      </pc:sldChg>
    </pc:docChg>
  </pc:docChgLst>
  <pc:docChgLst>
    <pc:chgData name="Bishwajit Banik Pathik" userId="17509413-52b5-4050-9723-db1ee5ae8dac" providerId="ADAL" clId="{1DFC69D7-C8F0-467B-9E92-E57A1284C860}"/>
    <pc:docChg chg="undo custSel modSld">
      <pc:chgData name="Bishwajit Banik Pathik" userId="17509413-52b5-4050-9723-db1ee5ae8dac" providerId="ADAL" clId="{1DFC69D7-C8F0-467B-9E92-E57A1284C860}" dt="2022-02-24T03:07:15.051" v="268" actId="478"/>
      <pc:docMkLst>
        <pc:docMk/>
      </pc:docMkLst>
      <pc:sldChg chg="addSp delSp modSp mod">
        <pc:chgData name="Bishwajit Banik Pathik" userId="17509413-52b5-4050-9723-db1ee5ae8dac" providerId="ADAL" clId="{1DFC69D7-C8F0-467B-9E92-E57A1284C860}" dt="2022-02-24T02:30:18.637" v="22"/>
        <pc:sldMkLst>
          <pc:docMk/>
          <pc:sldMk cId="2201716064" sldId="262"/>
        </pc:sldMkLst>
        <pc:grpChg chg="del">
          <ac:chgData name="Bishwajit Banik Pathik" userId="17509413-52b5-4050-9723-db1ee5ae8dac" providerId="ADAL" clId="{1DFC69D7-C8F0-467B-9E92-E57A1284C860}" dt="2022-02-24T02:21:01.136" v="5" actId="478"/>
          <ac:grpSpMkLst>
            <pc:docMk/>
            <pc:sldMk cId="2201716064" sldId="262"/>
            <ac:grpSpMk id="9" creationId="{0BFDF318-7BEA-4C97-956B-3E2A3F0BA072}"/>
          </ac:grpSpMkLst>
        </pc:grpChg>
        <pc:grpChg chg="del">
          <ac:chgData name="Bishwajit Banik Pathik" userId="17509413-52b5-4050-9723-db1ee5ae8dac" providerId="ADAL" clId="{1DFC69D7-C8F0-467B-9E92-E57A1284C860}" dt="2022-02-24T02:21:06.177" v="7" actId="478"/>
          <ac:grpSpMkLst>
            <pc:docMk/>
            <pc:sldMk cId="2201716064" sldId="262"/>
            <ac:grpSpMk id="26" creationId="{A8C08366-E829-4337-89C8-BC9864C3220B}"/>
          </ac:grpSpMkLst>
        </pc:grpChg>
        <pc:grpChg chg="del">
          <ac:chgData name="Bishwajit Banik Pathik" userId="17509413-52b5-4050-9723-db1ee5ae8dac" providerId="ADAL" clId="{1DFC69D7-C8F0-467B-9E92-E57A1284C860}" dt="2022-02-24T02:21:45.768" v="15" actId="478"/>
          <ac:grpSpMkLst>
            <pc:docMk/>
            <pc:sldMk cId="2201716064" sldId="262"/>
            <ac:grpSpMk id="29" creationId="{2D220CBB-A869-40ED-86F9-2D9AD80DEA90}"/>
          </ac:grpSpMkLst>
        </pc:grpChg>
        <pc:grpChg chg="mod">
          <ac:chgData name="Bishwajit Banik Pathik" userId="17509413-52b5-4050-9723-db1ee5ae8dac" providerId="ADAL" clId="{1DFC69D7-C8F0-467B-9E92-E57A1284C860}" dt="2022-02-24T02:28:41.377" v="19"/>
          <ac:grpSpMkLst>
            <pc:docMk/>
            <pc:sldMk cId="2201716064" sldId="262"/>
            <ac:grpSpMk id="38" creationId="{EB240947-9BC4-4665-A420-75D12A7B527F}"/>
          </ac:grpSpMkLst>
        </pc:grpChg>
        <pc:grpChg chg="del">
          <ac:chgData name="Bishwajit Banik Pathik" userId="17509413-52b5-4050-9723-db1ee5ae8dac" providerId="ADAL" clId="{1DFC69D7-C8F0-467B-9E92-E57A1284C860}" dt="2022-02-24T02:21:25.831" v="12" actId="478"/>
          <ac:grpSpMkLst>
            <pc:docMk/>
            <pc:sldMk cId="2201716064" sldId="262"/>
            <ac:grpSpMk id="42" creationId="{6238645A-3C43-4974-B0B9-AEF05744983C}"/>
          </ac:grpSpMkLst>
        </pc:grpChg>
        <pc:grpChg chg="mod">
          <ac:chgData name="Bishwajit Banik Pathik" userId="17509413-52b5-4050-9723-db1ee5ae8dac" providerId="ADAL" clId="{1DFC69D7-C8F0-467B-9E92-E57A1284C860}" dt="2022-02-24T02:30:18.637" v="22"/>
          <ac:grpSpMkLst>
            <pc:docMk/>
            <pc:sldMk cId="2201716064" sldId="262"/>
            <ac:grpSpMk id="53" creationId="{3C2DE7FE-0076-42C2-9EB5-0AE4AF9A274A}"/>
          </ac:grpSpMkLst>
        </pc:grpChg>
        <pc:grpChg chg="del">
          <ac:chgData name="Bishwajit Banik Pathik" userId="17509413-52b5-4050-9723-db1ee5ae8dac" providerId="ADAL" clId="{1DFC69D7-C8F0-467B-9E92-E57A1284C860}" dt="2022-02-24T02:21:03.832" v="6" actId="478"/>
          <ac:grpSpMkLst>
            <pc:docMk/>
            <pc:sldMk cId="2201716064" sldId="262"/>
            <ac:grpSpMk id="61" creationId="{FF337081-743F-496C-967C-6886E9B9AEA4}"/>
          </ac:grpSpMkLst>
        </pc:grpChg>
        <pc:grpChg chg="del">
          <ac:chgData name="Bishwajit Banik Pathik" userId="17509413-52b5-4050-9723-db1ee5ae8dac" providerId="ADAL" clId="{1DFC69D7-C8F0-467B-9E92-E57A1284C860}" dt="2022-02-24T02:21:14.551" v="9" actId="478"/>
          <ac:grpSpMkLst>
            <pc:docMk/>
            <pc:sldMk cId="2201716064" sldId="262"/>
            <ac:grpSpMk id="66" creationId="{9BAB5321-B35F-40D0-A873-0B2D38756928}"/>
          </ac:grpSpMkLst>
        </pc:grpChg>
        <pc:inkChg chg="add mod">
          <ac:chgData name="Bishwajit Banik Pathik" userId="17509413-52b5-4050-9723-db1ee5ae8dac" providerId="ADAL" clId="{1DFC69D7-C8F0-467B-9E92-E57A1284C860}" dt="2022-02-24T02:28:41.377" v="19"/>
          <ac:inkMkLst>
            <pc:docMk/>
            <pc:sldMk cId="2201716064" sldId="262"/>
            <ac:inkMk id="21" creationId="{6D7348A7-A5AD-4029-B13F-B49F1AB1CF3F}"/>
          </ac:inkMkLst>
        </pc:inkChg>
        <pc:inkChg chg="add mod">
          <ac:chgData name="Bishwajit Banik Pathik" userId="17509413-52b5-4050-9723-db1ee5ae8dac" providerId="ADAL" clId="{1DFC69D7-C8F0-467B-9E92-E57A1284C860}" dt="2022-02-24T02:28:41.377" v="19"/>
          <ac:inkMkLst>
            <pc:docMk/>
            <pc:sldMk cId="2201716064" sldId="262"/>
            <ac:inkMk id="25" creationId="{9E4312BF-F0E5-4E25-A1B0-9DA585E71FA8}"/>
          </ac:inkMkLst>
        </pc:inkChg>
        <pc:inkChg chg="del">
          <ac:chgData name="Bishwajit Banik Pathik" userId="17509413-52b5-4050-9723-db1ee5ae8dac" providerId="ADAL" clId="{1DFC69D7-C8F0-467B-9E92-E57A1284C860}" dt="2022-02-24T02:21:28.160" v="13" actId="478"/>
          <ac:inkMkLst>
            <pc:docMk/>
            <pc:sldMk cId="2201716064" sldId="262"/>
            <ac:inkMk id="28" creationId="{E6423811-AE2A-4567-9157-9684BD6085DE}"/>
          </ac:inkMkLst>
        </pc:inkChg>
        <pc:inkChg chg="del">
          <ac:chgData name="Bishwajit Banik Pathik" userId="17509413-52b5-4050-9723-db1ee5ae8dac" providerId="ADAL" clId="{1DFC69D7-C8F0-467B-9E92-E57A1284C860}" dt="2022-02-24T02:21:48.768" v="16" actId="478"/>
          <ac:inkMkLst>
            <pc:docMk/>
            <pc:sldMk cId="2201716064" sldId="262"/>
            <ac:inkMk id="30" creationId="{7F3DCB61-6562-44ED-B31E-0E7197CE7064}"/>
          </ac:inkMkLst>
        </pc:inkChg>
        <pc:inkChg chg="del">
          <ac:chgData name="Bishwajit Banik Pathik" userId="17509413-52b5-4050-9723-db1ee5ae8dac" providerId="ADAL" clId="{1DFC69D7-C8F0-467B-9E92-E57A1284C860}" dt="2022-02-24T02:21:11.504" v="8" actId="478"/>
          <ac:inkMkLst>
            <pc:docMk/>
            <pc:sldMk cId="2201716064" sldId="262"/>
            <ac:inkMk id="43" creationId="{32C2A4BD-4326-4BE5-8095-385C7753ACBD}"/>
          </ac:inkMkLst>
        </pc:inkChg>
        <pc:inkChg chg="del">
          <ac:chgData name="Bishwajit Banik Pathik" userId="17509413-52b5-4050-9723-db1ee5ae8dac" providerId="ADAL" clId="{1DFC69D7-C8F0-467B-9E92-E57A1284C860}" dt="2022-02-24T02:21:38.248" v="14" actId="478"/>
          <ac:inkMkLst>
            <pc:docMk/>
            <pc:sldMk cId="2201716064" sldId="262"/>
            <ac:inkMk id="44" creationId="{4B2E96EF-9888-4500-AC9C-8D9E916ACBF2}"/>
          </ac:inkMkLst>
        </pc:inkChg>
        <pc:inkChg chg="add mod">
          <ac:chgData name="Bishwajit Banik Pathik" userId="17509413-52b5-4050-9723-db1ee5ae8dac" providerId="ADAL" clId="{1DFC69D7-C8F0-467B-9E92-E57A1284C860}" dt="2022-02-24T02:30:18.637" v="22"/>
          <ac:inkMkLst>
            <pc:docMk/>
            <pc:sldMk cId="2201716064" sldId="262"/>
            <ac:inkMk id="47" creationId="{54B9502A-B74A-469D-B649-01CE06AC6EF8}"/>
          </ac:inkMkLst>
        </pc:inkChg>
        <pc:inkChg chg="add mod">
          <ac:chgData name="Bishwajit Banik Pathik" userId="17509413-52b5-4050-9723-db1ee5ae8dac" providerId="ADAL" clId="{1DFC69D7-C8F0-467B-9E92-E57A1284C860}" dt="2022-02-24T02:30:18.637" v="22"/>
          <ac:inkMkLst>
            <pc:docMk/>
            <pc:sldMk cId="2201716064" sldId="262"/>
            <ac:inkMk id="51" creationId="{518CC46E-6DD8-42A9-96B0-636519BF9F69}"/>
          </ac:inkMkLst>
        </pc:inkChg>
        <pc:inkChg chg="del">
          <ac:chgData name="Bishwajit Banik Pathik" userId="17509413-52b5-4050-9723-db1ee5ae8dac" providerId="ADAL" clId="{1DFC69D7-C8F0-467B-9E92-E57A1284C860}" dt="2022-02-24T02:21:23.840" v="11" actId="478"/>
          <ac:inkMkLst>
            <pc:docMk/>
            <pc:sldMk cId="2201716064" sldId="262"/>
            <ac:inkMk id="67" creationId="{222CB4F5-3CC9-42E9-A248-BC3BF92B5FE3}"/>
          </ac:inkMkLst>
        </pc:inkChg>
        <pc:inkChg chg="del">
          <ac:chgData name="Bishwajit Banik Pathik" userId="17509413-52b5-4050-9723-db1ee5ae8dac" providerId="ADAL" clId="{1DFC69D7-C8F0-467B-9E92-E57A1284C860}" dt="2022-02-24T02:21:21.080" v="10" actId="478"/>
          <ac:inkMkLst>
            <pc:docMk/>
            <pc:sldMk cId="2201716064" sldId="262"/>
            <ac:inkMk id="68" creationId="{06375A9C-1BE3-429C-BD8C-4EC7CD254546}"/>
          </ac:inkMkLst>
        </pc:inkChg>
      </pc:sldChg>
      <pc:sldChg chg="addSp delSp modSp mod addAnim delAnim">
        <pc:chgData name="Bishwajit Banik Pathik" userId="17509413-52b5-4050-9723-db1ee5ae8dac" providerId="ADAL" clId="{1DFC69D7-C8F0-467B-9E92-E57A1284C860}" dt="2022-02-24T03:07:15.051" v="268" actId="478"/>
        <pc:sldMkLst>
          <pc:docMk/>
          <pc:sldMk cId="3892829699" sldId="285"/>
        </pc:sldMkLst>
        <pc:grpChg chg="del mod">
          <ac:chgData name="Bishwajit Banik Pathik" userId="17509413-52b5-4050-9723-db1ee5ae8dac" providerId="ADAL" clId="{1DFC69D7-C8F0-467B-9E92-E57A1284C860}" dt="2022-02-24T02:34:20.859" v="40"/>
          <ac:grpSpMkLst>
            <pc:docMk/>
            <pc:sldMk cId="3892829699" sldId="285"/>
            <ac:grpSpMk id="14" creationId="{500B6828-6587-4444-8C1C-449D4330C6FA}"/>
          </ac:grpSpMkLst>
        </pc:grpChg>
        <pc:grpChg chg="del mod">
          <ac:chgData name="Bishwajit Banik Pathik" userId="17509413-52b5-4050-9723-db1ee5ae8dac" providerId="ADAL" clId="{1DFC69D7-C8F0-467B-9E92-E57A1284C860}" dt="2022-02-24T02:36:13.660" v="138"/>
          <ac:grpSpMkLst>
            <pc:docMk/>
            <pc:sldMk cId="3892829699" sldId="285"/>
            <ac:grpSpMk id="17" creationId="{1DCB5F29-8AEA-4DE4-90F2-7155543901B1}"/>
          </ac:grpSpMkLst>
        </pc:grpChg>
        <pc:grpChg chg="del mod">
          <ac:chgData name="Bishwajit Banik Pathik" userId="17509413-52b5-4050-9723-db1ee5ae8dac" providerId="ADAL" clId="{1DFC69D7-C8F0-467B-9E92-E57A1284C860}" dt="2022-02-24T02:34:28.594" v="47"/>
          <ac:grpSpMkLst>
            <pc:docMk/>
            <pc:sldMk cId="3892829699" sldId="285"/>
            <ac:grpSpMk id="22" creationId="{76D98D24-933F-4B5B-B611-6E9C491E8555}"/>
          </ac:grpSpMkLst>
        </pc:grpChg>
        <pc:grpChg chg="del mod">
          <ac:chgData name="Bishwajit Banik Pathik" userId="17509413-52b5-4050-9723-db1ee5ae8dac" providerId="ADAL" clId="{1DFC69D7-C8F0-467B-9E92-E57A1284C860}" dt="2022-02-24T02:34:29.568" v="49"/>
          <ac:grpSpMkLst>
            <pc:docMk/>
            <pc:sldMk cId="3892829699" sldId="285"/>
            <ac:grpSpMk id="24" creationId="{8BD8F851-638F-441C-8BDA-E71D37166AF7}"/>
          </ac:grpSpMkLst>
        </pc:grpChg>
        <pc:grpChg chg="del mod">
          <ac:chgData name="Bishwajit Banik Pathik" userId="17509413-52b5-4050-9723-db1ee5ae8dac" providerId="ADAL" clId="{1DFC69D7-C8F0-467B-9E92-E57A1284C860}" dt="2022-02-24T02:34:31.761" v="52"/>
          <ac:grpSpMkLst>
            <pc:docMk/>
            <pc:sldMk cId="3892829699" sldId="285"/>
            <ac:grpSpMk id="26" creationId="{2B85E9A9-8D73-4442-90D4-3D8C0219F47A}"/>
          </ac:grpSpMkLst>
        </pc:grpChg>
        <pc:grpChg chg="del mod">
          <ac:chgData name="Bishwajit Banik Pathik" userId="17509413-52b5-4050-9723-db1ee5ae8dac" providerId="ADAL" clId="{1DFC69D7-C8F0-467B-9E92-E57A1284C860}" dt="2022-02-24T02:34:35.397" v="58"/>
          <ac:grpSpMkLst>
            <pc:docMk/>
            <pc:sldMk cId="3892829699" sldId="285"/>
            <ac:grpSpMk id="29" creationId="{64F60881-FC2A-4788-BBB1-EAB5066E0C8B}"/>
          </ac:grpSpMkLst>
        </pc:grpChg>
        <pc:grpChg chg="del mod">
          <ac:chgData name="Bishwajit Banik Pathik" userId="17509413-52b5-4050-9723-db1ee5ae8dac" providerId="ADAL" clId="{1DFC69D7-C8F0-467B-9E92-E57A1284C860}" dt="2022-02-24T02:34:41.379" v="66"/>
          <ac:grpSpMkLst>
            <pc:docMk/>
            <pc:sldMk cId="3892829699" sldId="285"/>
            <ac:grpSpMk id="35" creationId="{A288B804-7B43-46BD-83CB-77A5FD2B39C5}"/>
          </ac:grpSpMkLst>
        </pc:grpChg>
        <pc:grpChg chg="del mod">
          <ac:chgData name="Bishwajit Banik Pathik" userId="17509413-52b5-4050-9723-db1ee5ae8dac" providerId="ADAL" clId="{1DFC69D7-C8F0-467B-9E92-E57A1284C860}" dt="2022-02-24T02:34:43.527" v="70"/>
          <ac:grpSpMkLst>
            <pc:docMk/>
            <pc:sldMk cId="3892829699" sldId="285"/>
            <ac:grpSpMk id="43" creationId="{35373CA6-15E6-4AA9-AA9F-86B00A344D16}"/>
          </ac:grpSpMkLst>
        </pc:grpChg>
        <pc:grpChg chg="del mod">
          <ac:chgData name="Bishwajit Banik Pathik" userId="17509413-52b5-4050-9723-db1ee5ae8dac" providerId="ADAL" clId="{1DFC69D7-C8F0-467B-9E92-E57A1284C860}" dt="2022-02-24T02:34:43.527" v="70"/>
          <ac:grpSpMkLst>
            <pc:docMk/>
            <pc:sldMk cId="3892829699" sldId="285"/>
            <ac:grpSpMk id="44" creationId="{BC0C32A9-A0FC-4205-ADEE-4AD3DC450A2C}"/>
          </ac:grpSpMkLst>
        </pc:grpChg>
        <pc:grpChg chg="del mod">
          <ac:chgData name="Bishwajit Banik Pathik" userId="17509413-52b5-4050-9723-db1ee5ae8dac" providerId="ADAL" clId="{1DFC69D7-C8F0-467B-9E92-E57A1284C860}" dt="2022-02-24T02:34:51.027" v="82"/>
          <ac:grpSpMkLst>
            <pc:docMk/>
            <pc:sldMk cId="3892829699" sldId="285"/>
            <ac:grpSpMk id="48" creationId="{EFED1F2E-054C-40AF-ACF1-633637258F02}"/>
          </ac:grpSpMkLst>
        </pc:grpChg>
        <pc:grpChg chg="del mod">
          <ac:chgData name="Bishwajit Banik Pathik" userId="17509413-52b5-4050-9723-db1ee5ae8dac" providerId="ADAL" clId="{1DFC69D7-C8F0-467B-9E92-E57A1284C860}" dt="2022-02-24T02:34:51.027" v="82"/>
          <ac:grpSpMkLst>
            <pc:docMk/>
            <pc:sldMk cId="3892829699" sldId="285"/>
            <ac:grpSpMk id="53" creationId="{9AF1B4E2-0303-4FA6-8EC1-CA65B3EE02B2}"/>
          </ac:grpSpMkLst>
        </pc:grpChg>
        <pc:grpChg chg="del mod">
          <ac:chgData name="Bishwajit Banik Pathik" userId="17509413-52b5-4050-9723-db1ee5ae8dac" providerId="ADAL" clId="{1DFC69D7-C8F0-467B-9E92-E57A1284C860}" dt="2022-02-24T02:34:57.399" v="86"/>
          <ac:grpSpMkLst>
            <pc:docMk/>
            <pc:sldMk cId="3892829699" sldId="285"/>
            <ac:grpSpMk id="60" creationId="{59F821E7-D9BB-477A-A1F6-5B2E68B143F8}"/>
          </ac:grpSpMkLst>
        </pc:grpChg>
        <pc:grpChg chg="del mod">
          <ac:chgData name="Bishwajit Banik Pathik" userId="17509413-52b5-4050-9723-db1ee5ae8dac" providerId="ADAL" clId="{1DFC69D7-C8F0-467B-9E92-E57A1284C860}" dt="2022-02-24T03:07:02.855" v="261" actId="478"/>
          <ac:grpSpMkLst>
            <pc:docMk/>
            <pc:sldMk cId="3892829699" sldId="285"/>
            <ac:grpSpMk id="64" creationId="{AD29CCDD-99B1-44D7-8CA2-D9AAB50976D0}"/>
          </ac:grpSpMkLst>
        </pc:grpChg>
        <pc:grpChg chg="del mod">
          <ac:chgData name="Bishwajit Banik Pathik" userId="17509413-52b5-4050-9723-db1ee5ae8dac" providerId="ADAL" clId="{1DFC69D7-C8F0-467B-9E92-E57A1284C860}" dt="2022-02-24T02:36:32.860" v="150"/>
          <ac:grpSpMkLst>
            <pc:docMk/>
            <pc:sldMk cId="3892829699" sldId="285"/>
            <ac:grpSpMk id="69" creationId="{B849C89D-BE4B-4FBB-811D-8D9741E92BE6}"/>
          </ac:grpSpMkLst>
        </pc:grpChg>
        <pc:grpChg chg="del mod">
          <ac:chgData name="Bishwajit Banik Pathik" userId="17509413-52b5-4050-9723-db1ee5ae8dac" providerId="ADAL" clId="{1DFC69D7-C8F0-467B-9E92-E57A1284C860}" dt="2022-02-24T02:35:24.725" v="101"/>
          <ac:grpSpMkLst>
            <pc:docMk/>
            <pc:sldMk cId="3892829699" sldId="285"/>
            <ac:grpSpMk id="77" creationId="{A5B081B7-EDEF-4BC5-B34F-0BD8A83C59BB}"/>
          </ac:grpSpMkLst>
        </pc:grpChg>
        <pc:grpChg chg="del mod">
          <ac:chgData name="Bishwajit Banik Pathik" userId="17509413-52b5-4050-9723-db1ee5ae8dac" providerId="ADAL" clId="{1DFC69D7-C8F0-467B-9E92-E57A1284C860}" dt="2022-02-24T02:35:27.308" v="103"/>
          <ac:grpSpMkLst>
            <pc:docMk/>
            <pc:sldMk cId="3892829699" sldId="285"/>
            <ac:grpSpMk id="79" creationId="{A2B47868-1893-4522-BDF1-314F67548964}"/>
          </ac:grpSpMkLst>
        </pc:grpChg>
        <pc:grpChg chg="del mod">
          <ac:chgData name="Bishwajit Banik Pathik" userId="17509413-52b5-4050-9723-db1ee5ae8dac" providerId="ADAL" clId="{1DFC69D7-C8F0-467B-9E92-E57A1284C860}" dt="2022-02-24T02:35:29.675" v="107"/>
          <ac:grpSpMkLst>
            <pc:docMk/>
            <pc:sldMk cId="3892829699" sldId="285"/>
            <ac:grpSpMk id="81" creationId="{B596DCE8-803A-439E-B3E5-E77E997C747A}"/>
          </ac:grpSpMkLst>
        </pc:grpChg>
        <pc:grpChg chg="del mod">
          <ac:chgData name="Bishwajit Banik Pathik" userId="17509413-52b5-4050-9723-db1ee5ae8dac" providerId="ADAL" clId="{1DFC69D7-C8F0-467B-9E92-E57A1284C860}" dt="2022-02-24T02:35:57.003" v="123"/>
          <ac:grpSpMkLst>
            <pc:docMk/>
            <pc:sldMk cId="3892829699" sldId="285"/>
            <ac:grpSpMk id="85" creationId="{79B053BA-ACB4-4B46-85E5-4FC648F10A37}"/>
          </ac:grpSpMkLst>
        </pc:grpChg>
        <pc:grpChg chg="del mod">
          <ac:chgData name="Bishwajit Banik Pathik" userId="17509413-52b5-4050-9723-db1ee5ae8dac" providerId="ADAL" clId="{1DFC69D7-C8F0-467B-9E92-E57A1284C860}" dt="2022-02-24T02:35:45.003" v="115"/>
          <ac:grpSpMkLst>
            <pc:docMk/>
            <pc:sldMk cId="3892829699" sldId="285"/>
            <ac:grpSpMk id="89" creationId="{335ABBE1-4382-4F2D-86F6-00CD558605DF}"/>
          </ac:grpSpMkLst>
        </pc:grpChg>
        <pc:grpChg chg="del mod">
          <ac:chgData name="Bishwajit Banik Pathik" userId="17509413-52b5-4050-9723-db1ee5ae8dac" providerId="ADAL" clId="{1DFC69D7-C8F0-467B-9E92-E57A1284C860}" dt="2022-02-24T02:35:46.842" v="118"/>
          <ac:grpSpMkLst>
            <pc:docMk/>
            <pc:sldMk cId="3892829699" sldId="285"/>
            <ac:grpSpMk id="93" creationId="{7F2BD653-4A69-47CA-81B3-BE5B5F23E40D}"/>
          </ac:grpSpMkLst>
        </pc:grpChg>
        <pc:grpChg chg="del mod">
          <ac:chgData name="Bishwajit Banik Pathik" userId="17509413-52b5-4050-9723-db1ee5ae8dac" providerId="ADAL" clId="{1DFC69D7-C8F0-467B-9E92-E57A1284C860}" dt="2022-02-24T02:35:57.003" v="123"/>
          <ac:grpSpMkLst>
            <pc:docMk/>
            <pc:sldMk cId="3892829699" sldId="285"/>
            <ac:grpSpMk id="96" creationId="{0F57212D-CA65-40AB-A277-2677ECB58643}"/>
          </ac:grpSpMkLst>
        </pc:grpChg>
        <pc:grpChg chg="del mod">
          <ac:chgData name="Bishwajit Banik Pathik" userId="17509413-52b5-4050-9723-db1ee5ae8dac" providerId="ADAL" clId="{1DFC69D7-C8F0-467B-9E92-E57A1284C860}" dt="2022-02-24T02:36:01.759" v="129"/>
          <ac:grpSpMkLst>
            <pc:docMk/>
            <pc:sldMk cId="3892829699" sldId="285"/>
            <ac:grpSpMk id="101" creationId="{99923006-605E-4C02-9D0B-17023C9A1B6E}"/>
          </ac:grpSpMkLst>
        </pc:grpChg>
        <pc:grpChg chg="del mod">
          <ac:chgData name="Bishwajit Banik Pathik" userId="17509413-52b5-4050-9723-db1ee5ae8dac" providerId="ADAL" clId="{1DFC69D7-C8F0-467B-9E92-E57A1284C860}" dt="2022-02-24T02:36:32.860" v="150"/>
          <ac:grpSpMkLst>
            <pc:docMk/>
            <pc:sldMk cId="3892829699" sldId="285"/>
            <ac:grpSpMk id="107" creationId="{67400EB8-9E73-417D-98EB-11BAE7BA527B}"/>
          </ac:grpSpMkLst>
        </pc:grpChg>
        <pc:grpChg chg="del mod">
          <ac:chgData name="Bishwajit Banik Pathik" userId="17509413-52b5-4050-9723-db1ee5ae8dac" providerId="ADAL" clId="{1DFC69D7-C8F0-467B-9E92-E57A1284C860}" dt="2022-02-24T03:07:12.539" v="267" actId="478"/>
          <ac:grpSpMkLst>
            <pc:docMk/>
            <pc:sldMk cId="3892829699" sldId="285"/>
            <ac:grpSpMk id="116" creationId="{AAC941ED-01B0-4C84-913F-AE07D9B49F50}"/>
          </ac:grpSpMkLst>
        </pc:grpChg>
        <pc:grpChg chg="del mod">
          <ac:chgData name="Bishwajit Banik Pathik" userId="17509413-52b5-4050-9723-db1ee5ae8dac" providerId="ADAL" clId="{1DFC69D7-C8F0-467B-9E92-E57A1284C860}" dt="2022-02-24T02:36:21.104" v="144"/>
          <ac:grpSpMkLst>
            <pc:docMk/>
            <pc:sldMk cId="3892829699" sldId="285"/>
            <ac:grpSpMk id="119" creationId="{AE5C52BE-6BF6-45D3-A886-01E577D5079B}"/>
          </ac:grpSpMkLst>
        </pc:grpChg>
        <pc:grpChg chg="del mod">
          <ac:chgData name="Bishwajit Banik Pathik" userId="17509413-52b5-4050-9723-db1ee5ae8dac" providerId="ADAL" clId="{1DFC69D7-C8F0-467B-9E92-E57A1284C860}" dt="2022-02-24T02:36:24.341" v="148"/>
          <ac:grpSpMkLst>
            <pc:docMk/>
            <pc:sldMk cId="3892829699" sldId="285"/>
            <ac:grpSpMk id="122" creationId="{9497CF52-079E-49F7-8DDA-BA12EAAB9E5C}"/>
          </ac:grpSpMkLst>
        </pc:grpChg>
        <pc:grpChg chg="del mod">
          <ac:chgData name="Bishwajit Banik Pathik" userId="17509413-52b5-4050-9723-db1ee5ae8dac" providerId="ADAL" clId="{1DFC69D7-C8F0-467B-9E92-E57A1284C860}" dt="2022-02-24T02:36:32.860" v="150"/>
          <ac:grpSpMkLst>
            <pc:docMk/>
            <pc:sldMk cId="3892829699" sldId="285"/>
            <ac:grpSpMk id="126" creationId="{67C5CD5A-C0EC-40B8-9EB0-05A9D50192D8}"/>
          </ac:grpSpMkLst>
        </pc:grpChg>
        <pc:grpChg chg="del mod">
          <ac:chgData name="Bishwajit Banik Pathik" userId="17509413-52b5-4050-9723-db1ee5ae8dac" providerId="ADAL" clId="{1DFC69D7-C8F0-467B-9E92-E57A1284C860}" dt="2022-02-24T03:06:55.886" v="255" actId="478"/>
          <ac:grpSpMkLst>
            <pc:docMk/>
            <pc:sldMk cId="3892829699" sldId="285"/>
            <ac:grpSpMk id="128" creationId="{AB7F1DAA-DD8A-42AE-8CE6-3A08693B8124}"/>
          </ac:grpSpMkLst>
        </pc:grpChg>
        <pc:grpChg chg="del mod">
          <ac:chgData name="Bishwajit Banik Pathik" userId="17509413-52b5-4050-9723-db1ee5ae8dac" providerId="ADAL" clId="{1DFC69D7-C8F0-467B-9E92-E57A1284C860}" dt="2022-02-24T03:07:02.100" v="260" actId="478"/>
          <ac:grpSpMkLst>
            <pc:docMk/>
            <pc:sldMk cId="3892829699" sldId="285"/>
            <ac:grpSpMk id="136" creationId="{C1A8D4E3-4F63-4FAA-96F2-92588043853C}"/>
          </ac:grpSpMkLst>
        </pc:grpChg>
        <pc:grpChg chg="del mod">
          <ac:chgData name="Bishwajit Banik Pathik" userId="17509413-52b5-4050-9723-db1ee5ae8dac" providerId="ADAL" clId="{1DFC69D7-C8F0-467B-9E92-E57A1284C860}" dt="2022-02-24T02:36:49.130" v="174"/>
          <ac:grpSpMkLst>
            <pc:docMk/>
            <pc:sldMk cId="3892829699" sldId="285"/>
            <ac:grpSpMk id="144" creationId="{FC9C0947-49B0-478A-91A1-83FCDBD15107}"/>
          </ac:grpSpMkLst>
        </pc:grpChg>
        <pc:grpChg chg="del mod">
          <ac:chgData name="Bishwajit Banik Pathik" userId="17509413-52b5-4050-9723-db1ee5ae8dac" providerId="ADAL" clId="{1DFC69D7-C8F0-467B-9E92-E57A1284C860}" dt="2022-02-24T03:06:57.445" v="256" actId="478"/>
          <ac:grpSpMkLst>
            <pc:docMk/>
            <pc:sldMk cId="3892829699" sldId="285"/>
            <ac:grpSpMk id="152" creationId="{23AA0800-1A81-4D31-B751-BB3559ED0D93}"/>
          </ac:grpSpMkLst>
        </pc:grpChg>
        <pc:grpChg chg="del mod">
          <ac:chgData name="Bishwajit Banik Pathik" userId="17509413-52b5-4050-9723-db1ee5ae8dac" providerId="ADAL" clId="{1DFC69D7-C8F0-467B-9E92-E57A1284C860}" dt="2022-02-24T02:36:56.463" v="185"/>
          <ac:grpSpMkLst>
            <pc:docMk/>
            <pc:sldMk cId="3892829699" sldId="285"/>
            <ac:grpSpMk id="155" creationId="{C7E45165-C883-4E10-BA53-D4BF7ED0407E}"/>
          </ac:grpSpMkLst>
        </pc:grpChg>
        <pc:grpChg chg="del mod">
          <ac:chgData name="Bishwajit Banik Pathik" userId="17509413-52b5-4050-9723-db1ee5ae8dac" providerId="ADAL" clId="{1DFC69D7-C8F0-467B-9E92-E57A1284C860}" dt="2022-02-24T03:06:58.060" v="257" actId="478"/>
          <ac:grpSpMkLst>
            <pc:docMk/>
            <pc:sldMk cId="3892829699" sldId="285"/>
            <ac:grpSpMk id="163" creationId="{4E09BFD3-D88A-446D-8E64-EB33197A9702}"/>
          </ac:grpSpMkLst>
        </pc:grpChg>
        <pc:grpChg chg="del mod">
          <ac:chgData name="Bishwajit Banik Pathik" userId="17509413-52b5-4050-9723-db1ee5ae8dac" providerId="ADAL" clId="{1DFC69D7-C8F0-467B-9E92-E57A1284C860}" dt="2022-02-24T03:07:00.430" v="259" actId="478"/>
          <ac:grpSpMkLst>
            <pc:docMk/>
            <pc:sldMk cId="3892829699" sldId="285"/>
            <ac:grpSpMk id="177" creationId="{904AE04A-DEC9-405A-88B5-F1CC7C3E17EA}"/>
          </ac:grpSpMkLst>
        </pc:grpChg>
        <pc:grpChg chg="del mod">
          <ac:chgData name="Bishwajit Banik Pathik" userId="17509413-52b5-4050-9723-db1ee5ae8dac" providerId="ADAL" clId="{1DFC69D7-C8F0-467B-9E92-E57A1284C860}" dt="2022-02-24T02:37:31.967" v="201"/>
          <ac:grpSpMkLst>
            <pc:docMk/>
            <pc:sldMk cId="3892829699" sldId="285"/>
            <ac:grpSpMk id="178" creationId="{D4D5812F-E0AC-4ACD-8E42-5E96305E84B7}"/>
          </ac:grpSpMkLst>
        </pc:grpChg>
        <pc:grpChg chg="del mod">
          <ac:chgData name="Bishwajit Banik Pathik" userId="17509413-52b5-4050-9723-db1ee5ae8dac" providerId="ADAL" clId="{1DFC69D7-C8F0-467B-9E92-E57A1284C860}" dt="2022-02-24T03:06:58.925" v="258" actId="478"/>
          <ac:grpSpMkLst>
            <pc:docMk/>
            <pc:sldMk cId="3892829699" sldId="285"/>
            <ac:grpSpMk id="180" creationId="{E7C61FA1-E48E-4915-AB13-EE907EB003A7}"/>
          </ac:grpSpMkLst>
        </pc:grpChg>
        <pc:grpChg chg="del mod">
          <ac:chgData name="Bishwajit Banik Pathik" userId="17509413-52b5-4050-9723-db1ee5ae8dac" providerId="ADAL" clId="{1DFC69D7-C8F0-467B-9E92-E57A1284C860}" dt="2022-02-24T02:38:14.108" v="207"/>
          <ac:grpSpMkLst>
            <pc:docMk/>
            <pc:sldMk cId="3892829699" sldId="285"/>
            <ac:grpSpMk id="184" creationId="{8FCB9BB4-6661-4195-8A1E-7220F9DF5250}"/>
          </ac:grpSpMkLst>
        </pc:grpChg>
        <pc:grpChg chg="del mod">
          <ac:chgData name="Bishwajit Banik Pathik" userId="17509413-52b5-4050-9723-db1ee5ae8dac" providerId="ADAL" clId="{1DFC69D7-C8F0-467B-9E92-E57A1284C860}" dt="2022-02-24T02:38:15.542" v="210"/>
          <ac:grpSpMkLst>
            <pc:docMk/>
            <pc:sldMk cId="3892829699" sldId="285"/>
            <ac:grpSpMk id="186" creationId="{BD353E8B-3765-4E10-B07F-51346F8DAD46}"/>
          </ac:grpSpMkLst>
        </pc:grpChg>
        <pc:grpChg chg="del mod">
          <ac:chgData name="Bishwajit Banik Pathik" userId="17509413-52b5-4050-9723-db1ee5ae8dac" providerId="ADAL" clId="{1DFC69D7-C8F0-467B-9E92-E57A1284C860}" dt="2022-02-24T02:38:19.542" v="216"/>
          <ac:grpSpMkLst>
            <pc:docMk/>
            <pc:sldMk cId="3892829699" sldId="285"/>
            <ac:grpSpMk id="189" creationId="{3F9CBEB5-1E57-4B7C-BB7F-C528AF8AF9B6}"/>
          </ac:grpSpMkLst>
        </pc:grpChg>
        <pc:grpChg chg="del mod">
          <ac:chgData name="Bishwajit Banik Pathik" userId="17509413-52b5-4050-9723-db1ee5ae8dac" providerId="ADAL" clId="{1DFC69D7-C8F0-467B-9E92-E57A1284C860}" dt="2022-02-24T02:38:24.590" v="218"/>
          <ac:grpSpMkLst>
            <pc:docMk/>
            <pc:sldMk cId="3892829699" sldId="285"/>
            <ac:grpSpMk id="195" creationId="{EAA4D25C-B708-46CF-8291-76C1FE15F7F2}"/>
          </ac:grpSpMkLst>
        </pc:grpChg>
        <pc:grpChg chg="del mod">
          <ac:chgData name="Bishwajit Banik Pathik" userId="17509413-52b5-4050-9723-db1ee5ae8dac" providerId="ADAL" clId="{1DFC69D7-C8F0-467B-9E92-E57A1284C860}" dt="2022-02-24T02:38:28.538" v="221"/>
          <ac:grpSpMkLst>
            <pc:docMk/>
            <pc:sldMk cId="3892829699" sldId="285"/>
            <ac:grpSpMk id="197" creationId="{A44E77F0-720F-4D8E-B603-0D6DB7F5505F}"/>
          </ac:grpSpMkLst>
        </pc:grpChg>
        <pc:grpChg chg="del mod">
          <ac:chgData name="Bishwajit Banik Pathik" userId="17509413-52b5-4050-9723-db1ee5ae8dac" providerId="ADAL" clId="{1DFC69D7-C8F0-467B-9E92-E57A1284C860}" dt="2022-02-24T02:38:34.336" v="224"/>
          <ac:grpSpMkLst>
            <pc:docMk/>
            <pc:sldMk cId="3892829699" sldId="285"/>
            <ac:grpSpMk id="200" creationId="{E4B4FB96-982F-43FD-A89C-ABF1CF28013D}"/>
          </ac:grpSpMkLst>
        </pc:grpChg>
        <pc:grpChg chg="del mod">
          <ac:chgData name="Bishwajit Banik Pathik" userId="17509413-52b5-4050-9723-db1ee5ae8dac" providerId="ADAL" clId="{1DFC69D7-C8F0-467B-9E92-E57A1284C860}" dt="2022-02-24T02:38:36.900" v="227"/>
          <ac:grpSpMkLst>
            <pc:docMk/>
            <pc:sldMk cId="3892829699" sldId="285"/>
            <ac:grpSpMk id="203" creationId="{6E7276D8-6B9B-4A61-8C0F-2B5ECB094708}"/>
          </ac:grpSpMkLst>
        </pc:grpChg>
        <pc:grpChg chg="del mod">
          <ac:chgData name="Bishwajit Banik Pathik" userId="17509413-52b5-4050-9723-db1ee5ae8dac" providerId="ADAL" clId="{1DFC69D7-C8F0-467B-9E92-E57A1284C860}" dt="2022-02-24T02:38:39.725" v="231"/>
          <ac:grpSpMkLst>
            <pc:docMk/>
            <pc:sldMk cId="3892829699" sldId="285"/>
            <ac:grpSpMk id="206" creationId="{A85AF1AA-7928-4C1E-A48F-FDBFCE7F1128}"/>
          </ac:grpSpMkLst>
        </pc:grpChg>
        <pc:grpChg chg="del mod">
          <ac:chgData name="Bishwajit Banik Pathik" userId="17509413-52b5-4050-9723-db1ee5ae8dac" providerId="ADAL" clId="{1DFC69D7-C8F0-467B-9E92-E57A1284C860}" dt="2022-02-24T03:07:05.699" v="264" actId="478"/>
          <ac:grpSpMkLst>
            <pc:docMk/>
            <pc:sldMk cId="3892829699" sldId="285"/>
            <ac:grpSpMk id="210" creationId="{2AC1DA19-A196-4500-8A6B-F0707D5FB305}"/>
          </ac:grpSpMkLst>
        </pc:grpChg>
        <pc:grpChg chg="del mod">
          <ac:chgData name="Bishwajit Banik Pathik" userId="17509413-52b5-4050-9723-db1ee5ae8dac" providerId="ADAL" clId="{1DFC69D7-C8F0-467B-9E92-E57A1284C860}" dt="2022-02-24T02:39:19.793" v="241"/>
          <ac:grpSpMkLst>
            <pc:docMk/>
            <pc:sldMk cId="3892829699" sldId="285"/>
            <ac:grpSpMk id="215" creationId="{781EE6AE-70A2-4083-A959-A4D8326D5AA6}"/>
          </ac:grpSpMkLst>
        </pc:grpChg>
        <pc:grpChg chg="del mod">
          <ac:chgData name="Bishwajit Banik Pathik" userId="17509413-52b5-4050-9723-db1ee5ae8dac" providerId="ADAL" clId="{1DFC69D7-C8F0-467B-9E92-E57A1284C860}" dt="2022-02-24T03:07:04.028" v="262" actId="478"/>
          <ac:grpSpMkLst>
            <pc:docMk/>
            <pc:sldMk cId="3892829699" sldId="285"/>
            <ac:grpSpMk id="220" creationId="{5B6E5FB8-093F-4BD6-95DD-79F050F55520}"/>
          </ac:grpSpMkLst>
        </pc:grpChg>
        <pc:grpChg chg="del mod">
          <ac:chgData name="Bishwajit Banik Pathik" userId="17509413-52b5-4050-9723-db1ee5ae8dac" providerId="ADAL" clId="{1DFC69D7-C8F0-467B-9E92-E57A1284C860}" dt="2022-02-24T03:07:04.692" v="263" actId="478"/>
          <ac:grpSpMkLst>
            <pc:docMk/>
            <pc:sldMk cId="3892829699" sldId="285"/>
            <ac:grpSpMk id="230" creationId="{537CD1F3-F553-4BA9-A7B7-F55A936381CA}"/>
          </ac:grpSpMkLst>
        </pc:grpChg>
        <pc:grpChg chg="del mod">
          <ac:chgData name="Bishwajit Banik Pathik" userId="17509413-52b5-4050-9723-db1ee5ae8dac" providerId="ADAL" clId="{1DFC69D7-C8F0-467B-9E92-E57A1284C860}" dt="2022-02-24T03:07:15.051" v="268" actId="478"/>
          <ac:grpSpMkLst>
            <pc:docMk/>
            <pc:sldMk cId="3892829699" sldId="285"/>
            <ac:grpSpMk id="233" creationId="{F2F1E54A-F702-4215-A09D-D5446772D5D7}"/>
          </ac:grpSpMkLst>
        </pc:grpChg>
        <pc:picChg chg="add del">
          <ac:chgData name="Bishwajit Banik Pathik" userId="17509413-52b5-4050-9723-db1ee5ae8dac" providerId="ADAL" clId="{1DFC69D7-C8F0-467B-9E92-E57A1284C860}" dt="2022-02-24T03:07:09.747" v="266" actId="478"/>
          <ac:picMkLst>
            <pc:docMk/>
            <pc:sldMk cId="3892829699" sldId="285"/>
            <ac:picMk id="5" creationId="{00000000-0000-0000-0000-000000000000}"/>
          </ac:picMkLst>
        </pc:pic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2" creationId="{A5786D5C-CF30-4001-A8DF-9E139E4A2E6E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3" creationId="{5E08C2A4-A63F-4E0E-B746-75EE6AB6E99D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7" creationId="{9BE33D1D-60AE-4305-9E9F-E9BD3B155C25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8" creationId="{31D23243-D5D1-46A0-8D17-2D2E825D9CCC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9" creationId="{FE0AB2C8-C03B-4C43-863B-C67872C97199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0" creationId="{13F1EC93-9157-414A-B2C4-7C92FF765E33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1" creationId="{E4DB6AA8-699F-4585-8D47-C30A631AEC16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2" creationId="{8276992B-C73C-4E6F-B369-61EB5E37680D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3" creationId="{B8DAEE85-5A94-40D4-9924-3885E4B98E34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5" creationId="{FFD1F31D-59F4-4862-929A-A78B0C0A3B5B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6" creationId="{1EA5C8D1-34F7-4C0B-9850-F4AB9D2C1D05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18" creationId="{89BAD1BE-20D8-4DF6-B234-DD60E5C80712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19" creationId="{66A66F9E-402F-40E7-B592-40A5C1F5DB8B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20" creationId="{E0EA09A9-8B5B-444B-9114-55537689AF20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21" creationId="{668B2775-03C8-4815-9D87-1023D5F9AC8D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23" creationId="{BE4298C4-992F-428A-851B-8BA57DF26F52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25" creationId="{7F8BC672-FF95-4BF0-B88A-B4DC8545379F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27" creationId="{5C005447-0C1B-4A21-8D0E-12DE7D081322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28" creationId="{9C485009-8101-4765-BE03-8E7802EDA9D1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30" creationId="{CBB13C0E-25D0-4431-9BA7-13CC9CFC1BD0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31" creationId="{F7F86B29-F680-4B3B-8C77-5A7B201F10C8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32" creationId="{94489958-904A-43F4-995B-7A29E5229420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33" creationId="{7AD742FA-AA95-4E9B-A84C-B58F33167867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34" creationId="{82DEF925-4EEA-4652-814E-01CB21BC5E4E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36" creationId="{B94F6C14-FC86-4A80-8BCA-304A35A4C562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37" creationId="{8AEB3481-D876-44A3-81B8-731D2EE73D43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38" creationId="{25C9C10E-85A0-40C8-AB40-275B685755F6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39" creationId="{7D3FCAD6-7A3F-4F39-A533-7D76524D2E04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40" creationId="{230A0390-3205-4B84-AAF1-7524D625F209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41" creationId="{07AA8DB6-08C3-4582-BF6C-F3F2E0B0B408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42" creationId="{21F8D2E8-F033-4E28-B8E5-E61B74CE9CB3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45" creationId="{0340BA11-2CB1-4465-AC19-0D15A8AD0B63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46" creationId="{5F35AB9C-F622-42AA-B0DE-A5C7B87035CE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47" creationId="{DF537570-DDA9-4DF9-9E2E-51ADBA32C2D3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49" creationId="{AF6A3E77-50E6-43DC-B886-132AFBB8E882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50" creationId="{4F40F816-853F-4BF7-86AB-B311CE7C1945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51" creationId="{34B48DFC-8526-486B-8421-DD96F0FF1AA7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52" creationId="{4D9802E9-2A60-411E-9BC5-C09728774678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54" creationId="{E6B1F9B2-76BD-4E3A-88E9-A53A607ED3C6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55" creationId="{147145E1-F842-4025-9742-197512B23172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56" creationId="{006008F8-AB25-4253-AACB-7735BCD257A2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57" creationId="{48AB4E99-FB6E-4F3E-85AF-4D3A07146F03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58" creationId="{0336AF4B-E349-4085-9450-5A7BB03A7D2C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59" creationId="{6BE5CAED-29C8-4D42-BA13-8FC7913FC74C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61" creationId="{545B9283-94A7-4362-83EC-C78C6D8DCE3B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62" creationId="{33FA4A82-3BBB-426D-AFF3-0E873BD19BE6}"/>
          </ac:inkMkLst>
        </pc:inkChg>
        <pc:inkChg chg="add mod">
          <ac:chgData name="Bishwajit Banik Pathik" userId="17509413-52b5-4050-9723-db1ee5ae8dac" providerId="ADAL" clId="{1DFC69D7-C8F0-467B-9E92-E57A1284C860}" dt="2022-02-24T02:34:57.399" v="86"/>
          <ac:inkMkLst>
            <pc:docMk/>
            <pc:sldMk cId="3892829699" sldId="285"/>
            <ac:inkMk id="63" creationId="{56AC7A6F-4A1D-45AF-91D2-6D4E67D098B5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65" creationId="{6DCCB238-10A9-4235-9E66-BF14F50AF21A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66" creationId="{EE94B947-0FE3-404F-AC84-C11FC5AD9A78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67" creationId="{AA3DF1B2-A947-4810-B942-58E7382CF6E1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68" creationId="{392BA547-A60E-45E2-8E02-009AE1437FDE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70" creationId="{08E87093-4FAB-4A9F-B136-CC3B217D338F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71" creationId="{3287CE63-527A-4566-9F48-4B5157A3B7BB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72" creationId="{6C785E7B-6675-4C13-8C68-A789A6327150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73" creationId="{D4027C2C-7464-4CF4-BEC6-E533D81B3970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74" creationId="{01004222-C8EC-445E-9178-6D7BC466DD47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75" creationId="{9D3438FB-A4A0-4051-A3D6-08586D72604B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76" creationId="{96C9E2A5-BF6D-418E-8F0F-E5128481B0FE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78" creationId="{E635C7FB-1230-4658-BD83-F565BD18863A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80" creationId="{1F27C4A1-EF9F-4D25-B672-5A0B76E51B90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82" creationId="{4081B4AD-FE59-4D87-B4A7-342961C748DB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83" creationId="{48A4EB9F-F101-4BBA-8357-E31D8011D4F3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84" creationId="{227F0D04-AF36-4A43-AD21-F66DF133E327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86" creationId="{B690C08E-DF85-461B-9CAD-1D4440EEBE3D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87" creationId="{0F6FC619-E998-4464-B3CE-7C096F4B8695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88" creationId="{BBE1209E-DB09-4CF8-9E49-BB0381F63F57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90" creationId="{1A28DFD9-A4F6-4B21-9A0C-1724F84A4AAD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91" creationId="{8AFAE42F-4848-4B92-AC86-734198F52091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92" creationId="{1BECC2FF-FEBD-49D5-B52B-0F724B469CD3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94" creationId="{5A295ED8-6154-4848-B16E-6B6A926620BA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95" creationId="{D65BA15E-958B-42F2-8E01-AFB6FED0109E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97" creationId="{390B4347-60CE-4802-872C-96A50D3623E2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98" creationId="{4B26D909-4588-4023-B63C-72DA9402E33D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99" creationId="{0B6A6E33-5AE8-43C4-A2D2-79F4EFE5BE24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00" creationId="{2A9E5036-1C63-4CFE-B857-A27A8D8042E0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02" creationId="{885F2EBB-B4DB-42A7-BFC1-43590B1A7F52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03" creationId="{BFC7CD1B-08A1-45A0-A0F7-EF6CB910DFC8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04" creationId="{7CABEE7C-2502-409E-8694-46417EE5AFB8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05" creationId="{05D9363E-676F-4052-8A2E-27C2FFA48AC1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06" creationId="{9208AA9A-53E3-4CC7-AF7B-309C225BED0B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08" creationId="{E0719791-2CEB-414C-AD37-9AF64706FA67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09" creationId="{C7FD890D-52EC-4076-8CAF-1DC643273C03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10" creationId="{3C79E5D9-5790-487D-89A4-AA794282DC2A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11" creationId="{A503AF22-981A-4CE0-B9C7-2A20E57F037F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12" creationId="{EF336C7F-6BD3-4436-AE71-9BC62B304ECE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13" creationId="{9735B448-4E92-48F0-9E9F-B5E7613B2973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14" creationId="{7EF443AC-0815-4931-A1C0-049D00644F70}"/>
          </ac:inkMkLst>
        </pc:inkChg>
        <pc:inkChg chg="add mod">
          <ac:chgData name="Bishwajit Banik Pathik" userId="17509413-52b5-4050-9723-db1ee5ae8dac" providerId="ADAL" clId="{1DFC69D7-C8F0-467B-9E92-E57A1284C860}" dt="2022-02-24T02:36:13.660" v="138"/>
          <ac:inkMkLst>
            <pc:docMk/>
            <pc:sldMk cId="3892829699" sldId="285"/>
            <ac:inkMk id="115" creationId="{C0FB3C04-D82E-4137-A855-2FFDB4435692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17" creationId="{D392C2D1-9D0C-4192-9CB7-20E403A50975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18" creationId="{BF19B612-9B30-46B2-9F4E-720D00E900E4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20" creationId="{776F4ACD-EEE8-4E8B-BA52-CB6E244F106A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21" creationId="{13ADEF6A-0409-449B-B1D2-77140C68808D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23" creationId="{903915C5-59B1-4FC5-BBB5-0BC466315C58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24" creationId="{A12D0E80-EDCB-4E15-B0E3-B6C2FBA1B3F4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25" creationId="{C82C3840-7957-4758-A602-194303AFA869}"/>
          </ac:inkMkLst>
        </pc:inkChg>
        <pc:inkChg chg="add mod">
          <ac:chgData name="Bishwajit Banik Pathik" userId="17509413-52b5-4050-9723-db1ee5ae8dac" providerId="ADAL" clId="{1DFC69D7-C8F0-467B-9E92-E57A1284C860}" dt="2022-02-24T02:36:32.860" v="150"/>
          <ac:inkMkLst>
            <pc:docMk/>
            <pc:sldMk cId="3892829699" sldId="285"/>
            <ac:inkMk id="127" creationId="{C4636A8F-DCFF-46F0-AD53-75D631C0B559}"/>
          </ac:inkMkLst>
        </pc:inkChg>
        <pc:inkChg chg="add mod">
          <ac:chgData name="Bishwajit Banik Pathik" userId="17509413-52b5-4050-9723-db1ee5ae8dac" providerId="ADAL" clId="{1DFC69D7-C8F0-467B-9E92-E57A1284C860}" dt="2022-02-24T02:36:39.056" v="158"/>
          <ac:inkMkLst>
            <pc:docMk/>
            <pc:sldMk cId="3892829699" sldId="285"/>
            <ac:inkMk id="129" creationId="{902BC238-D996-47CC-9C98-167C2F870C96}"/>
          </ac:inkMkLst>
        </pc:inkChg>
        <pc:inkChg chg="add mod">
          <ac:chgData name="Bishwajit Banik Pathik" userId="17509413-52b5-4050-9723-db1ee5ae8dac" providerId="ADAL" clId="{1DFC69D7-C8F0-467B-9E92-E57A1284C860}" dt="2022-02-24T02:36:39.056" v="158"/>
          <ac:inkMkLst>
            <pc:docMk/>
            <pc:sldMk cId="3892829699" sldId="285"/>
            <ac:inkMk id="130" creationId="{8C86A8EC-C4D9-4DB9-9D48-234AE294AD19}"/>
          </ac:inkMkLst>
        </pc:inkChg>
        <pc:inkChg chg="add mod">
          <ac:chgData name="Bishwajit Banik Pathik" userId="17509413-52b5-4050-9723-db1ee5ae8dac" providerId="ADAL" clId="{1DFC69D7-C8F0-467B-9E92-E57A1284C860}" dt="2022-02-24T02:36:39.056" v="158"/>
          <ac:inkMkLst>
            <pc:docMk/>
            <pc:sldMk cId="3892829699" sldId="285"/>
            <ac:inkMk id="131" creationId="{0C4BC0FA-6C75-4354-8029-C2C23B30328B}"/>
          </ac:inkMkLst>
        </pc:inkChg>
        <pc:inkChg chg="add mod">
          <ac:chgData name="Bishwajit Banik Pathik" userId="17509413-52b5-4050-9723-db1ee5ae8dac" providerId="ADAL" clId="{1DFC69D7-C8F0-467B-9E92-E57A1284C860}" dt="2022-02-24T02:36:39.056" v="158"/>
          <ac:inkMkLst>
            <pc:docMk/>
            <pc:sldMk cId="3892829699" sldId="285"/>
            <ac:inkMk id="132" creationId="{E7563FCB-59BC-4C8A-8F0F-0522A781BA09}"/>
          </ac:inkMkLst>
        </pc:inkChg>
        <pc:inkChg chg="add mod">
          <ac:chgData name="Bishwajit Banik Pathik" userId="17509413-52b5-4050-9723-db1ee5ae8dac" providerId="ADAL" clId="{1DFC69D7-C8F0-467B-9E92-E57A1284C860}" dt="2022-02-24T02:36:39.056" v="158"/>
          <ac:inkMkLst>
            <pc:docMk/>
            <pc:sldMk cId="3892829699" sldId="285"/>
            <ac:inkMk id="133" creationId="{B3741ECD-4F6E-4750-BE26-1A7FBD5B6079}"/>
          </ac:inkMkLst>
        </pc:inkChg>
        <pc:inkChg chg="add mod">
          <ac:chgData name="Bishwajit Banik Pathik" userId="17509413-52b5-4050-9723-db1ee5ae8dac" providerId="ADAL" clId="{1DFC69D7-C8F0-467B-9E92-E57A1284C860}" dt="2022-02-24T02:36:39.056" v="158"/>
          <ac:inkMkLst>
            <pc:docMk/>
            <pc:sldMk cId="3892829699" sldId="285"/>
            <ac:inkMk id="134" creationId="{9B9EEFF2-F76B-438B-8C2F-C72AC6EBFB41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35" creationId="{C918070C-695A-4660-92FB-8D1A01F70C7E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37" creationId="{8C26CBBE-FAB2-4CAD-A337-A13012C38880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38" creationId="{5D4969C9-A725-4143-B346-066D0B718F13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39" creationId="{314282AA-D091-43B7-A3EA-F3E668917B57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40" creationId="{58C76511-3AE5-4567-A128-3E911C812B94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41" creationId="{D5A12120-086B-4706-8092-5DD843477FFA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42" creationId="{5FB0182B-CFD5-40F5-B5F8-360B8188D90C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43" creationId="{DD1B3D88-10B8-4A82-A8FC-4338E8999964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45" creationId="{2088C4DA-4AE7-4D88-84B6-1337D1C3D89B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46" creationId="{081723CB-6404-45D5-B937-4411B830F5C8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47" creationId="{384CD034-1B63-4649-9ECA-836FE0672132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48" creationId="{4F59FDAA-7AE7-43E9-9BC4-E9028DD575C9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49" creationId="{5F48A57E-B2B4-4192-82F9-02EC0750E419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50" creationId="{69977065-0B25-4E2F-A8F9-AF9877C9783E}"/>
          </ac:inkMkLst>
        </pc:inkChg>
        <pc:inkChg chg="add mod">
          <ac:chgData name="Bishwajit Banik Pathik" userId="17509413-52b5-4050-9723-db1ee5ae8dac" providerId="ADAL" clId="{1DFC69D7-C8F0-467B-9E92-E57A1284C860}" dt="2022-02-24T02:36:49.130" v="174"/>
          <ac:inkMkLst>
            <pc:docMk/>
            <pc:sldMk cId="3892829699" sldId="285"/>
            <ac:inkMk id="151" creationId="{D53FB82F-D26A-4FC2-9F1C-65F2AC1C4883}"/>
          </ac:inkMkLst>
        </pc:inkChg>
        <pc:inkChg chg="add mod">
          <ac:chgData name="Bishwajit Banik Pathik" userId="17509413-52b5-4050-9723-db1ee5ae8dac" providerId="ADAL" clId="{1DFC69D7-C8F0-467B-9E92-E57A1284C860}" dt="2022-02-24T02:36:56.463" v="185"/>
          <ac:inkMkLst>
            <pc:docMk/>
            <pc:sldMk cId="3892829699" sldId="285"/>
            <ac:inkMk id="153" creationId="{03A3D4A1-A24C-45CC-999B-8A94D5103B98}"/>
          </ac:inkMkLst>
        </pc:inkChg>
        <pc:inkChg chg="add mod">
          <ac:chgData name="Bishwajit Banik Pathik" userId="17509413-52b5-4050-9723-db1ee5ae8dac" providerId="ADAL" clId="{1DFC69D7-C8F0-467B-9E92-E57A1284C860}" dt="2022-02-24T02:36:56.463" v="185"/>
          <ac:inkMkLst>
            <pc:docMk/>
            <pc:sldMk cId="3892829699" sldId="285"/>
            <ac:inkMk id="154" creationId="{1AE84CBA-5413-4985-B8E1-82AB0A2389F9}"/>
          </ac:inkMkLst>
        </pc:inkChg>
        <pc:inkChg chg="add mod">
          <ac:chgData name="Bishwajit Banik Pathik" userId="17509413-52b5-4050-9723-db1ee5ae8dac" providerId="ADAL" clId="{1DFC69D7-C8F0-467B-9E92-E57A1284C860}" dt="2022-02-24T02:36:56.463" v="185"/>
          <ac:inkMkLst>
            <pc:docMk/>
            <pc:sldMk cId="3892829699" sldId="285"/>
            <ac:inkMk id="156" creationId="{545C13D0-1442-4F0F-BAB9-FD2EAAA84806}"/>
          </ac:inkMkLst>
        </pc:inkChg>
        <pc:inkChg chg="add mod">
          <ac:chgData name="Bishwajit Banik Pathik" userId="17509413-52b5-4050-9723-db1ee5ae8dac" providerId="ADAL" clId="{1DFC69D7-C8F0-467B-9E92-E57A1284C860}" dt="2022-02-24T02:36:56.463" v="185"/>
          <ac:inkMkLst>
            <pc:docMk/>
            <pc:sldMk cId="3892829699" sldId="285"/>
            <ac:inkMk id="157" creationId="{989D2EC2-62B1-42C9-B4DB-4710409AC121}"/>
          </ac:inkMkLst>
        </pc:inkChg>
        <pc:inkChg chg="add mod">
          <ac:chgData name="Bishwajit Banik Pathik" userId="17509413-52b5-4050-9723-db1ee5ae8dac" providerId="ADAL" clId="{1DFC69D7-C8F0-467B-9E92-E57A1284C860}" dt="2022-02-24T02:36:56.463" v="185"/>
          <ac:inkMkLst>
            <pc:docMk/>
            <pc:sldMk cId="3892829699" sldId="285"/>
            <ac:inkMk id="158" creationId="{86887EB8-FC2E-494A-BB10-BEE7676134F0}"/>
          </ac:inkMkLst>
        </pc:inkChg>
        <pc:inkChg chg="add mod">
          <ac:chgData name="Bishwajit Banik Pathik" userId="17509413-52b5-4050-9723-db1ee5ae8dac" providerId="ADAL" clId="{1DFC69D7-C8F0-467B-9E92-E57A1284C860}" dt="2022-02-24T02:36:56.463" v="185"/>
          <ac:inkMkLst>
            <pc:docMk/>
            <pc:sldMk cId="3892829699" sldId="285"/>
            <ac:inkMk id="159" creationId="{0CFD3090-05AF-4BF7-B627-3DB6587DE34D}"/>
          </ac:inkMkLst>
        </pc:inkChg>
        <pc:inkChg chg="add mod">
          <ac:chgData name="Bishwajit Banik Pathik" userId="17509413-52b5-4050-9723-db1ee5ae8dac" providerId="ADAL" clId="{1DFC69D7-C8F0-467B-9E92-E57A1284C860}" dt="2022-02-24T02:36:56.463" v="185"/>
          <ac:inkMkLst>
            <pc:docMk/>
            <pc:sldMk cId="3892829699" sldId="285"/>
            <ac:inkMk id="160" creationId="{C4D8DBA9-6CDC-48DB-BB0C-B42B53EAAD4F}"/>
          </ac:inkMkLst>
        </pc:inkChg>
        <pc:inkChg chg="add mod">
          <ac:chgData name="Bishwajit Banik Pathik" userId="17509413-52b5-4050-9723-db1ee5ae8dac" providerId="ADAL" clId="{1DFC69D7-C8F0-467B-9E92-E57A1284C860}" dt="2022-02-24T02:36:56.463" v="185"/>
          <ac:inkMkLst>
            <pc:docMk/>
            <pc:sldMk cId="3892829699" sldId="285"/>
            <ac:inkMk id="161" creationId="{28EF2674-B7F0-44F7-91C8-16D8128C40C0}"/>
          </ac:inkMkLst>
        </pc:inkChg>
        <pc:inkChg chg="add mod">
          <ac:chgData name="Bishwajit Banik Pathik" userId="17509413-52b5-4050-9723-db1ee5ae8dac" providerId="ADAL" clId="{1DFC69D7-C8F0-467B-9E92-E57A1284C860}" dt="2022-02-24T02:36:56.463" v="185"/>
          <ac:inkMkLst>
            <pc:docMk/>
            <pc:sldMk cId="3892829699" sldId="285"/>
            <ac:inkMk id="162" creationId="{63143213-889D-426F-9AE1-1CDCA9E6B0FD}"/>
          </ac:inkMkLst>
        </pc:inkChg>
        <pc:inkChg chg="add mod">
          <ac:chgData name="Bishwajit Banik Pathik" userId="17509413-52b5-4050-9723-db1ee5ae8dac" providerId="ADAL" clId="{1DFC69D7-C8F0-467B-9E92-E57A1284C860}" dt="2022-02-24T02:37:31.967" v="201"/>
          <ac:inkMkLst>
            <pc:docMk/>
            <pc:sldMk cId="3892829699" sldId="285"/>
            <ac:inkMk id="164" creationId="{74595497-404F-436E-B69D-AACF7D91755A}"/>
          </ac:inkMkLst>
        </pc:inkChg>
        <pc:inkChg chg="add mod">
          <ac:chgData name="Bishwajit Banik Pathik" userId="17509413-52b5-4050-9723-db1ee5ae8dac" providerId="ADAL" clId="{1DFC69D7-C8F0-467B-9E92-E57A1284C860}" dt="2022-02-24T02:37:31.967" v="201"/>
          <ac:inkMkLst>
            <pc:docMk/>
            <pc:sldMk cId="3892829699" sldId="285"/>
            <ac:inkMk id="165" creationId="{79AE021A-839C-4DA2-A1BF-82032939447E}"/>
          </ac:inkMkLst>
        </pc:inkChg>
        <pc:inkChg chg="add mod">
          <ac:chgData name="Bishwajit Banik Pathik" userId="17509413-52b5-4050-9723-db1ee5ae8dac" providerId="ADAL" clId="{1DFC69D7-C8F0-467B-9E92-E57A1284C860}" dt="2022-02-24T02:37:31.967" v="201"/>
          <ac:inkMkLst>
            <pc:docMk/>
            <pc:sldMk cId="3892829699" sldId="285"/>
            <ac:inkMk id="166" creationId="{7EF71CBB-6C44-4189-B72D-055F6602ED35}"/>
          </ac:inkMkLst>
        </pc:inkChg>
        <pc:inkChg chg="add mod">
          <ac:chgData name="Bishwajit Banik Pathik" userId="17509413-52b5-4050-9723-db1ee5ae8dac" providerId="ADAL" clId="{1DFC69D7-C8F0-467B-9E92-E57A1284C860}" dt="2022-02-24T02:37:31.967" v="201"/>
          <ac:inkMkLst>
            <pc:docMk/>
            <pc:sldMk cId="3892829699" sldId="285"/>
            <ac:inkMk id="167" creationId="{AF7C4677-7F9D-4716-A725-3A8C7C0EC60A}"/>
          </ac:inkMkLst>
        </pc:inkChg>
        <pc:inkChg chg="add mod">
          <ac:chgData name="Bishwajit Banik Pathik" userId="17509413-52b5-4050-9723-db1ee5ae8dac" providerId="ADAL" clId="{1DFC69D7-C8F0-467B-9E92-E57A1284C860}" dt="2022-02-24T02:37:31.967" v="201"/>
          <ac:inkMkLst>
            <pc:docMk/>
            <pc:sldMk cId="3892829699" sldId="285"/>
            <ac:inkMk id="168" creationId="{7FADBEA6-88E9-4C2C-A1D3-4FB43472AB90}"/>
          </ac:inkMkLst>
        </pc:inkChg>
        <pc:inkChg chg="add mod">
          <ac:chgData name="Bishwajit Banik Pathik" userId="17509413-52b5-4050-9723-db1ee5ae8dac" providerId="ADAL" clId="{1DFC69D7-C8F0-467B-9E92-E57A1284C860}" dt="2022-02-24T02:37:31.967" v="201"/>
          <ac:inkMkLst>
            <pc:docMk/>
            <pc:sldMk cId="3892829699" sldId="285"/>
            <ac:inkMk id="169" creationId="{B1BC7D96-9344-424D-9F49-C62C16576010}"/>
          </ac:inkMkLst>
        </pc:inkChg>
        <pc:inkChg chg="add mod">
          <ac:chgData name="Bishwajit Banik Pathik" userId="17509413-52b5-4050-9723-db1ee5ae8dac" providerId="ADAL" clId="{1DFC69D7-C8F0-467B-9E92-E57A1284C860}" dt="2022-02-24T02:37:31.967" v="201"/>
          <ac:inkMkLst>
            <pc:docMk/>
            <pc:sldMk cId="3892829699" sldId="285"/>
            <ac:inkMk id="170" creationId="{CFE2E96B-3F06-4CAD-9BE7-E4F4E0CEBED6}"/>
          </ac:inkMkLst>
        </pc:inkChg>
        <pc:inkChg chg="add mod">
          <ac:chgData name="Bishwajit Banik Pathik" userId="17509413-52b5-4050-9723-db1ee5ae8dac" providerId="ADAL" clId="{1DFC69D7-C8F0-467B-9E92-E57A1284C860}" dt="2022-02-24T02:37:03.148" v="199"/>
          <ac:inkMkLst>
            <pc:docMk/>
            <pc:sldMk cId="3892829699" sldId="285"/>
            <ac:inkMk id="171" creationId="{8C32CD99-CB33-4B52-84D2-DCBBD4D5D859}"/>
          </ac:inkMkLst>
        </pc:inkChg>
        <pc:inkChg chg="add mod">
          <ac:chgData name="Bishwajit Banik Pathik" userId="17509413-52b5-4050-9723-db1ee5ae8dac" providerId="ADAL" clId="{1DFC69D7-C8F0-467B-9E92-E57A1284C860}" dt="2022-02-24T02:37:03.148" v="199"/>
          <ac:inkMkLst>
            <pc:docMk/>
            <pc:sldMk cId="3892829699" sldId="285"/>
            <ac:inkMk id="172" creationId="{4459262E-FEE2-4EA7-9998-D4EE71ADB17B}"/>
          </ac:inkMkLst>
        </pc:inkChg>
        <pc:inkChg chg="add mod">
          <ac:chgData name="Bishwajit Banik Pathik" userId="17509413-52b5-4050-9723-db1ee5ae8dac" providerId="ADAL" clId="{1DFC69D7-C8F0-467B-9E92-E57A1284C860}" dt="2022-02-24T02:37:03.148" v="199"/>
          <ac:inkMkLst>
            <pc:docMk/>
            <pc:sldMk cId="3892829699" sldId="285"/>
            <ac:inkMk id="173" creationId="{A773CDA7-62BE-4540-BF44-894571D4F7A5}"/>
          </ac:inkMkLst>
        </pc:inkChg>
        <pc:inkChg chg="add mod">
          <ac:chgData name="Bishwajit Banik Pathik" userId="17509413-52b5-4050-9723-db1ee5ae8dac" providerId="ADAL" clId="{1DFC69D7-C8F0-467B-9E92-E57A1284C860}" dt="2022-02-24T02:37:03.148" v="199"/>
          <ac:inkMkLst>
            <pc:docMk/>
            <pc:sldMk cId="3892829699" sldId="285"/>
            <ac:inkMk id="174" creationId="{70366D75-C307-4E0B-82EA-D6AE81A6442B}"/>
          </ac:inkMkLst>
        </pc:inkChg>
        <pc:inkChg chg="add mod">
          <ac:chgData name="Bishwajit Banik Pathik" userId="17509413-52b5-4050-9723-db1ee5ae8dac" providerId="ADAL" clId="{1DFC69D7-C8F0-467B-9E92-E57A1284C860}" dt="2022-02-24T02:37:03.148" v="199"/>
          <ac:inkMkLst>
            <pc:docMk/>
            <pc:sldMk cId="3892829699" sldId="285"/>
            <ac:inkMk id="175" creationId="{D0032F1F-B251-41C5-9922-77885B3FABED}"/>
          </ac:inkMkLst>
        </pc:inkChg>
        <pc:inkChg chg="add mod">
          <ac:chgData name="Bishwajit Banik Pathik" userId="17509413-52b5-4050-9723-db1ee5ae8dac" providerId="ADAL" clId="{1DFC69D7-C8F0-467B-9E92-E57A1284C860}" dt="2022-02-24T02:37:03.148" v="199"/>
          <ac:inkMkLst>
            <pc:docMk/>
            <pc:sldMk cId="3892829699" sldId="285"/>
            <ac:inkMk id="176" creationId="{0C5C75DD-4B4F-42D2-9C9B-62B5F2E35036}"/>
          </ac:inkMkLst>
        </pc:inkChg>
        <pc:inkChg chg="add mod">
          <ac:chgData name="Bishwajit Banik Pathik" userId="17509413-52b5-4050-9723-db1ee5ae8dac" providerId="ADAL" clId="{1DFC69D7-C8F0-467B-9E92-E57A1284C860}" dt="2022-02-24T02:37:31.967" v="201"/>
          <ac:inkMkLst>
            <pc:docMk/>
            <pc:sldMk cId="3892829699" sldId="285"/>
            <ac:inkMk id="179" creationId="{5E1448DC-AF81-4AD8-AD99-07A92013D3F6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81" creationId="{E610FC4D-CDBC-4604-B892-54DF0A7DF025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82" creationId="{AECA4D83-FE1D-401A-A161-16F818998851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83" creationId="{F50484DF-ECCE-4ACF-9985-12251B8E35A2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85" creationId="{E87BCBA6-74A8-4416-926C-AE37EF45F75B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87" creationId="{B0236460-0B26-4E65-8421-1302C463DFFC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88" creationId="{8C99611C-C950-41DE-B010-C846B632BB9C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90" creationId="{89E26479-AE55-4D8E-B4AA-756D66C9515B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91" creationId="{14AF8EC2-F5DB-4F5D-A49B-B5229CA567A8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92" creationId="{BA3203AE-900E-4974-B26C-5DC2BC88880D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93" creationId="{C104EA28-4141-4E7A-931B-65444285B04F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94" creationId="{B265004C-FCEB-4CBF-8511-9709C23DA6BF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96" creationId="{A50C39A5-44E4-4B88-A911-D7637D0BE81D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98" creationId="{6CF4A027-7E14-476B-BF2C-1604E04AEA86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199" creationId="{18F9DF13-617F-4538-8005-7769C82064B4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201" creationId="{3341EE32-C798-4D6C-B2F8-31DB57500884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202" creationId="{02D5F807-3F72-4508-AEED-E955EA9005E0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204" creationId="{94944665-CAD8-4489-9BFA-2FCAFF95B46D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205" creationId="{E9945DBC-FAA9-4380-AF6A-4EF91A374EB8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207" creationId="{E02E58CB-3ECC-4327-BD4A-DF89567538B8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208" creationId="{DC312EE2-8D06-472B-8052-8ECDCDEA2043}"/>
          </ac:inkMkLst>
        </pc:inkChg>
        <pc:inkChg chg="add mod">
          <ac:chgData name="Bishwajit Banik Pathik" userId="17509413-52b5-4050-9723-db1ee5ae8dac" providerId="ADAL" clId="{1DFC69D7-C8F0-467B-9E92-E57A1284C860}" dt="2022-02-24T02:38:39.725" v="231"/>
          <ac:inkMkLst>
            <pc:docMk/>
            <pc:sldMk cId="3892829699" sldId="285"/>
            <ac:inkMk id="209" creationId="{5A372D7E-800C-4E11-B53B-2120EEFECCF2}"/>
          </ac:inkMkLst>
        </pc:inkChg>
        <pc:inkChg chg="add mod">
          <ac:chgData name="Bishwajit Banik Pathik" userId="17509413-52b5-4050-9723-db1ee5ae8dac" providerId="ADAL" clId="{1DFC69D7-C8F0-467B-9E92-E57A1284C860}" dt="2022-02-24T02:39:19.793" v="241"/>
          <ac:inkMkLst>
            <pc:docMk/>
            <pc:sldMk cId="3892829699" sldId="285"/>
            <ac:inkMk id="211" creationId="{422523C7-2AB4-4730-AF2A-3B7B60AD08C9}"/>
          </ac:inkMkLst>
        </pc:inkChg>
        <pc:inkChg chg="add mod">
          <ac:chgData name="Bishwajit Banik Pathik" userId="17509413-52b5-4050-9723-db1ee5ae8dac" providerId="ADAL" clId="{1DFC69D7-C8F0-467B-9E92-E57A1284C860}" dt="2022-02-24T02:39:19.793" v="241"/>
          <ac:inkMkLst>
            <pc:docMk/>
            <pc:sldMk cId="3892829699" sldId="285"/>
            <ac:inkMk id="212" creationId="{721F46A5-BC6F-421D-BE3E-EF9514191D9E}"/>
          </ac:inkMkLst>
        </pc:inkChg>
        <pc:inkChg chg="add mod">
          <ac:chgData name="Bishwajit Banik Pathik" userId="17509413-52b5-4050-9723-db1ee5ae8dac" providerId="ADAL" clId="{1DFC69D7-C8F0-467B-9E92-E57A1284C860}" dt="2022-02-24T02:39:19.793" v="241"/>
          <ac:inkMkLst>
            <pc:docMk/>
            <pc:sldMk cId="3892829699" sldId="285"/>
            <ac:inkMk id="213" creationId="{0DFA1B4D-97FE-4ACC-BB40-5DDAE45C8AE5}"/>
          </ac:inkMkLst>
        </pc:inkChg>
        <pc:inkChg chg="add mod">
          <ac:chgData name="Bishwajit Banik Pathik" userId="17509413-52b5-4050-9723-db1ee5ae8dac" providerId="ADAL" clId="{1DFC69D7-C8F0-467B-9E92-E57A1284C860}" dt="2022-02-24T02:39:19.793" v="241"/>
          <ac:inkMkLst>
            <pc:docMk/>
            <pc:sldMk cId="3892829699" sldId="285"/>
            <ac:inkMk id="214" creationId="{11100013-F02A-4FBB-8E3B-759FDACAC638}"/>
          </ac:inkMkLst>
        </pc:inkChg>
        <pc:inkChg chg="add mod">
          <ac:chgData name="Bishwajit Banik Pathik" userId="17509413-52b5-4050-9723-db1ee5ae8dac" providerId="ADAL" clId="{1DFC69D7-C8F0-467B-9E92-E57A1284C860}" dt="2022-02-24T02:39:19.793" v="241"/>
          <ac:inkMkLst>
            <pc:docMk/>
            <pc:sldMk cId="3892829699" sldId="285"/>
            <ac:inkMk id="216" creationId="{89D9004C-00C9-425B-9EDD-5852614734B3}"/>
          </ac:inkMkLst>
        </pc:inkChg>
        <pc:inkChg chg="add mod">
          <ac:chgData name="Bishwajit Banik Pathik" userId="17509413-52b5-4050-9723-db1ee5ae8dac" providerId="ADAL" clId="{1DFC69D7-C8F0-467B-9E92-E57A1284C860}" dt="2022-02-24T02:39:19.793" v="241"/>
          <ac:inkMkLst>
            <pc:docMk/>
            <pc:sldMk cId="3892829699" sldId="285"/>
            <ac:inkMk id="217" creationId="{8C5D7108-8105-4D34-9644-04617AAE1318}"/>
          </ac:inkMkLst>
        </pc:inkChg>
        <pc:inkChg chg="add mod">
          <ac:chgData name="Bishwajit Banik Pathik" userId="17509413-52b5-4050-9723-db1ee5ae8dac" providerId="ADAL" clId="{1DFC69D7-C8F0-467B-9E92-E57A1284C860}" dt="2022-02-24T02:39:19.793" v="241"/>
          <ac:inkMkLst>
            <pc:docMk/>
            <pc:sldMk cId="3892829699" sldId="285"/>
            <ac:inkMk id="218" creationId="{FA092931-A6CE-4897-9839-2E648C04A360}"/>
          </ac:inkMkLst>
        </pc:inkChg>
        <pc:inkChg chg="add mod">
          <ac:chgData name="Bishwajit Banik Pathik" userId="17509413-52b5-4050-9723-db1ee5ae8dac" providerId="ADAL" clId="{1DFC69D7-C8F0-467B-9E92-E57A1284C860}" dt="2022-02-24T02:39:19.793" v="241"/>
          <ac:inkMkLst>
            <pc:docMk/>
            <pc:sldMk cId="3892829699" sldId="285"/>
            <ac:inkMk id="219" creationId="{39FFC66F-7785-498B-9556-EBC281CCEA3A}"/>
          </ac:inkMkLst>
        </pc:inkChg>
        <pc:inkChg chg="add mod">
          <ac:chgData name="Bishwajit Banik Pathik" userId="17509413-52b5-4050-9723-db1ee5ae8dac" providerId="ADAL" clId="{1DFC69D7-C8F0-467B-9E92-E57A1284C860}" dt="2022-02-24T02:39:40.642" v="251"/>
          <ac:inkMkLst>
            <pc:docMk/>
            <pc:sldMk cId="3892829699" sldId="285"/>
            <ac:inkMk id="221" creationId="{1118460E-EC07-4118-AD92-7AA7C3BF7025}"/>
          </ac:inkMkLst>
        </pc:inkChg>
        <pc:inkChg chg="add mod">
          <ac:chgData name="Bishwajit Banik Pathik" userId="17509413-52b5-4050-9723-db1ee5ae8dac" providerId="ADAL" clId="{1DFC69D7-C8F0-467B-9E92-E57A1284C860}" dt="2022-02-24T02:39:40.642" v="251"/>
          <ac:inkMkLst>
            <pc:docMk/>
            <pc:sldMk cId="3892829699" sldId="285"/>
            <ac:inkMk id="222" creationId="{C086F13F-550A-4A01-BD63-1F9BFF0E7812}"/>
          </ac:inkMkLst>
        </pc:inkChg>
        <pc:inkChg chg="add mod">
          <ac:chgData name="Bishwajit Banik Pathik" userId="17509413-52b5-4050-9723-db1ee5ae8dac" providerId="ADAL" clId="{1DFC69D7-C8F0-467B-9E92-E57A1284C860}" dt="2022-02-24T02:39:40.642" v="251"/>
          <ac:inkMkLst>
            <pc:docMk/>
            <pc:sldMk cId="3892829699" sldId="285"/>
            <ac:inkMk id="223" creationId="{FA887588-71B8-4134-9F88-F65E4C7EEFA4}"/>
          </ac:inkMkLst>
        </pc:inkChg>
        <pc:inkChg chg="add mod">
          <ac:chgData name="Bishwajit Banik Pathik" userId="17509413-52b5-4050-9723-db1ee5ae8dac" providerId="ADAL" clId="{1DFC69D7-C8F0-467B-9E92-E57A1284C860}" dt="2022-02-24T02:39:40.642" v="251"/>
          <ac:inkMkLst>
            <pc:docMk/>
            <pc:sldMk cId="3892829699" sldId="285"/>
            <ac:inkMk id="224" creationId="{51A98C6B-A44F-4417-8A8D-9828FDCFD6A8}"/>
          </ac:inkMkLst>
        </pc:inkChg>
        <pc:inkChg chg="add mod">
          <ac:chgData name="Bishwajit Banik Pathik" userId="17509413-52b5-4050-9723-db1ee5ae8dac" providerId="ADAL" clId="{1DFC69D7-C8F0-467B-9E92-E57A1284C860}" dt="2022-02-24T02:39:40.642" v="251"/>
          <ac:inkMkLst>
            <pc:docMk/>
            <pc:sldMk cId="3892829699" sldId="285"/>
            <ac:inkMk id="225" creationId="{B604A305-320E-48F1-A0F3-457FBAAAFD23}"/>
          </ac:inkMkLst>
        </pc:inkChg>
        <pc:inkChg chg="add mod">
          <ac:chgData name="Bishwajit Banik Pathik" userId="17509413-52b5-4050-9723-db1ee5ae8dac" providerId="ADAL" clId="{1DFC69D7-C8F0-467B-9E92-E57A1284C860}" dt="2022-02-24T02:39:40.642" v="251"/>
          <ac:inkMkLst>
            <pc:docMk/>
            <pc:sldMk cId="3892829699" sldId="285"/>
            <ac:inkMk id="226" creationId="{C6BE8AC5-1A59-4DD4-92E3-88331FF91CE7}"/>
          </ac:inkMkLst>
        </pc:inkChg>
        <pc:inkChg chg="add mod">
          <ac:chgData name="Bishwajit Banik Pathik" userId="17509413-52b5-4050-9723-db1ee5ae8dac" providerId="ADAL" clId="{1DFC69D7-C8F0-467B-9E92-E57A1284C860}" dt="2022-02-24T02:39:40.642" v="251"/>
          <ac:inkMkLst>
            <pc:docMk/>
            <pc:sldMk cId="3892829699" sldId="285"/>
            <ac:inkMk id="227" creationId="{34095DF8-7595-4B35-AB45-5633513B4230}"/>
          </ac:inkMkLst>
        </pc:inkChg>
        <pc:inkChg chg="add mod">
          <ac:chgData name="Bishwajit Banik Pathik" userId="17509413-52b5-4050-9723-db1ee5ae8dac" providerId="ADAL" clId="{1DFC69D7-C8F0-467B-9E92-E57A1284C860}" dt="2022-02-24T02:39:40.642" v="251"/>
          <ac:inkMkLst>
            <pc:docMk/>
            <pc:sldMk cId="3892829699" sldId="285"/>
            <ac:inkMk id="228" creationId="{7B60B0DD-D31C-4AD4-8590-545DA745F94C}"/>
          </ac:inkMkLst>
        </pc:inkChg>
        <pc:inkChg chg="add mod">
          <ac:chgData name="Bishwajit Banik Pathik" userId="17509413-52b5-4050-9723-db1ee5ae8dac" providerId="ADAL" clId="{1DFC69D7-C8F0-467B-9E92-E57A1284C860}" dt="2022-02-24T02:39:40.642" v="251"/>
          <ac:inkMkLst>
            <pc:docMk/>
            <pc:sldMk cId="3892829699" sldId="285"/>
            <ac:inkMk id="229" creationId="{FFACE940-C799-4ACA-AB05-F0D44006CFCA}"/>
          </ac:inkMkLst>
        </pc:inkChg>
        <pc:inkChg chg="add mod">
          <ac:chgData name="Bishwajit Banik Pathik" userId="17509413-52b5-4050-9723-db1ee5ae8dac" providerId="ADAL" clId="{1DFC69D7-C8F0-467B-9E92-E57A1284C860}" dt="2022-02-24T02:41:17.677" v="254"/>
          <ac:inkMkLst>
            <pc:docMk/>
            <pc:sldMk cId="3892829699" sldId="285"/>
            <ac:inkMk id="231" creationId="{8D4315B9-733B-4608-A582-BB447FCCBD8C}"/>
          </ac:inkMkLst>
        </pc:inkChg>
        <pc:inkChg chg="add mod">
          <ac:chgData name="Bishwajit Banik Pathik" userId="17509413-52b5-4050-9723-db1ee5ae8dac" providerId="ADAL" clId="{1DFC69D7-C8F0-467B-9E92-E57A1284C860}" dt="2022-02-24T02:41:17.677" v="254"/>
          <ac:inkMkLst>
            <pc:docMk/>
            <pc:sldMk cId="3892829699" sldId="285"/>
            <ac:inkMk id="232" creationId="{99088920-E4F6-4827-8D8A-CADC9B4E4E7F}"/>
          </ac:inkMkLst>
        </pc:inkChg>
      </pc:sldChg>
      <pc:sldChg chg="addSp modSp mod">
        <pc:chgData name="Bishwajit Banik Pathik" userId="17509413-52b5-4050-9723-db1ee5ae8dac" providerId="ADAL" clId="{1DFC69D7-C8F0-467B-9E92-E57A1284C860}" dt="2022-02-24T02:33:35.467" v="27"/>
        <pc:sldMkLst>
          <pc:docMk/>
          <pc:sldMk cId="3997785031" sldId="291"/>
        </pc:sldMkLst>
        <pc:grpChg chg="mod">
          <ac:chgData name="Bishwajit Banik Pathik" userId="17509413-52b5-4050-9723-db1ee5ae8dac" providerId="ADAL" clId="{1DFC69D7-C8F0-467B-9E92-E57A1284C860}" dt="2022-02-24T02:33:35.467" v="27"/>
          <ac:grpSpMkLst>
            <pc:docMk/>
            <pc:sldMk cId="3997785031" sldId="291"/>
            <ac:grpSpMk id="6" creationId="{576F28C7-1409-4767-A7BA-E60272BAC729}"/>
          </ac:grpSpMkLst>
        </pc:grpChg>
        <pc:inkChg chg="add">
          <ac:chgData name="Bishwajit Banik Pathik" userId="17509413-52b5-4050-9723-db1ee5ae8dac" providerId="ADAL" clId="{1DFC69D7-C8F0-467B-9E92-E57A1284C860}" dt="2022-02-24T02:33:26.319" v="23" actId="9405"/>
          <ac:inkMkLst>
            <pc:docMk/>
            <pc:sldMk cId="3997785031" sldId="291"/>
            <ac:inkMk id="2" creationId="{F53BF78A-90A1-4ED2-B666-3A0E3530FD5E}"/>
          </ac:inkMkLst>
        </pc:inkChg>
        <pc:inkChg chg="add mod">
          <ac:chgData name="Bishwajit Banik Pathik" userId="17509413-52b5-4050-9723-db1ee5ae8dac" providerId="ADAL" clId="{1DFC69D7-C8F0-467B-9E92-E57A1284C860}" dt="2022-02-24T02:33:35.467" v="27"/>
          <ac:inkMkLst>
            <pc:docMk/>
            <pc:sldMk cId="3997785031" sldId="291"/>
            <ac:inkMk id="3" creationId="{EED3AFD7-8406-4CDA-A4B3-5509495C5FBE}"/>
          </ac:inkMkLst>
        </pc:inkChg>
        <pc:inkChg chg="add mod">
          <ac:chgData name="Bishwajit Banik Pathik" userId="17509413-52b5-4050-9723-db1ee5ae8dac" providerId="ADAL" clId="{1DFC69D7-C8F0-467B-9E92-E57A1284C860}" dt="2022-02-24T02:33:35.467" v="27"/>
          <ac:inkMkLst>
            <pc:docMk/>
            <pc:sldMk cId="3997785031" sldId="291"/>
            <ac:inkMk id="4" creationId="{3C9B933D-6CFD-4603-ACD6-6F859B52AD91}"/>
          </ac:inkMkLst>
        </pc:inkChg>
        <pc:inkChg chg="add mod">
          <ac:chgData name="Bishwajit Banik Pathik" userId="17509413-52b5-4050-9723-db1ee5ae8dac" providerId="ADAL" clId="{1DFC69D7-C8F0-467B-9E92-E57A1284C860}" dt="2022-02-24T02:33:35.467" v="27"/>
          <ac:inkMkLst>
            <pc:docMk/>
            <pc:sldMk cId="3997785031" sldId="291"/>
            <ac:inkMk id="5" creationId="{56D78792-6FB7-4050-A341-FB97C7B17DFF}"/>
          </ac:inkMkLst>
        </pc:inkChg>
      </pc:sldChg>
      <pc:sldChg chg="addSp delSp modSp mod">
        <pc:chgData name="Bishwajit Banik Pathik" userId="17509413-52b5-4050-9723-db1ee5ae8dac" providerId="ADAL" clId="{1DFC69D7-C8F0-467B-9E92-E57A1284C860}" dt="2022-02-24T02:20:52.143" v="4"/>
        <pc:sldMkLst>
          <pc:docMk/>
          <pc:sldMk cId="2337432508" sldId="306"/>
        </pc:sldMkLst>
        <pc:grpChg chg="del mod">
          <ac:chgData name="Bishwajit Banik Pathik" userId="17509413-52b5-4050-9723-db1ee5ae8dac" providerId="ADAL" clId="{1DFC69D7-C8F0-467B-9E92-E57A1284C860}" dt="2022-02-24T02:20:52.143" v="4"/>
          <ac:grpSpMkLst>
            <pc:docMk/>
            <pc:sldMk cId="2337432508" sldId="306"/>
            <ac:grpSpMk id="7" creationId="{D1618CBC-1B75-45CE-A37A-9E59A725AFAD}"/>
          </ac:grpSpMkLst>
        </pc:grpChg>
        <pc:grpChg chg="mod">
          <ac:chgData name="Bishwajit Banik Pathik" userId="17509413-52b5-4050-9723-db1ee5ae8dac" providerId="ADAL" clId="{1DFC69D7-C8F0-467B-9E92-E57A1284C860}" dt="2022-02-24T02:20:52.143" v="4"/>
          <ac:grpSpMkLst>
            <pc:docMk/>
            <pc:sldMk cId="2337432508" sldId="306"/>
            <ac:grpSpMk id="9" creationId="{B4E594EE-59A2-44B3-87FD-E86D723F1204}"/>
          </ac:grpSpMkLst>
        </pc:grpChg>
        <pc:inkChg chg="add mod">
          <ac:chgData name="Bishwajit Banik Pathik" userId="17509413-52b5-4050-9723-db1ee5ae8dac" providerId="ADAL" clId="{1DFC69D7-C8F0-467B-9E92-E57A1284C860}" dt="2022-02-24T02:20:52.143" v="4"/>
          <ac:inkMkLst>
            <pc:docMk/>
            <pc:sldMk cId="2337432508" sldId="306"/>
            <ac:inkMk id="2" creationId="{7469A137-59AC-4094-8F8B-D3E9F0E9F98B}"/>
          </ac:inkMkLst>
        </pc:inkChg>
        <pc:inkChg chg="add mod">
          <ac:chgData name="Bishwajit Banik Pathik" userId="17509413-52b5-4050-9723-db1ee5ae8dac" providerId="ADAL" clId="{1DFC69D7-C8F0-467B-9E92-E57A1284C860}" dt="2022-02-24T02:20:52.143" v="4"/>
          <ac:inkMkLst>
            <pc:docMk/>
            <pc:sldMk cId="2337432508" sldId="306"/>
            <ac:inkMk id="3" creationId="{2021D4B5-C9D3-4388-AAA8-4AD8FDEFB1AC}"/>
          </ac:inkMkLst>
        </pc:inkChg>
        <pc:inkChg chg="add mod">
          <ac:chgData name="Bishwajit Banik Pathik" userId="17509413-52b5-4050-9723-db1ee5ae8dac" providerId="ADAL" clId="{1DFC69D7-C8F0-467B-9E92-E57A1284C860}" dt="2022-02-24T02:20:52.143" v="4"/>
          <ac:inkMkLst>
            <pc:docMk/>
            <pc:sldMk cId="2337432508" sldId="306"/>
            <ac:inkMk id="8" creationId="{3A91B199-D4B0-4D60-B311-AA249C4CE41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20:48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79 814 144,'-5'-3'265,"-1"-1"1,1 1-1,0-1 0,0 1 1,0-1-1,1-1 0,-1 1 1,1-1-1,0 0 0,0 0 1,1 0-1,0 0 0,0-1 1,0 1-1,0-1 0,1 0 1,0 1-1,0-1 0,0 0 1,1-1-1,0 1 0,0 0 1,1 0-1,0 0 0,0-1 1,0 1-1,1 0 0,0 0 1,0 0-1,0 0 1,1 0-1,0 0 0,0 0 1,5-9-1,7-15-85,1 1 0,1 1 1,2 0-1,1 1 0,1 0 1,42-41-1,156-123 39,-162 146-526,3 2 1,86-47-1,-113 78-82,-32 12 370,0 0 1,0 0 0,0 0 0,1 0-1,-1 0 1,0 0 0,0 0 0,1 0-1,-1 0 1,0 0 0,0 0 0,1 0 0,-1 1-1,0-1 1,0 0 0,0 0 0,1 0-1,-1 0 1,0 0 0,0 1 0,0-1-1,1 0 1,-1 0 0,0 0 0,0 0 0,0 1-1,0-1 1,0 0 0,1 0 0,-1 0-1,0 1 1,0-1 0,0 0 0,0 0-1,0 1 1,0-1 0,0 0 0,0 0-1,0 1 1,0-1 0,0 0 0,0 0 0,0 1-1,0-1 1,0 0 0,0 0 0,0 1-1,0-1 1,0 0 0,-1 0 0,1 1-1,-2 2-180,0 1 1,0 0-1,-1-1 0,0 1 0,1-1 0,-1 0 0,0 0 0,-1 0 0,1 0 0,-7 3 0,4-2-70,-18 12-1301,-45 38 1,61-47 2108,0 1 1,1 0 0,0 1 0,1 0 0,-8 12 0,8-10 332,3-7-745,1 0 0,-1 1 0,1-1 1,-1 1-1,1 0 0,1 0 0,-1 0 1,1 0-1,-1 0 0,1 0 0,1 0 0,-1 0 1,1 0-1,0 0 0,0 1 0,1-1 1,1 9-1,238 839 939,-239-848-1067,8 19-28,-4-8-118,0 0 0,5 29 0,-9-41 98,-1 0-1,1 0 1,-1 0-1,0 0 1,0 0-1,-1 0 1,1 0-1,-1 0 1,0 0 0,0 0-1,-1 0 1,1 0-1,-1 0 1,0 0-1,0-1 1,-2 5 0,-4 4-12,6-9 64,0 1 0,0-1 0,-1 0 0,1 0 0,-1 0 0,1-1 0,-1 1 0,-4 3 0,-14 10 146,18-13 7,1-1 1,-1 1-1,0-1 0,-1 1 0,1-1 1,0 0-1,-1 0 0,1-1 1,-1 1-1,1-1 0,-1 1 1,0-1-1,1 0 0,-1-1 0,-4 1 1,-43 7 714,43-7-301,39-18-451,25-8-429,1 3 1,100-26-1,-82 27-410,-14 6-418,-45 12 416,1-1-1,-1 0 0,0 0 0,-1-2 1,1 0-1,-1-1 0,0 0 0,-1-1 0,22-17 1,-7-4-1958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3:30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21 960,'1'-20'8594,"1"41"-7691,2 21-1065,-2-28 151,7 46 105,2 0-1,25 74 1,-29-115-93,0 0 1,2-1-1,0 0 0,1 0 1,1-1-1,1 0 0,0-1 1,1 0-1,0-1 0,29 23 1,-5-10-51,2-2-1,67 33 1,-101-53 670,-6-5-1838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3:32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99 255 1492,'-14'2'5011,"4"0"-1996,14-2-47,-3 0-2863,29 2 324,-10-1-391,14 1-57,-1 1 0,40 9 0,-60-7-23,-11-4 48,1 0 1,-1 0-1,1 0 1,-1 0-1,1-1 1,-1 1-1,1-1 1,-1 1-1,1-1 1,-1 0-1,4-1 1,-6 1 13,11-47 160,-5 16-228,2-60-1,-6 60-12,11-59-1,-23 94-45,-15 16 109,-7 5 14,-155 104-23,168-114 16,17-13-7,-1 1 0,1-1 1,-1 0-1,0 1 1,0-1-1,0 0 0,0-1 1,0 1-1,0-1 0,0 1 1,-1-1-1,1 0 0,-1 0 1,-6 1-1,8-2 9,1 1-1,-1 0 0,0-1 1,0 1-1,1 0 0,-1 0 1,1 0-1,-1 0 0,1 0 1,-1 1-1,1-1 0,0 0 1,-1 1-1,1-1 0,0 0 1,0 1-1,0 0 0,-1 2 1,2-4-5,0 1 0,-1-1 0,1 1 0,0-1 0,0 1 0,-1 0 0,1-1 0,0 1 0,0-1 0,0 1 0,0 0 0,0-1 0,0 1 0,0 0 0,0-1 0,0 1 0,0 0 0,0-1 0,0 1 0,1-1 0,-1 1 0,1 1 0,-1-2-2,1 1-1,0 0 1,0-1-1,0 1 0,0-1 1,0 0-1,-1 1 1,1-1-1,0 0 0,0 1 1,0-1-1,0 0 1,0 0-1,0 0 0,0 0 1,0 0-1,0 0 1,0 0-1,0 0 0,2-1 1,68-2 116,-14 1-2744,-20-2-4859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3:3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53 1788,'3'-5'1137,"-1"0"0,1 0 0,-1 0 0,0-1-1,0 1 1,1-6 0,-3 10-1097,0 1 0,0 0-1,0-1 1,0 1 0,0 0 0,0-1-1,0 1 1,0-1 0,0 1 0,0 0-1,0-1 1,-1 1 0,1 0 0,0-1-1,0 1 1,0 0 0,0-1 0,0 1-1,-1 0 1,1-1 0,0 1 0,0 0-1,-1 0 1,1-1 0,0 1 0,-1 0-1,1 0 1,0 0 0,0-1 0,-1 1-1,1 0 1,0 0 0,-1 0 0,0 0-1,-23 5 84,-82 52-74,41-20-16,124-45 61,-50 6-95,-3 0-7,0 1 0,0-1 0,1 1-1,-1 0 1,0 1 0,0 0 0,1 0 0,-1 0 0,0 0 0,0 1 0,7 2 0,-13-3 5,0 0 0,0 0 0,1 0 0,-1 1 0,0-1 0,0 0 0,0 0 0,1 0 0,-1 1 0,0-1 0,0 0 0,0 0 0,0 1 0,0-1 0,0 0 0,0 0 0,0 1 0,1-1 0,-1 0 0,0 0 0,0 1 0,0-1 0,0 0 0,0 1 0,0-1 0,-1 0 0,1 0 0,0 1 0,0-1 0,0 0 0,0 0 0,0 1 0,0-1 0,0 0 0,0 0 0,-1 1 0,1-1 0,0 0 0,0 0 0,0 0 1,0 1-1,-1-1 0,-12 10 5,2-1 73,27-6-6,-13-3-133,-7 0 3,-21 1-37,-32-4 118,69 0 3,0-2 0,0 0 1,-1 0-1,11-7 0,-21 12-22,-1 0 0,0-1 0,0 1 0,0 0-1,1 0 1,-1 0 0,0 0 0,0 0 0,0-1 0,0 1 0,1 0-1,-1 0 1,0 0 0,0 0 0,0-1 0,0 1 0,0 0 0,0 0 0,1-1-1,-1 1 1,0 0 0,0 0 0,0 0 0,0-1 0,0 1 0,0 0-1,0 0 1,0-1 0,0 1 0,0 0 0,0 0 0,0-1 0,0 1 0,0 0-1,0 0 1,-1 0 0,1-1 0,0 1 0,0 0 0,0 0 0,0 0-1,0-1 1,0 1 0,-1 0 0,1 0 0,0 0 0,0 0 0,0-1 0,0 1-1,-1 0 1,-16-4 2,-19 3-31,-7 8 5,41-7 22,1 0 1,-1 1-1,0-1 0,1 0 1,-1 1-1,1-1 0,-1 1 1,1-1-1,-1 1 0,1 0 0,-1 0 1,1-1-1,0 1 0,-1 0 1,1 0-1,0 0 0,0 0 1,0 1-1,0-1 0,0 0 0,0 0 1,-2 3-1,4-2 2,0-1-1,0 0 1,0 1 0,0-1-1,0 0 1,0 0-1,0 0 1,0 0 0,0 0-1,1 0 1,-1 0 0,0 0-1,1 0 1,-1 0 0,1-1-1,-1 1 1,1 0 0,-1-1-1,1 0 1,-1 1-1,1-1 1,-1 0 0,1 0-1,0 0 1,2 0 0,21 8-3,-21 0-81,-3-8 84,-1 1-1,0-1 1,0 1 0,1-1 0,-1 1-1,0-1 1,1 1 0,-1-1 0,0 0-1,1 1 1,-1-1 0,1 1-1,-1-1 1,0 0 0,1 0 0,-1 1-1,1-1 1,-1 0 0,1 0 0,-1 1-1,1-1 1,-1 0 0,1 0 0,-1 0-1,1 0 1,0 0 0,-1 0-1,1 0 1,-1 0 0,1 0 0,0 0-1,39-1-34,-40 1 32,0 0 0,0 0 0,0-1 1,0 1-1,0 0 0,0 0 0,0 0 0,0 0 0,0 0 0,0 0 0,0 0 1,0 0-1,0 0 0,0 0 0,-1 0 0,1 0 0,0 0 0,0 0 1,0 0-1,0 0 0,0 0 0,0-1 0,0 1 0,0 0 0,0 0 0,0 0 1,0 0-1,0 0 0,0 0 0,0 0 0,0 0 0,0 0 0,0 0 0,0 0 1,0-1-1,0 1 0,0 0 0,0 0 0,0 0 0,0 0 0,0 0 0,0 0 1,0 0-1,1 0 0,-1 0 0,0 0 0,0 0 0,0 0 0,-24-3-80,-14-3 232,38 6-147,0 0 1,0 0-1,0 0 0,0 0 0,0 0 0,0 0 1,0 0-1,0 0 0,0 0 0,1 0 0,-1 0 1,0 0-1,0-1 0,0 1 0,0 0 0,0 0 0,0 0 1,0 0-1,0 0 0,0 0 0,0 0 0,0 0 1,0 0-1,1 0 0,-1 0 0,0 0 0,0 0 0,0 0 1,0-1-1,0 1 0,0 0 0,0 0 0,0 0 1,0 0-1,0 0 0,0 0 0,0 0 0,0 0 1,0 0-1,0-1 0,0 1 0,0 0 0,0 0 0,0 0 1,0 0-1,0 0 0,0 0 0,0 0 0,0 0 1,0 0-1,0 0 0,-1 0 0,1-1 0,0 1 0,0 0 1,0 0-1,0 0 0,0 0 0,0 0 0,25-3 54,-5 3-41,-15 0-10,1 1 1,-1-1 0,1 0 0,0-1 0,-1 1-1,1-1 1,-1 0 0,1-1 0,9-3 0,-12-10 80,-3 14-86,0 0 0,0 0 1,0 0-1,0 0 1,0-1-1,0 1 0,0 0 1,0 0-1,0 0 0,1 0 1,-1 0-1,0-1 1,1 1-1,-1 0 0,1 0 1,-1 0-1,1 0 1,0 0-1,-1 0 0,3-1 1,-2 1-11,-1 1 1,1-1-1,0 0 0,0 1 1,-1-1-1,1 0 1,0 0-1,-1 0 0,1 0 1,0 0-1,-1 1 1,0-1-1,1 0 0,-1 0 1,1 0-1,-1 0 1,0 0-1,0-1 0,0 1 1,1 0-1,-1 0 1,0 0-1,0 0 0,-1-2 1,-7-1-1992,-8 11-3385,13-5 2763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20:48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36 303 1392,'0'-1'198,"-5"-6"790,0-1 0,0 0 0,1 0 0,0 0 0,1 0 0,-1-1 0,-2-13 0,22 46-284,-4-2-612,15 27-118,-3 1 0,-1 2 0,-3 0 0,18 69 0,-35-109 96,3 14 208,-5-18-148,-4-8-59,0-4-68,1 1 0,0-1 1,-1 1-1,1-1 0,1 0 0,-1 0 0,0 0 1,1 0-1,0 0 0,0-1 0,0 1 0,0-6 1,0-60 293,1 44-213,4-25-31,2 0 0,2 1 0,3 0 0,32-95-1,-41 141-51,27-70 0,-27 69-1,1 0 0,-1 0 1,1 0-1,1 1 0,-1-1 1,1 1-1,-1 0 0,1-1 1,1 2-1,-1-1 0,9-5 1,-10 8 0,0 0 1,1 0-1,-1 1 1,0 0 0,0-1-1,1 1 1,-1 0-1,0 1 1,1-1 0,-1 0-1,0 1 1,1 0-1,-1 0 1,0 0 0,0 0-1,0 0 1,0 1-1,0 0 1,0-1-1,0 1 1,-1 0 0,1 0-1,-1 0 1,1 1-1,3 4 1,11 10 10,0 1 0,19 28 0,-26-33-11,8 13 4,22 41-1,3 5-8,-26-45-1,24 53 0,-34-65 9,37-53-8157,-29 21 5667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20:51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1220 896,'-3'-11'843,"0"0"0,0 1 0,-1 0 1,-1 0-1,0 0 0,0 0 0,-1 1 0,-7-10 0,11 16-802,1 1 1,-1 0-1,0 0 0,0 0 0,-1 0 0,1 0 0,0 0 1,0 1-1,-1-1 0,1 1 0,-1 0 0,0-1 0,1 1 0,-1 0 1,0 1-1,0-1 0,1 0 0,-1 1 0,0 0 0,0-1 0,0 1 1,0 0-1,0 0 0,1 1 0,-1-1 0,0 1 0,0-1 1,0 1-1,1 0 0,-1 0 0,0 0 0,1 1 0,-1-1 0,1 0 1,-1 1-1,-2 2 0,-2 2-21,0 1-1,0-1 1,1 1 0,0 0 0,0 1 0,1 0-1,-1 0 1,2 0 0,-1 0 0,1 1-1,1-1 1,0 1 0,0 0 0,-3 17 0,2-5-3,1 0 0,1 0 0,1-1 1,1 1-1,4 35 0,-1-35-14,2 1 1,0-1-1,1 0 1,1-1-1,1 0 0,14 25 1,-18-37-1,2 1 0,-1-1 0,1 0 1,0-1-1,1 1 0,0-1 0,9 7 1,-12-11 0,0 0 0,1 0 1,-1-1-1,1 0 0,-1 1 1,1-2-1,0 1 0,-1 0 1,1-1-1,0 0 0,0 0 1,0-1-1,0 1 0,9-1 1,-9-1-2,-1 0 0,1 0 0,0 0 1,-1-1-1,1 1 0,-1-1 1,1 0-1,-1-1 0,0 1 1,0-1-1,0 0 0,0 1 0,-1-2 1,1 1-1,-1 0 0,0-1 1,0 0-1,0 1 0,0-1 0,-1 0 1,1-1-1,-1 1 0,0 0 1,0-1-1,-1 1 0,2-9 0,3-6 4,-2-1-1,0 0 1,-2 0-1,1-41 1,-9-30-30,-4 0 0,-40-171 0,38 208 6,-131-463 41,140 509-11,1-1-1,-2 1 1,1 1 0,-1-1-1,-8-11 1,12 18-12,0 1-1,0 0 1,0 0 0,0 0-1,0 0 1,0 0 0,0 0 0,0 0-1,0 0 1,-1-1 0,1 1-1,0 0 1,0 0 0,0 0-1,0 0 1,0 0 0,0 0 0,0 0-1,-1 0 1,1 0 0,0 0-1,0 0 1,0 0 0,0 0-1,0 0 1,0 0 0,-1 0 0,1 0-1,0 0 1,0 0 0,0 0-1,0 0 1,0 0 0,0 0-1,0 0 1,-1 0 0,1 0 0,0 0-1,0 0 1,0 0 0,0 0-1,0 1 1,0-1 0,0 0-1,0 0 1,-1 0 0,1 0-1,0 0 1,0 0 0,0 0 0,0 0-1,0 1 1,0-1 0,0 0-1,0 0 1,0 0 0,0 0-1,0 0 1,0 0 0,0 1 0,0-1-1,0 0 1,0 0 0,0 0-1,0 0 1,-2 17 18,3 21-5,20 71 13,4-1 0,5-1 0,4-2 0,5-1 0,55 102 0,-84-184-26,65 117 4,-66-124-3,0-2 0,1 1 0,1-1 0,0-1 0,1 0 0,0 0 0,17 12 0,-27-23-1,0 1 0,0 0-1,1-1 1,-1 0 0,0 1 0,0-1-1,1 0 1,-1 0 0,1 0-1,-1 0 1,1-1 0,-1 1-1,1-1 1,-1 0 0,1 1 0,-1-1-1,1 0 1,0 0 0,-1-1-1,1 1 1,-1-1 0,1 1 0,-1-1-1,1 0 1,-1 0 0,1 0-1,-1 0 1,0 0 0,1 0-1,-1-1 1,0 1 0,0-1 0,0 1-1,0-1 1,0 0 0,-1 0-1,1 0 1,2-4 0,0-1 2,0 0 0,0-1 0,-1 0 1,0 0-1,0 0 0,-1 0 0,0 0 1,0 0-1,-1 0 0,0-1 0,0-8 0,-5-62 102,-4 1-1,-24-110 1,25 153-15,-20-66 282,149 427-152,-68-223-209,-46-90-10,0-1-1,1-1 1,0 1-1,0-1 1,1-1 0,13 11-1,-21-19 2,0 0-1,0-1 1,1 1-1,-1 0 1,0-1-1,1 1 1,-1-1-1,1 0 1,0 0 0,-1 0-1,1 0 1,0-1-1,0 1 1,0-1-1,-1 1 1,1-1-1,0 0 1,0 0 0,0 0-1,0 0 1,-1-1-1,1 1 1,0-1-1,0 0 1,-1 0-1,1 0 1,0 0-1,-1 0 1,1-1 0,-1 1-1,5-4 1,-3 1 2,0 0 0,0-1-1,-1 0 1,0 1 0,0-1 0,0 0 0,0-1 0,-1 1 0,0 0 0,0-1 0,0 1 0,-1-1 0,0 0 0,1-11 0,-1-32 96,-3 0 0,-2-1 0,-2 1 0,-24-91 0,16 75 251,11 43-220,13 49-10,-5-14-105,16 60-132,-13-42-61,1-1 0,20 44 0,-26-67 144,1 0 0,0 0 0,0 0 1,0-1-1,1 0 0,0 0 0,0 0 1,1 0-1,0-1 0,0 0 0,0 0 1,0-1-1,1 1 0,0-2 1,8 5-1,-10-6-95,-1 0 0,1-1 0,1 1 1,-1-1-1,0-1 0,0 1 0,0-1 1,0 1-1,1-1 0,-1-1 0,0 1 1,0-1-1,0 0 0,1 0 0,-1 0 1,5-3-1,-3 0-355,1 0 1,-1 0 0,0 0-1,-1-1 1,1 0-1,-1 0 1,0-1-1,0 0 1,6-9-1,0-1-380,-1 0-1,0-1 0,-2-1 0,9-19 0,6-28 1700,-16 41 382,-2-1 0,-1 0-1,0 0 1,0-33 0,-5 35-667,-1 0 0,0 1 0,-2-1 0,-11-42 0,13 62-513,1 0-1,-1 0 0,-1 0 0,1 0 1,0 0-1,-1 1 0,1-1 0,-1 0 1,0 1-1,0 0 0,0-1 0,0 1 1,0 0-1,0 0 0,-1 0 0,1 0 1,-4-2-1,4 4-26,1-1 0,-1 1 0,1 0 0,-1-1 0,1 1 0,-1 0 0,1 0 0,-1 0 0,1 0 0,-1 1 0,1-1 0,-1 0 0,1 0 0,-1 1 0,1-1 0,0 1 0,-1 0 0,1-1 0,0 1 0,-1 0 1,1 0-1,0 0 0,0 0 0,0 0 0,0 0 0,0 0 0,0 0 0,0 0 0,0 0 0,0 1 0,0-1 0,0 0 0,1 1 0,-1-1 0,1 0 0,-1 3 0,-6 12 24,1 0 1,0 1-1,1 0 1,1 0-1,1 0 0,1 1 1,0-1-1,1 1 1,1-1-1,3 34 0,1-23-27,1 1 0,1-1 0,1 0 0,2-1 0,23 51 0,-27-68-23,1 0 1,0-1-1,1 1 0,0-1 1,0-1-1,1 1 1,0-1-1,0-1 0,1 0 1,0 0-1,1 0 1,-1-1-1,1-1 1,11 6-1,-16-10 2,-1 1 0,1 0 0,-1-1 0,1 0-1,0 0 1,0 0 0,0-1 0,-1 0 0,1 0 0,0 0 0,0 0 0,0-1 0,-1 0 0,1 0-1,0 0 1,-1 0 0,1-1 0,-1 0 0,1 0 0,-1 0 0,0 0 0,1-1 0,-2 0-1,1 1 1,0-1 0,0-1 0,-1 1 0,0-1 0,1 1 0,-1-1 0,-1 0 0,1 0 0,-1 0-1,4-9 1,4-7-3,-2-1-1,0-1 1,-1 1-1,-1-1 1,-2 0-1,0-1 0,2-32 1,-4-15-1,-7-75 0,-7 7 174,-52-248 0,51 322-19,11 44-63,-2 1 0,-1-1 0,0 1 1,-9-20-1,14 70 41,8 34-124,3 0 1,29 95-1,58 126-174,-47-144-28,-33-96 70,-12-34 45,-1 0 1,0 0 0,-1 1-1,0 0 1,-1 0 0,2 17-1,-5-30 91,0 0 0,0 1-1,0-1 1,0 0-1,0 0 1,0 0 0,1 0-1,-1 1 1,0-1 0,0 0-1,0 0 1,0 0-1,0 0 1,0 1 0,0-1-1,0 0 1,0 0 0,0 0-1,-1 0 1,1 1-1,0-1 1,0 0 0,0 0-1,0 0 1,0 0 0,0 1-1,0-1 1,0 0-1,0 0 1,0 0 0,-1 0-1,1 0 1,0 0 0,0 1-1,0-1 1,0 0-1,0 0 1,-1 0 0,1 0-1,0 0 1,0 0-1,0 0 1,0 0 0,-1 0-1,1 0 1,0 0 0,0 0-1,0 0 1,0 0-1,-1 0 1,1 0 0,0 0-1,0 0 1,0 0 0,0 0-1,-1 0 1,1 0-1,0 0 1,-12-12-106,-11-20 58,22 30 50,-12-17 58,2 0 0,0-1 0,1 0 0,-12-35 1,21 50-48,-1 1 1,1-1 0,0 1 0,0-1 0,1 0 0,-1 0 0,1 1 0,0-1-1,0 0 1,1 1 0,-1-1 0,1 0 0,0 1 0,0-1 0,1 1 0,-1-1 0,1 1-1,0 0 1,1-1 0,-1 1 0,0 0 0,1 0 0,0 1 0,0-1 0,0 1-1,1-1 1,-1 1 0,1 0 0,5-4 0,22-10-42,0 1 1,57-22-1,20-9 27,-93 38 5,3 0 375,-18 10-367,1-1 0,-1 0-1,0 0 1,1 0-1,-1 1 1,0-1 0,1 0-1,-1 0 1,0 1-1,0-1 1,1 0-1,-1 1 1,0-1 0,0 0-1,1 1 1,-1-1-1,0 0 1,0 1 0,0-1-1,0 1 1,0-1-1,1 0 1,-1 1-1,0-1 1,0 1 0,0-1-1,0 0 1,0 1-1,0-1 1,0 1 0,-1-1-1,1 0 1,0 1-1,0-1 1,0 1 0,0-1-1,0 0 1,-1 1-1,1-1 1,0 0-1,-1 1 1,-4 29 51,1 0 0,1 0 0,2 0 1,1 1-1,7 59 0,-5-77-53,2 15 6,12 42 1,-14-63-18,1 0 0,-1-1-1,1 1 1,0-1 0,0 1-1,1-1 1,0 0-1,0-1 1,1 1 0,-1-1-1,9 8 1,-12-12 3,0 0 1,0-1-1,0 1 1,1-1-1,-1 1 0,0-1 1,0 1-1,0-1 1,0 0-1,0 0 0,0 1 1,1-1-1,-1 0 0,0 0 1,0 0-1,0 0 1,1 0-1,-1-1 0,0 1 1,0 0-1,0 0 1,0-1-1,0 1 0,0-1 1,1 1-1,-1-1 0,0 0 1,0 1-1,0-1 1,-1 0-1,1 1 0,0-1 1,0 0-1,0 0 1,0 0-1,-1 0 0,2-1 1,2-4-3,0 0 0,-1 1 0,1-1 0,-1-1 0,3-8 0,9-33 8,15-94 1,-21 91 33,24-80 0,-26 111-14,0-1 1,2 1-1,1 1 1,0-1-1,1 2 0,27-35 1,-35 49-19,1 1 0,-1-1 0,1 1 1,-1-1-1,1 1 0,0 0 0,0 1 1,1-1-1,-1 1 0,0-1 1,1 1-1,-1 1 0,1-1 0,0 1 1,0-1-1,0 1 0,0 1 0,-1-1 1,1 1-1,0 0 0,0 0 0,0 0 1,0 0-1,0 1 0,0 0 0,0 0 1,0 1-1,-1-1 0,1 1 1,-1 0-1,1 0 0,-1 1 0,1-1 1,-1 1-1,7 6 0,7 7 21,-1 0 1,0 1-1,-1 1 0,-1 0 1,-1 1-1,-1 1 0,0 0 0,-2 1 1,0 0-1,-2 1 0,0 0 1,-1 1-1,7 36 0,-15-39 147,0-20-166,0 0 0,0 0 0,0 1 0,0-1-1,0 0 1,0 0 0,0 0 0,-1 0 0,1 1 0,0-1 0,0 0 0,0 0 0,0 0-1,0 0 1,-1 0 0,1 0 0,0 0 0,0 0 0,0 1 0,0-1 0,-1 0 0,1 0-1,0 0 1,0 0 0,0 0 0,0 0 0,-1 0 0,1 0 0,0 0 0,0 0 0,0 0 0,-1 0-1,1 0 1,0 0 0,0 0 0,0 0 0,0 0 0,-1-1 0,1 1 0,0 0 0,0 0-1,0 0 1,0 0 0,-1 0 0,1 0 0,-2-2 33,0 0 0,0-1 0,0 1 0,1 0 0,-1 0 0,1-1 0,-1 1 0,1-1 0,0 0 0,-2-4 0,-1-16 24,0 1 0,2-1 0,0 1-1,2-1 1,0 0 0,2 1 0,5-27 0,-5 31-40,57-304 273,-54 304-302,3-20-178,-11 38-32,1 0 1,-1 1-1,0-1 0,1 0 1,-1 1-1,1 0 1,-1 0-1,1 0 1,-1 0-1,1 0 1,0 0-1,-4 3 0,-18 18-2308,23-22 2329,0 1-1,1-1 1,-1 1-1,0-1 0,1 1 1,-1-1-1,0 1 1,1 0-1,-1 0 0,1-1 1,-1 1-1,1 0 1,-1 0-1,1-1 0,-1 1 1,1 0-1,0 0 1,-1 0-1,1 0 1,0 0-1,0 0 0,0 0 1,0-1-1,0 1 1,0 0-1,0 0 0,0 0 1,0 0-1,0 0 1,1 1-1,11 3-2685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8:14:4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10 276,'0'0'1608,"0"3"148,-6-3 1945,0-3-2581,0 3-480,6-3 220,0-4-544,0 14-4396,-6-1 2367,0 4-3,6-4 108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28:39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1253 1346 244,'51'16'8824,"-68"-20"-8705,0 2 0,-31-2 0,-23-2-72,34-1-6,-1-1 1,2-3 0,-1 0-1,1-3 1,1 0 0,0-3-1,2-1 1,-40-27 0,23 7 19,3-2 0,1-2 0,1-2-1,3-2 1,2-2 0,-57-89 0,19 6 214,-96-220 0,136 245-205,27 70-27,-26-54 1,29 67-41,5 14 1,0 0 1,0 0-1,-1 1 1,-6-13-1,9 20-9,1 0-1,-1 0 0,1 0 0,-1 1 0,0-1 0,1 0 0,-1 0 1,0 1-1,0-1 0,1 0 0,-1 1 0,0-1 0,0 1 0,0-1 1,0 1-1,0 0 0,0-1 0,0 1 0,0 0 0,0 0 0,1-1 1,-1 1-1,0 0 0,0 0 0,0 0 0,0 0 0,0 0 0,0 0 1,0 1-1,0-1 0,0 0 0,0 0 0,0 1 0,0-1 0,0 0 0,0 1 1,0-1-1,0 1 0,0 0 0,1-1 0,-1 1 0,0 0 0,0-1 1,1 1-1,-1 0 0,1 0 0,-1-1 0,0 2 0,-1 0-109,1 0-1,-1 0 1,1 0-1,0 1 1,0-1-1,0 0 1,0 1-1,0-1 1,0 0-1,1 1 1,-1-1-1,1 1 1,0-1-1,-1 1 1,1-1-1,0 1 1,1-1-1,-1 1 1,0-1-1,1 1 1,-1-1-1,2 3 1,-1 0-445,1 0 0,0 0 1,0 0-1,1-1 0,-1 1 1,1-1-1,0 1 0,0-1 1,6 6-1,7 6-1701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28:40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50 897 1400,'-3'2'642,"0"0"0,0 0-1,-1 0 1,1-1 0,0 0-1,-1 0 1,0 1 0,1-2 0,-1 1-1,0 0 1,-7-1 0,10 0-393,3-1-209,-1-1 1,1 0-1,0 1 1,0-1-1,0 1 1,0 0 0,0 0-1,0 0 1,0 0-1,0 0 1,0 0-1,0 0 1,1 1 0,-1-1-1,0 1 1,0 0-1,1-1 1,2 1-1,3-1 30,113-25 75,162-12 0,-218 31-129,5 1-11,56-8 124,-124 13-115,0 0-1,0 0 1,0 0-1,0 0 1,0 0-1,0 0 1,0-1 0,0 1-1,0-1 1,-1 1-1,1-1 1,-1 0-1,1 0 1,-1 0-1,1 0 1,-1 0-1,0 0 1,0 0-1,0 0 1,0 0-1,-1 0 1,1 0 0,0-1-1,-1 1 1,1-3-1,7-75-12,-5 43 0,14-139-35,8-60 64,-19 176-15,-3-69-1,-3 127-74,0 0 1,0 0-1,1 0 1,-1 0-1,0 0 1,1 0-1,-1 0 1,1 0-1,0 0 1,-1 0-1,1 0 1,0 0-1,0 0 1,1 1-1,-1-1 1,2-2-1,-3 4 45,0 0 1,0 0-1,0 0 0,0 0 0,0 0 1,1-1-1,-1 1 0,0 0 0,0 0 1,0 0-1,0 0 0,0 0 1,0 0-1,0 0 0,1 0 0,-1 0 1,0 0-1,0 0 0,0 0 0,0 0 1,0 0-1,0 0 0,1 0 0,-1 0 1,0 0-1,0 0 0,0 0 1,0 0-1,0 0 0,0 0 0,1 0 1,-1 0-1,0 0 0,0 0 0,0 0 1,0 1-1,0-1 0,0 0 0,0 0 1,0 0-1,1 0 0,-1 0 1,0 0-1,0 0 0,0 0 0,0 0 1,0 1-1,0-1 0,0 0 0,0 0 1,0 0-1,0 0 0,0 0 1,0 0-1,0 1 0,0-1 0,0 0 1,0 0-1,-4 21-745,-16 6-5070,19-19 3464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0:16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1108 33 1564,'1'0'272,"0"-1"0,0 1 0,0-1 0,-1 1 0,1-1 0,0 0 0,-1 0 0,1 1 0,-1-1 0,1 0 0,-1 0 0,1 0 0,-1 1 0,1-1 0,-1 0-1,0 0 1,1 0 0,-1 0 0,0 0 0,0 0 0,0 0 0,0 0 0,0 0 0,0 0 0,0 1 0,0-1 0,0 0 0,0 0 0,-1-2 0,0 3-218,1-1-1,-1 0 1,1 1 0,-1-1 0,0 1-1,1-1 1,-1 1 0,0-1 0,0 1-1,1 0 1,-1-1 0,0 1 0,0 0-1,0 0 1,1-1 0,-1 1 0,0 0-1,0 0 1,0 0 0,0 0 0,1 0-1,-1 0 1,0 0 0,0 0 0,0 1-1,0-1 1,1 0 0,-1 0 0,0 1-1,0-1 1,1 0 0,-1 1 0,0-1-1,0 1 1,0 0 0,-315 169-110,-280 141 737,419-225-812,177-86-93,31-1-4628,-18-2 2698,1 0-460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0:17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8 840,'-7'-2'1514,"0"0"0,-1 1 0,1-1 0,-1 2 0,-14-1 0,78 21-680,37-4-730,-24-3-72,141 7 0,-183-16-53,-25-3 19,0 0-1,-1-1 1,1 1 0,0-1-1,0 1 1,0-1-1,0 0 1,0 0-1,0 0 1,0 0-1,0 0 1,0 0 0,0 0-1,0-1 1,0 1-1,0-1 1,0 0-1,0 1 1,-1-1-1,1 0 1,0 0-1,3-2 1,9-11 180,-12 12-51,-10 11-61,-25 29 3,2 1 0,-50 80-1,-38 98 123,111-195-2948,6-13 511,5-9 489,0-4-916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3:26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133 140 676,'0'0'1462,"-9"-3"4694,-25-7-5201,31 10-929,0 0 1,0 0 0,-1 0-1,1 0 1,0 0 0,-1 1-1,1 0 1,0-1 0,0 1-1,0 0 1,0 1-1,-1-1 1,2 0 0,-1 1-1,0 0 1,0 0 0,0 0-1,1 0 1,-1 0-1,1 0 1,0 1 0,0-1-1,-1 1 1,2-1 0,-1 1-1,0 0 1,0 0 0,1 0-1,0 0 1,-1 0-1,0 4 1,1-5-22,0 1-1,0-1 1,0 0 0,1 1-1,-1-1 1,0 1 0,1-1-1,0 1 1,0-1 0,-1 1-1,2-1 1,-1 1 0,0-1-1,0 1 1,1-1-1,-1 0 1,1 1 0,0-1-1,0 1 1,0-1 0,0 0-1,0 0 1,0 1 0,0-1-1,1 0 1,-1 0 0,1 0-1,0-1 1,0 1 0,-1 0-1,1-1 1,0 1-1,0-1 1,1 1 0,-1-1-1,0 0 1,0 0 0,1 0-1,-1 0 1,0 0 0,1-1-1,2 1 1,2 0-13,0 0-1,0-1 1,0 0-1,0 0 1,0 0 0,0-1-1,0 0 1,-1 0 0,8-3-1,-11 3 13,0 0 1,0 0-1,0-1 0,0 1 0,0 0 1,-1-1-1,1 0 0,-1 0 0,1 1 1,-1-1-1,0-1 0,0 1 0,0 0 1,0-1-1,0 1 0,0-1 0,-1 1 1,1-1-1,-1 0 0,1 0 0,-1 1 1,1-6-1,-2 5 18,1 0 0,-1-1 1,1 1-1,-1-1 0,0 1 1,0-1-1,-1 1 0,1 0 0,-1-1 1,0 1-1,0-1 0,0 1 0,0 0 1,0 0-1,-1 0 0,0 0 0,1 0 1,-1 0-1,0 0 0,0 0 1,-1 1-1,1-1 0,-1 1 0,1-1 1,-5-2-1,4 3-10,1 1 1,-1 0-1,1 0 1,-1 0-1,1 0 1,-1 1-1,1-1 1,-1 0-1,0 1 1,1 0-1,-1 0 1,0 0-1,0 0 1,1 0-1,-1 0 1,0 1-1,1-1 1,-1 1-1,1 0 1,-1 0-1,1 0 1,-1 0-1,1 0 1,-1 1-1,1-1 1,0 1-1,0-1 1,0 1 0,0 0-1,0 0 1,0 0-1,0 0 1,-2 4-1,0-1 9,1 0-1,0 0 1,0 1 0,0-1-1,1 1 1,-1 0-1,1-1 1,1 1 0,-3 11-1,4-15-18,0-1 0,0 0-1,0 1 1,0-1 0,0 1-1,0-1 1,1 0-1,-1 1 1,0-1 0,1 1-1,-1-1 1,1 0 0,-1 0-1,1 1 1,-1-1 0,1 0-1,0 0 1,0 0 0,1 2-1,0-2-3,-1 0-1,1 0 1,-1-1 0,1 1-1,0 0 1,0-1 0,-1 1-1,1-1 1,0 0 0,0 1-1,0-1 1,0 0 0,-1 0-1,1 0 1,0 0-1,0-1 1,0 1 0,0 0-1,1-1 1,-1 0 10,-1 0 0,1 1 0,-1-1 0,1 0 0,-1 1 0,0-1 0,1 0 0,-1 0 0,0 0 0,0 0 0,1-1 0,-1 1 0,0 0 0,0 0 0,-1-1 0,1 1 0,0 0 0,0-1 0,-1 1 0,1-1 0,0 1 0,-1-1 0,0 1 0,1-3 0,-1 3 12,0 0-1,1 1 1,-1-1 0,0 0 0,0 0-1,0 0 1,0 1 0,0-1 0,-1 0-1,1 0 1,0 0 0,0 1 0,0-1-1,-1 0 1,1 0 0,0 1-1,-1-1 1,1 0 0,-1 1 0,1-1-1,0 0 1,-1 1 0,0-1 0,1 1-1,-1-1 1,1 1 0,-1-1 0,0 1-1,1-1 1,-1 1 0,0-1 0,1 1-1,-1 0 1,0 0 0,0-1 0,0 1-1,1 0 1,-1 0 0,0 0 0,0 0-1,0 0 1,1 0 0,-1 0 0,0 0-1,0 0 1,0 0 0,0 1-1,0-1-14,0 0-1,0 0 0,1 0 1,-1 0-1,0 0 0,1 0 1,-1 1-1,0-1 0,0 0 1,1 1-1,-1-1 0,1 0 1,-1 1-1,0-1 0,1 1 1,-1-1-1,1 1 0,-1-1 1,1 1-1,-1 0 0,1-1 1,-1 1-1,1 0 0,0-1 1,-1 1-1,1 0 0,0-1 1,0 1-1,-1 0 0,1-1 1,0 1-1,0 0 0,0 0 1,0-1-1,0 1 0,0 0 1,0 0-1,0-1 0,0 1 1,0 0-1,1 0 0,-1-1 1,0 1-1,0 0 0,1-1 1,0 2-1,-1-1-4,1 0-1,-1 0 1,1-1 0,-1 1-1,1 0 1,0 0 0,0-1 0,-1 1-1,1 0 1,0-1 0,0 1-1,0-1 1,-1 1 0,1-1-1,0 1 1,0-1 0,0 0 0,0 0-1,0 1 1,0-1 0,0 0-1,0 0 1,0 0 0,0 0 0,0 0-1,0 0 1,0 0 0,0 0-1,0 0 1,0-1 0,0 1-1,0 0 1,0-1 0,0 1 0,0-1-1,-1 1 1,1-1 0,0 1-1,0-1 1,1 0 0,-1 0 5,1-1 1,-1 1-1,1 0 1,-1-1-1,0 1 0,0-1 1,0 0-1,1 1 1,-1-1-1,-1 0 1,1 0-1,0 1 0,0-1 1,-1 0-1,1 0 1,-1 0-1,1 0 1,-1 0-1,0 0 0,0-3 1,4 19-37,5-18 66,-8 2-34,0 1 0,-1 0 0,1 0-1,0-1 1,-1 1 0,1-1 0,-1 1-1,0-1 1,1 1 0,-1 0-1,0-1 1,0 1 0,0-1 0,0 1-1,0-1 1,0 1 0,0-1 0,0 1-1,-1-1 1,1 1 0,-1-1-1,0-1 1,1 2-3,0 1 0,0-1-1,0 1 1,-1-1 0,1 0-1,0 1 1,0-1-1,-1 1 1,1-1 0,0 0-1,-1 1 1,1-1 0,-1 1-1,1-1 1,-1 1 0,1 0-1,-1-1 1,1 1 0,-1-1-1,1 1 1,-1 0 0,1 0-1,-1-1 1,1 1 0,-1 0-1,0 0 1,1-1 0,-1 1-1,0 0 1,1 0 0,-1 0-1,0 0 1,1 0 0,-1 0-1,1 0 1,-1 0 0,0 0-1,1 1 1,-1-1 0,0 0-1,1 0 1,-1 0 0,0 1-1,-1 1 6,1-1 0,0 1 0,-1-1-1,1 1 1,0 0 0,0 0 0,0-1 0,0 1-1,1 0 1,-1 0 0,0 0 0,1 0-1,-1 3 1,1-4 1,-1 1 1,1-1-1,0 1 0,0-1 1,0 1-1,0-1 1,0 0-1,0 1 0,0-1 1,0 1-1,1-1 0,-1 0 1,1 1-1,-1-1 0,1 0 1,-1 1-1,1-1 0,1 3 1,-1-4-4,0 0 0,0 1-1,1-1 1,-1 0 0,0 1 0,0-1 0,0 0 0,0 0 0,0 0 0,1 0 0,-1 0 0,0 0 0,0 0 0,0 0 0,0-1 0,1 1-1,-1 0 1,0-1 0,0 1 0,0-1 0,0 1 0,0-1 0,0 0 0,0 1 0,0-1 0,0 0 0,0 0 0,-1 0 0,1 1 0,1-2 0,-1 1-4,0 0 1,0 0 0,0 0 0,0 0 0,0 0 0,0 0 0,0 0 0,0 0-1,-1 0 1,1 0 0,0 0 0,-1 0 0,1-1 0,-1 1 0,1 0-1,-1-1 1,0 1 0,1 0 0,-1-1 0,0 1 0,0 0 0,0-1 0,0 1-1,0 0 1,0-1 0,0 1 0,0 0 0,-1-1 0,1 1 0,-1 0 0,1 0-1,-1-1 1,1 1 0,-1 0 0,0 0 0,1 0 0,-1 0 0,0-1 0,0 1-1,-1-1 1,1 1 3,0 0 0,-1 0 0,1 0 0,-1 0-1,1 0 1,-1 0 0,1 1 0,-1-1 0,1 1 0,-1-1 0,0 1-1,1-1 1,-1 1 0,0 0 0,1-1 0,-1 1 0,0 0-1,1 0 1,-1 1 0,0-1 0,1 0 0,-1 0 0,0 1-1,1-1 1,-1 1 0,1 0 0,-1-1 0,0 1 0,1 0 0,0 0-1,-1 0 1,1 0 0,-3 2 0,1 1 4,0-1 0,0 1 0,0 0 0,1 1 0,0-1 0,0 0 1,0 1-1,0-1 0,0 1 0,1-1 0,-1 8 0,1-11-2,1 0 0,0 0 0,-1 0 0,1 0 0,0 0 0,0 0 1,0 0-1,0 0 0,0 0 0,0 0 0,0 0 0,0 0 0,0 0 0,0 0 0,1 0 0,-1 0 0,0 0 0,1 0 0,-1 0 0,1 0 0,-1 0 1,1 0-1,0 0 0,-1 0 0,1 0 0,0-1 0,-1 1 0,1 0 0,0-1 0,0 1 0,0 0 0,0-1 0,0 1 0,0-1 0,0 1 1,0-1-1,0 0 0,0 1 0,0-1 0,0 0 0,0 0 0,0 0 0,0 0 0,0 0 0,0 0 0,0 0 0,0 0 0,0 0 0,0 0 1,0 0-1,0-1 0,0 1 0,0 0 0,2-2 0,-2 2-1,1-1 0,-1 0 0,1 0 0,-1 0 0,1 0-1,-1 0 1,0 0 0,1 0 0,-1 0 0,0 0 0,0-1 0,0 1 0,0 0 0,0-1 0,0 1 0,-1-1 0,1 1 0,0-1 0,-1 1-1,1-1 1,-1 0 0,1 1 0,-1-1 0,0 0 0,0 1 0,0-1 0,0 0 0,0 1 0,0-1 0,0 0 0,0 1 0,-1-1-1,0-3 1,1 4-1,-1-1-1,1 0 0,0 1 0,-1-1 1,1 1-1,-1-1 0,1 1 0,-1-1 0,0 1 1,0-1-1,0 1 0,0-1 0,0 1 1,0 0-1,0 0 0,0-1 0,0 1 1,0 0-1,-1 0 0,1 0 0,0 0 0,-1 1 1,1-1-1,-1 0 0,1 0 0,-1 1 1,1-1-1,-1 1 0,0 0 0,1-1 1,-1 1-1,0 0 0,-2 0 0,3 0 2,0 0 0,0 1 0,0-1 1,0 1-1,0-1 0,0 1 0,-1-1 0,1 1 0,0-1 0,0 1 0,1 0 0,-1 0 0,0-1 0,0 1 1,0 0-1,0 0 0,1 0 0,-1 0 0,0 0 0,1 0 0,-1 0 0,1 0 0,-1 1 0,1-1 1,0 0-1,-1 0 0,1 0 0,0 0 0,0 1 0,0-1 0,0 0 0,0 0 0,0 0 0,0 1 0,0-1 1,0 0-1,1 0 0,-1 0 0,0 0 0,1 2 0,0-1 4,-1-1 0,1 1 0,0 0 0,0 0 1,0-1-1,0 1 0,0-1 0,0 1 0,0-1 0,0 1 0,1-1 1,-1 1-1,0-1 0,1 0 0,-1 0 0,1 0 0,0 0 0,-1 0 1,1 0-1,0 0 0,0-1 0,-1 1 0,1 0 0,0-1 0,0 0 0,2 1 1,-3-1-5,1 0 1,-1 0 0,1 0 0,-1 0 0,0-1-1,1 1 1,-1 0 0,1-1 0,-1 1 0,0-1-1,1 1 1,-1-1 0,0 1 0,0-1 0,1 0-1,-1 0 1,0 0 0,0 0 0,0 0 0,0 0-1,0 0 1,0 0 0,0 0 0,-1 0 0,1-1-1,0 1 1,-1 0 0,2-2 0,-2 0 4,1 0 0,0 1 0,-1-1 1,0 0-1,0 0 0,0 1 0,0-1 1,0 0-1,0 1 0,-1-1 0,1 0 0,-1 1 1,0-1-1,-1-2 0,1 3-2,1 0 1,-1 0-1,0 1 0,0-1 0,0 1 1,0-1-1,0 1 0,0-1 1,0 1-1,-1-1 0,1 1 0,0 0 1,-1 0-1,1 0 0,-1 0 1,0 0-1,1 0 0,-1 0 1,-3-1-1,4 2-2,-1 0 0,0 0-1,0 0 1,0 1 0,0-1 0,1 0 0,-1 1 0,0-1-1,0 1 1,1 0 0,-1-1 0,0 1 0,1 0 0,-1 0 0,1 0-1,-1 0 1,1 1 0,-1-1 0,1 0 0,0 0 0,0 1 0,-1-1-1,1 1 1,0-1 0,-1 3 0,0-1 5,1 0 0,-1 0 0,1 0 0,-1 0 0,1 0-1,0 1 1,0-1 0,0 0 0,1 1 0,-1-1 0,1 0 0,0 1 0,0-1 0,0 5 0,0-7-3,0 0 0,1 0 0,-1 0 0,0 0 0,1 1 0,-1-1 0,0 0 0,1 0 0,0 0 0,-1 0 0,1 0 0,-1 0 0,1 0 0,0 0 0,0-1 0,0 1 0,0 0 0,-1 0 0,1 0 0,0-1 0,0 1 0,0-1 0,0 1 0,1-1 0,-1 1 0,0-1 0,0 1 0,0-1 0,0 0 0,0 0 0,1 0 0,-1 0 0,0 0 0,0 0 0,0 0 0,0 0 0,1 0 0,-1 0 0,0 0 0,0-1 0,0 1 0,2-1 0,-2 0-4,1 1 0,-1 0-1,0-1 1,0 1 0,1-1 0,-1 0-1,0 1 1,0-1 0,0 0 0,0 0-1,0 0 1,0 1 0,0-1 0,0 0-1,0 0 1,0 0 0,-1-1 0,1 1 0,0 0-1,-1 0 1,1 0 0,-1 0 0,1-1-1,0-1 1,-1 0 1,0 0 0,1 0 0,-1 0-1,-1 0 1,1 0 0,0 0 0,-1 0-1,1 0 1,-1 0 0,0 0 0,-1-3 0,1 3-1,-1-1 0,1 1 0,-1-1 1,1 1-1,-1 0 0,0 0 0,0 0 1,-1 0-1,1 0 0,-1 1 0,1-1 0,-1 1 1,0-1-1,0 1 0,0 0 0,0 0 1,0 0-1,-1 1 0,-4-3 0,10 4 3,0 0-1,1 1 1,-1-1-1,0 1 0,1 0 1,-1-1-1,0 1 1,0 0-1,0 0 1,1 0-1,-1 1 1,0-1-1,-1 0 0,1 1 1,0 0-1,0-1 1,-1 1-1,1 0 1,-1 0-1,1 0 1,-1 0-1,0 0 0,0 0 1,0 0-1,0 0 1,0 0-1,0 1 1,0-1-1,-1 0 0,1 0 1,-1 1-1,0-1 1,0 1-1,0-1 1,0 0-1,0 1 1,0-1-1,-1 0 0,1 1 1,-1-1-1,1 0 1,-1 1-1,0-1 1,0 0-1,0 0 0,0 0 1,-1 0-1,1 0 1,0 0-1,-1 0 1,1 0-1,-1-1 1,0 1-1,0-1 0,1 1 1,-1-1-1,0 1 1,0-1-1,-1 0 1,1 0-1,0 0 0,0 0 1,0 0-1,-1-1 1,1 1-1,0-1 1,-1 0-1,1 1 1,-3-1-1,7 0 3,0 0 0,0 0 0,1 0 0,-1 0-1,0 0 1,0-1 0,0 1 0,0-1 0,1 1 0,-1-1 0,0 0 0,0 0 0,0 0 0,0 0-1,-1 0 1,1-1 0,0 1 0,0 0 0,-1-1 0,1 1 0,-1-1 0,1 0 0,-1 1 0,0-1-1,1 0 1,-1 0 0,0 0 0,0 0 0,0 0 0,-1 0 0,1 0 0,0 0 0,-1-1 0,0 1-1,1 0 1,-1 0 0,0 0 0,0-1 0,0 1 0,0 0 0,-1-3 0,1 2-2,0 0-1,-1 0 1,1 0 0,-1 0 0,0 0 0,0 0 0,0 0-1,0 0 1,0 0 0,0 1 0,-1-1 0,1 1 0,-1-1-1,0 1 1,0-1 0,0 1 0,0 0 0,0 0 0,-1 0-1,1 0 1,0 0 0,-1 0 0,0 1 0,1-1 0,-1 1-1,0 0 1,0 0 0,0 0 0,-3-1 0,5 2-3,-1 0 0,1 0 0,-1 0 0,0 1 0,1-1 0,-1 0 0,1 1 0,-1-1 0,1 1 0,-1-1 0,1 1 0,-1 0 0,1-1 0,0 1-1,-1 0 1,1 0 0,0 0 0,0 0 0,0 0 0,0 0 0,0 1 0,0-1 0,0 0 0,0 0 0,0 1 0,0-1 0,1 1 0,-1-1 0,0 0 0,1 1 0,0 0 0,-1-1 0,1 1 0,0-1 0,-1 1 0,1-1 0,0 1 0,1 2 0,-1-1 7,0-1 1,0 0-1,0 1 0,0-1 1,1 1-1,-1-1 0,1 0 0,-1 1 1,1-1-1,0 0 0,0 0 1,0 0-1,1 0 0,-1 0 0,0 0 1,1 0-1,-1 0 0,1 0 0,-1 0 1,1-1-1,0 1 0,0-1 1,0 1-1,0-1 0,0 0 0,2 1 1,-1-1 14,-1-1 0,0 1-1,0-1 1,0 0 0,0 1 0,0-1 0,1 0 0,-1-1 0,0 1 0,0 0-1,0 0 1,0-1 0,1 0 0,-1 1 0,0-1 0,0 0 0,0 0 0,0 0 0,-1 0-1,1 0 1,0-1 0,0 1 0,-1 0 0,1-1 0,0 1 0,-1-1 0,0 0 0,1 0-1,-1 1 1,0-1 0,0 0 0,0 0 0,0 0 0,0 0 0,-1 0 0,1 0 0,0 0-1,-1 0 1,0-1 0,1 1 0,-1 0 0,0 0 0,0 0 0,0-1 0,0 1 0,-1 0-1,1 0 1,-1 0 0,1 0 0,-1 0 0,0 0 0,0 0 0,0 0 0,0 0 0,0 0-1,0 0 1,0 0 0,-1 1 0,1-1 0,-1 0 0,1 1 0,-1-1 0,1 1 0,-1 0-1,0-1 1,0 1 0,0 0 0,0 0 0,-3-1 0,4 2-18,0-1 1,-1 0-1,1 1 0,-1 0 1,1-1-1,-1 1 1,1 0-1,-1 0 0,1 0 1,0 0-1,-1 0 0,1 0 1,-1 0-1,1 0 1,-1 1-1,1-1 0,-1 0 1,1 1-1,0-1 1,-1 1-1,1 0 0,0 0 1,-1-1-1,1 1 0,0 0 1,0 0-1,0 0 1,0 0-1,0 0 0,0 0 1,0 0-1,0 1 1,0-1-1,1 0 0,-1 0 1,0 1-1,1-1 0,-1 1 1,1-1-1,-1 2 1,0 0-1,0 0 1,0 0 0,1 0-1,-1 0 1,1 0-1,-1 0 1,1 0 0,0 0-1,0 0 1,1 0 0,-1 0-1,1 0 1,-1 0-1,1 0 1,0 0 0,0 0-1,0-1 1,0 1 0,3 4-1,-2-5 9,1 0 0,-1 1 0,1-1 0,-1 0 0,1-1 0,0 1 0,-1 0 0,1-1 0,0 1 0,0-1 0,0 0 0,0 0 0,1 0 0,-1-1 0,0 1 0,0-1 0,0 0 0,1 1 0,-1-1 0,0-1 0,0 1 0,1 0 0,-1-1 0,0 0 0,0 0 0,5-2 0,-6 3 1,0-1-1,0 0 1,0 0 0,-1 0-1,1 0 1,0 0-1,-1-1 1,1 1 0,-1 0-1,1-1 1,-1 1-1,0-1 1,0 0-1,1 1 1,-1-1 0,0 0-1,-1 0 1,1 0-1,0 1 1,0-1 0,-1 0-1,1 0 1,-1 0-1,0 0 1,1 0 0,-1 0-1,0 0 1,0 0-1,0 0 1,-1 0 0,1 0-1,0 0 1,-1 0-1,0 0 1,1 0 0,-1 0-1,0 0 1,0 0-1,0 0 1,0 1-1,0-1 1,-2-2 0,2 3-5,1-1 1,-1 1-1,0-1 1,0 1 0,0 0-1,0-1 1,0 1-1,0 0 1,0 0-1,0 0 1,-1 0 0,1 0-1,0 0 1,-1 0-1,1 0 1,0 1 0,-1-1-1,1 0 1,-1 1-1,0-1 1,1 1-1,-1 0 1,1-1 0,-1 1-1,1 0 1,-1 0-1,0 0 1,1 0 0,-1 0-1,-1 1 1,0 0-6,1 0 0,0 0 0,0 1 1,0-1-1,-1 1 0,1-1 0,0 1 1,1 0-1,-1-1 0,0 1 0,0 0 0,1 0 1,-1 1-1,1-1 0,0 0 0,-2 4 1,2-4-5,0 1 1,0-1 0,0 0-1,0 1 1,1-1 0,-1 1-1,1-1 1,0 1 0,0-1 0,-1 1-1,2 0 1,-1-1 0,0 1-1,0-1 1,1 1 0,1 4-1,-1-6 4,0 1 1,0-1-1,0 1 0,0-1 0,0 0 0,0 0 0,1 1 0,-1-1 0,1 0 0,-1 0 0,1 0 0,-1 0 1,1-1-1,-1 1 0,1 0 0,0-1 0,-1 1 0,1-1 0,0 1 0,0-1 0,-1 0 0,1 0 0,0 0 1,0 0-1,-1 0 0,1 0 0,0 0 0,2-1 0,-1 0 0,1 0 0,-1 0 0,0 0-1,0 0 1,0-1 0,0 1 0,0-1 0,0 0 0,-1 0-1,1 0 1,0 0 0,-1-1 0,0 1 0,1 0 0,-1-1 0,0 0-1,0 0 1,-1 1 0,1-1 0,2-6 0,-3 7 5,0 0-1,0 0 1,-1 0 0,1 0-1,0 0 1,-1 0 0,1 0-1,-1 0 1,0 0 0,0 0 0,0 0-1,0 0 1,0 0 0,0 0-1,-1 0 1,1 0 0,0 0-1,-1 0 1,0 0 0,0 0 0,1 0-1,-1 0 1,0 0 0,0 0-1,-1 1 1,1-1 0,0 0-1,-1 1 1,1-1 0,0 1 0,-1-1-1,0 1 1,1 0 0,-4-2-1,4 3-6,-1-1-1,0 0 0,1 1 0,-1-1 0,0 1 1,0 0-1,1 0 0,-1-1 0,0 1 0,0 0 1,1 1-1,-1-1 0,0 0 0,0 0 0,1 1 1,-1-1-1,0 1 0,1-1 0,-1 1 0,0 0 1,1 0-1,-1 0 0,1 0 0,-1 0 0,1 0 1,0 0-1,-1 0 0,1 0 0,0 1 0,0-1 0,0 1 1,0-1-1,0 1 0,0-1 0,0 1 0,0-1 1,0 3-1,0-1 1,-1-1-1,1 1 1,0-1 0,1 1-1,-1-1 1,0 1 0,1 0 0,-1 0-1,1-1 1,0 1 0,0 0-1,0 0 1,0-1 0,0 1 0,1 0-1,-1 0 1,1-1 0,0 1-1,0 0 1,0-1 0,0 1 0,0-1-1,0 1 1,3 2 0,-1-2 3,1 0 0,-1-1 0,1 0 0,0 0 0,0 0 0,0 0 0,0 0 0,0-1 0,0 1 0,0-1 0,1-1 0,-1 1 0,0 0 0,1-1 0,-1 0 0,0 0 0,1 0 0,-1-1 0,0 1 0,1-1 0,-1 0 0,0 0 0,0-1 0,0 1 0,5-3 0,-6 3 11,-1 0 0,1 0-1,-1 0 1,0-1-1,1 1 1,-1 0-1,0-1 1,0 0 0,0 0-1,0 1 1,0-1-1,0 0 1,-1 0-1,1-1 1,0 1 0,-1 0-1,0-1 1,0 1-1,1-1 1,-2 1-1,1-1 1,0 1 0,0-1-1,-1 1 1,1-1-1,-1 0 1,0 0-1,0 1 1,0-1 0,0 0-1,0 1 1,-1-1-1,1 0 1,-1 1-1,0-1 1,0 1 0,0-1-1,0 1 1,0-1-1,-2-3 1,2 4 2,-1 1 1,1-1-1,0 0 1,0 1-1,-1-1 1,1 0-1,-1 1 1,1 0-1,-1-1 1,0 1-1,1 0 0,-1 0 1,0 0-1,0 0 1,0 0-1,0 0 1,0 1-1,0-1 1,0 1-1,0-1 1,-3 1-1,2 0-3,-1 0 0,0 0-1,0 1 1,0-1 0,0 1 0,0 0 0,0 0-1,1 1 1,-1-1 0,-6 4 0,3-1-10,0 1 0,1-1 0,0 1 0,-1 0 0,2 0 0,-1 1 0,0 0 0,1 0 0,0 0 0,-7 13 1,10-17-5,1 1 1,0-1-1,0 1 1,0 0-1,0 0 1,1-1-1,-1 1 1,1 0 0,-1 0-1,1 0 1,0-1-1,0 1 1,0 0-1,0 0 1,1 0 0,-1 0-1,1-1 1,0 1-1,1 3 1,-1-4 1,0 0 1,1-1 0,-1 1-1,1 0 1,-1 0 0,1-1-1,0 1 1,0-1 0,-1 0-1,1 1 1,0-1 0,0 0-1,0 0 1,1 0 0,-1 0-1,0 0 1,0-1 0,4 1-1,-2 0 0,1 0-1,-1-1 0,0 0 1,0 0-1,1 0 0,-1-1 0,0 1 1,0-1-1,0 0 0,1 0 1,-1 0-1,0-1 0,-1 1 1,1-1-1,0 0 0,0 0 1,-1-1-1,1 1 0,-1-1 1,0 0-1,0 1 0,0-2 1,0 1-1,4-5 0,-5 5-5,-1-1 0,1 1-1,-1-1 1,1 1 0,-1-1-1,0 0 1,0 1 0,-1-1-1,1 0 1,-1 0 0,0 1-1,0-1 1,0 0 0,0 0-1,-1 1 1,0-1 0,1 0-1,-1 0 1,-1 1 0,1-1-1,-3-5 1,3 7-1,-1 0 1,1 0-1,0 0 0,-1 1 1,0-1-1,1 0 0,-1 1 1,0-1-1,0 1 0,0-1 0,0 1 1,0 0-1,0 0 0,0 0 1,0 0-1,0 0 0,-1 1 1,1-1-1,0 0 0,0 1 1,-1 0-1,1 0 0,-1-1 1,1 1-1,0 1 0,-1-1 0,1 0 1,0 1-1,-1-1 0,1 1 1,0-1-1,0 1 0,0 0 1,-1 0-1,-2 2 0,3-2 5,0 0 0,0 0-1,0 0 1,-1 1 0,1-1-1,0 1 1,1-1-1,-1 1 1,0 0 0,0-1-1,1 1 1,-1 0 0,1 0-1,-1 0 1,1 1 0,0-1-1,0 0 1,0 0 0,0 1-1,0-1 1,1 0 0,-1 1-1,1-1 1,-1 1 0,1-1-1,0 1 1,0-1 0,0 1-1,0-1 1,1 1 0,-1-1-1,1 0 1,-1 1-1,1-1 1,0 1 0,0-1-1,0 0 1,0 0 0,0 0-1,3 4 1,-2-3 5,-1-1 1,1 0-1,-1 0 0,1 0 1,0 0-1,0-1 0,0 1 1,0 0-1,0-1 0,0 1 0,1-1 1,-1 0-1,0 0 0,1 0 1,-1 0-1,1 0 0,-1 0 1,1-1-1,-1 1 0,1-1 0,0 0 1,-1 0-1,1 0 0,0 0 1,-1 0-1,1 0 0,-1-1 1,1 1-1,-1-1 0,1 0 1,-1 0-1,1 0 0,-1 0 0,0 0 1,1 0-1,-1-1 0,0 1 1,4-4-1,-4 3 6,-1 0 0,1 0 0,0 0 0,-1 0 1,0 0-1,1 0 0,-1-1 0,0 1 0,0 0 0,0-1 0,-1 1 0,1-1 1,0 1-1,-1-1 0,0 1 0,0-1 0,1 1 0,-1-1 0,-1 0 0,1 1 1,0-1-1,-1 1 0,1-1 0,-1 1 0,0-1 0,0 1 0,0 0 0,0-1 1,0 1-1,-2-3 0,1 1 9,0 1 0,-1-1 1,1 0-1,-1 1 0,1 0 1,-1-1-1,0 1 0,-1 0 0,1 1 1,0-1-1,-1 1 0,1-1 1,-1 1-1,0 0 0,0 0 0,0 1 1,-6-3-1,5 4-15,1 0-1,-1 0 1,1 1 0,-1-1-1,1 1 1,-1 0 0,1 0 0,0 0-1,-1 1 1,1 0 0,0 0-1,0 0 1,0 0 0,-4 3-1,7-4-3,-1 0-1,1 0 0,0-1 1,0 1-1,0 0 0,-1 0 0,1 1 1,0-1-1,0 0 0,0 0 1,1 0-1,-1 1 0,0-1 1,0 0-1,1 1 0,-1-1 1,1 1-1,-1-1 0,1 0 0,-1 1 1,1-1-1,0 1 0,0 0 1,0-1-1,0 1 0,0-1 1,0 1-1,0-1 0,1 1 0,-1-1 1,0 1-1,1-1 0,-1 0 1,1 1-1,0-1 0,-1 1 1,1-1-1,0 0 0,0 0 1,0 1-1,0-1 0,0 0 0,0 0 1,2 1-1,-1 1 3,1-1 0,-1 0 0,1 0 0,0-1 0,0 1 0,0 0 0,0-1 0,0 0 0,0 0 0,0 0 0,1 0 0,-1 0 0,0-1 0,1 1 0,-1-1 0,0 0 0,1 0 0,-1 0 0,0 0 0,1-1 0,-1 1 0,0-1 0,0 0 0,0 0 0,1 0 0,-1-1 0,0 1 0,3-3 0,-3 3-7,0-1 1,0 0-1,0 0 1,0-1 0,0 1-1,0 0 1,-1-1-1,1 0 1,-1 0-1,0 1 1,0-1-1,0-1 1,0 1-1,0 0 1,-1 0-1,1-1 1,-1 1-1,0-1 1,0 1 0,0-1-1,-1 1 1,1-1-1,-1 0 1,0 1-1,0-5 1,0 5-2,0-1 1,-1 1-1,1 0 0,-1 0 1,1 0-1,-1 0 1,0 0-1,-1 0 0,1 0 1,0 0-1,-1 0 1,1 0-1,-1 1 1,0-1-1,0 0 0,0 1 1,0 0-1,-1-1 1,1 1-1,0 0 1,-1 0-1,0 1 0,1-1 1,-1 0-1,0 1 1,0 0-1,0-1 0,0 1 1,0 0-1,0 1 1,0-1-1,0 1 1,-1-1-1,1 1 0,0 0 1,0 0-1,0 0 1,-1 0-1,-5 2 1,5-1 5,-1 1 1,1-1-1,-1 1 1,1 0-1,0 0 1,0 0 0,0 1-1,0-1 1,0 1-1,0 0 1,1 0 0,-1 1-1,1-1 1,0 1-1,0-1 1,0 1 0,0 0-1,1 0 1,0 0-1,0 1 1,0-1 0,0 0-1,1 1 1,-1-1-1,1 1 1,0 0-1,0 4 1,1-6 3,0 0-1,0 0 1,0 0-1,0 0 1,1 0-1,-1 0 1,1 0-1,0 0 1,0 0-1,0 0 1,0-1-1,0 1 1,1 0-1,-1-1 1,1 1-1,0-1 1,0 1-1,-1-1 1,2 0-1,-1 0 1,5 4 0,-3-3 0,0-1 1,1 1 0,-1-1 0,1 0-1,0 0 1,-1-1 0,1 0 0,0 1-1,0-1 1,0-1 0,0 1 0,8-1 0,-7 0-4,-1 0 1,0-1 0,0 0 0,0 1-1,0-2 1,-1 1 0,1-1 0,0 1 0,0-1-1,-1-1 1,1 1 0,6-5 0,-8 5-4,-1-1 0,1 1 0,-1 0 1,0-1-1,0 1 0,0-1 0,0 0 0,-1 1 1,1-1-1,-1 0 0,1 0 0,-1 0 0,0 0 1,0 0-1,0 0 0,-1-1 0,1 1 1,-1 0-1,0 0 0,0-1 0,0-2 0,0 2 7,-1 0-1,1 0 0,-1 0 1,0 1-1,0-1 0,0 0 0,0 1 1,-1-1-1,1 1 0,-1 0 1,0-1-1,0 1 0,0 0 0,-1 0 1,1 0-1,-1 0 0,1 1 0,-1-1 1,0 1-1,0-1 0,0 1 1,0 0-1,-1 0 0,1 0 0,-1 1 1,1-1-1,-1 1 0,1 0 1,-1 0-1,0 0 0,0 1 0,1-1 1,-1 1-1,0 0 0,0 0 1,-6 1-1,6-1-4,-1 0 1,1 1 0,0-1-1,-1 1 1,1 0-1,0 1 1,-1-1 0,1 1-1,0 0 1,0 0-1,0 0 1,1 0 0,-1 1-1,1-1 1,-1 1-1,1 0 1,0 0 0,0 0-1,0 1 1,0-1-1,0 1 1,1 0 0,0-1-1,0 1 1,0 0-1,0 0 1,0 1 0,1-1-1,0 0 1,0 0-1,-1 5 1,2-6 1,0 0 0,0-1-1,0 1 1,1 0 0,-1-1-1,0 1 1,1 0 0,0-1 0,0 1-1,0-1 1,0 1 0,0-1 0,0 1-1,1-1 1,-1 0 0,1 1 0,-1-1-1,1 0 1,0 0 0,0 0-1,0-1 1,0 1 0,0 0 0,4 1-1,-2 0 0,1-1-1,0 0 1,0 0-1,0 0 1,0-1-1,0 0 1,0 0-1,0 0 1,0-1-1,1 1 1,-1-1-1,8-1 1,-9 1-1,1-1 0,-1 0 0,0 0 0,0 0 0,0 0 0,0 0 0,0-1 0,0 0 0,0 0 0,0 0 0,-1 0 0,1-1 0,-1 1 0,1-1 0,3-4 0,-5 5 2,-1-1 0,1 0 0,-1 1 1,1-1-1,-1 0 0,0 0 0,0 0 1,0 0-1,0 0 0,0 0 0,-1 0 1,1 0-1,-1-1 0,0 1 0,0 0 1,0 0-1,-1 0 0,1 0 0,-1 0 1,0 0-1,1 0 0,-1 0 0,-3-5 0,3 5 4,0 0-1,0 1 0,0-1 0,0 0 1,-1 1-1,0-1 0,1 1 0,-1-1 0,0 1 1,0 0-1,0 0 0,-1 0 0,1 0 1,0 0-1,-1 0 0,1 1 0,-1-1 0,0 1 1,0 0-1,1 0 0,-1 0 0,0 0 1,0 0-1,0 0 0,0 1 0,0 0 0,0-1 1,0 1-1,0 0 0,0 0 0,0 1 0,0-1 1,0 1-1,0-1 0,0 1 0,1 0 1,-1 0-1,0 0 0,0 1 0,1-1 0,-1 1 1,1-1-1,-1 1 0,1 0 0,0 0 1,-1 0-1,1 0 0,0 0 0,0 1 0,1-1 1,-1 1-1,0-1 0,1 1 0,-2 4 1,2-5-6,0 1 0,0 0 0,0-1 0,1 1 0,-1 0 0,1 0 0,0 0 0,0 0 0,0-1 0,0 1 0,0 0 0,1 0 0,-1 0 1,1-1-1,0 1 0,0 0 0,0 0 0,0-1 0,0 1 0,1-1 0,-1 1 0,1-1 0,-1 0 0,1 0 0,0 1 0,0-1 1,0 0-1,0 0 0,5 2 0,-5-2-1,0-1 1,0 1 0,0-1-1,1 0 1,-1 0 0,0 0-1,1 0 1,-1 0 0,1-1-1,-1 1 1,1-1-1,-1 1 1,1-1 0,-1 0-1,1 0 1,-1 0 0,1 0-1,-1-1 1,1 1 0,-1-1-1,1 1 1,-1-1-1,1 0 1,-1 0 0,0 0-1,1 0 1,-1-1 0,0 1-1,0 0 1,0-1 0,0 0-1,3-3 1,-3 3 5,0-1 0,0 0 0,-1 0 0,1 0 0,-1 0 0,0 0 0,0 0 0,0-1 0,0 1 0,-1 0 0,1-1 0,-1 1 0,0 0 0,0 0 0,0-1 0,0 1 0,0 0 0,-1-1 0,0 1 0,1 0 0,-1 0 0,-1-1 0,1 1 0,-2-4 1,2 5-46,0 0 0,0 0 0,-1 0 0,1 0 0,0 0 1,0 0-1,-1 0 0,1 1 0,-1-1 0,0 1 0,0-1 1,1 1-1,-1-1 0,0 1 0,0 0 0,0 0 0,0 0 1,0 0-1,0 0 0,-1 1 0,1-1 0,0 1 0,0-1 1,-1 1-1,1 0 0,0 0 0,0 0 0,-1 0 0,1 0 1,0 0-1,0 1 0,-1-1 0,1 1 0,0 0 0,0-1 1,-2 2-1,0 0-547,0 0 0,0 0 1,1 1-1,-1-1 1,1 1-1,0 0 0,-1 0 1,1 0-1,-4 7 0,-18 35-10235,24-43 10161,-4 7-2603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2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69" y="719704"/>
            <a:ext cx="2287588" cy="1337695"/>
          </a:xfrm>
        </p:spPr>
        <p:txBody>
          <a:bodyPr anchor="b"/>
          <a:lstStyle>
            <a:lvl1pPr algn="l"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3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2319053"/>
            <a:ext cx="2318657" cy="30203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7883AD-8834-4ABD-BE29-1F8FEFA9DE1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0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10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7.xml"/><Relationship Id="rId3" Type="http://schemas.openxmlformats.org/officeDocument/2006/relationships/image" Target="../media/image9.png"/><Relationship Id="rId7" Type="http://schemas.openxmlformats.org/officeDocument/2006/relationships/customXml" Target="../ink/ink4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6.xml"/><Relationship Id="rId5" Type="http://schemas.openxmlformats.org/officeDocument/2006/relationships/image" Target="../media/image11.png"/><Relationship Id="rId15" Type="http://schemas.openxmlformats.org/officeDocument/2006/relationships/customXml" Target="../ink/ink8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5.xm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0961" y="3733800"/>
            <a:ext cx="358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Rethwan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Faiz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ID: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rethwan_faiz@aiub.edu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837C7F-6D64-644E-9C35-2C571A5AB485}"/>
              </a:ext>
            </a:extLst>
          </p:cNvPr>
          <p:cNvSpPr txBox="1">
            <a:spLocks/>
          </p:cNvSpPr>
          <p:nvPr/>
        </p:nvSpPr>
        <p:spPr>
          <a:xfrm>
            <a:off x="1228679" y="833560"/>
            <a:ext cx="6686636" cy="151887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Electrical Circuits</a:t>
            </a:r>
            <a:b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10</a:t>
            </a:r>
            <a:endParaRPr lang="en-US" sz="2325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58DD48B-5200-8F42-80DF-EE3B7CC56A2A}"/>
              </a:ext>
            </a:extLst>
          </p:cNvPr>
          <p:cNvSpPr txBox="1">
            <a:spLocks/>
          </p:cNvSpPr>
          <p:nvPr/>
        </p:nvSpPr>
        <p:spPr>
          <a:xfrm>
            <a:off x="2938221" y="5247895"/>
            <a:ext cx="3267553" cy="77654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1200" b="1" u="sng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Book:</a:t>
            </a: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1600" b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Circuit Analysis</a:t>
            </a: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12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L. Boylestad, 11</a:t>
            </a:r>
            <a:r>
              <a:rPr lang="en-US" sz="1200" baseline="300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E594EE-59A2-44B3-87FD-E86D723F1204}"/>
              </a:ext>
            </a:extLst>
          </p:cNvPr>
          <p:cNvGrpSpPr/>
          <p:nvPr/>
        </p:nvGrpSpPr>
        <p:grpSpPr>
          <a:xfrm>
            <a:off x="593577" y="3601358"/>
            <a:ext cx="1613520" cy="831240"/>
            <a:chOff x="593577" y="3601358"/>
            <a:chExt cx="1613520" cy="83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469A137-59AC-4094-8F8B-D3E9F0E9F98B}"/>
                    </a:ext>
                  </a:extLst>
                </p14:cNvPr>
                <p14:cNvContentPartPr/>
                <p14:nvPr/>
              </p14:nvContentPartPr>
              <p14:xfrm>
                <a:off x="593577" y="3922118"/>
                <a:ext cx="435960" cy="510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469A137-59AC-4094-8F8B-D3E9F0E9F9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4937" y="3913118"/>
                  <a:ext cx="4536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021D4B5-C9D3-4388-AAA8-4AD8FDEFB1AC}"/>
                    </a:ext>
                  </a:extLst>
                </p14:cNvPr>
                <p14:cNvContentPartPr/>
                <p14:nvPr/>
              </p14:nvContentPartPr>
              <p14:xfrm>
                <a:off x="977337" y="4061078"/>
                <a:ext cx="246960" cy="230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021D4B5-C9D3-4388-AAA8-4AD8FDEFB1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8337" y="4052078"/>
                  <a:ext cx="26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91B199-D4B0-4D60-B311-AA249C4CE41F}"/>
                    </a:ext>
                  </a:extLst>
                </p14:cNvPr>
                <p14:cNvContentPartPr/>
                <p14:nvPr/>
              </p14:nvContentPartPr>
              <p14:xfrm>
                <a:off x="1256697" y="3601358"/>
                <a:ext cx="950400" cy="59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91B199-D4B0-4D60-B311-AA249C4CE4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8057" y="3592358"/>
                  <a:ext cx="968040" cy="61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743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6553200" cy="510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96273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300" y="228600"/>
            <a:ext cx="5867400" cy="56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3BF78A-90A1-4ED2-B666-3A0E3530FD5E}"/>
                  </a:ext>
                </a:extLst>
              </p14:cNvPr>
              <p14:cNvContentPartPr/>
              <p14:nvPr/>
            </p14:nvContentPartPr>
            <p14:xfrm>
              <a:off x="4187748" y="2427045"/>
              <a:ext cx="86760" cy="9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3BF78A-90A1-4ED2-B666-3A0E3530F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8748" y="2418405"/>
                <a:ext cx="1044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76F28C7-1409-4767-A7BA-E60272BAC729}"/>
              </a:ext>
            </a:extLst>
          </p:cNvPr>
          <p:cNvGrpSpPr/>
          <p:nvPr/>
        </p:nvGrpSpPr>
        <p:grpSpPr>
          <a:xfrm>
            <a:off x="4337148" y="2534685"/>
            <a:ext cx="168120" cy="255240"/>
            <a:chOff x="4337148" y="2534685"/>
            <a:chExt cx="16812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ED3AFD7-8406-4CDA-A4B3-5509495C5FBE}"/>
                    </a:ext>
                  </a:extLst>
                </p14:cNvPr>
                <p14:cNvContentPartPr/>
                <p14:nvPr/>
              </p14:nvContentPartPr>
              <p14:xfrm>
                <a:off x="4337148" y="2534685"/>
                <a:ext cx="143280" cy="238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ED3AFD7-8406-4CDA-A4B3-5509495C5F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28148" y="2526045"/>
                  <a:ext cx="160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C9B933D-6CFD-4603-ACD6-6F859B52AD91}"/>
                    </a:ext>
                  </a:extLst>
                </p14:cNvPr>
                <p14:cNvContentPartPr/>
                <p14:nvPr/>
              </p14:nvContentPartPr>
              <p14:xfrm>
                <a:off x="4377108" y="2684805"/>
                <a:ext cx="128160" cy="105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C9B933D-6CFD-4603-ACD6-6F859B52AD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8468" y="2675805"/>
                  <a:ext cx="145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D78792-6FB7-4050-A341-FB97C7B17DFF}"/>
                    </a:ext>
                  </a:extLst>
                </p14:cNvPr>
                <p14:cNvContentPartPr/>
                <p14:nvPr/>
              </p14:nvContentPartPr>
              <p14:xfrm>
                <a:off x="4416348" y="2715045"/>
                <a:ext cx="73440" cy="51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D78792-6FB7-4050-A341-FB97C7B17D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07348" y="2706405"/>
                  <a:ext cx="91080" cy="6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77850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38800" y="152400"/>
            <a:ext cx="3470564" cy="41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gency FB" pitchFamily="34" charset="0"/>
              </a:rPr>
              <a:t>Exercise 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019333"/>
            <a:ext cx="104387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514" y="205859"/>
            <a:ext cx="4315818" cy="155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464" y="712265"/>
            <a:ext cx="3200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8600" y="2650831"/>
            <a:ext cx="3295041" cy="140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2FD3028-7AB7-5E40-B7C2-21AB62B11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67200" y="2488448"/>
            <a:ext cx="4133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82ABF2-584B-724C-8F93-1F0CD2D96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 bwMode="auto">
          <a:xfrm>
            <a:off x="990600" y="4262634"/>
            <a:ext cx="62758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5346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642650"/>
            <a:ext cx="104387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19" y="2038350"/>
            <a:ext cx="5091114" cy="117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709" y="152400"/>
            <a:ext cx="42291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0796" y="156750"/>
            <a:ext cx="30384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789" y="762000"/>
            <a:ext cx="38385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0935EB6-6E05-7E42-961E-A9CA48E5F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924" y="3581400"/>
            <a:ext cx="5490081" cy="178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6DD9451A-5BDD-BB4A-B09B-AA63AF79E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3"/>
          <a:stretch/>
        </p:blipFill>
        <p:spPr bwMode="auto">
          <a:xfrm>
            <a:off x="5400907" y="1856993"/>
            <a:ext cx="3505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53E7124-50D1-0E48-8E5F-64247C8CD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3"/>
          <a:stretch/>
        </p:blipFill>
        <p:spPr bwMode="auto">
          <a:xfrm>
            <a:off x="5553307" y="3733800"/>
            <a:ext cx="3352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9352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end of slide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286598" cy="43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14411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 descr="Image result for Conten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7937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83D4519-B53A-2949-8F54-3491C5B82716}"/>
              </a:ext>
            </a:extLst>
          </p:cNvPr>
          <p:cNvGrpSpPr/>
          <p:nvPr/>
        </p:nvGrpSpPr>
        <p:grpSpPr>
          <a:xfrm>
            <a:off x="762000" y="2514600"/>
            <a:ext cx="7524081" cy="1327334"/>
            <a:chOff x="495687" y="1981200"/>
            <a:chExt cx="7524081" cy="13273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E4C497-1E03-4144-B8AA-B855FF6C5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687" y="1981200"/>
              <a:ext cx="7514787" cy="47362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1E6281-937F-1C4E-8C3E-381D7CCA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980" y="2454821"/>
              <a:ext cx="7514788" cy="853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6799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27" y="76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11.5 </a:t>
            </a:r>
            <a:r>
              <a:rPr lang="en-US" b="1" i="1" dirty="0"/>
              <a:t>R-L </a:t>
            </a:r>
            <a:r>
              <a:rPr lang="en-US" b="1" dirty="0"/>
              <a:t>TRANSIENTS: THE STORAGE PHASE</a:t>
            </a:r>
            <a:br>
              <a:rPr lang="en-US" b="1" dirty="0"/>
            </a:b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351493" y="235169"/>
            <a:ext cx="2723096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Chapter 11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13486"/>
            <a:ext cx="31813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4495" y="478850"/>
            <a:ext cx="48387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17720"/>
            <a:ext cx="3952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914775"/>
            <a:ext cx="3771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829175"/>
            <a:ext cx="35242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02046C-0357-448D-A086-BA2DD31DF103}"/>
                  </a:ext>
                </a:extLst>
              </p14:cNvPr>
              <p14:cNvContentPartPr/>
              <p14:nvPr/>
            </p14:nvContentPartPr>
            <p14:xfrm>
              <a:off x="4209417" y="1258838"/>
              <a:ext cx="11520" cy="1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02046C-0357-448D-A086-BA2DD31DF1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0777" y="1249838"/>
                <a:ext cx="2916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B240947-9BC4-4665-A420-75D12A7B527F}"/>
              </a:ext>
            </a:extLst>
          </p:cNvPr>
          <p:cNvGrpSpPr/>
          <p:nvPr/>
        </p:nvGrpSpPr>
        <p:grpSpPr>
          <a:xfrm>
            <a:off x="-127503" y="3062078"/>
            <a:ext cx="557191" cy="585360"/>
            <a:chOff x="-127503" y="3062078"/>
            <a:chExt cx="557191" cy="5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7348A7-A5AD-4029-B13F-B49F1AB1CF3F}"/>
                    </a:ext>
                  </a:extLst>
                </p14:cNvPr>
                <p14:cNvContentPartPr/>
                <p14:nvPr/>
              </p14:nvContentPartPr>
              <p14:xfrm>
                <a:off x="-127503" y="3062078"/>
                <a:ext cx="469440" cy="490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7348A7-A5AD-4029-B13F-B49F1AB1CF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-136503" y="3053078"/>
                  <a:ext cx="4870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4312BF-F0E5-4E25-A1B0-9DA585E71FA8}"/>
                    </a:ext>
                  </a:extLst>
                </p14:cNvPr>
                <p14:cNvContentPartPr/>
                <p14:nvPr/>
              </p14:nvContentPartPr>
              <p14:xfrm>
                <a:off x="129808" y="3319118"/>
                <a:ext cx="299880" cy="32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4312BF-F0E5-4E25-A1B0-9DA585E71F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808" y="3310478"/>
                  <a:ext cx="31752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2DE7FE-0076-42C2-9EB5-0AE4AF9A274A}"/>
              </a:ext>
            </a:extLst>
          </p:cNvPr>
          <p:cNvGrpSpPr/>
          <p:nvPr/>
        </p:nvGrpSpPr>
        <p:grpSpPr>
          <a:xfrm>
            <a:off x="-33749" y="5129534"/>
            <a:ext cx="412920" cy="226440"/>
            <a:chOff x="-33749" y="5129534"/>
            <a:chExt cx="41292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B9502A-B74A-469D-B649-01CE06AC6EF8}"/>
                    </a:ext>
                  </a:extLst>
                </p14:cNvPr>
                <p14:cNvContentPartPr/>
                <p14:nvPr/>
              </p14:nvContentPartPr>
              <p14:xfrm>
                <a:off x="-33749" y="5149694"/>
                <a:ext cx="403200" cy="20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B9502A-B74A-469D-B649-01CE06AC6E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-42389" y="5140694"/>
                  <a:ext cx="420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8CC46E-6DD8-42A9-96B0-636519BF9F69}"/>
                    </a:ext>
                  </a:extLst>
                </p14:cNvPr>
                <p14:cNvContentPartPr/>
                <p14:nvPr/>
              </p14:nvContentPartPr>
              <p14:xfrm>
                <a:off x="192331" y="5129534"/>
                <a:ext cx="186840" cy="182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8CC46E-6DD8-42A9-96B0-636519BF9F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3331" y="5120534"/>
                  <a:ext cx="20448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17160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Response of Inductor</a:t>
            </a:r>
          </a:p>
        </p:txBody>
      </p:sp>
      <p:pic>
        <p:nvPicPr>
          <p:cNvPr id="4" name="Content Placeholder 3" descr="img_electronics_primer_inductor_vol2_1.gi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1873250"/>
            <a:ext cx="5486400" cy="3840480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6200"/>
            <a:ext cx="7848600" cy="59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05557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8600"/>
            <a:ext cx="4476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010400" cy="335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3352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28296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350" y="4063922"/>
            <a:ext cx="5029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30560"/>
            <a:ext cx="180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552119"/>
            <a:ext cx="51339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60"/>
          <a:stretch/>
        </p:blipFill>
        <p:spPr bwMode="auto">
          <a:xfrm>
            <a:off x="5972174" y="1438507"/>
            <a:ext cx="30003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015002"/>
            <a:ext cx="4171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07"/>
          <a:stretch/>
        </p:blipFill>
        <p:spPr bwMode="auto">
          <a:xfrm>
            <a:off x="381000" y="233479"/>
            <a:ext cx="5715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03078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457200"/>
            <a:ext cx="6048852" cy="550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475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1104900"/>
            <a:ext cx="4038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54197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123" y="2743200"/>
            <a:ext cx="40671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05527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3376</TotalTime>
  <Words>61</Words>
  <Application>Microsoft Office PowerPoint</Application>
  <PresentationFormat>On-screen Show (4:3)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Algerian</vt:lpstr>
      <vt:lpstr>Arial</vt:lpstr>
      <vt:lpstr>Calibri</vt:lpstr>
      <vt:lpstr>Cambria</vt:lpstr>
      <vt:lpstr>Times New Roman</vt:lpstr>
      <vt:lpstr>AIUB</vt:lpstr>
      <vt:lpstr>PowerPoint Presentation</vt:lpstr>
      <vt:lpstr>PowerPoint Presentation</vt:lpstr>
      <vt:lpstr>PowerPoint Presentation</vt:lpstr>
      <vt:lpstr>Transient Response of Inductor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Problems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Electrical Circuits Sec: B/H  Midterm Week: 2</dc:title>
  <dc:creator>teacher</dc:creator>
  <cp:lastModifiedBy>Bishwajit Banik Pathik</cp:lastModifiedBy>
  <cp:revision>52</cp:revision>
  <dcterms:created xsi:type="dcterms:W3CDTF">2020-01-30T15:32:47Z</dcterms:created>
  <dcterms:modified xsi:type="dcterms:W3CDTF">2022-02-24T03:07:16Z</dcterms:modified>
</cp:coreProperties>
</file>