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6" r:id="rId5"/>
    <p:sldId id="281" r:id="rId6"/>
    <p:sldId id="268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279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68" d="100"/>
          <a:sy n="68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&amp; Queue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QueueArray.html" TargetMode="External"/><Relationship Id="rId2" Type="http://schemas.openxmlformats.org/officeDocument/2006/relationships/hyperlink" Target="https://en.wikipedia.org/wiki/Queue_(abstract_data_type)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8887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9370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59527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</a:t>
                      </a:r>
                      <a:r>
                        <a:rPr lang="en-US" i="1" dirty="0" err="1"/>
                        <a:t>Sohan</a:t>
                      </a:r>
                      <a:r>
                        <a:rPr lang="en-US" i="1" dirty="0"/>
                        <a:t>; </a:t>
                      </a:r>
                      <a:r>
                        <a:rPr lang="en-US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faruk.sohan@aiub.edu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( 9 )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Queue Full, if (rear==(MaxSize-1))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422025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8818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183753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57089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4563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6405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32591" y="145243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05927" y="169830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6127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47297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978614" y="146405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351950" y="170993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8671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front=rear=-1, if ((front!=-1) &amp;&amp; (front==rear))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9587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80768" y="319837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69064" y="281464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9747" y="150798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73083" y="175385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31166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57302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front=rear=-1, if ((front!=-1) &amp;&amp; (front==rear))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Queue Empty, if ((front==-1) &amp;&amp; (rear==-1))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13508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80768" y="319837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69064" y="281464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9747" y="150798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73083" y="175385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73918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Pseudo code of Queue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Initialize queue[</a:t>
            </a:r>
            <a:r>
              <a:rPr lang="en-US" sz="1600" dirty="0" err="1">
                <a:latin typeface="Consolas" panose="020B06090202040302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</a:rPr>
              <a:t>]; front = rear = -1;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((front==-1) &amp;&amp; (rear==-1)):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isFull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rear==(maxSize-1):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enqueue</a:t>
            </a:r>
            <a:r>
              <a:rPr lang="en-US" sz="1600" dirty="0">
                <a:latin typeface="Consolas" panose="020B0609020204030204" pitchFamily="49" charset="0"/>
              </a:rPr>
              <a:t>(x){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if(queue full): {error: “queue full!”;}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 if(queue is empty): {front=rear=0; insert x in queue[rear]}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otherwise: rear++; insert x in queue[rear];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32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Pseudo code of Queue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dequeue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if(queue empty): {error: “queue is empty! </a:t>
            </a:r>
            <a:r>
              <a:rPr lang="en-US" sz="1600" dirty="0" err="1">
                <a:latin typeface="Consolas" panose="020B0609020204030204" pitchFamily="49" charset="0"/>
              </a:rPr>
              <a:t>dequeue</a:t>
            </a:r>
            <a:r>
              <a:rPr lang="en-US" sz="1600" dirty="0">
                <a:latin typeface="Consolas" panose="020B0609020204030204" pitchFamily="49" charset="0"/>
              </a:rPr>
              <a:t> not possible”}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 if (front and rear are equal): {front=rear=-1;}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otherwise: {front++;}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frontElement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return queue[front];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showQueue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if (queue empty)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error: “cannot show queue because it is empty”;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otherwise: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for: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=front;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&lt;=rear;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output: queue[front];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2"/>
              </a:rPr>
              <a:t>https://en.wikipedia.org/wiki/Queue_(abstract_data_type)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3"/>
              </a:rPr>
              <a:t>https://www.cs.usfca.edu/~galles/visualization/QueueArray.html</a:t>
            </a:r>
            <a:r>
              <a:rPr lang="en-US" dirty="0"/>
              <a:t> (This is a great site for visualizing stack operations)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2008. </a:t>
            </a:r>
            <a:r>
              <a:rPr lang="en-US" i="1" dirty="0"/>
              <a:t>[Chapter 1: 1.2]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6696" y="2363928"/>
            <a:ext cx="4703869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Queue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Queue in Computer Language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Simulation of Operations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fr-FR" sz="1600" dirty="0">
                <a:solidFill>
                  <a:schemeClr val="tx1"/>
                </a:solidFill>
              </a:rPr>
              <a:t>Pseudo code of Queue Implémentation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queue is a waiting line – seen in daily life.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line of people waiting for a bank teller.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line of cars at a toll both.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Queue data structure is like a container with both end open.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An end called </a:t>
            </a:r>
            <a:r>
              <a:rPr lang="en-US" b="1" dirty="0">
                <a:solidFill>
                  <a:srgbClr val="7030A0"/>
                </a:solidFill>
              </a:rPr>
              <a:t>rear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Another end is  </a:t>
            </a:r>
            <a:r>
              <a:rPr lang="en-US" b="1" dirty="0">
                <a:solidFill>
                  <a:srgbClr val="7030A0"/>
                </a:solidFill>
              </a:rPr>
              <a:t>front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This mechanism is called First-In-First-Out (FIFO).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Some of the applications are :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Device queue, printer queue, keystroke queue, etc.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Queue in Computer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queue is a sequence of data elements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sequence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Items can be added only at the </a:t>
            </a:r>
            <a:r>
              <a:rPr lang="en-US" b="1" dirty="0"/>
              <a:t>rear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Items can be removed only at the other end, </a:t>
            </a:r>
            <a:r>
              <a:rPr lang="en-US" b="1" dirty="0"/>
              <a:t>front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7030A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Basic operations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/>
              <a:t>(retrieve value of element from front)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graphicFrame>
        <p:nvGraphicFramePr>
          <p:cNvPr id="4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88497"/>
              </p:ext>
            </p:extLst>
          </p:nvPr>
        </p:nvGraphicFramePr>
        <p:xfrm>
          <a:off x="5936875" y="2288514"/>
          <a:ext cx="3080655" cy="371475"/>
        </p:xfrm>
        <a:graphic>
          <a:graphicData uri="http://schemas.openxmlformats.org/drawingml/2006/table">
            <a:tbl>
              <a:tblPr/>
              <a:tblGrid>
                <a:gridCol w="616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        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02731" y="1602714"/>
            <a:ext cx="88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front</a:t>
            </a:r>
          </a:p>
        </p:txBody>
      </p:sp>
      <p:cxnSp>
        <p:nvCxnSpPr>
          <p:cNvPr id="6" name="Elbow Connector 5"/>
          <p:cNvCxnSpPr>
            <a:endCxn id="4" idx="1"/>
          </p:cNvCxnSpPr>
          <p:nvPr/>
        </p:nvCxnSpPr>
        <p:spPr>
          <a:xfrm>
            <a:off x="5354488" y="1993818"/>
            <a:ext cx="582387" cy="480433"/>
          </a:xfrm>
          <a:prstGeom prst="bentConnector3">
            <a:avLst>
              <a:gd name="adj1" fmla="val -2336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66410" y="2918966"/>
            <a:ext cx="88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rear</a:t>
            </a:r>
          </a:p>
        </p:txBody>
      </p:sp>
      <p:cxnSp>
        <p:nvCxnSpPr>
          <p:cNvPr id="8" name="Elbow Connector 7"/>
          <p:cNvCxnSpPr>
            <a:stCxn id="7" idx="1"/>
          </p:cNvCxnSpPr>
          <p:nvPr/>
        </p:nvCxnSpPr>
        <p:spPr>
          <a:xfrm rot="10800000">
            <a:off x="7494910" y="2723023"/>
            <a:ext cx="571500" cy="395999"/>
          </a:xfrm>
          <a:prstGeom prst="bentConnector3">
            <a:avLst>
              <a:gd name="adj1" fmla="val 99524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1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B0"/>
                </a:solidFill>
              </a:rPr>
              <a:t>Initialize(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front=rear=-1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1820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14112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02408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29073" y="156954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02409" y="181541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403728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(3)  front=rear=0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6450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46185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34481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258198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( 6 )  rear++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15746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91353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579649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1660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( 2 )  rear++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43435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41109" y="3141328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29405" y="2757604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84661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( 5 )  rear++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3142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25359005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8A1D1F-9554-4554-BC66-0883789A5C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315380-1484-4B6F-8A23-A56690DBA3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EBDC30-B88A-430C-A321-D939AA3F8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1130</TotalTime>
  <Words>2069</Words>
  <Application>Microsoft Office PowerPoint</Application>
  <PresentationFormat>On-screen Show (4:3)</PresentationFormat>
  <Paragraphs>348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Spectrum</vt:lpstr>
      <vt:lpstr>Queue</vt:lpstr>
      <vt:lpstr>Lecture Outline</vt:lpstr>
      <vt:lpstr>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700</cp:revision>
  <dcterms:created xsi:type="dcterms:W3CDTF">2018-12-10T17:20:29Z</dcterms:created>
  <dcterms:modified xsi:type="dcterms:W3CDTF">2022-10-10T10:41:27Z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