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633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exit otherwise access current node (with address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linked list is a 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Array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is uses 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matrices</a:t>
            </a:r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703</TotalTime>
  <Words>725</Words>
  <Application>Microsoft Office PowerPoint</Application>
  <PresentationFormat>On-screen Show (4:3)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68</cp:revision>
  <dcterms:created xsi:type="dcterms:W3CDTF">2018-12-10T17:20:29Z</dcterms:created>
  <dcterms:modified xsi:type="dcterms:W3CDTF">2022-09-14T07:50:05Z</dcterms:modified>
</cp:coreProperties>
</file>