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65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3182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675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</a:t>
                      </a:r>
                      <a:r>
                        <a:rPr lang="en-US" i="1" dirty="0" err="1"/>
                        <a:t>Sohan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Doubly Linked List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/>
              <a:t>Node (inserting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of the list contains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DATA item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previous NODE’s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next NODE’s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96796" y="4309641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87559" y="4309641"/>
            <a:ext cx="1190763" cy="52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778322" y="4309642"/>
            <a:ext cx="1190763" cy="5225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3175" y="39635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5532" y="3601043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sz="22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3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3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InsertNode</a:t>
            </a:r>
            <a:r>
              <a:rPr lang="en-US" dirty="0"/>
              <a:t> and </a:t>
            </a:r>
            <a:r>
              <a:rPr lang="en-US" dirty="0" err="1"/>
              <a:t>DeleteNode</a:t>
            </a:r>
            <a:r>
              <a:rPr lang="en-US" dirty="0"/>
              <a:t> operations, parameters will be current node because, current node contains both previous and next node address.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List (Advantage and Disadvantage)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STACK and  QUEUE be implemented using LINKED LIST? How?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669</Words>
  <Application>Microsoft Office PowerPoint</Application>
  <PresentationFormat>On-screen Show (4:3)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Doubly Linked List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80</cp:revision>
  <dcterms:created xsi:type="dcterms:W3CDTF">2018-12-10T17:20:29Z</dcterms:created>
  <dcterms:modified xsi:type="dcterms:W3CDTF">2022-09-14T07:50:16Z</dcterms:modified>
</cp:coreProperties>
</file>