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6" r:id="rId5"/>
    <p:sldId id="281" r:id="rId6"/>
    <p:sldId id="268" r:id="rId7"/>
    <p:sldId id="282" r:id="rId8"/>
    <p:sldId id="283" r:id="rId9"/>
    <p:sldId id="284" r:id="rId10"/>
    <p:sldId id="285" r:id="rId11"/>
    <p:sldId id="287" r:id="rId12"/>
    <p:sldId id="288" r:id="rId13"/>
    <p:sldId id="289" r:id="rId14"/>
    <p:sldId id="290" r:id="rId15"/>
    <p:sldId id="291" r:id="rId16"/>
    <p:sldId id="292" r:id="rId17"/>
    <p:sldId id="293" r:id="rId18"/>
    <p:sldId id="294" r:id="rId19"/>
    <p:sldId id="296" r:id="rId20"/>
    <p:sldId id="295" r:id="rId21"/>
    <p:sldId id="297" r:id="rId22"/>
    <p:sldId id="279"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0" d="100"/>
          <a:sy n="80" d="100"/>
        </p:scale>
        <p:origin x="152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9/30/2022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17</a:t>
            </a:fld>
            <a:endParaRPr lang="en-US"/>
          </a:p>
        </p:txBody>
      </p:sp>
    </p:spTree>
    <p:extLst>
      <p:ext uri="{BB962C8B-B14F-4D97-AF65-F5344CB8AC3E}">
        <p14:creationId xmlns:p14="http://schemas.microsoft.com/office/powerpoint/2010/main" val="288226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18</a:t>
            </a:fld>
            <a:endParaRPr lang="en-US"/>
          </a:p>
        </p:txBody>
      </p:sp>
    </p:spTree>
    <p:extLst>
      <p:ext uri="{BB962C8B-B14F-4D97-AF65-F5344CB8AC3E}">
        <p14:creationId xmlns:p14="http://schemas.microsoft.com/office/powerpoint/2010/main" val="1086492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9/30/2022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99147362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65571">
                  <a:extLst>
                    <a:ext uri="{9D8B030D-6E8A-4147-A177-3AD203B41FA5}">
                      <a16:colId xmlns:a16="http://schemas.microsoft.com/office/drawing/2014/main" val="1762131981"/>
                    </a:ext>
                  </a:extLst>
                </a:gridCol>
                <a:gridCol w="1195754">
                  <a:extLst>
                    <a:ext uri="{9D8B030D-6E8A-4147-A177-3AD203B41FA5}">
                      <a16:colId xmlns:a16="http://schemas.microsoft.com/office/drawing/2014/main" val="445458238"/>
                    </a:ext>
                  </a:extLst>
                </a:gridCol>
                <a:gridCol w="1665615">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1.2</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Fall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Faruk Abdullah Al </a:t>
                      </a:r>
                      <a:r>
                        <a:rPr lang="en-US" i="1" dirty="0" err="1"/>
                        <a:t>Sohan</a:t>
                      </a:r>
                      <a:r>
                        <a:rPr lang="en-US" i="1" dirty="0"/>
                        <a:t>; </a:t>
                      </a:r>
                      <a:r>
                        <a:rPr lang="en-US" i="1" dirty="0">
                          <a:solidFill>
                            <a:schemeClr val="bg2">
                              <a:lumMod val="50000"/>
                            </a:schemeClr>
                          </a:solidFill>
                        </a:rPr>
                        <a:t>faruk.sohan@aiub.edu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5509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When we declare an array, we have the possibility to assign initial values to each one of its elements by enclosing the values in braces </a:t>
            </a:r>
            <a:r>
              <a:rPr lang="en-US" sz="2000" dirty="0">
                <a:latin typeface="Courier New" panose="02070309020205020404" pitchFamily="49" charset="0"/>
                <a:cs typeface="Courier New" panose="02070309020205020404" pitchFamily="49" charset="0"/>
              </a:rPr>
              <a:t>{ }</a:t>
            </a:r>
            <a:r>
              <a:rPr lang="en-US" dirty="0"/>
              <a:t> separated by comas.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 77, 40, 12071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number of values between braces </a:t>
            </a:r>
            <a:r>
              <a:rPr lang="en-US" dirty="0">
                <a:latin typeface="Courier New" panose="02070309020205020404" pitchFamily="49" charset="0"/>
                <a:cs typeface="Courier New" panose="02070309020205020404" pitchFamily="49" charset="0"/>
              </a:rPr>
              <a:t>{ }</a:t>
            </a:r>
            <a:r>
              <a:rPr lang="en-US" dirty="0"/>
              <a:t> must not be larger than the number of elements that we declare for the array between square brackets </a:t>
            </a:r>
            <a:r>
              <a:rPr lang="en-US" dirty="0">
                <a:latin typeface="Courier New" panose="02070309020205020404" pitchFamily="49" charset="0"/>
                <a:cs typeface="Courier New" panose="02070309020205020404" pitchFamily="49" charset="0"/>
              </a:rPr>
              <a:t>[ ]</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2669906326"/>
              </p:ext>
            </p:extLst>
          </p:nvPr>
        </p:nvGraphicFramePr>
        <p:xfrm>
          <a:off x="444168" y="4587477"/>
          <a:ext cx="8510520" cy="770418"/>
        </p:xfrm>
        <a:graphic>
          <a:graphicData uri="http://schemas.openxmlformats.org/drawingml/2006/table">
            <a:tbl>
              <a:tblPr firstRow="1" firstCol="1" bandRow="1">
                <a:tableStyleId>{5C22544A-7EE6-4342-B048-85BDC9FD1C3A}</a:tableStyleId>
              </a:tblPr>
              <a:tblGrid>
                <a:gridCol w="696315">
                  <a:extLst>
                    <a:ext uri="{9D8B030D-6E8A-4147-A177-3AD203B41FA5}">
                      <a16:colId xmlns:a16="http://schemas.microsoft.com/office/drawing/2014/main" val="20000"/>
                    </a:ext>
                  </a:extLst>
                </a:gridCol>
                <a:gridCol w="1544144">
                  <a:extLst>
                    <a:ext uri="{9D8B030D-6E8A-4147-A177-3AD203B41FA5}">
                      <a16:colId xmlns:a16="http://schemas.microsoft.com/office/drawing/2014/main" val="20001"/>
                    </a:ext>
                  </a:extLst>
                </a:gridCol>
                <a:gridCol w="1519429">
                  <a:extLst>
                    <a:ext uri="{9D8B030D-6E8A-4147-A177-3AD203B41FA5}">
                      <a16:colId xmlns:a16="http://schemas.microsoft.com/office/drawing/2014/main" val="20002"/>
                    </a:ext>
                  </a:extLst>
                </a:gridCol>
                <a:gridCol w="1534473">
                  <a:extLst>
                    <a:ext uri="{9D8B030D-6E8A-4147-A177-3AD203B41FA5}">
                      <a16:colId xmlns:a16="http://schemas.microsoft.com/office/drawing/2014/main" val="20003"/>
                    </a:ext>
                  </a:extLst>
                </a:gridCol>
                <a:gridCol w="1535547">
                  <a:extLst>
                    <a:ext uri="{9D8B030D-6E8A-4147-A177-3AD203B41FA5}">
                      <a16:colId xmlns:a16="http://schemas.microsoft.com/office/drawing/2014/main" val="20004"/>
                    </a:ext>
                  </a:extLst>
                </a:gridCol>
                <a:gridCol w="1557038">
                  <a:extLst>
                    <a:ext uri="{9D8B030D-6E8A-4147-A177-3AD203B41FA5}">
                      <a16:colId xmlns:a16="http://schemas.microsoft.com/office/drawing/2014/main" val="20005"/>
                    </a:ext>
                  </a:extLst>
                </a:gridCol>
                <a:gridCol w="123574">
                  <a:extLst>
                    <a:ext uri="{9D8B030D-6E8A-4147-A177-3AD203B41FA5}">
                      <a16:colId xmlns:a16="http://schemas.microsoft.com/office/drawing/2014/main" val="20006"/>
                    </a:ext>
                  </a:extLst>
                </a:gridCol>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273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also be partially initialized. i.e. we assign values to some of the initial elements.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Here the first 2 values are assigned sequentially. The rest 3 elements are unassigned.</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Some more initialization – </a:t>
            </a:r>
          </a:p>
          <a:p>
            <a:pPr lvl="1" algn="just"/>
            <a:r>
              <a:rPr lang="en-US" dirty="0">
                <a:latin typeface="Courier New" panose="02070309020205020404" pitchFamily="49" charset="0"/>
                <a:cs typeface="Courier New" panose="02070309020205020404" pitchFamily="49" charset="0"/>
              </a:rPr>
              <a:t>float x[5] = {5.6, 5.7, 5.8, 5.9, 6.1};</a:t>
            </a:r>
          </a:p>
          <a:p>
            <a:pPr lvl="1" algn="just"/>
            <a:r>
              <a:rPr lang="en-US" dirty="0">
                <a:latin typeface="Courier New" panose="02070309020205020404" pitchFamily="49" charset="0"/>
                <a:cs typeface="Courier New" panose="02070309020205020404" pitchFamily="49" charset="0"/>
              </a:rPr>
              <a:t>char  vowel[6] = {'a', 'e',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'o', 'u', ‘\0'};</a:t>
            </a:r>
          </a:p>
          <a:p>
            <a:pPr lvl="1" algn="just"/>
            <a:r>
              <a:rPr lang="en-US" dirty="0"/>
              <a:t>is equivalent to string declaration: </a:t>
            </a:r>
            <a:r>
              <a:rPr lang="en-US" dirty="0">
                <a:latin typeface="Courier New" panose="02070309020205020404" pitchFamily="49" charset="0"/>
                <a:cs typeface="Courier New" panose="02070309020205020404" pitchFamily="49" charset="0"/>
              </a:rPr>
              <a:t>char vowel[6] = "</a:t>
            </a:r>
            <a:r>
              <a:rPr lang="en-US" dirty="0" err="1">
                <a:latin typeface="Courier New" panose="02070309020205020404" pitchFamily="49" charset="0"/>
                <a:cs typeface="Courier New" panose="02070309020205020404" pitchFamily="49" charset="0"/>
              </a:rPr>
              <a:t>aeiou</a:t>
            </a:r>
            <a:r>
              <a:rPr lang="en-US" dirty="0">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12959778"/>
              </p:ext>
            </p:extLst>
          </p:nvPr>
        </p:nvGraphicFramePr>
        <p:xfrm>
          <a:off x="1255051" y="2925590"/>
          <a:ext cx="6601460" cy="1041358"/>
        </p:xfrm>
        <a:graphic>
          <a:graphicData uri="http://schemas.openxmlformats.org/drawingml/2006/table">
            <a:tbl>
              <a:tblPr firstRow="1" firstCol="1" bandRow="1">
                <a:tableStyleId>{5C22544A-7EE6-4342-B048-85BDC9FD1C3A}</a:tableStyleId>
              </a:tblPr>
              <a:tblGrid>
                <a:gridCol w="627797">
                  <a:extLst>
                    <a:ext uri="{9D8B030D-6E8A-4147-A177-3AD203B41FA5}">
                      <a16:colId xmlns:a16="http://schemas.microsoft.com/office/drawing/2014/main" val="20000"/>
                    </a:ext>
                  </a:extLst>
                </a:gridCol>
                <a:gridCol w="1135693">
                  <a:extLst>
                    <a:ext uri="{9D8B030D-6E8A-4147-A177-3AD203B41FA5}">
                      <a16:colId xmlns:a16="http://schemas.microsoft.com/office/drawing/2014/main" val="20001"/>
                    </a:ext>
                  </a:extLst>
                </a:gridCol>
                <a:gridCol w="1195960">
                  <a:extLst>
                    <a:ext uri="{9D8B030D-6E8A-4147-A177-3AD203B41FA5}">
                      <a16:colId xmlns:a16="http://schemas.microsoft.com/office/drawing/2014/main" val="20002"/>
                    </a:ext>
                  </a:extLst>
                </a:gridCol>
                <a:gridCol w="1207800">
                  <a:extLst>
                    <a:ext uri="{9D8B030D-6E8A-4147-A177-3AD203B41FA5}">
                      <a16:colId xmlns:a16="http://schemas.microsoft.com/office/drawing/2014/main" val="20003"/>
                    </a:ext>
                  </a:extLst>
                </a:gridCol>
                <a:gridCol w="1208647">
                  <a:extLst>
                    <a:ext uri="{9D8B030D-6E8A-4147-A177-3AD203B41FA5}">
                      <a16:colId xmlns:a16="http://schemas.microsoft.com/office/drawing/2014/main" val="20004"/>
                    </a:ext>
                  </a:extLst>
                </a:gridCol>
                <a:gridCol w="1225563">
                  <a:extLst>
                    <a:ext uri="{9D8B030D-6E8A-4147-A177-3AD203B41FA5}">
                      <a16:colId xmlns:a16="http://schemas.microsoft.com/office/drawing/2014/main" val="20005"/>
                    </a:ext>
                  </a:extLst>
                </a:gridCol>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--Uninitialized</a:t>
                      </a:r>
                      <a:r>
                        <a:rPr lang="en-US" sz="1800" baseline="0" dirty="0">
                          <a:solidFill>
                            <a:schemeClr val="tx1"/>
                          </a:solidFill>
                          <a:effectLst/>
                          <a:latin typeface="Courier New" panose="02070309020205020404" pitchFamily="49" charset="0"/>
                          <a:cs typeface="Courier New" panose="02070309020205020404" pitchFamily="49" charset="0"/>
                        </a:rPr>
                        <a:t> Elements--</a:t>
                      </a: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234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16539"/>
          </a:xfrm>
          <a:prstGeom prst="rect">
            <a:avLst/>
          </a:prstGeom>
          <a:noFill/>
        </p:spPr>
        <p:txBody>
          <a:bodyPr wrap="square" rtlCol="0">
            <a:spAutoFit/>
          </a:bodyPr>
          <a:lstStyle/>
          <a:p>
            <a:pPr marL="285750" indent="-285750">
              <a:buFont typeface="Wingdings" panose="05000000000000000000" pitchFamily="2" charset="2"/>
              <a:buChar char="q"/>
            </a:pPr>
            <a:r>
              <a:rPr lang="en-US" dirty="0"/>
              <a:t>The number in the square brackets </a:t>
            </a:r>
            <a:r>
              <a:rPr lang="en-US" dirty="0">
                <a:latin typeface="Courier New" panose="02070309020205020404" pitchFamily="49" charset="0"/>
                <a:cs typeface="Courier New" panose="02070309020205020404" pitchFamily="49" charset="0"/>
              </a:rPr>
              <a:t>[ ]</a:t>
            </a:r>
            <a:r>
              <a:rPr lang="en-US" dirty="0"/>
              <a:t>of the array is referred to as the '</a:t>
            </a:r>
            <a:r>
              <a:rPr lang="en-US" i="1" dirty="0"/>
              <a:t>index</a:t>
            </a:r>
            <a:r>
              <a:rPr lang="en-US" dirty="0"/>
              <a:t>' (plural: </a:t>
            </a:r>
            <a:r>
              <a:rPr lang="en-US" i="1" dirty="0"/>
              <a:t>indices</a:t>
            </a:r>
            <a:r>
              <a:rPr lang="en-US" dirty="0"/>
              <a:t>) or '</a:t>
            </a:r>
            <a:r>
              <a:rPr lang="en-US" i="1" dirty="0"/>
              <a:t>subscript</a:t>
            </a:r>
            <a:r>
              <a:rPr lang="en-US" dirty="0"/>
              <a:t>' of the array and it must be an integer number </a:t>
            </a:r>
            <a:r>
              <a:rPr lang="en-US" dirty="0">
                <a:latin typeface="Courier New" panose="02070309020205020404" pitchFamily="49" charset="0"/>
                <a:cs typeface="Courier New" panose="02070309020205020404" pitchFamily="49" charset="0"/>
              </a:rPr>
              <a:t>0</a:t>
            </a:r>
            <a:r>
              <a:rPr lang="en-US" dirty="0"/>
              <a:t> to </a:t>
            </a:r>
            <a:r>
              <a:rPr lang="en-US" i="1" dirty="0"/>
              <a:t>one less than the declared number of elements</a:t>
            </a:r>
            <a:r>
              <a:rPr lang="en-US" dirty="0"/>
              <a: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We can access the value of any of its elements individually as if it was a normal variable, thus being able to both read and modify its value. The format is as simple as: </a:t>
            </a:r>
            <a:r>
              <a:rPr lang="en-US" dirty="0">
                <a:latin typeface="Courier New" panose="02070309020205020404" pitchFamily="49" charset="0"/>
                <a:cs typeface="Courier New" panose="02070309020205020404" pitchFamily="49" charset="0"/>
              </a:rPr>
              <a:t>name[index]</a:t>
            </a:r>
          </a:p>
          <a:p>
            <a:pPr marL="285750" indent="-285750">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For the declaration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[5]; </a:t>
            </a:r>
            <a:r>
              <a:rPr lang="en-US" dirty="0"/>
              <a:t>the five (</a:t>
            </a:r>
            <a:r>
              <a:rPr lang="en-US" dirty="0">
                <a:latin typeface="Courier New" panose="02070309020205020404" pitchFamily="49" charset="0"/>
                <a:cs typeface="Courier New" panose="02070309020205020404" pitchFamily="49" charset="0"/>
              </a:rPr>
              <a:t>5</a:t>
            </a:r>
            <a:r>
              <a:rPr lang="en-US" dirty="0"/>
              <a:t>) elements in </a:t>
            </a:r>
            <a:r>
              <a:rPr lang="en-US" dirty="0" err="1">
                <a:latin typeface="Courier New" panose="02070309020205020404" pitchFamily="49" charset="0"/>
                <a:cs typeface="Courier New" panose="02070309020205020404" pitchFamily="49" charset="0"/>
              </a:rPr>
              <a:t>mimo</a:t>
            </a:r>
            <a:r>
              <a:rPr lang="en-US" dirty="0"/>
              <a:t> is referred in the program by writing: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[4]</a:t>
            </a:r>
          </a:p>
          <a:p>
            <a:pPr marL="285750" indent="-285750">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Each of the above array elements is an integer and each of them also acts as an integer variable. That is, whatever operation we can perform with an integer variable we can do the same with these array elements using same set of rules.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070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285750" lvl="0" indent="-285750" algn="just">
              <a:buFont typeface="Wingdings" panose="05000000000000000000" pitchFamily="2" charset="2"/>
              <a:buChar char="q"/>
            </a:pPr>
            <a:r>
              <a:rPr lang="en-US" dirty="0"/>
              <a:t>Arrays have a natural partner in programs: the </a:t>
            </a:r>
            <a:r>
              <a:rPr lang="en-US" dirty="0">
                <a:latin typeface="Courier New" panose="02070309020205020404" pitchFamily="49" charset="0"/>
                <a:cs typeface="Courier New" panose="02070309020205020404" pitchFamily="49" charset="0"/>
              </a:rPr>
              <a:t>for</a:t>
            </a:r>
            <a:r>
              <a:rPr lang="en-US" dirty="0"/>
              <a:t> loop. The </a:t>
            </a:r>
            <a:r>
              <a:rPr lang="en-US" dirty="0">
                <a:latin typeface="Courier New" panose="02070309020205020404" pitchFamily="49" charset="0"/>
                <a:cs typeface="Courier New" panose="02070309020205020404" pitchFamily="49" charset="0"/>
              </a:rPr>
              <a:t>for</a:t>
            </a:r>
            <a:r>
              <a:rPr lang="en-US" dirty="0"/>
              <a:t> loop provides a simple way of counting through the numbers of an index in a controlled way. The </a:t>
            </a:r>
            <a:r>
              <a:rPr lang="en-US" dirty="0">
                <a:latin typeface="Courier New" panose="02070309020205020404" pitchFamily="49" charset="0"/>
                <a:cs typeface="Courier New" panose="02070309020205020404" pitchFamily="49" charset="0"/>
              </a:rPr>
              <a:t>for</a:t>
            </a:r>
            <a:r>
              <a:rPr lang="en-US" dirty="0"/>
              <a:t> loop can be used to work on an array sequentially at any time during a program.</a:t>
            </a:r>
          </a:p>
          <a:p>
            <a:pPr marL="285750" lvl="0" indent="-285750" algn="just">
              <a:buFont typeface="Wingdings" panose="05000000000000000000" pitchFamily="2" charset="2"/>
              <a:buChar char="q"/>
            </a:pPr>
            <a:endParaRPr lang="en-US" dirty="0"/>
          </a:p>
          <a:p>
            <a:pPr marL="285750" lvl="0" indent="-285750" algn="just">
              <a:buFont typeface="Wingdings" panose="05000000000000000000" pitchFamily="2" charset="2"/>
              <a:buChar char="q"/>
            </a:pPr>
            <a:r>
              <a:rPr lang="en-US" dirty="0"/>
              <a:t>It is important to be able to clearly distinguish between the two uses that brackets </a:t>
            </a:r>
            <a:r>
              <a:rPr lang="en-US" dirty="0">
                <a:latin typeface="Courier New" panose="02070309020205020404" pitchFamily="49" charset="0"/>
                <a:cs typeface="Courier New" panose="02070309020205020404" pitchFamily="49" charset="0"/>
              </a:rPr>
              <a:t>[]</a:t>
            </a:r>
            <a:r>
              <a:rPr lang="en-US" dirty="0"/>
              <a:t> have related to arrays. </a:t>
            </a:r>
          </a:p>
          <a:p>
            <a:pPr marL="742950" lvl="1" indent="-285750" algn="just">
              <a:buFont typeface="Wingdings" panose="05000000000000000000" pitchFamily="2" charset="2"/>
              <a:buChar char="§"/>
            </a:pPr>
            <a:r>
              <a:rPr lang="en-US" dirty="0"/>
              <a:t>one is to specify the size of arrays when they are declared - </a:t>
            </a:r>
            <a:r>
              <a:rPr lang="en-US" dirty="0">
                <a:latin typeface="Courier New" panose="02070309020205020404" pitchFamily="49" charset="0"/>
                <a:cs typeface="Courier New" panose="02070309020205020404" pitchFamily="49" charset="0"/>
              </a:rPr>
              <a:t>char array[5];</a:t>
            </a:r>
            <a:r>
              <a:rPr lang="en-US" dirty="0"/>
              <a:t> Here the index (</a:t>
            </a:r>
            <a:r>
              <a:rPr lang="en-US" dirty="0">
                <a:latin typeface="Courier New" panose="02070309020205020404" pitchFamily="49" charset="0"/>
                <a:cs typeface="Courier New" panose="02070309020205020404" pitchFamily="49" charset="0"/>
              </a:rPr>
              <a:t>5</a:t>
            </a:r>
            <a:r>
              <a:rPr lang="en-US" dirty="0"/>
              <a:t>) is always an integer constant.</a:t>
            </a:r>
          </a:p>
          <a:p>
            <a:pPr marL="742950" lvl="1" indent="-285750" algn="just">
              <a:buFont typeface="Wingdings" panose="05000000000000000000" pitchFamily="2" charset="2"/>
              <a:buChar char="§"/>
            </a:pPr>
            <a:r>
              <a:rPr lang="en-US" dirty="0"/>
              <a:t>the second one is to specify indices for concrete array elements, like- </a:t>
            </a:r>
            <a:r>
              <a:rPr lang="en-US" dirty="0">
                <a:latin typeface="Courier New" panose="02070309020205020404" pitchFamily="49" charset="0"/>
                <a:cs typeface="Courier New" panose="02070309020205020404" pitchFamily="49" charset="0"/>
              </a:rPr>
              <a:t>array[3] = '*';</a:t>
            </a:r>
            <a:r>
              <a:rPr lang="en-US" dirty="0"/>
              <a:t> Here the index (</a:t>
            </a:r>
            <a:r>
              <a:rPr lang="en-US" dirty="0">
                <a:latin typeface="Courier New" panose="02070309020205020404" pitchFamily="49" charset="0"/>
                <a:cs typeface="Courier New" panose="02070309020205020404" pitchFamily="49" charset="0"/>
              </a:rPr>
              <a:t>3</a:t>
            </a:r>
            <a:r>
              <a:rPr lang="en-US" dirty="0"/>
              <a:t>) is always an integer or an integer expression.</a:t>
            </a:r>
          </a:p>
        </p:txBody>
      </p:sp>
    </p:spTree>
    <p:extLst>
      <p:ext uri="{BB962C8B-B14F-4D97-AF65-F5344CB8AC3E}">
        <p14:creationId xmlns:p14="http://schemas.microsoft.com/office/powerpoint/2010/main" val="69375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Consider the following example:</a:t>
            </a:r>
          </a:p>
          <a:p>
            <a:pPr lvl="1" algn="just"/>
            <a:r>
              <a:rPr lang="en-US" dirty="0">
                <a:latin typeface="Courier New" panose="02070309020205020404" pitchFamily="49" charset="0"/>
                <a:cs typeface="Courier New" panose="02070309020205020404" pitchFamily="49" charset="0"/>
              </a:rPr>
              <a:t>char array[5];</a:t>
            </a:r>
          </a:p>
          <a:p>
            <a:pPr lvl="1" algn="just"/>
            <a:r>
              <a:rPr lang="en-US" dirty="0">
                <a:latin typeface="Courier New" panose="02070309020205020404" pitchFamily="49" charset="0"/>
                <a:cs typeface="Courier New" panose="02070309020205020404" pitchFamily="49" charset="0"/>
              </a:rPr>
              <a:t>array[7] = '*';</a:t>
            </a:r>
          </a:p>
          <a:p>
            <a:pPr lvl="1"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either:</a:t>
            </a:r>
          </a:p>
          <a:p>
            <a:pPr marL="742950" lvl="1" indent="-285750" algn="just">
              <a:buFont typeface="Wingdings" panose="05000000000000000000" pitchFamily="2" charset="2"/>
              <a:buChar char="§"/>
            </a:pPr>
            <a:r>
              <a:rPr lang="en-US" dirty="0"/>
              <a:t>The value in the incorrect memory location would be corrupted with unpredictable consequences.</a:t>
            </a:r>
          </a:p>
          <a:p>
            <a:pPr marL="742950" lvl="1" indent="-285750" algn="just">
              <a:buFont typeface="Wingdings" panose="05000000000000000000" pitchFamily="2" charset="2"/>
              <a:buChar char="§"/>
            </a:pPr>
            <a:r>
              <a:rPr lang="en-US" dirty="0"/>
              <a:t>The value would corrupt the memory and crash the program completely! On Unix systems this leads to a memory </a:t>
            </a:r>
            <a:r>
              <a:rPr lang="en-US" i="1" dirty="0"/>
              <a:t>segmentation fault</a:t>
            </a:r>
            <a:r>
              <a:rPr lang="en-US" dirty="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The second of these tends to be the result on operating systems with no proper memory protection. Writing over the bounds of an array is a common source of error. Remember that the array limits run from zero to the size of the array minus one.</a:t>
            </a:r>
          </a:p>
          <a:p>
            <a:pPr marL="285750" lvl="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71081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Array Access Demonstration</a:t>
            </a:r>
          </a:p>
        </p:txBody>
      </p:sp>
      <p:sp>
        <p:nvSpPr>
          <p:cNvPr id="7" name="Content Placeholder 2"/>
          <p:cNvSpPr txBox="1">
            <a:spLocks/>
          </p:cNvSpPr>
          <p:nvPr/>
        </p:nvSpPr>
        <p:spPr>
          <a:xfrm>
            <a:off x="335494" y="1724877"/>
            <a:ext cx="8301512" cy="443384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[5], a, b,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75;         </a:t>
            </a:r>
            <a:r>
              <a:rPr lang="en-US" sz="1400" dirty="0">
                <a:solidFill>
                  <a:srgbClr val="00B050"/>
                </a:solidFill>
                <a:latin typeface="Courier New" panose="02070309020205020404" pitchFamily="49" charset="0"/>
                <a:cs typeface="Courier New" panose="02070309020205020404" pitchFamily="49" charset="0"/>
              </a:rPr>
              <a:t>// store 75 in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copy/assign a with the third value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read a value for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read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cin</a:t>
            </a:r>
            <a:r>
              <a:rPr lang="en-US" sz="140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print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some more interesting accesses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4;</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a;</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3;</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b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[a-2] + 2;	</a:t>
            </a:r>
            <a:r>
              <a:rPr lang="en-US" sz="1400" dirty="0">
                <a:solidFill>
                  <a:srgbClr val="00B050"/>
                </a:solidFill>
                <a:latin typeface="Courier New" panose="02070309020205020404" pitchFamily="49" charset="0"/>
                <a:cs typeface="Courier New" panose="02070309020205020404" pitchFamily="49" charset="0"/>
              </a:rPr>
              <a:t>//use of expression in index</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b;</a:t>
            </a:r>
          </a:p>
        </p:txBody>
      </p:sp>
    </p:spTree>
    <p:extLst>
      <p:ext uri="{BB962C8B-B14F-4D97-AF65-F5344CB8AC3E}">
        <p14:creationId xmlns:p14="http://schemas.microsoft.com/office/powerpoint/2010/main" val="27443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Searching an element in Array</a:t>
            </a:r>
          </a:p>
        </p:txBody>
      </p:sp>
      <p:sp>
        <p:nvSpPr>
          <p:cNvPr id="7" name="Content Placeholder 2"/>
          <p:cNvSpPr txBox="1">
            <a:spLocks/>
          </p:cNvSpPr>
          <p:nvPr/>
        </p:nvSpPr>
        <p:spPr>
          <a:xfrm>
            <a:off x="335494" y="1724878"/>
            <a:ext cx="8301512" cy="303298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[10] = {32,4,5,12,5,54,6,23,3,5};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n;</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&lt;&lt;“Enter the number to be searched: “&lt;&lt;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cin</a:t>
            </a:r>
            <a:r>
              <a:rPr lang="en-US" sz="1400" dirty="0">
                <a:solidFill>
                  <a:schemeClr val="tx1"/>
                </a:solidFill>
                <a:latin typeface="Courier New" panose="02070309020205020404" pitchFamily="49" charset="0"/>
                <a:cs typeface="Courier New" panose="02070309020205020404" pitchFamily="49" charset="0"/>
              </a:rPr>
              <a:t>&gt;&gt;n; </a:t>
            </a:r>
            <a:r>
              <a:rPr lang="en-US" sz="1400" dirty="0">
                <a:solidFill>
                  <a:srgbClr val="00B050"/>
                </a:solidFill>
                <a:latin typeface="Courier New" panose="02070309020205020404" pitchFamily="49" charset="0"/>
                <a:cs typeface="Courier New" panose="02070309020205020404" pitchFamily="49" charset="0"/>
              </a:rPr>
              <a:t>// inputting the number to be searched in the array</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&lt;10;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searching begins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6.	if (n == </a:t>
            </a:r>
            <a:r>
              <a:rPr lang="en-US" sz="1400" dirty="0" err="1">
                <a:solidFill>
                  <a:schemeClr val="tx1"/>
                </a:solidFill>
                <a:latin typeface="Courier New" panose="02070309020205020404" pitchFamily="49" charset="0"/>
                <a:cs typeface="Courier New" panose="02070309020205020404" pitchFamily="49" charset="0"/>
              </a:rPr>
              <a:t>mimo</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7.	  break; </a:t>
            </a:r>
            <a:r>
              <a:rPr lang="en-US" sz="1400" dirty="0">
                <a:solidFill>
                  <a:srgbClr val="00B050"/>
                </a:solidFill>
                <a:latin typeface="Courier New" panose="02070309020205020404" pitchFamily="49" charset="0"/>
                <a:cs typeface="Courier New" panose="02070309020205020404" pitchFamily="49" charset="0"/>
              </a:rPr>
              <a:t>// searching ends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8.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9.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10.  </a:t>
            </a: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&lt;&lt;n&lt;&lt;“ was found in index “&lt;&lt;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&lt;&lt;“ of the array.”&lt;&lt;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p:txBody>
      </p:sp>
      <p:sp>
        <p:nvSpPr>
          <p:cNvPr id="4" name="TextBox 3"/>
          <p:cNvSpPr txBox="1"/>
          <p:nvPr/>
        </p:nvSpPr>
        <p:spPr>
          <a:xfrm>
            <a:off x="335494" y="4235293"/>
            <a:ext cx="7863840" cy="1908215"/>
          </a:xfrm>
          <a:prstGeom prst="rect">
            <a:avLst/>
          </a:prstGeom>
          <a:noFill/>
        </p:spPr>
        <p:txBody>
          <a:bodyPr wrap="square" rtlCol="0">
            <a:spAutoFit/>
          </a:bodyPr>
          <a:lstStyle/>
          <a:p>
            <a:br>
              <a:rPr lang="en-US" sz="1400"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5 </a:t>
            </a:r>
            <a:r>
              <a:rPr lang="en-US" sz="1400" dirty="0">
                <a:solidFill>
                  <a:srgbClr val="FF0000"/>
                </a:solidFill>
                <a:latin typeface="Courier New" panose="02070309020205020404" pitchFamily="49" charset="0"/>
                <a:cs typeface="Courier New" panose="02070309020205020404" pitchFamily="49" charset="0"/>
              </a:rPr>
              <a:t>was found in index </a:t>
            </a:r>
            <a:r>
              <a:rPr lang="en-US" sz="1400" b="1" dirty="0">
                <a:solidFill>
                  <a:srgbClr val="FF0000"/>
                </a:solidFill>
                <a:latin typeface="Courier New" panose="02070309020205020404" pitchFamily="49" charset="0"/>
                <a:cs typeface="Courier New" panose="02070309020205020404" pitchFamily="49" charset="0"/>
              </a:rPr>
              <a:t>2</a:t>
            </a:r>
            <a:r>
              <a:rPr lang="en-US" sz="1400" dirty="0">
                <a:solidFill>
                  <a:srgbClr val="FF0000"/>
                </a:solidFill>
                <a:latin typeface="Courier New" panose="02070309020205020404" pitchFamily="49" charset="0"/>
                <a:cs typeface="Courier New" panose="02070309020205020404" pitchFamily="49" charset="0"/>
              </a:rPr>
              <a:t> of the array.</a:t>
            </a:r>
            <a:endParaRPr lang="en-US" sz="1400" dirty="0">
              <a:solidFill>
                <a:srgbClr val="FF0000"/>
              </a:solidFill>
            </a:endParaRPr>
          </a:p>
          <a:p>
            <a:endParaRPr lang="en-US" dirty="0"/>
          </a:p>
          <a:p>
            <a:r>
              <a:rPr lang="en-US" dirty="0"/>
              <a:t>Can you guess the output if we take </a:t>
            </a:r>
            <a:r>
              <a:rPr lang="en-US" b="1" dirty="0">
                <a:solidFill>
                  <a:srgbClr val="FF0000"/>
                </a:solidFill>
              </a:rPr>
              <a:t>5</a:t>
            </a:r>
            <a:r>
              <a:rPr lang="en-US" dirty="0"/>
              <a:t> as input in the 4</a:t>
            </a:r>
            <a:r>
              <a:rPr lang="en-US" baseline="30000" dirty="0"/>
              <a:t>th</a:t>
            </a:r>
            <a:r>
              <a:rPr lang="en-US" dirty="0"/>
              <a:t> line of the code?</a:t>
            </a:r>
          </a:p>
          <a:p>
            <a:endParaRPr lang="en-US" dirty="0"/>
          </a:p>
          <a:p>
            <a:r>
              <a:rPr lang="en-US" dirty="0"/>
              <a:t>This searching technique is also called </a:t>
            </a:r>
            <a:r>
              <a:rPr lang="en-US" b="1" dirty="0">
                <a:solidFill>
                  <a:schemeClr val="bg2">
                    <a:lumMod val="75000"/>
                  </a:schemeClr>
                </a:solidFill>
              </a:rPr>
              <a:t>Linear Search</a:t>
            </a:r>
            <a:r>
              <a:rPr lang="en-US" dirty="0"/>
              <a:t>, because it searches the array for a given element chronologically or linearly.</a:t>
            </a:r>
          </a:p>
        </p:txBody>
      </p:sp>
      <p:sp>
        <p:nvSpPr>
          <p:cNvPr id="5" name="TextBox 4"/>
          <p:cNvSpPr txBox="1"/>
          <p:nvPr/>
        </p:nvSpPr>
        <p:spPr>
          <a:xfrm>
            <a:off x="335494" y="4450080"/>
            <a:ext cx="1046266" cy="30777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076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8303" y="1619529"/>
            <a:ext cx="8564563" cy="4460875"/>
          </a:xfrm>
          <a:solidFill>
            <a:schemeClr val="bg1">
              <a:lumMod val="95000"/>
            </a:schemeClr>
          </a:solidFill>
        </p:spPr>
        <p:txBody>
          <a:bodyPr>
            <a:noAutofit/>
          </a:bodyPr>
          <a:lstStyle/>
          <a:p>
            <a:pPr marL="512064" indent="-512064" algn="just">
              <a:lnSpc>
                <a:spcPct val="80000"/>
              </a:lnSpc>
              <a:spcBef>
                <a:spcPts val="400"/>
              </a:spcBef>
              <a:spcAft>
                <a:spcPts val="400"/>
              </a:spcAft>
              <a:buClr>
                <a:schemeClr val="tx1"/>
              </a:buClr>
              <a:buFont typeface="+mj-lt"/>
              <a:buAutoNum type="arabicPeriod"/>
            </a:pPr>
            <a:r>
              <a:rPr lang="en-US" sz="1200" dirty="0" err="1">
                <a:solidFill>
                  <a:srgbClr val="0000B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n=5,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[10]={2, 3, 5, 6, 7}; </a:t>
            </a:r>
            <a:r>
              <a:rPr lang="en-US" sz="1200" dirty="0">
                <a:solidFill>
                  <a:srgbClr val="00B050"/>
                </a:solidFill>
                <a:latin typeface="Courier New" panose="02070309020205020404" pitchFamily="49" charset="0"/>
                <a:cs typeface="Courier New" panose="02070309020205020404" pitchFamily="49" charset="0"/>
              </a:rPr>
              <a:t>//partial initialization; n=total elements</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[n++] = 8;         </a:t>
            </a:r>
            <a:r>
              <a:rPr lang="en-US" sz="1200" dirty="0">
                <a:solidFill>
                  <a:srgbClr val="00B050"/>
                </a:solidFill>
                <a:latin typeface="Courier New" panose="02070309020205020404" pitchFamily="49" charset="0"/>
                <a:cs typeface="Courier New" panose="02070309020205020404" pitchFamily="49" charset="0"/>
              </a:rPr>
              <a:t>// insert value 8 at the end of the array; increase n;</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1 at the beginning of array */</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1 goes to 2, 2 goes to 3,…,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[0] = 1; n++;       </a:t>
            </a:r>
            <a:r>
              <a:rPr lang="en-US" sz="1200" dirty="0">
                <a:solidFill>
                  <a:srgbClr val="00B050"/>
                </a:solidFill>
                <a:latin typeface="Courier New" panose="02070309020205020404" pitchFamily="49" charset="0"/>
                <a:cs typeface="Courier New" panose="02070309020205020404" pitchFamily="49" charset="0"/>
              </a:rPr>
              <a:t>//1 is inserted at index 1;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4 in the middle (index k=3) of the array</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3;</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 goes to k+1,…,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[k] = 4; n++;       </a:t>
            </a:r>
            <a:r>
              <a:rPr lang="en-US" sz="1200" dirty="0">
                <a:solidFill>
                  <a:srgbClr val="00B050"/>
                </a:solidFill>
                <a:latin typeface="Courier New" panose="02070309020205020404" pitchFamily="49" charset="0"/>
                <a:cs typeface="Courier New" panose="02070309020205020404" pitchFamily="49" charset="0"/>
              </a:rPr>
              <a:t>//4 is inserted at index k;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lnSpc>
                <a:spcPct val="80000"/>
              </a:lnSpc>
              <a:spcBef>
                <a:spcPts val="400"/>
              </a:spcBef>
              <a:spcAft>
                <a:spcPts val="400"/>
              </a:spcAft>
              <a:buClr>
                <a:schemeClr val="tx1"/>
              </a:buClr>
              <a:buNone/>
            </a:pPr>
            <a:r>
              <a:rPr lang="en-US" sz="1200" dirty="0">
                <a:latin typeface="Courier New" panose="02070309020205020404" pitchFamily="49" charset="0"/>
                <a:cs typeface="Courier New" panose="02070309020205020404" pitchFamily="49" charset="0"/>
              </a:rPr>
              <a:t>OUTPUT:</a:t>
            </a:r>
          </a:p>
          <a:p>
            <a:pPr marL="512064" indent="-512064" algn="just">
              <a:lnSpc>
                <a:spcPct val="80000"/>
              </a:lnSpc>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869132488"/>
              </p:ext>
            </p:extLst>
          </p:nvPr>
        </p:nvGraphicFramePr>
        <p:xfrm>
          <a:off x="3336384" y="5308890"/>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82693" y="5583439"/>
            <a:ext cx="358726" cy="300082"/>
          </a:xfrm>
          <a:prstGeom prst="rect">
            <a:avLst/>
          </a:prstGeom>
          <a:noFill/>
        </p:spPr>
        <p:txBody>
          <a:bodyPr wrap="square" rtlCol="0">
            <a:spAutoFit/>
          </a:bodyPr>
          <a:lstStyle/>
          <a:p>
            <a:pPr algn="ctr"/>
            <a:r>
              <a:rPr lang="en-US" sz="1350" dirty="0"/>
              <a:t>2</a:t>
            </a:r>
          </a:p>
        </p:txBody>
      </p:sp>
      <p:sp>
        <p:nvSpPr>
          <p:cNvPr id="9" name="TextBox 8"/>
          <p:cNvSpPr txBox="1"/>
          <p:nvPr/>
        </p:nvSpPr>
        <p:spPr>
          <a:xfrm>
            <a:off x="4694870" y="5593546"/>
            <a:ext cx="358726" cy="300082"/>
          </a:xfrm>
          <a:prstGeom prst="rect">
            <a:avLst/>
          </a:prstGeom>
          <a:noFill/>
        </p:spPr>
        <p:txBody>
          <a:bodyPr wrap="square" rtlCol="0">
            <a:spAutoFit/>
          </a:bodyPr>
          <a:lstStyle/>
          <a:p>
            <a:pPr algn="ctr"/>
            <a:r>
              <a:rPr lang="en-US" sz="1350" dirty="0"/>
              <a:t>5</a:t>
            </a:r>
          </a:p>
        </p:txBody>
      </p:sp>
      <p:sp>
        <p:nvSpPr>
          <p:cNvPr id="10" name="TextBox 9"/>
          <p:cNvSpPr txBox="1"/>
          <p:nvPr/>
        </p:nvSpPr>
        <p:spPr>
          <a:xfrm>
            <a:off x="5046562" y="5589807"/>
            <a:ext cx="358726" cy="300082"/>
          </a:xfrm>
          <a:prstGeom prst="rect">
            <a:avLst/>
          </a:prstGeom>
          <a:noFill/>
        </p:spPr>
        <p:txBody>
          <a:bodyPr wrap="square" rtlCol="0">
            <a:spAutoFit/>
          </a:bodyPr>
          <a:lstStyle/>
          <a:p>
            <a:pPr algn="ctr"/>
            <a:r>
              <a:rPr lang="en-US" sz="1350" dirty="0"/>
              <a:t>6</a:t>
            </a:r>
          </a:p>
        </p:txBody>
      </p:sp>
      <p:sp>
        <p:nvSpPr>
          <p:cNvPr id="11" name="TextBox 10"/>
          <p:cNvSpPr txBox="1"/>
          <p:nvPr/>
        </p:nvSpPr>
        <p:spPr>
          <a:xfrm>
            <a:off x="5421115" y="5589807"/>
            <a:ext cx="358726" cy="300082"/>
          </a:xfrm>
          <a:prstGeom prst="rect">
            <a:avLst/>
          </a:prstGeom>
          <a:noFill/>
        </p:spPr>
        <p:txBody>
          <a:bodyPr wrap="square" rtlCol="0">
            <a:spAutoFit/>
          </a:bodyPr>
          <a:lstStyle/>
          <a:p>
            <a:pPr algn="ctr"/>
            <a:r>
              <a:rPr lang="en-US" sz="1350" dirty="0"/>
              <a:t>7</a:t>
            </a:r>
          </a:p>
        </p:txBody>
      </p:sp>
      <p:sp>
        <p:nvSpPr>
          <p:cNvPr id="15" name="TextBox 14"/>
          <p:cNvSpPr txBox="1"/>
          <p:nvPr/>
        </p:nvSpPr>
        <p:spPr>
          <a:xfrm>
            <a:off x="4341419" y="5581216"/>
            <a:ext cx="358726" cy="300082"/>
          </a:xfrm>
          <a:prstGeom prst="rect">
            <a:avLst/>
          </a:prstGeom>
          <a:noFill/>
        </p:spPr>
        <p:txBody>
          <a:bodyPr wrap="square" rtlCol="0">
            <a:spAutoFit/>
          </a:bodyPr>
          <a:lstStyle/>
          <a:p>
            <a:pPr algn="ctr"/>
            <a:r>
              <a:rPr lang="en-US" sz="1350" dirty="0"/>
              <a:t>3</a:t>
            </a:r>
          </a:p>
        </p:txBody>
      </p:sp>
      <p:sp>
        <p:nvSpPr>
          <p:cNvPr id="16" name="TextBox 15"/>
          <p:cNvSpPr txBox="1"/>
          <p:nvPr/>
        </p:nvSpPr>
        <p:spPr>
          <a:xfrm>
            <a:off x="5751706" y="5589807"/>
            <a:ext cx="358726" cy="300082"/>
          </a:xfrm>
          <a:prstGeom prst="rect">
            <a:avLst/>
          </a:prstGeom>
          <a:noFill/>
        </p:spPr>
        <p:txBody>
          <a:bodyPr wrap="square" rtlCol="0">
            <a:spAutoFit/>
          </a:bodyPr>
          <a:lstStyle/>
          <a:p>
            <a:pPr algn="ctr"/>
            <a:r>
              <a:rPr lang="en-US" sz="1350" dirty="0"/>
              <a:t>8</a:t>
            </a:r>
          </a:p>
        </p:txBody>
      </p:sp>
      <p:sp>
        <p:nvSpPr>
          <p:cNvPr id="17" name="TextBox 16"/>
          <p:cNvSpPr txBox="1"/>
          <p:nvPr/>
        </p:nvSpPr>
        <p:spPr>
          <a:xfrm>
            <a:off x="7714295" y="5589807"/>
            <a:ext cx="358726" cy="300082"/>
          </a:xfrm>
          <a:prstGeom prst="rect">
            <a:avLst/>
          </a:prstGeom>
          <a:noFill/>
        </p:spPr>
        <p:txBody>
          <a:bodyPr wrap="square" rtlCol="0">
            <a:spAutoFit/>
          </a:bodyPr>
          <a:lstStyle/>
          <a:p>
            <a:pPr algn="ctr"/>
            <a:r>
              <a:rPr lang="en-US" sz="1350" dirty="0"/>
              <a:t>5</a:t>
            </a:r>
          </a:p>
        </p:txBody>
      </p:sp>
      <p:sp>
        <p:nvSpPr>
          <p:cNvPr id="18" name="TextBox 17"/>
          <p:cNvSpPr txBox="1"/>
          <p:nvPr/>
        </p:nvSpPr>
        <p:spPr>
          <a:xfrm>
            <a:off x="7710705" y="5589807"/>
            <a:ext cx="358726" cy="300082"/>
          </a:xfrm>
          <a:prstGeom prst="rect">
            <a:avLst/>
          </a:prstGeom>
          <a:noFill/>
        </p:spPr>
        <p:txBody>
          <a:bodyPr wrap="square" rtlCol="0">
            <a:spAutoFit/>
          </a:bodyPr>
          <a:lstStyle/>
          <a:p>
            <a:pPr algn="ctr"/>
            <a:r>
              <a:rPr lang="en-US" sz="1350" dirty="0"/>
              <a:t>6</a:t>
            </a:r>
          </a:p>
        </p:txBody>
      </p:sp>
      <p:sp>
        <p:nvSpPr>
          <p:cNvPr id="19" name="TextBox 18"/>
          <p:cNvSpPr txBox="1"/>
          <p:nvPr/>
        </p:nvSpPr>
        <p:spPr>
          <a:xfrm>
            <a:off x="4344937" y="5592237"/>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5057113" y="560234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408806" y="5598604"/>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83359" y="5598604"/>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703662" y="5590014"/>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113949" y="5598604"/>
            <a:ext cx="358726" cy="300082"/>
          </a:xfrm>
          <a:prstGeom prst="rect">
            <a:avLst/>
          </a:prstGeom>
          <a:noFill/>
        </p:spPr>
        <p:txBody>
          <a:bodyPr wrap="square" rtlCol="0">
            <a:spAutoFit/>
          </a:bodyPr>
          <a:lstStyle/>
          <a:p>
            <a:pPr algn="ctr"/>
            <a:r>
              <a:rPr lang="en-US" sz="1350" dirty="0"/>
              <a:t>8</a:t>
            </a:r>
          </a:p>
        </p:txBody>
      </p:sp>
      <p:sp>
        <p:nvSpPr>
          <p:cNvPr id="25" name="TextBox 24"/>
          <p:cNvSpPr txBox="1"/>
          <p:nvPr/>
        </p:nvSpPr>
        <p:spPr>
          <a:xfrm>
            <a:off x="3972142" y="5584680"/>
            <a:ext cx="358726" cy="300082"/>
          </a:xfrm>
          <a:prstGeom prst="rect">
            <a:avLst/>
          </a:prstGeom>
          <a:noFill/>
        </p:spPr>
        <p:txBody>
          <a:bodyPr wrap="square" rtlCol="0">
            <a:spAutoFit/>
          </a:bodyPr>
          <a:lstStyle/>
          <a:p>
            <a:pPr algn="ctr"/>
            <a:r>
              <a:rPr lang="en-US" sz="1350" dirty="0"/>
              <a:t>1</a:t>
            </a:r>
          </a:p>
        </p:txBody>
      </p:sp>
      <p:sp>
        <p:nvSpPr>
          <p:cNvPr id="26" name="TextBox 25"/>
          <p:cNvSpPr txBox="1"/>
          <p:nvPr/>
        </p:nvSpPr>
        <p:spPr>
          <a:xfrm>
            <a:off x="7696710" y="5581216"/>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206664" y="5577271"/>
            <a:ext cx="358726" cy="300082"/>
          </a:xfrm>
          <a:prstGeom prst="rect">
            <a:avLst/>
          </a:prstGeom>
          <a:noFill/>
        </p:spPr>
        <p:txBody>
          <a:bodyPr wrap="square" rtlCol="0">
            <a:spAutoFit/>
          </a:bodyPr>
          <a:lstStyle/>
          <a:p>
            <a:pPr algn="ctr"/>
            <a:r>
              <a:rPr lang="en-US" sz="1350" b="1" dirty="0">
                <a:solidFill>
                  <a:srgbClr val="FF0000"/>
                </a:solidFill>
              </a:rPr>
              <a:t>3</a:t>
            </a:r>
          </a:p>
        </p:txBody>
      </p:sp>
      <p:sp>
        <p:nvSpPr>
          <p:cNvPr id="28" name="TextBox 27"/>
          <p:cNvSpPr txBox="1"/>
          <p:nvPr/>
        </p:nvSpPr>
        <p:spPr>
          <a:xfrm>
            <a:off x="5435182" y="5600582"/>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786874" y="5596843"/>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6161427" y="5596843"/>
            <a:ext cx="358726" cy="300082"/>
          </a:xfrm>
          <a:prstGeom prst="rect">
            <a:avLst/>
          </a:prstGeom>
          <a:noFill/>
        </p:spPr>
        <p:txBody>
          <a:bodyPr wrap="square" rtlCol="0">
            <a:spAutoFit/>
          </a:bodyPr>
          <a:lstStyle/>
          <a:p>
            <a:pPr algn="ctr"/>
            <a:r>
              <a:rPr lang="en-US" sz="1350" dirty="0"/>
              <a:t>7</a:t>
            </a:r>
          </a:p>
        </p:txBody>
      </p:sp>
      <p:sp>
        <p:nvSpPr>
          <p:cNvPr id="31" name="TextBox 30"/>
          <p:cNvSpPr txBox="1"/>
          <p:nvPr/>
        </p:nvSpPr>
        <p:spPr>
          <a:xfrm>
            <a:off x="6492017" y="5596843"/>
            <a:ext cx="358726" cy="300082"/>
          </a:xfrm>
          <a:prstGeom prst="rect">
            <a:avLst/>
          </a:prstGeom>
          <a:noFill/>
        </p:spPr>
        <p:txBody>
          <a:bodyPr wrap="square" rtlCol="0">
            <a:spAutoFit/>
          </a:bodyPr>
          <a:lstStyle/>
          <a:p>
            <a:pPr algn="ctr"/>
            <a:r>
              <a:rPr lang="en-US" sz="1350" dirty="0"/>
              <a:t>8</a:t>
            </a:r>
          </a:p>
        </p:txBody>
      </p:sp>
      <p:sp>
        <p:nvSpPr>
          <p:cNvPr id="32" name="TextBox 31"/>
          <p:cNvSpPr txBox="1"/>
          <p:nvPr/>
        </p:nvSpPr>
        <p:spPr>
          <a:xfrm>
            <a:off x="5055427" y="5577271"/>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707260" y="5602343"/>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3982693" y="5316253"/>
            <a:ext cx="348175" cy="300082"/>
          </a:xfrm>
          <a:prstGeom prst="rect">
            <a:avLst/>
          </a:prstGeom>
          <a:noFill/>
        </p:spPr>
        <p:txBody>
          <a:bodyPr wrap="square" rtlCol="0">
            <a:spAutoFit/>
          </a:bodyPr>
          <a:lstStyle/>
          <a:p>
            <a:pPr algn="ctr"/>
            <a:r>
              <a:rPr lang="en-US" sz="1350" b="1" dirty="0"/>
              <a:t>0</a:t>
            </a:r>
          </a:p>
        </p:txBody>
      </p:sp>
      <p:sp>
        <p:nvSpPr>
          <p:cNvPr id="34" name="TextBox 33"/>
          <p:cNvSpPr txBox="1"/>
          <p:nvPr/>
        </p:nvSpPr>
        <p:spPr>
          <a:xfrm>
            <a:off x="4685706" y="5314324"/>
            <a:ext cx="348175" cy="300082"/>
          </a:xfrm>
          <a:prstGeom prst="rect">
            <a:avLst/>
          </a:prstGeom>
          <a:noFill/>
        </p:spPr>
        <p:txBody>
          <a:bodyPr wrap="square" rtlCol="0">
            <a:spAutoFit/>
          </a:bodyPr>
          <a:lstStyle/>
          <a:p>
            <a:pPr algn="ctr"/>
            <a:r>
              <a:rPr lang="en-US" sz="1350" b="1" dirty="0"/>
              <a:t>2</a:t>
            </a:r>
          </a:p>
        </p:txBody>
      </p:sp>
      <p:sp>
        <p:nvSpPr>
          <p:cNvPr id="35" name="TextBox 34"/>
          <p:cNvSpPr txBox="1"/>
          <p:nvPr/>
        </p:nvSpPr>
        <p:spPr>
          <a:xfrm>
            <a:off x="4336144" y="5312526"/>
            <a:ext cx="348175" cy="300082"/>
          </a:xfrm>
          <a:prstGeom prst="rect">
            <a:avLst/>
          </a:prstGeom>
          <a:noFill/>
        </p:spPr>
        <p:txBody>
          <a:bodyPr wrap="square" rtlCol="0">
            <a:spAutoFit/>
          </a:bodyPr>
          <a:lstStyle/>
          <a:p>
            <a:pPr algn="ctr"/>
            <a:r>
              <a:rPr lang="en-US" sz="1350" b="1" dirty="0"/>
              <a:t>1</a:t>
            </a:r>
          </a:p>
        </p:txBody>
      </p:sp>
      <p:sp>
        <p:nvSpPr>
          <p:cNvPr id="36" name="TextBox 35"/>
          <p:cNvSpPr txBox="1"/>
          <p:nvPr/>
        </p:nvSpPr>
        <p:spPr>
          <a:xfrm>
            <a:off x="5406974" y="5319628"/>
            <a:ext cx="348175" cy="300082"/>
          </a:xfrm>
          <a:prstGeom prst="rect">
            <a:avLst/>
          </a:prstGeom>
          <a:noFill/>
        </p:spPr>
        <p:txBody>
          <a:bodyPr wrap="square" rtlCol="0">
            <a:spAutoFit/>
          </a:bodyPr>
          <a:lstStyle/>
          <a:p>
            <a:pPr algn="ctr"/>
            <a:r>
              <a:rPr lang="en-US" sz="1350" b="1" dirty="0"/>
              <a:t>4</a:t>
            </a:r>
          </a:p>
        </p:txBody>
      </p:sp>
      <p:sp>
        <p:nvSpPr>
          <p:cNvPr id="37" name="TextBox 36"/>
          <p:cNvSpPr txBox="1"/>
          <p:nvPr/>
        </p:nvSpPr>
        <p:spPr>
          <a:xfrm>
            <a:off x="5048321" y="5319844"/>
            <a:ext cx="348175" cy="300082"/>
          </a:xfrm>
          <a:prstGeom prst="rect">
            <a:avLst/>
          </a:prstGeom>
          <a:noFill/>
        </p:spPr>
        <p:txBody>
          <a:bodyPr wrap="square" rtlCol="0">
            <a:spAutoFit/>
          </a:bodyPr>
          <a:lstStyle/>
          <a:p>
            <a:pPr algn="ctr"/>
            <a:r>
              <a:rPr lang="en-US" sz="1350" b="1" dirty="0"/>
              <a:t>3</a:t>
            </a:r>
          </a:p>
        </p:txBody>
      </p:sp>
      <p:sp>
        <p:nvSpPr>
          <p:cNvPr id="38" name="TextBox 37"/>
          <p:cNvSpPr txBox="1"/>
          <p:nvPr/>
        </p:nvSpPr>
        <p:spPr>
          <a:xfrm>
            <a:off x="6128191" y="5317867"/>
            <a:ext cx="348175" cy="300082"/>
          </a:xfrm>
          <a:prstGeom prst="rect">
            <a:avLst/>
          </a:prstGeom>
          <a:noFill/>
        </p:spPr>
        <p:txBody>
          <a:bodyPr wrap="square" rtlCol="0">
            <a:spAutoFit/>
          </a:bodyPr>
          <a:lstStyle/>
          <a:p>
            <a:pPr algn="ctr"/>
            <a:r>
              <a:rPr lang="en-US" sz="1350" b="1" dirty="0"/>
              <a:t>6</a:t>
            </a:r>
          </a:p>
        </p:txBody>
      </p:sp>
      <p:sp>
        <p:nvSpPr>
          <p:cNvPr id="39" name="TextBox 38"/>
          <p:cNvSpPr txBox="1"/>
          <p:nvPr/>
        </p:nvSpPr>
        <p:spPr>
          <a:xfrm>
            <a:off x="5769289" y="5316253"/>
            <a:ext cx="348175" cy="300082"/>
          </a:xfrm>
          <a:prstGeom prst="rect">
            <a:avLst/>
          </a:prstGeom>
          <a:noFill/>
        </p:spPr>
        <p:txBody>
          <a:bodyPr wrap="square" rtlCol="0">
            <a:spAutoFit/>
          </a:bodyPr>
          <a:lstStyle/>
          <a:p>
            <a:pPr algn="ctr"/>
            <a:r>
              <a:rPr lang="en-US" sz="1350" b="1" dirty="0"/>
              <a:t>5</a:t>
            </a:r>
          </a:p>
        </p:txBody>
      </p:sp>
      <p:sp>
        <p:nvSpPr>
          <p:cNvPr id="41" name="TextBox 40"/>
          <p:cNvSpPr txBox="1"/>
          <p:nvPr/>
        </p:nvSpPr>
        <p:spPr>
          <a:xfrm>
            <a:off x="6509776" y="5323583"/>
            <a:ext cx="348175" cy="300082"/>
          </a:xfrm>
          <a:prstGeom prst="rect">
            <a:avLst/>
          </a:prstGeom>
          <a:noFill/>
        </p:spPr>
        <p:txBody>
          <a:bodyPr wrap="square" rtlCol="0">
            <a:spAutoFit/>
          </a:bodyPr>
          <a:lstStyle/>
          <a:p>
            <a:pPr algn="ctr"/>
            <a:r>
              <a:rPr lang="en-US" sz="1350" b="1" dirty="0"/>
              <a:t>7</a:t>
            </a:r>
          </a:p>
        </p:txBody>
      </p:sp>
      <p:graphicFrame>
        <p:nvGraphicFramePr>
          <p:cNvPr id="13" name="Table 12"/>
          <p:cNvGraphicFramePr>
            <a:graphicFrameLocks noGrp="1"/>
          </p:cNvGraphicFramePr>
          <p:nvPr>
            <p:extLst>
              <p:ext uri="{D42A27DB-BD31-4B8C-83A1-F6EECF244321}">
                <p14:modId xmlns:p14="http://schemas.microsoft.com/office/powerpoint/2010/main" val="3845637735"/>
              </p:ext>
            </p:extLst>
          </p:nvPr>
        </p:nvGraphicFramePr>
        <p:xfrm>
          <a:off x="4937336" y="4943564"/>
          <a:ext cx="707266" cy="281940"/>
        </p:xfrm>
        <a:graphic>
          <a:graphicData uri="http://schemas.openxmlformats.org/drawingml/2006/table">
            <a:tbl>
              <a:tblPr firstRow="1" bandRow="1">
                <a:tableStyleId>{5C22544A-7EE6-4342-B048-85BDC9FD1C3A}</a:tableStyleId>
              </a:tblPr>
              <a:tblGrid>
                <a:gridCol w="353633">
                  <a:extLst>
                    <a:ext uri="{9D8B030D-6E8A-4147-A177-3AD203B41FA5}">
                      <a16:colId xmlns:a16="http://schemas.microsoft.com/office/drawing/2014/main" val="20000"/>
                    </a:ext>
                  </a:extLst>
                </a:gridCol>
                <a:gridCol w="353633">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TextBox 41"/>
          <p:cNvSpPr txBox="1"/>
          <p:nvPr/>
        </p:nvSpPr>
        <p:spPr>
          <a:xfrm>
            <a:off x="5283592" y="4935898"/>
            <a:ext cx="348175" cy="300082"/>
          </a:xfrm>
          <a:prstGeom prst="rect">
            <a:avLst/>
          </a:prstGeom>
          <a:noFill/>
        </p:spPr>
        <p:txBody>
          <a:bodyPr wrap="square" rtlCol="0">
            <a:spAutoFit/>
          </a:bodyPr>
          <a:lstStyle/>
          <a:p>
            <a:pPr algn="ctr"/>
            <a:r>
              <a:rPr lang="en-US" sz="1350" b="1" dirty="0"/>
              <a:t>0</a:t>
            </a:r>
          </a:p>
        </p:txBody>
      </p:sp>
      <p:sp>
        <p:nvSpPr>
          <p:cNvPr id="43" name="TextBox 42"/>
          <p:cNvSpPr txBox="1"/>
          <p:nvPr/>
        </p:nvSpPr>
        <p:spPr>
          <a:xfrm>
            <a:off x="5292243" y="4932379"/>
            <a:ext cx="348175" cy="300082"/>
          </a:xfrm>
          <a:prstGeom prst="rect">
            <a:avLst/>
          </a:prstGeom>
          <a:noFill/>
        </p:spPr>
        <p:txBody>
          <a:bodyPr wrap="square" rtlCol="0">
            <a:spAutoFit/>
          </a:bodyPr>
          <a:lstStyle/>
          <a:p>
            <a:pPr algn="ctr"/>
            <a:r>
              <a:rPr lang="en-US" sz="1350" b="1" dirty="0"/>
              <a:t>1</a:t>
            </a:r>
          </a:p>
        </p:txBody>
      </p:sp>
      <p:sp>
        <p:nvSpPr>
          <p:cNvPr id="44" name="TextBox 43"/>
          <p:cNvSpPr txBox="1"/>
          <p:nvPr/>
        </p:nvSpPr>
        <p:spPr>
          <a:xfrm>
            <a:off x="5292243" y="4944695"/>
            <a:ext cx="348175" cy="300082"/>
          </a:xfrm>
          <a:prstGeom prst="rect">
            <a:avLst/>
          </a:prstGeom>
          <a:noFill/>
        </p:spPr>
        <p:txBody>
          <a:bodyPr wrap="square" rtlCol="0">
            <a:spAutoFit/>
          </a:bodyPr>
          <a:lstStyle/>
          <a:p>
            <a:pPr algn="ctr"/>
            <a:r>
              <a:rPr lang="en-US" sz="1350" b="1" dirty="0"/>
              <a:t>2</a:t>
            </a:r>
          </a:p>
        </p:txBody>
      </p:sp>
      <p:sp>
        <p:nvSpPr>
          <p:cNvPr id="45" name="TextBox 44"/>
          <p:cNvSpPr txBox="1"/>
          <p:nvPr/>
        </p:nvSpPr>
        <p:spPr>
          <a:xfrm>
            <a:off x="5295333" y="4947445"/>
            <a:ext cx="348175" cy="300082"/>
          </a:xfrm>
          <a:prstGeom prst="rect">
            <a:avLst/>
          </a:prstGeom>
          <a:noFill/>
        </p:spPr>
        <p:txBody>
          <a:bodyPr wrap="square" rtlCol="0">
            <a:spAutoFit/>
          </a:bodyPr>
          <a:lstStyle/>
          <a:p>
            <a:pPr algn="ctr"/>
            <a:r>
              <a:rPr lang="en-US" sz="1350" b="1" dirty="0"/>
              <a:t>3</a:t>
            </a:r>
          </a:p>
        </p:txBody>
      </p:sp>
      <p:sp>
        <p:nvSpPr>
          <p:cNvPr id="46" name="TextBox 45"/>
          <p:cNvSpPr txBox="1"/>
          <p:nvPr/>
        </p:nvSpPr>
        <p:spPr>
          <a:xfrm>
            <a:off x="5276319" y="4936118"/>
            <a:ext cx="348175" cy="300082"/>
          </a:xfrm>
          <a:prstGeom prst="rect">
            <a:avLst/>
          </a:prstGeom>
          <a:noFill/>
        </p:spPr>
        <p:txBody>
          <a:bodyPr wrap="square" rtlCol="0">
            <a:spAutoFit/>
          </a:bodyPr>
          <a:lstStyle/>
          <a:p>
            <a:pPr algn="ctr"/>
            <a:r>
              <a:rPr lang="en-US" sz="1350" b="1" dirty="0"/>
              <a:t>4</a:t>
            </a:r>
          </a:p>
        </p:txBody>
      </p:sp>
      <p:sp>
        <p:nvSpPr>
          <p:cNvPr id="47" name="TextBox 46"/>
          <p:cNvSpPr txBox="1"/>
          <p:nvPr/>
        </p:nvSpPr>
        <p:spPr>
          <a:xfrm>
            <a:off x="5289153" y="4935538"/>
            <a:ext cx="348175" cy="300082"/>
          </a:xfrm>
          <a:prstGeom prst="rect">
            <a:avLst/>
          </a:prstGeom>
          <a:noFill/>
        </p:spPr>
        <p:txBody>
          <a:bodyPr wrap="square" rtlCol="0">
            <a:spAutoFit/>
          </a:bodyPr>
          <a:lstStyle/>
          <a:p>
            <a:pPr algn="ctr"/>
            <a:r>
              <a:rPr lang="en-US" sz="1350" b="1" dirty="0"/>
              <a:t>5</a:t>
            </a:r>
          </a:p>
        </p:txBody>
      </p:sp>
      <p:sp>
        <p:nvSpPr>
          <p:cNvPr id="48" name="TextBox 47"/>
          <p:cNvSpPr txBox="1"/>
          <p:nvPr/>
        </p:nvSpPr>
        <p:spPr>
          <a:xfrm>
            <a:off x="5281879" y="4926215"/>
            <a:ext cx="348175" cy="300082"/>
          </a:xfrm>
          <a:prstGeom prst="rect">
            <a:avLst/>
          </a:prstGeom>
          <a:noFill/>
        </p:spPr>
        <p:txBody>
          <a:bodyPr wrap="square" rtlCol="0">
            <a:spAutoFit/>
          </a:bodyPr>
          <a:lstStyle/>
          <a:p>
            <a:pPr algn="ctr"/>
            <a:r>
              <a:rPr lang="en-US" sz="1350" b="1" dirty="0"/>
              <a:t>6</a:t>
            </a:r>
          </a:p>
        </p:txBody>
      </p:sp>
      <p:sp>
        <p:nvSpPr>
          <p:cNvPr id="49" name="TextBox 48"/>
          <p:cNvSpPr txBox="1"/>
          <p:nvPr/>
        </p:nvSpPr>
        <p:spPr>
          <a:xfrm>
            <a:off x="5296426" y="4937875"/>
            <a:ext cx="348175" cy="300082"/>
          </a:xfrm>
          <a:prstGeom prst="rect">
            <a:avLst/>
          </a:prstGeom>
          <a:noFill/>
        </p:spPr>
        <p:txBody>
          <a:bodyPr wrap="square" rtlCol="0">
            <a:spAutoFit/>
          </a:bodyPr>
          <a:lstStyle/>
          <a:p>
            <a:pPr algn="ctr"/>
            <a:r>
              <a:rPr lang="en-US" sz="1350" b="1" dirty="0"/>
              <a:t>7</a:t>
            </a:r>
          </a:p>
        </p:txBody>
      </p:sp>
      <p:sp>
        <p:nvSpPr>
          <p:cNvPr id="50" name="TextBox 49"/>
          <p:cNvSpPr txBox="1"/>
          <p:nvPr/>
        </p:nvSpPr>
        <p:spPr>
          <a:xfrm>
            <a:off x="5298577" y="4937668"/>
            <a:ext cx="348175" cy="300082"/>
          </a:xfrm>
          <a:prstGeom prst="rect">
            <a:avLst/>
          </a:prstGeom>
          <a:noFill/>
        </p:spPr>
        <p:txBody>
          <a:bodyPr wrap="square" rtlCol="0">
            <a:spAutoFit/>
          </a:bodyPr>
          <a:lstStyle/>
          <a:p>
            <a:pPr algn="ctr"/>
            <a:r>
              <a:rPr lang="en-US" sz="1350" b="1" dirty="0"/>
              <a:t>8</a:t>
            </a:r>
          </a:p>
        </p:txBody>
      </p:sp>
      <p:sp>
        <p:nvSpPr>
          <p:cNvPr id="51" name="TextBox 50"/>
          <p:cNvSpPr txBox="1"/>
          <p:nvPr/>
        </p:nvSpPr>
        <p:spPr>
          <a:xfrm>
            <a:off x="6862196" y="5323583"/>
            <a:ext cx="348175" cy="300082"/>
          </a:xfrm>
          <a:prstGeom prst="rect">
            <a:avLst/>
          </a:prstGeom>
          <a:noFill/>
        </p:spPr>
        <p:txBody>
          <a:bodyPr wrap="square" rtlCol="0">
            <a:spAutoFit/>
          </a:bodyPr>
          <a:lstStyle/>
          <a:p>
            <a:pPr algn="ctr"/>
            <a:r>
              <a:rPr lang="en-US" sz="1350" b="1" dirty="0"/>
              <a:t>8</a:t>
            </a:r>
          </a:p>
        </p:txBody>
      </p:sp>
      <p:sp>
        <p:nvSpPr>
          <p:cNvPr id="52" name="TextBox 51"/>
          <p:cNvSpPr txBox="1"/>
          <p:nvPr/>
        </p:nvSpPr>
        <p:spPr>
          <a:xfrm>
            <a:off x="7724846" y="5317867"/>
            <a:ext cx="348175" cy="300082"/>
          </a:xfrm>
          <a:prstGeom prst="rect">
            <a:avLst/>
          </a:prstGeom>
          <a:noFill/>
        </p:spPr>
        <p:txBody>
          <a:bodyPr wrap="square" rtlCol="0">
            <a:spAutoFit/>
          </a:bodyPr>
          <a:lstStyle/>
          <a:p>
            <a:pPr algn="ctr"/>
            <a:r>
              <a:rPr lang="en-US" sz="1350" b="1" dirty="0"/>
              <a:t>n</a:t>
            </a:r>
          </a:p>
        </p:txBody>
      </p:sp>
      <p:sp>
        <p:nvSpPr>
          <p:cNvPr id="55" name="TextBox 54"/>
          <p:cNvSpPr txBox="1"/>
          <p:nvPr/>
        </p:nvSpPr>
        <p:spPr>
          <a:xfrm>
            <a:off x="4941752" y="4935204"/>
            <a:ext cx="348175" cy="300082"/>
          </a:xfrm>
          <a:prstGeom prst="rect">
            <a:avLst/>
          </a:prstGeom>
          <a:noFill/>
        </p:spPr>
        <p:txBody>
          <a:bodyPr wrap="square" rtlCol="0">
            <a:spAutoFit/>
          </a:bodyPr>
          <a:lstStyle/>
          <a:p>
            <a:pPr algn="ctr"/>
            <a:r>
              <a:rPr lang="en-US" sz="1350" b="1" dirty="0" err="1"/>
              <a:t>i</a:t>
            </a:r>
            <a:endParaRPr lang="en-US" sz="1350" b="1" dirty="0"/>
          </a:p>
        </p:txBody>
      </p:sp>
      <p:sp>
        <p:nvSpPr>
          <p:cNvPr id="5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Insertion</a:t>
            </a:r>
          </a:p>
        </p:txBody>
      </p:sp>
    </p:spTree>
    <p:extLst>
      <p:ext uri="{BB962C8B-B14F-4D97-AF65-F5344CB8AC3E}">
        <p14:creationId xmlns:p14="http://schemas.microsoft.com/office/powerpoint/2010/main" val="22574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3" presetClass="emph" presetSubtype="1" grpId="0" nodeType="withEffect">
                                  <p:stCondLst>
                                    <p:cond delay="0"/>
                                  </p:stCondLst>
                                  <p:childTnLst>
                                    <p:set>
                                      <p:cBhvr override="childStyle">
                                        <p:cTn id="67" dur="indefinite"/>
                                        <p:tgtEl>
                                          <p:spTgt spid="39"/>
                                        </p:tgtEl>
                                        <p:attrNameLst>
                                          <p:attrName>style.color</p:attrName>
                                        </p:attrNameLst>
                                      </p:cBhvr>
                                      <p:to>
                                        <p:clrVal>
                                          <a:srgbClr val="FF0000"/>
                                        </p:clrVal>
                                      </p:to>
                                    </p:set>
                                  </p:childTnLst>
                                </p:cTn>
                              </p:par>
                              <p:par>
                                <p:cTn id="68" presetID="3" presetClass="emph" presetSubtype="1" grpId="1" nodeType="withEffect">
                                  <p:stCondLst>
                                    <p:cond delay="0"/>
                                  </p:stCondLst>
                                  <p:childTnLst>
                                    <p:set>
                                      <p:cBhvr override="childStyle">
                                        <p:cTn id="69" dur="indefinite"/>
                                        <p:tgtEl>
                                          <p:spTgt spid="38"/>
                                        </p:tgtEl>
                                        <p:attrNameLst>
                                          <p:attrName>style.color</p:attrName>
                                        </p:attrNameLst>
                                      </p:cBhvr>
                                      <p:to>
                                        <p:clrVal>
                                          <a:srgbClr val="FF0000"/>
                                        </p:clrVal>
                                      </p:to>
                                    </p:set>
                                  </p:childTnLst>
                                </p:cTn>
                              </p:par>
                            </p:childTnLst>
                          </p:cTn>
                        </p:par>
                      </p:childTnLst>
                    </p:cTn>
                  </p:par>
                  <p:par>
                    <p:cTn id="70" fill="hold">
                      <p:stCondLst>
                        <p:cond delay="indefinite"/>
                      </p:stCondLst>
                      <p:childTnLst>
                        <p:par>
                          <p:cTn id="71" fill="hold">
                            <p:stCondLst>
                              <p:cond delay="0"/>
                            </p:stCondLst>
                            <p:childTnLst>
                              <p:par>
                                <p:cTn id="72" presetID="3" presetClass="emph" presetSubtype="1" repeatCount="indefinite" grpId="2" nodeType="clickEffect">
                                  <p:stCondLst>
                                    <p:cond delay="0"/>
                                  </p:stCondLst>
                                  <p:childTnLst>
                                    <p:set>
                                      <p:cBhvr override="childStyle">
                                        <p:cTn id="73" dur="indefinite"/>
                                        <p:tgtEl>
                                          <p:spTgt spid="16"/>
                                        </p:tgtEl>
                                        <p:attrNameLst>
                                          <p:attrName>style.color</p:attrName>
                                        </p:attrNameLst>
                                      </p:cBhvr>
                                      <p:to>
                                        <p:clrVal>
                                          <a:schemeClr val="accent2"/>
                                        </p:clrVal>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3" presetClass="emph" presetSubtype="1" grpId="0" nodeType="withEffect">
                                  <p:stCondLst>
                                    <p:cond delay="0"/>
                                  </p:stCondLst>
                                  <p:childTnLst>
                                    <p:set>
                                      <p:cBhvr override="childStyle">
                                        <p:cTn id="84" dur="indefinite"/>
                                        <p:tgtEl>
                                          <p:spTgt spid="38"/>
                                        </p:tgtEl>
                                        <p:attrNameLst>
                                          <p:attrName>style.color</p:attrName>
                                        </p:attrNameLst>
                                      </p:cBhvr>
                                      <p:to>
                                        <p:clrVal>
                                          <a:srgbClr val="000000"/>
                                        </p:clrVal>
                                      </p:to>
                                    </p:set>
                                  </p:childTnLst>
                                </p:cTn>
                              </p:par>
                              <p:par>
                                <p:cTn id="85" presetID="3" presetClass="emph" presetSubtype="1" grpId="0" nodeType="withEffect">
                                  <p:stCondLst>
                                    <p:cond delay="0"/>
                                  </p:stCondLst>
                                  <p:childTnLst>
                                    <p:set>
                                      <p:cBhvr override="childStyle">
                                        <p:cTn id="86" dur="indefinite"/>
                                        <p:tgtEl>
                                          <p:spTgt spid="36"/>
                                        </p:tgtEl>
                                        <p:attrNameLst>
                                          <p:attrName>style.color</p:attrName>
                                        </p:attrNameLst>
                                      </p:cBhvr>
                                      <p:to>
                                        <p:clrVal>
                                          <a:srgbClr val="FF0000"/>
                                        </p:clrVal>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repeatCount="indefinite" grpId="2" nodeType="clickEffect">
                                  <p:stCondLst>
                                    <p:cond delay="0"/>
                                  </p:stCondLst>
                                  <p:childTnLst>
                                    <p:set>
                                      <p:cBhvr override="childStyle">
                                        <p:cTn id="90" dur="indefinite"/>
                                        <p:tgtEl>
                                          <p:spTgt spid="11"/>
                                        </p:tgtEl>
                                        <p:attrNameLst>
                                          <p:attrName>style.color</p:attrName>
                                        </p:attrNameLst>
                                      </p:cBhvr>
                                      <p:to>
                                        <p:clrVal>
                                          <a:schemeClr val="accent2"/>
                                        </p:clrVal>
                                      </p:to>
                                    </p:set>
                                  </p:childTnLst>
                                </p:cTn>
                              </p:par>
                              <p:par>
                                <p:cTn id="91" presetID="1" presetClass="exit" presetSubtype="0" fill="hold" grpId="1"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7"/>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childTnLst>
                                </p:cTn>
                              </p:par>
                              <p:par>
                                <p:cTn id="102" presetID="3" presetClass="emph" presetSubtype="1" grpId="1" nodeType="withEffect">
                                  <p:stCondLst>
                                    <p:cond delay="0"/>
                                  </p:stCondLst>
                                  <p:childTnLst>
                                    <p:set>
                                      <p:cBhvr override="childStyle">
                                        <p:cTn id="103" dur="indefinite"/>
                                        <p:tgtEl>
                                          <p:spTgt spid="39"/>
                                        </p:tgtEl>
                                        <p:attrNameLst>
                                          <p:attrName>style.color</p:attrName>
                                        </p:attrNameLst>
                                      </p:cBhvr>
                                      <p:to>
                                        <p:clrVal>
                                          <a:srgbClr val="000000"/>
                                        </p:clrVal>
                                      </p:to>
                                    </p:set>
                                  </p:childTnLst>
                                </p:cTn>
                              </p:par>
                              <p:par>
                                <p:cTn id="104" presetID="3" presetClass="emph" presetSubtype="1" grpId="0" nodeType="withEffect">
                                  <p:stCondLst>
                                    <p:cond delay="0"/>
                                  </p:stCondLst>
                                  <p:childTnLst>
                                    <p:set>
                                      <p:cBhvr override="childStyle">
                                        <p:cTn id="105" dur="indefinite"/>
                                        <p:tgtEl>
                                          <p:spTgt spid="37"/>
                                        </p:tgtEl>
                                        <p:attrNameLst>
                                          <p:attrName>style.color</p:attrName>
                                        </p:attrNameLst>
                                      </p:cBhvr>
                                      <p:to>
                                        <p:clrVal>
                                          <a:srgbClr val="FF0000"/>
                                        </p:clrVal>
                                      </p:to>
                                    </p:set>
                                  </p:childTnLst>
                                </p:cTn>
                              </p:par>
                            </p:childTnLst>
                          </p:cTn>
                        </p:par>
                      </p:childTnLst>
                    </p:cTn>
                  </p:par>
                  <p:par>
                    <p:cTn id="106" fill="hold">
                      <p:stCondLst>
                        <p:cond delay="indefinite"/>
                      </p:stCondLst>
                      <p:childTnLst>
                        <p:par>
                          <p:cTn id="107" fill="hold">
                            <p:stCondLst>
                              <p:cond delay="0"/>
                            </p:stCondLst>
                            <p:childTnLst>
                              <p:par>
                                <p:cTn id="108" presetID="3" presetClass="emph" presetSubtype="1" repeatCount="indefinite" grpId="2" nodeType="clickEffect">
                                  <p:stCondLst>
                                    <p:cond delay="0"/>
                                  </p:stCondLst>
                                  <p:childTnLst>
                                    <p:set>
                                      <p:cBhvr override="childStyle">
                                        <p:cTn id="109" dur="indefinite"/>
                                        <p:tgtEl>
                                          <p:spTgt spid="10"/>
                                        </p:tgtEl>
                                        <p:attrNameLst>
                                          <p:attrName>style.color</p:attrName>
                                        </p:attrNameLst>
                                      </p:cBhvr>
                                      <p:to>
                                        <p:clrVal>
                                          <a:schemeClr val="accent2"/>
                                        </p:clrVal>
                                      </p:to>
                                    </p:set>
                                  </p:childTnLst>
                                </p:cTn>
                              </p:par>
                              <p:par>
                                <p:cTn id="110" presetID="1" presetClass="exit" presetSubtype="0" fill="hold" grpId="1" nodeType="withEffect">
                                  <p:stCondLst>
                                    <p:cond delay="0"/>
                                  </p:stCondLst>
                                  <p:childTnLst>
                                    <p:set>
                                      <p:cBhvr>
                                        <p:cTn id="111" dur="1" fill="hold">
                                          <p:stCondLst>
                                            <p:cond delay="0"/>
                                          </p:stCondLst>
                                        </p:cTn>
                                        <p:tgtEl>
                                          <p:spTgt spid="11"/>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6"/>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3" presetClass="emph" presetSubtype="1" grpId="1" nodeType="withEffect">
                                  <p:stCondLst>
                                    <p:cond delay="0"/>
                                  </p:stCondLst>
                                  <p:childTnLst>
                                    <p:set>
                                      <p:cBhvr override="childStyle">
                                        <p:cTn id="122" dur="indefinite"/>
                                        <p:tgtEl>
                                          <p:spTgt spid="36"/>
                                        </p:tgtEl>
                                        <p:attrNameLst>
                                          <p:attrName>style.color</p:attrName>
                                        </p:attrNameLst>
                                      </p:cBhvr>
                                      <p:to>
                                        <p:clrVal>
                                          <a:srgbClr val="000000"/>
                                        </p:clrVal>
                                      </p:to>
                                    </p:set>
                                  </p:childTnLst>
                                </p:cTn>
                              </p:par>
                              <p:par>
                                <p:cTn id="123" presetID="3" presetClass="emph" presetSubtype="1" grpId="0" nodeType="withEffect">
                                  <p:stCondLst>
                                    <p:cond delay="0"/>
                                  </p:stCondLst>
                                  <p:childTnLst>
                                    <p:set>
                                      <p:cBhvr override="childStyle">
                                        <p:cTn id="124" dur="indefinite"/>
                                        <p:tgtEl>
                                          <p:spTgt spid="34"/>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3" presetClass="emph" presetSubtype="1" repeatCount="indefinite" grpId="2" nodeType="clickEffect">
                                  <p:stCondLst>
                                    <p:cond delay="0"/>
                                  </p:stCondLst>
                                  <p:childTnLst>
                                    <p:set>
                                      <p:cBhvr override="childStyle">
                                        <p:cTn id="128" dur="indefinite"/>
                                        <p:tgtEl>
                                          <p:spTgt spid="9"/>
                                        </p:tgtEl>
                                        <p:attrNameLst>
                                          <p:attrName>style.color</p:attrName>
                                        </p:attrNameLst>
                                      </p:cBhvr>
                                      <p:to>
                                        <p:clrVal>
                                          <a:schemeClr val="accent2"/>
                                        </p:clrVal>
                                      </p:to>
                                    </p:set>
                                  </p:childTnLst>
                                </p:cTn>
                              </p:par>
                              <p:par>
                                <p:cTn id="129" presetID="1" presetClass="exit" presetSubtype="0" fill="hold" grpId="1" nodeType="withEffect">
                                  <p:stCondLst>
                                    <p:cond delay="0"/>
                                  </p:stCondLst>
                                  <p:childTnLst>
                                    <p:set>
                                      <p:cBhvr>
                                        <p:cTn id="130" dur="1" fill="hold">
                                          <p:stCondLst>
                                            <p:cond delay="0"/>
                                          </p:stCondLst>
                                        </p:cTn>
                                        <p:tgtEl>
                                          <p:spTgt spid="10"/>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0" nodeType="afterEffect">
                                  <p:stCondLst>
                                    <p:cond delay="0"/>
                                  </p:stCondLst>
                                  <p:childTnLst>
                                    <p:set>
                                      <p:cBhvr>
                                        <p:cTn id="133" dur="1" fill="hold">
                                          <p:stCondLst>
                                            <p:cond delay="0"/>
                                          </p:stCondLst>
                                        </p:cTn>
                                        <p:tgtEl>
                                          <p:spTgt spid="2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45"/>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par>
                                <p:cTn id="140" presetID="3" presetClass="emph" presetSubtype="1" grpId="1" nodeType="withEffect">
                                  <p:stCondLst>
                                    <p:cond delay="0"/>
                                  </p:stCondLst>
                                  <p:childTnLst>
                                    <p:set>
                                      <p:cBhvr override="childStyle">
                                        <p:cTn id="141" dur="indefinite"/>
                                        <p:tgtEl>
                                          <p:spTgt spid="37"/>
                                        </p:tgtEl>
                                        <p:attrNameLst>
                                          <p:attrName>style.color</p:attrName>
                                        </p:attrNameLst>
                                      </p:cBhvr>
                                      <p:to>
                                        <p:clrVal>
                                          <a:srgbClr val="000000"/>
                                        </p:clrVal>
                                      </p:to>
                                    </p:set>
                                  </p:childTnLst>
                                </p:cTn>
                              </p:par>
                              <p:par>
                                <p:cTn id="142" presetID="3" presetClass="emph" presetSubtype="1" grpId="0" nodeType="withEffect">
                                  <p:stCondLst>
                                    <p:cond delay="0"/>
                                  </p:stCondLst>
                                  <p:childTnLst>
                                    <p:set>
                                      <p:cBhvr override="childStyle">
                                        <p:cTn id="143" dur="indefinite"/>
                                        <p:tgtEl>
                                          <p:spTgt spid="35"/>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repeatCount="indefinite" grpId="2" nodeType="clickEffect">
                                  <p:stCondLst>
                                    <p:cond delay="0"/>
                                  </p:stCondLst>
                                  <p:childTnLst>
                                    <p:set>
                                      <p:cBhvr override="childStyle">
                                        <p:cTn id="147" dur="indefinite"/>
                                        <p:tgtEl>
                                          <p:spTgt spid="15"/>
                                        </p:tgtEl>
                                        <p:attrNameLst>
                                          <p:attrName>style.color</p:attrName>
                                        </p:attrNameLst>
                                      </p:cBhvr>
                                      <p:to>
                                        <p:clrVal>
                                          <a:schemeClr val="accent2"/>
                                        </p:clrVal>
                                      </p:to>
                                    </p:set>
                                  </p:childTnLst>
                                </p:cTn>
                              </p:par>
                              <p:par>
                                <p:cTn id="148" presetID="1" presetClass="exit" presetSubtype="0" fill="hold" grpId="1" nodeType="withEffect">
                                  <p:stCondLst>
                                    <p:cond delay="0"/>
                                  </p:stCondLst>
                                  <p:childTnLst>
                                    <p:set>
                                      <p:cBhvr>
                                        <p:cTn id="149" dur="1" fill="hold">
                                          <p:stCondLst>
                                            <p:cond delay="0"/>
                                          </p:stCondLst>
                                        </p:cTn>
                                        <p:tgtEl>
                                          <p:spTgt spid="9"/>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grpId="0" nodeType="afterEffect">
                                  <p:stCondLst>
                                    <p:cond delay="0"/>
                                  </p:stCondLst>
                                  <p:childTnLst>
                                    <p:set>
                                      <p:cBhvr>
                                        <p:cTn id="152" dur="1" fill="hold">
                                          <p:stCondLst>
                                            <p:cond delay="0"/>
                                          </p:stCondLst>
                                        </p:cTn>
                                        <p:tgtEl>
                                          <p:spTgt spid="2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4"/>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3"/>
                                        </p:tgtEl>
                                        <p:attrNameLst>
                                          <p:attrName>style.visibility</p:attrName>
                                        </p:attrNameLst>
                                      </p:cBhvr>
                                      <p:to>
                                        <p:strVal val="visible"/>
                                      </p:to>
                                    </p:set>
                                  </p:childTnLst>
                                </p:cTn>
                              </p:par>
                              <p:par>
                                <p:cTn id="159" presetID="3" presetClass="emph" presetSubtype="1" grpId="1" nodeType="withEffect">
                                  <p:stCondLst>
                                    <p:cond delay="0"/>
                                  </p:stCondLst>
                                  <p:childTnLst>
                                    <p:set>
                                      <p:cBhvr override="childStyle">
                                        <p:cTn id="160" dur="indefinite"/>
                                        <p:tgtEl>
                                          <p:spTgt spid="34"/>
                                        </p:tgtEl>
                                        <p:attrNameLst>
                                          <p:attrName>style.color</p:attrName>
                                        </p:attrNameLst>
                                      </p:cBhvr>
                                      <p:to>
                                        <p:clrVal>
                                          <a:srgbClr val="000000"/>
                                        </p:clrVal>
                                      </p:to>
                                    </p:set>
                                  </p:childTnLst>
                                </p:cTn>
                              </p:par>
                              <p:par>
                                <p:cTn id="161" presetID="3" presetClass="emph" presetSubtype="1" grpId="0" nodeType="withEffect">
                                  <p:stCondLst>
                                    <p:cond delay="0"/>
                                  </p:stCondLst>
                                  <p:childTnLst>
                                    <p:set>
                                      <p:cBhvr override="childStyle">
                                        <p:cTn id="162" dur="indefinite"/>
                                        <p:tgtEl>
                                          <p:spTgt spid="12"/>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repeatCount="indefinite" grpId="2" nodeType="clickEffect">
                                  <p:stCondLst>
                                    <p:cond delay="0"/>
                                  </p:stCondLst>
                                  <p:childTnLst>
                                    <p:set>
                                      <p:cBhvr override="childStyle">
                                        <p:cTn id="166" dur="indefinite"/>
                                        <p:tgtEl>
                                          <p:spTgt spid="8"/>
                                        </p:tgtEl>
                                        <p:attrNameLst>
                                          <p:attrName>style.color</p:attrName>
                                        </p:attrNameLst>
                                      </p:cBhvr>
                                      <p:to>
                                        <p:clrVal>
                                          <a:schemeClr val="accent2"/>
                                        </p:clrVal>
                                      </p:to>
                                    </p:set>
                                  </p:childTnLst>
                                </p:cTn>
                              </p:par>
                              <p:par>
                                <p:cTn id="167" presetID="1" presetClass="exit" presetSubtype="0" fill="hold" grpId="1" nodeType="withEffect">
                                  <p:stCondLst>
                                    <p:cond delay="0"/>
                                  </p:stCondLst>
                                  <p:childTnLst>
                                    <p:set>
                                      <p:cBhvr>
                                        <p:cTn id="168" dur="1" fill="hold">
                                          <p:stCondLst>
                                            <p:cond delay="0"/>
                                          </p:stCondLst>
                                        </p:cTn>
                                        <p:tgtEl>
                                          <p:spTgt spid="15"/>
                                        </p:tgtEl>
                                        <p:attrNameLst>
                                          <p:attrName>style.visibility</p:attrName>
                                        </p:attrNameLst>
                                      </p:cBhvr>
                                      <p:to>
                                        <p:strVal val="hidden"/>
                                      </p:to>
                                    </p:set>
                                  </p:childTnLst>
                                </p:cTn>
                              </p:par>
                            </p:childTnLst>
                          </p:cTn>
                        </p:par>
                        <p:par>
                          <p:cTn id="169" fill="hold">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19"/>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43"/>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42"/>
                                        </p:tgtEl>
                                        <p:attrNameLst>
                                          <p:attrName>style.visibility</p:attrName>
                                        </p:attrNameLst>
                                      </p:cBhvr>
                                      <p:to>
                                        <p:strVal val="visible"/>
                                      </p:to>
                                    </p:set>
                                  </p:childTnLst>
                                </p:cTn>
                              </p:par>
                              <p:par>
                                <p:cTn id="178" presetID="3" presetClass="emph" presetSubtype="1" grpId="1" nodeType="withEffect">
                                  <p:stCondLst>
                                    <p:cond delay="0"/>
                                  </p:stCondLst>
                                  <p:childTnLst>
                                    <p:set>
                                      <p:cBhvr override="childStyle">
                                        <p:cTn id="179" dur="indefinite"/>
                                        <p:tgtEl>
                                          <p:spTgt spid="35"/>
                                        </p:tgtEl>
                                        <p:attrNameLst>
                                          <p:attrName>style.color</p:attrName>
                                        </p:attrNameLst>
                                      </p:cBhvr>
                                      <p:to>
                                        <p:clrVal>
                                          <a:srgbClr val="000000"/>
                                        </p:clrVal>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42"/>
                                        </p:tgtEl>
                                        <p:attrNameLst>
                                          <p:attrName>style.visibility</p:attrName>
                                        </p:attrNameLst>
                                      </p:cBhvr>
                                      <p:to>
                                        <p:strVal val="hidden"/>
                                      </p:to>
                                    </p:set>
                                  </p:childTnLst>
                                </p:cTn>
                              </p:par>
                              <p:par>
                                <p:cTn id="184" presetID="3" presetClass="emph" presetSubtype="1" nodeType="withEffect">
                                  <p:stCondLst>
                                    <p:cond delay="0"/>
                                  </p:stCondLst>
                                  <p:childTnLst>
                                    <p:set>
                                      <p:cBhvr override="childStyle">
                                        <p:cTn id="185" dur="indefinite"/>
                                        <p:tgtEl>
                                          <p:spTgt spid="3">
                                            <p:txEl>
                                              <p:pRg st="3" end="3"/>
                                            </p:txEl>
                                          </p:spTgt>
                                        </p:tgtEl>
                                        <p:attrNameLst>
                                          <p:attrName>style.color</p:attrName>
                                        </p:attrNameLst>
                                      </p:cBhvr>
                                      <p:to>
                                        <p:clrVal>
                                          <a:srgbClr val="A5A5A5"/>
                                        </p:clrVal>
                                      </p:to>
                                    </p:set>
                                  </p:childTnLst>
                                </p:cTn>
                              </p:par>
                              <p:par>
                                <p:cTn id="186" presetID="3" presetClass="emph" presetSubtype="1" nodeType="withEffect">
                                  <p:stCondLst>
                                    <p:cond delay="0"/>
                                  </p:stCondLst>
                                  <p:childTnLst>
                                    <p:set>
                                      <p:cBhvr override="childStyle">
                                        <p:cTn id="187" dur="indefinite"/>
                                        <p:tgtEl>
                                          <p:spTgt spid="3">
                                            <p:txEl>
                                              <p:pRg st="4" end="4"/>
                                            </p:txEl>
                                          </p:spTgt>
                                        </p:tgtEl>
                                        <p:attrNameLst>
                                          <p:attrName>style.color</p:attrName>
                                        </p:attrNameLst>
                                      </p:cBhvr>
                                      <p:to>
                                        <p:clrVal>
                                          <a:srgbClr val="A5A5A5"/>
                                        </p:clrVal>
                                      </p:to>
                                    </p:set>
                                  </p:childTnLst>
                                </p:cTn>
                              </p:par>
                              <p:par>
                                <p:cTn id="188" presetID="3" presetClass="emph" presetSubtype="1" nodeType="withEffect">
                                  <p:stCondLst>
                                    <p:cond delay="0"/>
                                  </p:stCondLst>
                                  <p:childTnLst>
                                    <p:set>
                                      <p:cBhvr override="childStyle">
                                        <p:cTn id="189" dur="indefinite"/>
                                        <p:tgtEl>
                                          <p:spTgt spid="3">
                                            <p:txEl>
                                              <p:pRg st="5" end="5"/>
                                            </p:txEl>
                                          </p:spTgt>
                                        </p:tgtEl>
                                        <p:attrNameLst>
                                          <p:attrName>style.color</p:attrName>
                                        </p:attrNameLst>
                                      </p:cBhvr>
                                      <p:to>
                                        <p:clrVal>
                                          <a:srgbClr val="FF0000"/>
                                        </p:clrVal>
                                      </p:to>
                                    </p:set>
                                  </p:childTnLst>
                                </p:cTn>
                              </p:par>
                              <p:par>
                                <p:cTn id="190" presetID="3" presetClass="emph" presetSubtype="1" grpId="2" nodeType="withEffect">
                                  <p:stCondLst>
                                    <p:cond delay="0"/>
                                  </p:stCondLst>
                                  <p:childTnLst>
                                    <p:set>
                                      <p:cBhvr override="childStyle">
                                        <p:cTn id="191" dur="indefinite"/>
                                        <p:tgtEl>
                                          <p:spTgt spid="52"/>
                                        </p:tgtEl>
                                        <p:attrNameLst>
                                          <p:attrName>style.color</p:attrName>
                                        </p:attrNameLst>
                                      </p:cBhvr>
                                      <p:to>
                                        <p:clrVal>
                                          <a:srgbClr val="FF0000"/>
                                        </p:clrVal>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25"/>
                                        </p:tgtEl>
                                        <p:attrNameLst>
                                          <p:attrName>style.visibility</p:attrName>
                                        </p:attrNameLst>
                                      </p:cBhvr>
                                      <p:to>
                                        <p:strVal val="visible"/>
                                      </p:to>
                                    </p:set>
                                  </p:childTnLst>
                                </p:cTn>
                              </p:par>
                              <p:par>
                                <p:cTn id="196" presetID="1" presetClass="exit" presetSubtype="0" fill="hold" grpId="1" nodeType="withEffect">
                                  <p:stCondLst>
                                    <p:cond delay="0"/>
                                  </p:stCondLst>
                                  <p:childTnLst>
                                    <p:set>
                                      <p:cBhvr>
                                        <p:cTn id="197" dur="1" fill="hold">
                                          <p:stCondLst>
                                            <p:cond delay="0"/>
                                          </p:stCondLst>
                                        </p:cTn>
                                        <p:tgtEl>
                                          <p:spTgt spid="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grpId="1" nodeType="clickEffect">
                                  <p:stCondLst>
                                    <p:cond delay="0"/>
                                  </p:stCondLst>
                                  <p:childTnLst>
                                    <p:set>
                                      <p:cBhvr>
                                        <p:cTn id="201" dur="1" fill="hold">
                                          <p:stCondLst>
                                            <p:cond delay="0"/>
                                          </p:stCondLst>
                                        </p:cTn>
                                        <p:tgtEl>
                                          <p:spTgt spid="18"/>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26"/>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3" presetClass="emph" presetSubtype="1" grpId="3" nodeType="clickEffect">
                                  <p:stCondLst>
                                    <p:cond delay="0"/>
                                  </p:stCondLst>
                                  <p:childTnLst>
                                    <p:set>
                                      <p:cBhvr override="childStyle">
                                        <p:cTn id="207" dur="indefinite"/>
                                        <p:tgtEl>
                                          <p:spTgt spid="52"/>
                                        </p:tgtEl>
                                        <p:attrNameLst>
                                          <p:attrName>style.color</p:attrName>
                                        </p:attrNameLst>
                                      </p:cBhvr>
                                      <p:to>
                                        <p:clrVal>
                                          <a:schemeClr val="tx1"/>
                                        </p:clrVal>
                                      </p:to>
                                    </p:set>
                                  </p:childTnLst>
                                </p:cTn>
                              </p:par>
                              <p:par>
                                <p:cTn id="208" presetID="3" presetClass="emph" presetSubtype="1" grpId="1" nodeType="withEffect">
                                  <p:stCondLst>
                                    <p:cond delay="0"/>
                                  </p:stCondLst>
                                  <p:childTnLst>
                                    <p:set>
                                      <p:cBhvr override="childStyle">
                                        <p:cTn id="209" dur="indefinite"/>
                                        <p:tgtEl>
                                          <p:spTgt spid="12"/>
                                        </p:tgtEl>
                                        <p:attrNameLst>
                                          <p:attrName>style.color</p:attrName>
                                        </p:attrNameLst>
                                      </p:cBhvr>
                                      <p:to>
                                        <p:clrVal>
                                          <a:srgbClr val="000000"/>
                                        </p:clrVal>
                                      </p:to>
                                    </p:set>
                                  </p:childTnLst>
                                </p:cTn>
                              </p:par>
                              <p:par>
                                <p:cTn id="210" presetID="3" presetClass="emph" presetSubtype="1" nodeType="withEffect">
                                  <p:stCondLst>
                                    <p:cond delay="0"/>
                                  </p:stCondLst>
                                  <p:childTnLst>
                                    <p:set>
                                      <p:cBhvr override="childStyle">
                                        <p:cTn id="211" dur="indefinite"/>
                                        <p:tgtEl>
                                          <p:spTgt spid="3">
                                            <p:txEl>
                                              <p:pRg st="5" end="5"/>
                                            </p:txEl>
                                          </p:spTgt>
                                        </p:tgtEl>
                                        <p:attrNameLst>
                                          <p:attrName>style.color</p:attrName>
                                        </p:attrNameLst>
                                      </p:cBhvr>
                                      <p:to>
                                        <p:clrVal>
                                          <a:srgbClr val="A5A5A5"/>
                                        </p:clrVal>
                                      </p:to>
                                    </p:set>
                                  </p:childTnLst>
                                </p:cTn>
                              </p:par>
                              <p:par>
                                <p:cTn id="212" presetID="3" presetClass="emph" presetSubtype="1" nodeType="withEffect">
                                  <p:stCondLst>
                                    <p:cond delay="0"/>
                                  </p:stCondLst>
                                  <p:childTnLst>
                                    <p:set>
                                      <p:cBhvr override="childStyle">
                                        <p:cTn id="213" dur="indefinite"/>
                                        <p:tgtEl>
                                          <p:spTgt spid="3">
                                            <p:txEl>
                                              <p:pRg st="2" end="2"/>
                                            </p:txEl>
                                          </p:spTgt>
                                        </p:tgtEl>
                                        <p:attrNameLst>
                                          <p:attrName>style.color</p:attrName>
                                        </p:attrNameLst>
                                      </p:cBhvr>
                                      <p:to>
                                        <p:clrVal>
                                          <a:srgbClr val="A5A5A5"/>
                                        </p:clrVal>
                                      </p:to>
                                    </p:set>
                                  </p:childTnLst>
                                </p:cTn>
                              </p:par>
                              <p:par>
                                <p:cTn id="214" presetID="3" presetClass="emph" presetSubtype="1" nodeType="withEffect">
                                  <p:stCondLst>
                                    <p:cond delay="0"/>
                                  </p:stCondLst>
                                  <p:childTnLst>
                                    <p:set>
                                      <p:cBhvr override="childStyle">
                                        <p:cTn id="215" dur="indefinite"/>
                                        <p:tgtEl>
                                          <p:spTgt spid="3">
                                            <p:txEl>
                                              <p:pRg st="6" end="6"/>
                                            </p:txEl>
                                          </p:spTgt>
                                        </p:tgtEl>
                                        <p:attrNameLst>
                                          <p:attrName>style.color</p:attrName>
                                        </p:attrNameLst>
                                      </p:cBhvr>
                                      <p:to>
                                        <p:clrVal>
                                          <a:srgbClr val="FF0000"/>
                                        </p:clrVal>
                                      </p:to>
                                    </p:set>
                                  </p:childTnLst>
                                </p:cTn>
                              </p:par>
                              <p:par>
                                <p:cTn id="216" presetID="3" presetClass="emph" presetSubtype="1" nodeType="withEffect">
                                  <p:stCondLst>
                                    <p:cond delay="0"/>
                                  </p:stCondLst>
                                  <p:childTnLst>
                                    <p:set>
                                      <p:cBhvr override="childStyle">
                                        <p:cTn id="217" dur="indefinite"/>
                                        <p:tgtEl>
                                          <p:spTgt spid="3">
                                            <p:txEl>
                                              <p:pRg st="7" end="7"/>
                                            </p:txEl>
                                          </p:spTgt>
                                        </p:tgtEl>
                                        <p:attrNameLst>
                                          <p:attrName>style.color</p:attrName>
                                        </p:attrNameLst>
                                      </p:cBhvr>
                                      <p:to>
                                        <p:clrVal>
                                          <a:srgbClr val="FF0000"/>
                                        </p:clrVal>
                                      </p:to>
                                    </p:set>
                                  </p:childTnLst>
                                </p:cTn>
                              </p:par>
                              <p:par>
                                <p:cTn id="218" presetID="1" presetClass="entr" presetSubtype="0" fill="hold" grpId="0" nodeType="withEffect">
                                  <p:stCondLst>
                                    <p:cond delay="0"/>
                                  </p:stCondLst>
                                  <p:childTnLst>
                                    <p:set>
                                      <p:cBhvr>
                                        <p:cTn id="219" dur="1" fill="hold">
                                          <p:stCondLst>
                                            <p:cond delay="0"/>
                                          </p:stCondLst>
                                        </p:cTn>
                                        <p:tgtEl>
                                          <p:spTgt spid="27"/>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nodeType="clickEffect">
                                  <p:stCondLst>
                                    <p:cond delay="0"/>
                                  </p:stCondLst>
                                  <p:childTnLst>
                                    <p:set>
                                      <p:cBhvr override="childStyle">
                                        <p:cTn id="223" dur="indefinite"/>
                                        <p:tgtEl>
                                          <p:spTgt spid="3">
                                            <p:txEl>
                                              <p:pRg st="7" end="7"/>
                                            </p:txEl>
                                          </p:spTgt>
                                        </p:tgtEl>
                                        <p:attrNameLst>
                                          <p:attrName>style.color</p:attrName>
                                        </p:attrNameLst>
                                      </p:cBhvr>
                                      <p:to>
                                        <p:clrVal>
                                          <a:srgbClr val="A5A5A5"/>
                                        </p:clrVal>
                                      </p:to>
                                    </p:set>
                                  </p:childTnLst>
                                </p:cTn>
                              </p:par>
                              <p:par>
                                <p:cTn id="224" presetID="3" presetClass="emph" presetSubtype="1" nodeType="withEffect">
                                  <p:stCondLst>
                                    <p:cond delay="0"/>
                                  </p:stCondLst>
                                  <p:childTnLst>
                                    <p:set>
                                      <p:cBhvr override="childStyle">
                                        <p:cTn id="225" dur="indefinite"/>
                                        <p:tgtEl>
                                          <p:spTgt spid="3">
                                            <p:txEl>
                                              <p:pRg st="8" end="8"/>
                                            </p:txEl>
                                          </p:spTgt>
                                        </p:tgtEl>
                                        <p:attrNameLst>
                                          <p:attrName>style.color</p:attrName>
                                        </p:attrNameLst>
                                      </p:cBhvr>
                                      <p:to>
                                        <p:clrVal>
                                          <a:srgbClr val="FF0000"/>
                                        </p:clrVal>
                                      </p:to>
                                    </p:set>
                                  </p:childTnLst>
                                </p:cTn>
                              </p:par>
                              <p:par>
                                <p:cTn id="226" presetID="3" presetClass="emph" presetSubtype="1" nodeType="withEffect">
                                  <p:stCondLst>
                                    <p:cond delay="0"/>
                                  </p:stCondLst>
                                  <p:childTnLst>
                                    <p:set>
                                      <p:cBhvr override="childStyle">
                                        <p:cTn id="227" dur="indefinite"/>
                                        <p:tgtEl>
                                          <p:spTgt spid="3">
                                            <p:txEl>
                                              <p:pRg st="9" end="9"/>
                                            </p:txEl>
                                          </p:spTgt>
                                        </p:tgtEl>
                                        <p:attrNameLst>
                                          <p:attrName>style.color</p:attrName>
                                        </p:attrNameLst>
                                      </p:cBhvr>
                                      <p:to>
                                        <p:clrVal>
                                          <a:srgbClr val="FF0000"/>
                                        </p:clrVal>
                                      </p:to>
                                    </p:set>
                                  </p:childTnLst>
                                </p:cTn>
                              </p:par>
                              <p:par>
                                <p:cTn id="228" presetID="1"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3" presetClass="emph" presetSubtype="1" grpId="2" nodeType="clickEffect">
                                  <p:stCondLst>
                                    <p:cond delay="0"/>
                                  </p:stCondLst>
                                  <p:childTnLst>
                                    <p:set>
                                      <p:cBhvr override="childStyle">
                                        <p:cTn id="233" dur="indefinite"/>
                                        <p:tgtEl>
                                          <p:spTgt spid="38"/>
                                        </p:tgtEl>
                                        <p:attrNameLst>
                                          <p:attrName>style.color</p:attrName>
                                        </p:attrNameLst>
                                      </p:cBhvr>
                                      <p:to>
                                        <p:clrVal>
                                          <a:srgbClr val="FF0000"/>
                                        </p:clrVal>
                                      </p:to>
                                    </p:set>
                                  </p:childTnLst>
                                </p:cTn>
                              </p:par>
                              <p:par>
                                <p:cTn id="234" presetID="3" presetClass="emph" presetSubtype="1" grpId="0" nodeType="withEffect">
                                  <p:stCondLst>
                                    <p:cond delay="0"/>
                                  </p:stCondLst>
                                  <p:childTnLst>
                                    <p:set>
                                      <p:cBhvr override="childStyle">
                                        <p:cTn id="235" dur="indefinite"/>
                                        <p:tgtEl>
                                          <p:spTgt spid="41"/>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3" presetClass="emph" presetSubtype="1" grpId="2" nodeType="clickEffect">
                                  <p:stCondLst>
                                    <p:cond delay="0"/>
                                  </p:stCondLst>
                                  <p:childTnLst>
                                    <p:set>
                                      <p:cBhvr override="childStyle">
                                        <p:cTn id="239" dur="indefinite"/>
                                        <p:tgtEl>
                                          <p:spTgt spid="24"/>
                                        </p:tgtEl>
                                        <p:attrNameLst>
                                          <p:attrName>style.color</p:attrName>
                                        </p:attrNameLst>
                                      </p:cBhvr>
                                      <p:to>
                                        <p:clrVal>
                                          <a:schemeClr val="accent2"/>
                                        </p:clrVal>
                                      </p:to>
                                    </p:set>
                                  </p:childTnLst>
                                </p:cTn>
                              </p:par>
                            </p:childTnLst>
                          </p:cTn>
                        </p:par>
                        <p:par>
                          <p:cTn id="240" fill="hold">
                            <p:stCondLst>
                              <p:cond delay="0"/>
                            </p:stCondLst>
                            <p:childTnLst>
                              <p:par>
                                <p:cTn id="241" presetID="1" presetClass="entr" presetSubtype="0" fill="hold" grpId="0" nodeType="afterEffect">
                                  <p:stCondLst>
                                    <p:cond delay="0"/>
                                  </p:stCondLst>
                                  <p:childTnLst>
                                    <p:set>
                                      <p:cBhvr>
                                        <p:cTn id="242" dur="1" fill="hold">
                                          <p:stCondLst>
                                            <p:cond delay="0"/>
                                          </p:stCondLst>
                                        </p:cTn>
                                        <p:tgtEl>
                                          <p:spTgt spid="3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4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48"/>
                                        </p:tgtEl>
                                        <p:attrNameLst>
                                          <p:attrName>style.visibility</p:attrName>
                                        </p:attrNameLst>
                                      </p:cBhvr>
                                      <p:to>
                                        <p:strVal val="visible"/>
                                      </p:to>
                                    </p:set>
                                  </p:childTnLst>
                                </p:cTn>
                              </p:par>
                              <p:par>
                                <p:cTn id="249" presetID="3" presetClass="emph" presetSubtype="1" grpId="1" nodeType="withEffect">
                                  <p:stCondLst>
                                    <p:cond delay="0"/>
                                  </p:stCondLst>
                                  <p:childTnLst>
                                    <p:set>
                                      <p:cBhvr override="childStyle">
                                        <p:cTn id="250" dur="indefinite"/>
                                        <p:tgtEl>
                                          <p:spTgt spid="41"/>
                                        </p:tgtEl>
                                        <p:attrNameLst>
                                          <p:attrName>style.color</p:attrName>
                                        </p:attrNameLst>
                                      </p:cBhvr>
                                      <p:to>
                                        <p:clrVal>
                                          <a:srgbClr val="000000"/>
                                        </p:clrVal>
                                      </p:to>
                                    </p:set>
                                  </p:childTnLst>
                                </p:cTn>
                              </p:par>
                              <p:par>
                                <p:cTn id="251" presetID="3" presetClass="emph" presetSubtype="1" grpId="4" nodeType="withEffect">
                                  <p:stCondLst>
                                    <p:cond delay="0"/>
                                  </p:stCondLst>
                                  <p:childTnLst>
                                    <p:set>
                                      <p:cBhvr override="childStyle">
                                        <p:cTn id="252" dur="indefinite"/>
                                        <p:tgtEl>
                                          <p:spTgt spid="39"/>
                                        </p:tgtEl>
                                        <p:attrNameLst>
                                          <p:attrName>style.color</p:attrName>
                                        </p:attrNameLst>
                                      </p:cBhvr>
                                      <p:to>
                                        <p:clrVal>
                                          <a:srgbClr val="FF0000"/>
                                        </p:clrVal>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22"/>
                                        </p:tgtEl>
                                        <p:attrNameLst>
                                          <p:attrName>style.color</p:attrName>
                                        </p:attrNameLst>
                                      </p:cBhvr>
                                      <p:to>
                                        <p:clrVal>
                                          <a:schemeClr val="accent2"/>
                                        </p:clrVal>
                                      </p:to>
                                    </p:set>
                                  </p:childTnLst>
                                </p:cTn>
                              </p:par>
                              <p:par>
                                <p:cTn id="257" presetID="1" presetClass="exit" presetSubtype="0" fill="hold" grpId="1" nodeType="withEffect">
                                  <p:stCondLst>
                                    <p:cond delay="0"/>
                                  </p:stCondLst>
                                  <p:childTnLst>
                                    <p:set>
                                      <p:cBhvr>
                                        <p:cTn id="258" dur="1" fill="hold">
                                          <p:stCondLst>
                                            <p:cond delay="0"/>
                                          </p:stCondLst>
                                        </p:cTn>
                                        <p:tgtEl>
                                          <p:spTgt spid="24"/>
                                        </p:tgtEl>
                                        <p:attrNameLst>
                                          <p:attrName>style.visibility</p:attrName>
                                        </p:attrNameLst>
                                      </p:cBhvr>
                                      <p:to>
                                        <p:strVal val="hidden"/>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30"/>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3" nodeType="clickEffect">
                                  <p:stCondLst>
                                    <p:cond delay="0"/>
                                  </p:stCondLst>
                                  <p:childTnLst>
                                    <p:set>
                                      <p:cBhvr>
                                        <p:cTn id="265" dur="1" fill="hold">
                                          <p:stCondLst>
                                            <p:cond delay="0"/>
                                          </p:stCondLst>
                                        </p:cTn>
                                        <p:tgtEl>
                                          <p:spTgt spid="48"/>
                                        </p:tgtEl>
                                        <p:attrNameLst>
                                          <p:attrName>style.visibility</p:attrName>
                                        </p:attrNameLst>
                                      </p:cBhvr>
                                      <p:to>
                                        <p:strVal val="hidden"/>
                                      </p:to>
                                    </p:set>
                                  </p:childTnLst>
                                </p:cTn>
                              </p:par>
                              <p:par>
                                <p:cTn id="266" presetID="1" presetClass="entr" presetSubtype="0" fill="hold" grpId="2" nodeType="withEffect">
                                  <p:stCondLst>
                                    <p:cond delay="0"/>
                                  </p:stCondLst>
                                  <p:childTnLst>
                                    <p:set>
                                      <p:cBhvr>
                                        <p:cTn id="267" dur="1" fill="hold">
                                          <p:stCondLst>
                                            <p:cond delay="0"/>
                                          </p:stCondLst>
                                        </p:cTn>
                                        <p:tgtEl>
                                          <p:spTgt spid="47"/>
                                        </p:tgtEl>
                                        <p:attrNameLst>
                                          <p:attrName>style.visibility</p:attrName>
                                        </p:attrNameLst>
                                      </p:cBhvr>
                                      <p:to>
                                        <p:strVal val="visible"/>
                                      </p:to>
                                    </p:set>
                                  </p:childTnLst>
                                </p:cTn>
                              </p:par>
                              <p:par>
                                <p:cTn id="268" presetID="3" presetClass="emph" presetSubtype="1" grpId="3" nodeType="withEffect">
                                  <p:stCondLst>
                                    <p:cond delay="0"/>
                                  </p:stCondLst>
                                  <p:childTnLst>
                                    <p:set>
                                      <p:cBhvr override="childStyle">
                                        <p:cTn id="269" dur="indefinite"/>
                                        <p:tgtEl>
                                          <p:spTgt spid="38"/>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3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2" nodeType="clickEffect">
                                  <p:stCondLst>
                                    <p:cond delay="0"/>
                                  </p:stCondLst>
                                  <p:childTnLst>
                                    <p:set>
                                      <p:cBhvr override="childStyle">
                                        <p:cTn id="275" dur="indefinite"/>
                                        <p:tgtEl>
                                          <p:spTgt spid="21"/>
                                        </p:tgtEl>
                                        <p:attrNameLst>
                                          <p:attrName>style.color</p:attrName>
                                        </p:attrNameLst>
                                      </p:cBhvr>
                                      <p:to>
                                        <p:clrVal>
                                          <a:schemeClr val="accent2"/>
                                        </p:clrVal>
                                      </p:to>
                                    </p:set>
                                  </p:childTnLst>
                                </p:cTn>
                              </p:par>
                              <p:par>
                                <p:cTn id="276" presetID="1" presetClass="exit" presetSubtype="0" fill="hold" grpId="1" nodeType="withEffect">
                                  <p:stCondLst>
                                    <p:cond delay="0"/>
                                  </p:stCondLst>
                                  <p:childTnLst>
                                    <p:set>
                                      <p:cBhvr>
                                        <p:cTn id="277" dur="1" fill="hold">
                                          <p:stCondLst>
                                            <p:cond delay="0"/>
                                          </p:stCondLst>
                                        </p:cTn>
                                        <p:tgtEl>
                                          <p:spTgt spid="22"/>
                                        </p:tgtEl>
                                        <p:attrNameLst>
                                          <p:attrName>style.visibility</p:attrName>
                                        </p:attrNameLst>
                                      </p:cBhvr>
                                      <p:to>
                                        <p:strVal val="hidden"/>
                                      </p:to>
                                    </p:set>
                                  </p:childTnLst>
                                </p:cTn>
                              </p:par>
                            </p:childTnLst>
                          </p:cTn>
                        </p:par>
                        <p:par>
                          <p:cTn id="278" fill="hold">
                            <p:stCondLst>
                              <p:cond delay="0"/>
                            </p:stCondLst>
                            <p:childTnLst>
                              <p:par>
                                <p:cTn id="279" presetID="1" presetClass="entr" presetSubtype="0" fill="hold" grpId="0" nodeType="afterEffect">
                                  <p:stCondLst>
                                    <p:cond delay="0"/>
                                  </p:stCondLst>
                                  <p:childTnLst>
                                    <p:set>
                                      <p:cBhvr>
                                        <p:cTn id="280" dur="1" fill="hold">
                                          <p:stCondLst>
                                            <p:cond delay="0"/>
                                          </p:stCondLst>
                                        </p:cTn>
                                        <p:tgtEl>
                                          <p:spTgt spid="29"/>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47"/>
                                        </p:tgtEl>
                                        <p:attrNameLst>
                                          <p:attrName>style.visibility</p:attrName>
                                        </p:attrNameLst>
                                      </p:cBhvr>
                                      <p:to>
                                        <p:strVal val="hidden"/>
                                      </p:to>
                                    </p:set>
                                  </p:childTnLst>
                                </p:cTn>
                              </p:par>
                              <p:par>
                                <p:cTn id="285" presetID="1" presetClass="entr" presetSubtype="0" fill="hold" grpId="2" nodeType="withEffect">
                                  <p:stCondLst>
                                    <p:cond delay="0"/>
                                  </p:stCondLst>
                                  <p:childTnLst>
                                    <p:set>
                                      <p:cBhvr>
                                        <p:cTn id="286" dur="1" fill="hold">
                                          <p:stCondLst>
                                            <p:cond delay="0"/>
                                          </p:stCondLst>
                                        </p:cTn>
                                        <p:tgtEl>
                                          <p:spTgt spid="46"/>
                                        </p:tgtEl>
                                        <p:attrNameLst>
                                          <p:attrName>style.visibility</p:attrName>
                                        </p:attrNameLst>
                                      </p:cBhvr>
                                      <p:to>
                                        <p:strVal val="visible"/>
                                      </p:to>
                                    </p:set>
                                  </p:childTnLst>
                                </p:cTn>
                              </p:par>
                              <p:par>
                                <p:cTn id="287" presetID="3" presetClass="emph" presetSubtype="1" grpId="5" nodeType="withEffect">
                                  <p:stCondLst>
                                    <p:cond delay="0"/>
                                  </p:stCondLst>
                                  <p:childTnLst>
                                    <p:set>
                                      <p:cBhvr override="childStyle">
                                        <p:cTn id="288" dur="indefinite"/>
                                        <p:tgtEl>
                                          <p:spTgt spid="39"/>
                                        </p:tgtEl>
                                        <p:attrNameLst>
                                          <p:attrName>style.color</p:attrName>
                                        </p:attrNameLst>
                                      </p:cBhvr>
                                      <p:to>
                                        <p:clrVal>
                                          <a:srgbClr val="000000"/>
                                        </p:clrVal>
                                      </p:to>
                                    </p:set>
                                  </p:childTnLst>
                                </p:cTn>
                              </p:par>
                              <p:par>
                                <p:cTn id="289" presetID="3" presetClass="emph" presetSubtype="1" grpId="2" nodeType="withEffect">
                                  <p:stCondLst>
                                    <p:cond delay="0"/>
                                  </p:stCondLst>
                                  <p:childTnLst>
                                    <p:set>
                                      <p:cBhvr override="childStyle">
                                        <p:cTn id="290" dur="indefinite"/>
                                        <p:tgtEl>
                                          <p:spTgt spid="37"/>
                                        </p:tgtEl>
                                        <p:attrNameLst>
                                          <p:attrName>style.color</p:attrName>
                                        </p:attrNameLst>
                                      </p:cBhvr>
                                      <p:to>
                                        <p:clrVal>
                                          <a:srgbClr val="FF0000"/>
                                        </p:clrVal>
                                      </p:to>
                                    </p:set>
                                  </p:childTnLst>
                                </p:cTn>
                              </p:par>
                            </p:childTnLst>
                          </p:cTn>
                        </p:par>
                      </p:childTnLst>
                    </p:cTn>
                  </p:par>
                  <p:par>
                    <p:cTn id="291" fill="hold">
                      <p:stCondLst>
                        <p:cond delay="indefinite"/>
                      </p:stCondLst>
                      <p:childTnLst>
                        <p:par>
                          <p:cTn id="292" fill="hold">
                            <p:stCondLst>
                              <p:cond delay="0"/>
                            </p:stCondLst>
                            <p:childTnLst>
                              <p:par>
                                <p:cTn id="293" presetID="3" presetClass="emph" presetSubtype="1" grpId="2" nodeType="clickEffect">
                                  <p:stCondLst>
                                    <p:cond delay="0"/>
                                  </p:stCondLst>
                                  <p:childTnLst>
                                    <p:set>
                                      <p:cBhvr override="childStyle">
                                        <p:cTn id="294" dur="indefinite"/>
                                        <p:tgtEl>
                                          <p:spTgt spid="20"/>
                                        </p:tgtEl>
                                        <p:attrNameLst>
                                          <p:attrName>style.color</p:attrName>
                                        </p:attrNameLst>
                                      </p:cBhvr>
                                      <p:to>
                                        <p:clrVal>
                                          <a:schemeClr val="accent2"/>
                                        </p:clrVal>
                                      </p:to>
                                    </p:set>
                                  </p:childTnLst>
                                </p:cTn>
                              </p:par>
                              <p:par>
                                <p:cTn id="295" presetID="1" presetClass="exit" presetSubtype="0" fill="hold" grpId="1" nodeType="withEffect">
                                  <p:stCondLst>
                                    <p:cond delay="0"/>
                                  </p:stCondLst>
                                  <p:childTnLst>
                                    <p:set>
                                      <p:cBhvr>
                                        <p:cTn id="296" dur="1" fill="hold">
                                          <p:stCondLst>
                                            <p:cond delay="0"/>
                                          </p:stCondLst>
                                        </p:cTn>
                                        <p:tgtEl>
                                          <p:spTgt spid="21"/>
                                        </p:tgtEl>
                                        <p:attrNameLst>
                                          <p:attrName>style.visibility</p:attrName>
                                        </p:attrNameLst>
                                      </p:cBhvr>
                                      <p:to>
                                        <p:strVal val="hidden"/>
                                      </p:to>
                                    </p:set>
                                  </p:childTnLst>
                                </p:cTn>
                              </p:par>
                            </p:childTnLst>
                          </p:cTn>
                        </p:par>
                        <p:par>
                          <p:cTn id="297" fill="hold">
                            <p:stCondLst>
                              <p:cond delay="0"/>
                            </p:stCondLst>
                            <p:childTnLst>
                              <p:par>
                                <p:cTn id="298" presetID="1" presetClass="entr" presetSubtype="0" fill="hold" grpId="0" nodeType="afterEffect">
                                  <p:stCondLst>
                                    <p:cond delay="0"/>
                                  </p:stCondLst>
                                  <p:childTnLst>
                                    <p:set>
                                      <p:cBhvr>
                                        <p:cTn id="299" dur="1" fill="hold">
                                          <p:stCondLst>
                                            <p:cond delay="0"/>
                                          </p:stCondLst>
                                        </p:cTn>
                                        <p:tgtEl>
                                          <p:spTgt spid="28"/>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3" presetClass="emph" presetSubtype="1" grpId="3" nodeType="clickEffect">
                                  <p:stCondLst>
                                    <p:cond delay="0"/>
                                  </p:stCondLst>
                                  <p:childTnLst>
                                    <p:set>
                                      <p:cBhvr override="childStyle">
                                        <p:cTn id="303" dur="indefinite"/>
                                        <p:tgtEl>
                                          <p:spTgt spid="36"/>
                                        </p:tgtEl>
                                        <p:attrNameLst>
                                          <p:attrName>style.color</p:attrName>
                                        </p:attrNameLst>
                                      </p:cBhvr>
                                      <p:to>
                                        <p:clrVal>
                                          <a:srgbClr val="000000"/>
                                        </p:clrVal>
                                      </p:to>
                                    </p:set>
                                  </p:childTnLst>
                                </p:cTn>
                              </p:par>
                              <p:par>
                                <p:cTn id="304" presetID="1" presetClass="exit" presetSubtype="0" fill="hold" grpId="6" nodeType="withEffect">
                                  <p:stCondLst>
                                    <p:cond delay="0"/>
                                  </p:stCondLst>
                                  <p:childTnLst>
                                    <p:set>
                                      <p:cBhvr>
                                        <p:cTn id="305" dur="1" fill="hold">
                                          <p:stCondLst>
                                            <p:cond delay="0"/>
                                          </p:stCondLst>
                                        </p:cTn>
                                        <p:tgtEl>
                                          <p:spTgt spid="46"/>
                                        </p:tgtEl>
                                        <p:attrNameLst>
                                          <p:attrName>style.visibility</p:attrName>
                                        </p:attrNameLst>
                                      </p:cBhvr>
                                      <p:to>
                                        <p:strVal val="hidden"/>
                                      </p:to>
                                    </p:set>
                                  </p:childTnLst>
                                </p:cTn>
                              </p:par>
                              <p:par>
                                <p:cTn id="306" presetID="1" presetClass="entr" presetSubtype="0" fill="hold" grpId="2" nodeType="withEffect">
                                  <p:stCondLst>
                                    <p:cond delay="0"/>
                                  </p:stCondLst>
                                  <p:childTnLst>
                                    <p:set>
                                      <p:cBhvr>
                                        <p:cTn id="307" dur="1" fill="hold">
                                          <p:stCondLst>
                                            <p:cond delay="0"/>
                                          </p:stCondLst>
                                        </p:cTn>
                                        <p:tgtEl>
                                          <p:spTgt spid="45"/>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nodeType="clickEffect">
                                  <p:stCondLst>
                                    <p:cond delay="0"/>
                                  </p:stCondLst>
                                  <p:childTnLst>
                                    <p:set>
                                      <p:cBhvr override="childStyle">
                                        <p:cTn id="311" dur="indefinite"/>
                                        <p:tgtEl>
                                          <p:spTgt spid="3">
                                            <p:txEl>
                                              <p:pRg st="8" end="8"/>
                                            </p:txEl>
                                          </p:spTgt>
                                        </p:tgtEl>
                                        <p:attrNameLst>
                                          <p:attrName>style.color</p:attrName>
                                        </p:attrNameLst>
                                      </p:cBhvr>
                                      <p:to>
                                        <p:clrVal>
                                          <a:srgbClr val="A5A5A5"/>
                                        </p:clrVal>
                                      </p:to>
                                    </p:set>
                                  </p:childTnLst>
                                </p:cTn>
                              </p:par>
                              <p:par>
                                <p:cTn id="312" presetID="3" presetClass="emph" presetSubtype="1" nodeType="withEffect">
                                  <p:stCondLst>
                                    <p:cond delay="0"/>
                                  </p:stCondLst>
                                  <p:childTnLst>
                                    <p:set>
                                      <p:cBhvr override="childStyle">
                                        <p:cTn id="313" dur="indefinite"/>
                                        <p:tgtEl>
                                          <p:spTgt spid="3">
                                            <p:txEl>
                                              <p:pRg st="9" end="9"/>
                                            </p:txEl>
                                          </p:spTgt>
                                        </p:tgtEl>
                                        <p:attrNameLst>
                                          <p:attrName>style.color</p:attrName>
                                        </p:attrNameLst>
                                      </p:cBhvr>
                                      <p:to>
                                        <p:clrVal>
                                          <a:srgbClr val="A5A5A5"/>
                                        </p:clrVal>
                                      </p:to>
                                    </p:set>
                                  </p:childTnLst>
                                </p:cTn>
                              </p:par>
                              <p:par>
                                <p:cTn id="314" presetID="3" presetClass="emph" presetSubtype="1" nodeType="withEffect">
                                  <p:stCondLst>
                                    <p:cond delay="0"/>
                                  </p:stCondLst>
                                  <p:childTnLst>
                                    <p:set>
                                      <p:cBhvr override="childStyle">
                                        <p:cTn id="315" dur="indefinite"/>
                                        <p:tgtEl>
                                          <p:spTgt spid="3">
                                            <p:txEl>
                                              <p:pRg st="10" end="10"/>
                                            </p:txEl>
                                          </p:spTgt>
                                        </p:tgtEl>
                                        <p:attrNameLst>
                                          <p:attrName>style.color</p:attrName>
                                        </p:attrNameLst>
                                      </p:cBhvr>
                                      <p:to>
                                        <p:clrVal>
                                          <a:srgbClr val="FF0000"/>
                                        </p:clrVal>
                                      </p:to>
                                    </p:set>
                                  </p:childTnLst>
                                </p:cTn>
                              </p:par>
                            </p:childTnLst>
                          </p:cTn>
                        </p:par>
                      </p:childTnLst>
                    </p:cTn>
                  </p:par>
                  <p:par>
                    <p:cTn id="316" fill="hold">
                      <p:stCondLst>
                        <p:cond delay="indefinite"/>
                      </p:stCondLst>
                      <p:childTnLst>
                        <p:par>
                          <p:cTn id="317" fill="hold">
                            <p:stCondLst>
                              <p:cond delay="0"/>
                            </p:stCondLst>
                            <p:childTnLst>
                              <p:par>
                                <p:cTn id="318" presetID="1" presetClass="entr" presetSubtype="0" fill="hold" grpId="0" nodeType="clickEffect">
                                  <p:stCondLst>
                                    <p:cond delay="0"/>
                                  </p:stCondLst>
                                  <p:childTnLst>
                                    <p:set>
                                      <p:cBhvr>
                                        <p:cTn id="319" dur="1" fill="hold">
                                          <p:stCondLst>
                                            <p:cond delay="0"/>
                                          </p:stCondLst>
                                        </p:cTn>
                                        <p:tgtEl>
                                          <p:spTgt spid="32"/>
                                        </p:tgtEl>
                                        <p:attrNameLst>
                                          <p:attrName>style.visibility</p:attrName>
                                        </p:attrNameLst>
                                      </p:cBhvr>
                                      <p:to>
                                        <p:strVal val="visible"/>
                                      </p:to>
                                    </p:set>
                                  </p:childTnLst>
                                </p:cTn>
                              </p:par>
                              <p:par>
                                <p:cTn id="320" presetID="1" presetClass="exit" presetSubtype="0" fill="hold" grpId="1" nodeType="withEffect">
                                  <p:stCondLst>
                                    <p:cond delay="0"/>
                                  </p:stCondLst>
                                  <p:childTnLst>
                                    <p:set>
                                      <p:cBhvr>
                                        <p:cTn id="321" dur="1" fill="hold">
                                          <p:stCondLst>
                                            <p:cond delay="0"/>
                                          </p:stCondLst>
                                        </p:cTn>
                                        <p:tgtEl>
                                          <p:spTgt spid="20"/>
                                        </p:tgtEl>
                                        <p:attrNameLst>
                                          <p:attrName>style.visibility</p:attrName>
                                        </p:attrNameLst>
                                      </p:cBhvr>
                                      <p:to>
                                        <p:strVal val="hidden"/>
                                      </p:to>
                                    </p:set>
                                  </p:childTnLst>
                                </p:cTn>
                              </p:par>
                              <p:par>
                                <p:cTn id="322" presetID="1" presetClass="exit" presetSubtype="0" fill="hold" grpId="3" nodeType="withEffect">
                                  <p:stCondLst>
                                    <p:cond delay="0"/>
                                  </p:stCondLst>
                                  <p:childTnLst>
                                    <p:set>
                                      <p:cBhvr>
                                        <p:cTn id="323" dur="1" fill="hold">
                                          <p:stCondLst>
                                            <p:cond delay="0"/>
                                          </p:stCondLst>
                                        </p:cTn>
                                        <p:tgtEl>
                                          <p:spTgt spid="46"/>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 presetClass="exit" presetSubtype="0" fill="hold" grpId="3" nodeType="clickEffect">
                                  <p:stCondLst>
                                    <p:cond delay="0"/>
                                  </p:stCondLst>
                                  <p:childTnLst>
                                    <p:set>
                                      <p:cBhvr>
                                        <p:cTn id="327" dur="1" fill="hold">
                                          <p:stCondLst>
                                            <p:cond delay="0"/>
                                          </p:stCondLst>
                                        </p:cTn>
                                        <p:tgtEl>
                                          <p:spTgt spid="45"/>
                                        </p:tgtEl>
                                        <p:attrNameLst>
                                          <p:attrName>style.visibility</p:attrName>
                                        </p:attrNameLst>
                                      </p:cBhvr>
                                      <p:to>
                                        <p:strVal val="hidden"/>
                                      </p:to>
                                    </p:set>
                                  </p:childTnLst>
                                </p:cTn>
                              </p:par>
                              <p:par>
                                <p:cTn id="328" presetID="3" presetClass="emph" presetSubtype="1" grpId="3" nodeType="withEffect">
                                  <p:stCondLst>
                                    <p:cond delay="0"/>
                                  </p:stCondLst>
                                  <p:childTnLst>
                                    <p:set>
                                      <p:cBhvr override="childStyle">
                                        <p:cTn id="329" dur="indefinite"/>
                                        <p:tgtEl>
                                          <p:spTgt spid="37"/>
                                        </p:tgtEl>
                                        <p:attrNameLst>
                                          <p:attrName>style.color</p:attrName>
                                        </p:attrNameLst>
                                      </p:cBhvr>
                                      <p:to>
                                        <p:clrVal>
                                          <a:srgbClr val="000000"/>
                                        </p:clrVal>
                                      </p:to>
                                    </p:set>
                                  </p:childTnLst>
                                </p:cTn>
                              </p:par>
                              <p:par>
                                <p:cTn id="330" presetID="3" presetClass="emph" presetSubtype="1" grpId="1" nodeType="withEffect">
                                  <p:stCondLst>
                                    <p:cond delay="0"/>
                                  </p:stCondLst>
                                  <p:childTnLst>
                                    <p:set>
                                      <p:cBhvr override="childStyle">
                                        <p:cTn id="331" dur="indefinite"/>
                                        <p:tgtEl>
                                          <p:spTgt spid="27"/>
                                        </p:tgtEl>
                                        <p:attrNameLst>
                                          <p:attrName>style.color</p:attrName>
                                        </p:attrNameLst>
                                      </p:cBhvr>
                                      <p:to>
                                        <p:clrVal>
                                          <a:srgbClr val="A5A5A5"/>
                                        </p:clrVal>
                                      </p:to>
                                    </p:set>
                                  </p:childTnLst>
                                </p:cTn>
                              </p:par>
                              <p:par>
                                <p:cTn id="332" presetID="3" presetClass="emph" presetSubtype="1" grpId="4" nodeType="withEffect">
                                  <p:stCondLst>
                                    <p:cond delay="0"/>
                                  </p:stCondLst>
                                  <p:childTnLst>
                                    <p:set>
                                      <p:cBhvr override="childStyle">
                                        <p:cTn id="333" dur="indefinite"/>
                                        <p:tgtEl>
                                          <p:spTgt spid="52"/>
                                        </p:tgtEl>
                                        <p:attrNameLst>
                                          <p:attrName>style.color</p:attrName>
                                        </p:attrNameLst>
                                      </p:cBhvr>
                                      <p:to>
                                        <p:clrVal>
                                          <a:srgbClr val="FF0000"/>
                                        </p:clrVal>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1" nodeType="clickEffect">
                                  <p:stCondLst>
                                    <p:cond delay="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0"/>
                                  </p:stCondLst>
                                  <p:childTnLst>
                                    <p:set>
                                      <p:cBhvr>
                                        <p:cTn id="339" dur="1" fill="hold">
                                          <p:stCondLst>
                                            <p:cond delay="0"/>
                                          </p:stCondLst>
                                        </p:cTn>
                                        <p:tgtEl>
                                          <p:spTgt spid="33"/>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3" presetClass="emph" presetSubtype="1" nodeType="clickEffect">
                                  <p:stCondLst>
                                    <p:cond delay="0"/>
                                  </p:stCondLst>
                                  <p:childTnLst>
                                    <p:set>
                                      <p:cBhvr override="childStyle">
                                        <p:cTn id="343" dur="indefinite"/>
                                        <p:tgtEl>
                                          <p:spTgt spid="3">
                                            <p:txEl>
                                              <p:pRg st="6" end="6"/>
                                            </p:txEl>
                                          </p:spTgt>
                                        </p:tgtEl>
                                        <p:attrNameLst>
                                          <p:attrName>style.color</p:attrName>
                                        </p:attrNameLst>
                                      </p:cBhvr>
                                      <p:to>
                                        <p:clrVal>
                                          <a:srgbClr val="A5A5A5"/>
                                        </p:clrVal>
                                      </p:to>
                                    </p:set>
                                  </p:childTnLst>
                                </p:cTn>
                              </p:par>
                              <p:par>
                                <p:cTn id="344" presetID="3" presetClass="emph" presetSubtype="1" nodeType="withEffect">
                                  <p:stCondLst>
                                    <p:cond delay="0"/>
                                  </p:stCondLst>
                                  <p:childTnLst>
                                    <p:set>
                                      <p:cBhvr override="childStyle">
                                        <p:cTn id="345" dur="indefinite"/>
                                        <p:tgtEl>
                                          <p:spTgt spid="3">
                                            <p:txEl>
                                              <p:pRg st="10" end="10"/>
                                            </p:txEl>
                                          </p:spTgt>
                                        </p:tgtEl>
                                        <p:attrNameLst>
                                          <p:attrName>style.color</p:attrName>
                                        </p:attrNameLst>
                                      </p:cBhvr>
                                      <p:to>
                                        <p:clrVal>
                                          <a:srgbClr val="A5A5A5"/>
                                        </p:clrVal>
                                      </p:to>
                                    </p:set>
                                  </p:childTnLst>
                                </p:cTn>
                              </p:par>
                              <p:par>
                                <p:cTn id="346" presetID="3" presetClass="emph" presetSubtype="1" grpId="5" nodeType="withEffect">
                                  <p:stCondLst>
                                    <p:cond delay="0"/>
                                  </p:stCondLst>
                                  <p:childTnLst>
                                    <p:set>
                                      <p:cBhvr override="childStyle">
                                        <p:cTn id="347" dur="indefinite"/>
                                        <p:tgtEl>
                                          <p:spTgt spid="52"/>
                                        </p:tgtEl>
                                        <p:attrNameLst>
                                          <p:attrName>style.color</p:attrName>
                                        </p:attrNameLst>
                                      </p:cBhvr>
                                      <p:to>
                                        <p:clrVal>
                                          <a:srgbClr val="000000"/>
                                        </p:clrVal>
                                      </p:to>
                                    </p:set>
                                  </p:childTnLst>
                                </p:cTn>
                              </p:par>
                              <p:par>
                                <p:cTn id="348" presetID="3" presetClass="emph" presetSubtype="1" nodeType="withEffect">
                                  <p:stCondLst>
                                    <p:cond delay="0"/>
                                  </p:stCondLst>
                                  <p:childTnLst>
                                    <p:set>
                                      <p:cBhvr override="childStyle">
                                        <p:cTn id="349" dur="indefinite"/>
                                        <p:tgtEl>
                                          <p:spTgt spid="3">
                                            <p:txEl>
                                              <p:pRg st="11" end="11"/>
                                            </p:txEl>
                                          </p:spTgt>
                                        </p:tgtEl>
                                        <p:attrNameLst>
                                          <p:attrName>style.color</p:attrName>
                                        </p:attrNameLst>
                                      </p:cBhvr>
                                      <p:to>
                                        <p:clrVal>
                                          <a:srgbClr val="FF0000"/>
                                        </p:clrVal>
                                      </p:to>
                                    </p:set>
                                  </p:childTnLst>
                                </p:cTn>
                              </p:par>
                              <p:par>
                                <p:cTn id="350" presetID="3" presetClass="emph" presetSubtype="1" nodeType="withEffect">
                                  <p:stCondLst>
                                    <p:cond delay="0"/>
                                  </p:stCondLst>
                                  <p:childTnLst>
                                    <p:set>
                                      <p:cBhvr override="childStyle">
                                        <p:cTn id="351" dur="indefinite"/>
                                        <p:tgtEl>
                                          <p:spTgt spid="3">
                                            <p:txEl>
                                              <p:pRg st="12" end="12"/>
                                            </p:txEl>
                                          </p:spTgt>
                                        </p:tgtEl>
                                        <p:attrNameLst>
                                          <p:attrName>style.color</p:attrName>
                                        </p:attrNameLst>
                                      </p:cBhvr>
                                      <p:to>
                                        <p:clrVal>
                                          <a:srgbClr val="FF0000"/>
                                        </p:clrVal>
                                      </p:to>
                                    </p:set>
                                  </p:childTnLst>
                                </p:cTn>
                              </p:par>
                            </p:childTnLst>
                          </p:cTn>
                        </p:par>
                      </p:childTnLst>
                    </p:cTn>
                  </p:par>
                  <p:par>
                    <p:cTn id="352" fill="hold">
                      <p:stCondLst>
                        <p:cond delay="indefinite"/>
                      </p:stCondLst>
                      <p:childTnLst>
                        <p:par>
                          <p:cTn id="353" fill="hold">
                            <p:stCondLst>
                              <p:cond delay="0"/>
                            </p:stCondLst>
                            <p:childTnLst>
                              <p:par>
                                <p:cTn id="354" presetID="1" presetClass="entr" presetSubtype="0" fill="hold" grpId="2" nodeType="clickEffect">
                                  <p:stCondLst>
                                    <p:cond delay="0"/>
                                  </p:stCondLst>
                                  <p:childTnLst>
                                    <p:set>
                                      <p:cBhvr>
                                        <p:cTn id="355" dur="1" fill="hold">
                                          <p:stCondLst>
                                            <p:cond delay="0"/>
                                          </p:stCondLst>
                                        </p:cTn>
                                        <p:tgtEl>
                                          <p:spTgt spid="42"/>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nodeType="clickEffect">
                                  <p:stCondLst>
                                    <p:cond delay="0"/>
                                  </p:stCondLst>
                                  <p:iterate type="wd">
                                    <p:tmAbs val="2000"/>
                                  </p:iterate>
                                  <p:childTnLst>
                                    <p:set>
                                      <p:cBhvr>
                                        <p:cTn id="359" dur="1" fill="hold">
                                          <p:stCondLst>
                                            <p:cond delay="0"/>
                                          </p:stCondLst>
                                        </p:cTn>
                                        <p:tgtEl>
                                          <p:spTgt spid="3">
                                            <p:txEl>
                                              <p:pRg st="14" end="14"/>
                                            </p:txEl>
                                          </p:spTgt>
                                        </p:tgtEl>
                                        <p:attrNameLst>
                                          <p:attrName>style.visibility</p:attrName>
                                        </p:attrNameLst>
                                      </p:cBhvr>
                                      <p:to>
                                        <p:strVal val="visible"/>
                                      </p:to>
                                    </p:set>
                                  </p:childTnLst>
                                </p:cTn>
                              </p:par>
                              <p:par>
                                <p:cTn id="360" presetID="3" presetClass="emph" presetSubtype="1" grpId="2" nodeType="withEffect">
                                  <p:stCondLst>
                                    <p:cond delay="0"/>
                                  </p:stCondLst>
                                  <p:childTnLst>
                                    <p:set>
                                      <p:cBhvr override="childStyle">
                                        <p:cTn id="361" dur="indefinite"/>
                                        <p:tgtEl>
                                          <p:spTgt spid="12"/>
                                        </p:tgtEl>
                                        <p:attrNameLst>
                                          <p:attrName>style.color</p:attrName>
                                        </p:attrNameLst>
                                      </p:cBhvr>
                                      <p:to>
                                        <p:clrVal>
                                          <a:srgbClr val="FF0000"/>
                                        </p:clrVal>
                                      </p:to>
                                    </p:set>
                                  </p:childTnLst>
                                </p:cTn>
                              </p:par>
                              <p:par>
                                <p:cTn id="362" presetID="1" presetClass="exit" presetSubtype="0" fill="hold" grpId="3" nodeType="withEffect">
                                  <p:stCondLst>
                                    <p:cond delay="2000"/>
                                  </p:stCondLst>
                                  <p:childTnLst>
                                    <p:set>
                                      <p:cBhvr>
                                        <p:cTn id="363" dur="1" fill="hold">
                                          <p:stCondLst>
                                            <p:cond delay="0"/>
                                          </p:stCondLst>
                                        </p:cTn>
                                        <p:tgtEl>
                                          <p:spTgt spid="42"/>
                                        </p:tgtEl>
                                        <p:attrNameLst>
                                          <p:attrName>style.visibility</p:attrName>
                                        </p:attrNameLst>
                                      </p:cBhvr>
                                      <p:to>
                                        <p:strVal val="hidden"/>
                                      </p:to>
                                    </p:set>
                                  </p:childTnLst>
                                </p:cTn>
                              </p:par>
                              <p:par>
                                <p:cTn id="364" presetID="1" presetClass="entr" presetSubtype="0" fill="hold" grpId="2" nodeType="withEffect">
                                  <p:stCondLst>
                                    <p:cond delay="2000"/>
                                  </p:stCondLst>
                                  <p:childTnLst>
                                    <p:set>
                                      <p:cBhvr>
                                        <p:cTn id="365" dur="1" fill="hold">
                                          <p:stCondLst>
                                            <p:cond delay="0"/>
                                          </p:stCondLst>
                                        </p:cTn>
                                        <p:tgtEl>
                                          <p:spTgt spid="43"/>
                                        </p:tgtEl>
                                        <p:attrNameLst>
                                          <p:attrName>style.visibility</p:attrName>
                                        </p:attrNameLst>
                                      </p:cBhvr>
                                      <p:to>
                                        <p:strVal val="visible"/>
                                      </p:to>
                                    </p:set>
                                  </p:childTnLst>
                                </p:cTn>
                              </p:par>
                              <p:par>
                                <p:cTn id="366" presetID="3" presetClass="emph" presetSubtype="1" grpId="3" nodeType="withEffect">
                                  <p:stCondLst>
                                    <p:cond delay="2000"/>
                                  </p:stCondLst>
                                  <p:childTnLst>
                                    <p:set>
                                      <p:cBhvr override="childStyle">
                                        <p:cTn id="367" dur="indefinite"/>
                                        <p:tgtEl>
                                          <p:spTgt spid="12"/>
                                        </p:tgtEl>
                                        <p:attrNameLst>
                                          <p:attrName>style.color</p:attrName>
                                        </p:attrNameLst>
                                      </p:cBhvr>
                                      <p:to>
                                        <p:clrVal>
                                          <a:srgbClr val="000000"/>
                                        </p:clrVal>
                                      </p:to>
                                    </p:set>
                                  </p:childTnLst>
                                </p:cTn>
                              </p:par>
                              <p:par>
                                <p:cTn id="368" presetID="3" presetClass="emph" presetSubtype="1" grpId="2" nodeType="withEffect">
                                  <p:stCondLst>
                                    <p:cond delay="2000"/>
                                  </p:stCondLst>
                                  <p:childTnLst>
                                    <p:set>
                                      <p:cBhvr override="childStyle">
                                        <p:cTn id="369" dur="indefinite"/>
                                        <p:tgtEl>
                                          <p:spTgt spid="35"/>
                                        </p:tgtEl>
                                        <p:attrNameLst>
                                          <p:attrName>style.color</p:attrName>
                                        </p:attrNameLst>
                                      </p:cBhvr>
                                      <p:to>
                                        <p:clrVal>
                                          <a:srgbClr val="FF0000"/>
                                        </p:clrVal>
                                      </p:to>
                                    </p:set>
                                  </p:childTnLst>
                                </p:cTn>
                              </p:par>
                              <p:par>
                                <p:cTn id="370" presetID="1" presetClass="exit" presetSubtype="0" fill="hold" grpId="3" nodeType="withEffect">
                                  <p:stCondLst>
                                    <p:cond delay="4000"/>
                                  </p:stCondLst>
                                  <p:childTnLst>
                                    <p:set>
                                      <p:cBhvr>
                                        <p:cTn id="371" dur="1" fill="hold">
                                          <p:stCondLst>
                                            <p:cond delay="0"/>
                                          </p:stCondLst>
                                        </p:cTn>
                                        <p:tgtEl>
                                          <p:spTgt spid="43"/>
                                        </p:tgtEl>
                                        <p:attrNameLst>
                                          <p:attrName>style.visibility</p:attrName>
                                        </p:attrNameLst>
                                      </p:cBhvr>
                                      <p:to>
                                        <p:strVal val="hidden"/>
                                      </p:to>
                                    </p:set>
                                  </p:childTnLst>
                                </p:cTn>
                              </p:par>
                              <p:par>
                                <p:cTn id="372" presetID="1" presetClass="entr" presetSubtype="0" fill="hold" grpId="2" nodeType="withEffect">
                                  <p:stCondLst>
                                    <p:cond delay="4000"/>
                                  </p:stCondLst>
                                  <p:childTnLst>
                                    <p:set>
                                      <p:cBhvr>
                                        <p:cTn id="373" dur="1" fill="hold">
                                          <p:stCondLst>
                                            <p:cond delay="0"/>
                                          </p:stCondLst>
                                        </p:cTn>
                                        <p:tgtEl>
                                          <p:spTgt spid="44"/>
                                        </p:tgtEl>
                                        <p:attrNameLst>
                                          <p:attrName>style.visibility</p:attrName>
                                        </p:attrNameLst>
                                      </p:cBhvr>
                                      <p:to>
                                        <p:strVal val="visible"/>
                                      </p:to>
                                    </p:set>
                                  </p:childTnLst>
                                </p:cTn>
                              </p:par>
                              <p:par>
                                <p:cTn id="374" presetID="3" presetClass="emph" presetSubtype="1" grpId="3" nodeType="withEffect">
                                  <p:stCondLst>
                                    <p:cond delay="4000"/>
                                  </p:stCondLst>
                                  <p:childTnLst>
                                    <p:set>
                                      <p:cBhvr override="childStyle">
                                        <p:cTn id="375" dur="indefinite"/>
                                        <p:tgtEl>
                                          <p:spTgt spid="35"/>
                                        </p:tgtEl>
                                        <p:attrNameLst>
                                          <p:attrName>style.color</p:attrName>
                                        </p:attrNameLst>
                                      </p:cBhvr>
                                      <p:to>
                                        <p:clrVal>
                                          <a:srgbClr val="000000"/>
                                        </p:clrVal>
                                      </p:to>
                                    </p:set>
                                  </p:childTnLst>
                                </p:cTn>
                              </p:par>
                              <p:par>
                                <p:cTn id="376" presetID="3" presetClass="emph" presetSubtype="1" grpId="2" nodeType="withEffect">
                                  <p:stCondLst>
                                    <p:cond delay="4000"/>
                                  </p:stCondLst>
                                  <p:childTnLst>
                                    <p:set>
                                      <p:cBhvr override="childStyle">
                                        <p:cTn id="377" dur="indefinite"/>
                                        <p:tgtEl>
                                          <p:spTgt spid="34"/>
                                        </p:tgtEl>
                                        <p:attrNameLst>
                                          <p:attrName>style.color</p:attrName>
                                        </p:attrNameLst>
                                      </p:cBhvr>
                                      <p:to>
                                        <p:clrVal>
                                          <a:srgbClr val="FF0000"/>
                                        </p:clrVal>
                                      </p:to>
                                    </p:set>
                                  </p:childTnLst>
                                </p:cTn>
                              </p:par>
                              <p:par>
                                <p:cTn id="378" presetID="1" presetClass="exit" presetSubtype="0" fill="hold" grpId="3" nodeType="withEffect">
                                  <p:stCondLst>
                                    <p:cond delay="6000"/>
                                  </p:stCondLst>
                                  <p:childTnLst>
                                    <p:set>
                                      <p:cBhvr>
                                        <p:cTn id="379" dur="1" fill="hold">
                                          <p:stCondLst>
                                            <p:cond delay="0"/>
                                          </p:stCondLst>
                                        </p:cTn>
                                        <p:tgtEl>
                                          <p:spTgt spid="44"/>
                                        </p:tgtEl>
                                        <p:attrNameLst>
                                          <p:attrName>style.visibility</p:attrName>
                                        </p:attrNameLst>
                                      </p:cBhvr>
                                      <p:to>
                                        <p:strVal val="hidden"/>
                                      </p:to>
                                    </p:set>
                                  </p:childTnLst>
                                </p:cTn>
                              </p:par>
                              <p:par>
                                <p:cTn id="380" presetID="1" presetClass="entr" presetSubtype="0" fill="hold" grpId="4" nodeType="withEffect">
                                  <p:stCondLst>
                                    <p:cond delay="6000"/>
                                  </p:stCondLst>
                                  <p:childTnLst>
                                    <p:set>
                                      <p:cBhvr>
                                        <p:cTn id="381" dur="1" fill="hold">
                                          <p:stCondLst>
                                            <p:cond delay="0"/>
                                          </p:stCondLst>
                                        </p:cTn>
                                        <p:tgtEl>
                                          <p:spTgt spid="45"/>
                                        </p:tgtEl>
                                        <p:attrNameLst>
                                          <p:attrName>style.visibility</p:attrName>
                                        </p:attrNameLst>
                                      </p:cBhvr>
                                      <p:to>
                                        <p:strVal val="visible"/>
                                      </p:to>
                                    </p:set>
                                  </p:childTnLst>
                                </p:cTn>
                              </p:par>
                              <p:par>
                                <p:cTn id="382" presetID="3" presetClass="emph" presetSubtype="1" grpId="3" nodeType="withEffect">
                                  <p:stCondLst>
                                    <p:cond delay="6000"/>
                                  </p:stCondLst>
                                  <p:childTnLst>
                                    <p:set>
                                      <p:cBhvr override="childStyle">
                                        <p:cTn id="383" dur="indefinite"/>
                                        <p:tgtEl>
                                          <p:spTgt spid="34"/>
                                        </p:tgtEl>
                                        <p:attrNameLst>
                                          <p:attrName>style.color</p:attrName>
                                        </p:attrNameLst>
                                      </p:cBhvr>
                                      <p:to>
                                        <p:clrVal>
                                          <a:srgbClr val="000000"/>
                                        </p:clrVal>
                                      </p:to>
                                    </p:set>
                                  </p:childTnLst>
                                </p:cTn>
                              </p:par>
                              <p:par>
                                <p:cTn id="384" presetID="3" presetClass="emph" presetSubtype="1" grpId="4" nodeType="withEffect">
                                  <p:stCondLst>
                                    <p:cond delay="6000"/>
                                  </p:stCondLst>
                                  <p:childTnLst>
                                    <p:set>
                                      <p:cBhvr override="childStyle">
                                        <p:cTn id="385" dur="indefinite"/>
                                        <p:tgtEl>
                                          <p:spTgt spid="37"/>
                                        </p:tgtEl>
                                        <p:attrNameLst>
                                          <p:attrName>style.color</p:attrName>
                                        </p:attrNameLst>
                                      </p:cBhvr>
                                      <p:to>
                                        <p:clrVal>
                                          <a:srgbClr val="FF0000"/>
                                        </p:clrVal>
                                      </p:to>
                                    </p:set>
                                  </p:childTnLst>
                                </p:cTn>
                              </p:par>
                              <p:par>
                                <p:cTn id="386" presetID="1" presetClass="exit" presetSubtype="0" fill="hold" grpId="5" nodeType="withEffect">
                                  <p:stCondLst>
                                    <p:cond delay="8000"/>
                                  </p:stCondLst>
                                  <p:childTnLst>
                                    <p:set>
                                      <p:cBhvr>
                                        <p:cTn id="387" dur="1" fill="hold">
                                          <p:stCondLst>
                                            <p:cond delay="0"/>
                                          </p:stCondLst>
                                        </p:cTn>
                                        <p:tgtEl>
                                          <p:spTgt spid="45"/>
                                        </p:tgtEl>
                                        <p:attrNameLst>
                                          <p:attrName>style.visibility</p:attrName>
                                        </p:attrNameLst>
                                      </p:cBhvr>
                                      <p:to>
                                        <p:strVal val="hidden"/>
                                      </p:to>
                                    </p:set>
                                  </p:childTnLst>
                                </p:cTn>
                              </p:par>
                              <p:par>
                                <p:cTn id="388" presetID="1" presetClass="entr" presetSubtype="0" fill="hold" grpId="4" nodeType="withEffect">
                                  <p:stCondLst>
                                    <p:cond delay="8000"/>
                                  </p:stCondLst>
                                  <p:childTnLst>
                                    <p:set>
                                      <p:cBhvr>
                                        <p:cTn id="389" dur="1" fill="hold">
                                          <p:stCondLst>
                                            <p:cond delay="0"/>
                                          </p:stCondLst>
                                        </p:cTn>
                                        <p:tgtEl>
                                          <p:spTgt spid="46"/>
                                        </p:tgtEl>
                                        <p:attrNameLst>
                                          <p:attrName>style.visibility</p:attrName>
                                        </p:attrNameLst>
                                      </p:cBhvr>
                                      <p:to>
                                        <p:strVal val="visible"/>
                                      </p:to>
                                    </p:set>
                                  </p:childTnLst>
                                </p:cTn>
                              </p:par>
                              <p:par>
                                <p:cTn id="390" presetID="3" presetClass="emph" presetSubtype="1" grpId="5" nodeType="withEffect">
                                  <p:stCondLst>
                                    <p:cond delay="8000"/>
                                  </p:stCondLst>
                                  <p:childTnLst>
                                    <p:set>
                                      <p:cBhvr override="childStyle">
                                        <p:cTn id="391" dur="indefinite"/>
                                        <p:tgtEl>
                                          <p:spTgt spid="37"/>
                                        </p:tgtEl>
                                        <p:attrNameLst>
                                          <p:attrName>style.color</p:attrName>
                                        </p:attrNameLst>
                                      </p:cBhvr>
                                      <p:to>
                                        <p:clrVal>
                                          <a:srgbClr val="000000"/>
                                        </p:clrVal>
                                      </p:to>
                                    </p:set>
                                  </p:childTnLst>
                                </p:cTn>
                              </p:par>
                              <p:par>
                                <p:cTn id="392" presetID="3" presetClass="emph" presetSubtype="1" grpId="4" nodeType="withEffect">
                                  <p:stCondLst>
                                    <p:cond delay="8000"/>
                                  </p:stCondLst>
                                  <p:childTnLst>
                                    <p:set>
                                      <p:cBhvr override="childStyle">
                                        <p:cTn id="393" dur="indefinite"/>
                                        <p:tgtEl>
                                          <p:spTgt spid="36"/>
                                        </p:tgtEl>
                                        <p:attrNameLst>
                                          <p:attrName>style.color</p:attrName>
                                        </p:attrNameLst>
                                      </p:cBhvr>
                                      <p:to>
                                        <p:clrVal>
                                          <a:srgbClr val="FF0000"/>
                                        </p:clrVal>
                                      </p:to>
                                    </p:set>
                                  </p:childTnLst>
                                </p:cTn>
                              </p:par>
                              <p:par>
                                <p:cTn id="394" presetID="1" presetClass="exit" presetSubtype="0" fill="hold" grpId="5" nodeType="withEffect">
                                  <p:stCondLst>
                                    <p:cond delay="10000"/>
                                  </p:stCondLst>
                                  <p:childTnLst>
                                    <p:set>
                                      <p:cBhvr>
                                        <p:cTn id="395" dur="1" fill="hold">
                                          <p:stCondLst>
                                            <p:cond delay="0"/>
                                          </p:stCondLst>
                                        </p:cTn>
                                        <p:tgtEl>
                                          <p:spTgt spid="46"/>
                                        </p:tgtEl>
                                        <p:attrNameLst>
                                          <p:attrName>style.visibility</p:attrName>
                                        </p:attrNameLst>
                                      </p:cBhvr>
                                      <p:to>
                                        <p:strVal val="hidden"/>
                                      </p:to>
                                    </p:set>
                                  </p:childTnLst>
                                </p:cTn>
                              </p:par>
                              <p:par>
                                <p:cTn id="396" presetID="1" presetClass="entr" presetSubtype="0" fill="hold" grpId="4" nodeType="withEffect">
                                  <p:stCondLst>
                                    <p:cond delay="10000"/>
                                  </p:stCondLst>
                                  <p:childTnLst>
                                    <p:set>
                                      <p:cBhvr>
                                        <p:cTn id="397" dur="1" fill="hold">
                                          <p:stCondLst>
                                            <p:cond delay="0"/>
                                          </p:stCondLst>
                                        </p:cTn>
                                        <p:tgtEl>
                                          <p:spTgt spid="47"/>
                                        </p:tgtEl>
                                        <p:attrNameLst>
                                          <p:attrName>style.visibility</p:attrName>
                                        </p:attrNameLst>
                                      </p:cBhvr>
                                      <p:to>
                                        <p:strVal val="visible"/>
                                      </p:to>
                                    </p:set>
                                  </p:childTnLst>
                                </p:cTn>
                              </p:par>
                              <p:par>
                                <p:cTn id="398" presetID="3" presetClass="emph" presetSubtype="1" grpId="5" nodeType="withEffect">
                                  <p:stCondLst>
                                    <p:cond delay="10000"/>
                                  </p:stCondLst>
                                  <p:childTnLst>
                                    <p:set>
                                      <p:cBhvr override="childStyle">
                                        <p:cTn id="399" dur="indefinite"/>
                                        <p:tgtEl>
                                          <p:spTgt spid="36"/>
                                        </p:tgtEl>
                                        <p:attrNameLst>
                                          <p:attrName>style.color</p:attrName>
                                        </p:attrNameLst>
                                      </p:cBhvr>
                                      <p:to>
                                        <p:clrVal>
                                          <a:srgbClr val="000000"/>
                                        </p:clrVal>
                                      </p:to>
                                    </p:set>
                                  </p:childTnLst>
                                </p:cTn>
                              </p:par>
                              <p:par>
                                <p:cTn id="400" presetID="3" presetClass="emph" presetSubtype="1" grpId="6" nodeType="withEffect">
                                  <p:stCondLst>
                                    <p:cond delay="10000"/>
                                  </p:stCondLst>
                                  <p:childTnLst>
                                    <p:set>
                                      <p:cBhvr override="childStyle">
                                        <p:cTn id="401" dur="indefinite"/>
                                        <p:tgtEl>
                                          <p:spTgt spid="39"/>
                                        </p:tgtEl>
                                        <p:attrNameLst>
                                          <p:attrName>style.color</p:attrName>
                                        </p:attrNameLst>
                                      </p:cBhvr>
                                      <p:to>
                                        <p:clrVal>
                                          <a:srgbClr val="FF0000"/>
                                        </p:clrVal>
                                      </p:to>
                                    </p:set>
                                  </p:childTnLst>
                                </p:cTn>
                              </p:par>
                              <p:par>
                                <p:cTn id="402" presetID="1" presetClass="exit" presetSubtype="0" fill="hold" grpId="5" nodeType="withEffect">
                                  <p:stCondLst>
                                    <p:cond delay="12000"/>
                                  </p:stCondLst>
                                  <p:childTnLst>
                                    <p:set>
                                      <p:cBhvr>
                                        <p:cTn id="403" dur="1" fill="hold">
                                          <p:stCondLst>
                                            <p:cond delay="0"/>
                                          </p:stCondLst>
                                        </p:cTn>
                                        <p:tgtEl>
                                          <p:spTgt spid="47"/>
                                        </p:tgtEl>
                                        <p:attrNameLst>
                                          <p:attrName>style.visibility</p:attrName>
                                        </p:attrNameLst>
                                      </p:cBhvr>
                                      <p:to>
                                        <p:strVal val="hidden"/>
                                      </p:to>
                                    </p:set>
                                  </p:childTnLst>
                                </p:cTn>
                              </p:par>
                              <p:par>
                                <p:cTn id="404" presetID="1" presetClass="entr" presetSubtype="0" fill="hold" grpId="4" nodeType="withEffect">
                                  <p:stCondLst>
                                    <p:cond delay="12000"/>
                                  </p:stCondLst>
                                  <p:childTnLst>
                                    <p:set>
                                      <p:cBhvr>
                                        <p:cTn id="405" dur="1" fill="hold">
                                          <p:stCondLst>
                                            <p:cond delay="0"/>
                                          </p:stCondLst>
                                        </p:cTn>
                                        <p:tgtEl>
                                          <p:spTgt spid="48"/>
                                        </p:tgtEl>
                                        <p:attrNameLst>
                                          <p:attrName>style.visibility</p:attrName>
                                        </p:attrNameLst>
                                      </p:cBhvr>
                                      <p:to>
                                        <p:strVal val="visible"/>
                                      </p:to>
                                    </p:set>
                                  </p:childTnLst>
                                </p:cTn>
                              </p:par>
                              <p:par>
                                <p:cTn id="406" presetID="3" presetClass="emph" presetSubtype="1" grpId="7" nodeType="withEffect">
                                  <p:stCondLst>
                                    <p:cond delay="12000"/>
                                  </p:stCondLst>
                                  <p:childTnLst>
                                    <p:set>
                                      <p:cBhvr override="childStyle">
                                        <p:cTn id="407" dur="indefinite"/>
                                        <p:tgtEl>
                                          <p:spTgt spid="39"/>
                                        </p:tgtEl>
                                        <p:attrNameLst>
                                          <p:attrName>style.color</p:attrName>
                                        </p:attrNameLst>
                                      </p:cBhvr>
                                      <p:to>
                                        <p:clrVal>
                                          <a:srgbClr val="000000"/>
                                        </p:clrVal>
                                      </p:to>
                                    </p:set>
                                  </p:childTnLst>
                                </p:cTn>
                              </p:par>
                              <p:par>
                                <p:cTn id="408" presetID="3" presetClass="emph" presetSubtype="1" grpId="4" nodeType="withEffect">
                                  <p:stCondLst>
                                    <p:cond delay="12000"/>
                                  </p:stCondLst>
                                  <p:childTnLst>
                                    <p:set>
                                      <p:cBhvr override="childStyle">
                                        <p:cTn id="409" dur="indefinite"/>
                                        <p:tgtEl>
                                          <p:spTgt spid="38"/>
                                        </p:tgtEl>
                                        <p:attrNameLst>
                                          <p:attrName>style.color</p:attrName>
                                        </p:attrNameLst>
                                      </p:cBhvr>
                                      <p:to>
                                        <p:clrVal>
                                          <a:srgbClr val="FF0000"/>
                                        </p:clrVal>
                                      </p:to>
                                    </p:set>
                                  </p:childTnLst>
                                </p:cTn>
                              </p:par>
                              <p:par>
                                <p:cTn id="410" presetID="1" presetClass="exit" presetSubtype="0" fill="hold" grpId="5" nodeType="withEffect">
                                  <p:stCondLst>
                                    <p:cond delay="14000"/>
                                  </p:stCondLst>
                                  <p:childTnLst>
                                    <p:set>
                                      <p:cBhvr>
                                        <p:cTn id="411" dur="1" fill="hold">
                                          <p:stCondLst>
                                            <p:cond delay="0"/>
                                          </p:stCondLst>
                                        </p:cTn>
                                        <p:tgtEl>
                                          <p:spTgt spid="48"/>
                                        </p:tgtEl>
                                        <p:attrNameLst>
                                          <p:attrName>style.visibility</p:attrName>
                                        </p:attrNameLst>
                                      </p:cBhvr>
                                      <p:to>
                                        <p:strVal val="hidden"/>
                                      </p:to>
                                    </p:set>
                                  </p:childTnLst>
                                </p:cTn>
                              </p:par>
                              <p:par>
                                <p:cTn id="412" presetID="1" presetClass="entr" presetSubtype="0" fill="hold" grpId="2" nodeType="withEffect">
                                  <p:stCondLst>
                                    <p:cond delay="14000"/>
                                  </p:stCondLst>
                                  <p:childTnLst>
                                    <p:set>
                                      <p:cBhvr>
                                        <p:cTn id="413" dur="1" fill="hold">
                                          <p:stCondLst>
                                            <p:cond delay="0"/>
                                          </p:stCondLst>
                                        </p:cTn>
                                        <p:tgtEl>
                                          <p:spTgt spid="49"/>
                                        </p:tgtEl>
                                        <p:attrNameLst>
                                          <p:attrName>style.visibility</p:attrName>
                                        </p:attrNameLst>
                                      </p:cBhvr>
                                      <p:to>
                                        <p:strVal val="visible"/>
                                      </p:to>
                                    </p:set>
                                  </p:childTnLst>
                                </p:cTn>
                              </p:par>
                              <p:par>
                                <p:cTn id="414" presetID="3" presetClass="emph" presetSubtype="1" grpId="5" nodeType="withEffect">
                                  <p:stCondLst>
                                    <p:cond delay="14000"/>
                                  </p:stCondLst>
                                  <p:childTnLst>
                                    <p:set>
                                      <p:cBhvr override="childStyle">
                                        <p:cTn id="415" dur="indefinite"/>
                                        <p:tgtEl>
                                          <p:spTgt spid="38"/>
                                        </p:tgtEl>
                                        <p:attrNameLst>
                                          <p:attrName>style.color</p:attrName>
                                        </p:attrNameLst>
                                      </p:cBhvr>
                                      <p:to>
                                        <p:clrVal>
                                          <a:srgbClr val="000000"/>
                                        </p:clrVal>
                                      </p:to>
                                    </p:set>
                                  </p:childTnLst>
                                </p:cTn>
                              </p:par>
                              <p:par>
                                <p:cTn id="416" presetID="3" presetClass="emph" presetSubtype="1" grpId="2" nodeType="withEffect">
                                  <p:stCondLst>
                                    <p:cond delay="14000"/>
                                  </p:stCondLst>
                                  <p:childTnLst>
                                    <p:set>
                                      <p:cBhvr override="childStyle">
                                        <p:cTn id="417" dur="indefinite"/>
                                        <p:tgtEl>
                                          <p:spTgt spid="41"/>
                                        </p:tgtEl>
                                        <p:attrNameLst>
                                          <p:attrName>style.color</p:attrName>
                                        </p:attrNameLst>
                                      </p:cBhvr>
                                      <p:to>
                                        <p:clrVal>
                                          <a:srgbClr val="FF0000"/>
                                        </p:clrVal>
                                      </p:to>
                                    </p:set>
                                  </p:childTnLst>
                                </p:cTn>
                              </p:par>
                              <p:par>
                                <p:cTn id="418" presetID="1" presetClass="exit" presetSubtype="0" fill="hold" grpId="3" nodeType="withEffect">
                                  <p:stCondLst>
                                    <p:cond delay="16000"/>
                                  </p:stCondLst>
                                  <p:childTnLst>
                                    <p:set>
                                      <p:cBhvr>
                                        <p:cTn id="419" dur="1" fill="hold">
                                          <p:stCondLst>
                                            <p:cond delay="0"/>
                                          </p:stCondLst>
                                        </p:cTn>
                                        <p:tgtEl>
                                          <p:spTgt spid="49"/>
                                        </p:tgtEl>
                                        <p:attrNameLst>
                                          <p:attrName>style.visibility</p:attrName>
                                        </p:attrNameLst>
                                      </p:cBhvr>
                                      <p:to>
                                        <p:strVal val="hidden"/>
                                      </p:to>
                                    </p:set>
                                  </p:childTnLst>
                                </p:cTn>
                              </p:par>
                              <p:par>
                                <p:cTn id="420" presetID="1" presetClass="entr" presetSubtype="0" fill="hold" grpId="0" nodeType="withEffect">
                                  <p:stCondLst>
                                    <p:cond delay="16000"/>
                                  </p:stCondLst>
                                  <p:childTnLst>
                                    <p:set>
                                      <p:cBhvr>
                                        <p:cTn id="421" dur="1" fill="hold">
                                          <p:stCondLst>
                                            <p:cond delay="0"/>
                                          </p:stCondLst>
                                        </p:cTn>
                                        <p:tgtEl>
                                          <p:spTgt spid="50"/>
                                        </p:tgtEl>
                                        <p:attrNameLst>
                                          <p:attrName>style.visibility</p:attrName>
                                        </p:attrNameLst>
                                      </p:cBhvr>
                                      <p:to>
                                        <p:strVal val="visible"/>
                                      </p:to>
                                    </p:set>
                                  </p:childTnLst>
                                </p:cTn>
                              </p:par>
                              <p:par>
                                <p:cTn id="422" presetID="3" presetClass="emph" presetSubtype="1" grpId="3" nodeType="withEffect">
                                  <p:stCondLst>
                                    <p:cond delay="16000"/>
                                  </p:stCondLst>
                                  <p:childTnLst>
                                    <p:set>
                                      <p:cBhvr override="childStyle">
                                        <p:cTn id="423" dur="indefinite"/>
                                        <p:tgtEl>
                                          <p:spTgt spid="41"/>
                                        </p:tgtEl>
                                        <p:attrNameLst>
                                          <p:attrName>style.color</p:attrName>
                                        </p:attrNameLst>
                                      </p:cBhvr>
                                      <p:to>
                                        <p:clrVal>
                                          <a:srgbClr val="000000"/>
                                        </p:clrVal>
                                      </p:to>
                                    </p:set>
                                  </p:childTnLst>
                                </p:cTn>
                              </p:par>
                              <p:par>
                                <p:cTn id="424" presetID="3" presetClass="emph" presetSubtype="1" grpId="0" nodeType="withEffect">
                                  <p:stCondLst>
                                    <p:cond delay="16000"/>
                                  </p:stCondLst>
                                  <p:childTnLst>
                                    <p:set>
                                      <p:cBhvr override="childStyle">
                                        <p:cTn id="425" dur="indefinite"/>
                                        <p:tgtEl>
                                          <p:spTgt spid="51"/>
                                        </p:tgtEl>
                                        <p:attrNameLst>
                                          <p:attrName>style.color</p:attrName>
                                        </p:attrNameLst>
                                      </p:cBhvr>
                                      <p:to>
                                        <p:clrVal>
                                          <a:srgbClr val="FF0000"/>
                                        </p:clrVal>
                                      </p:to>
                                    </p:set>
                                  </p:childTnLst>
                                </p:cTn>
                              </p:par>
                            </p:childTnLst>
                          </p:cTn>
                        </p:par>
                      </p:childTnLst>
                    </p:cTn>
                  </p:par>
                  <p:par>
                    <p:cTn id="426" fill="hold">
                      <p:stCondLst>
                        <p:cond delay="indefinite"/>
                      </p:stCondLst>
                      <p:childTnLst>
                        <p:par>
                          <p:cTn id="427" fill="hold">
                            <p:stCondLst>
                              <p:cond delay="0"/>
                            </p:stCondLst>
                            <p:childTnLst>
                              <p:par>
                                <p:cTn id="428" presetID="1" presetClass="exit" presetSubtype="0" fill="hold" grpId="1" nodeType="clickEffect">
                                  <p:stCondLst>
                                    <p:cond delay="0"/>
                                  </p:stCondLst>
                                  <p:childTnLst>
                                    <p:set>
                                      <p:cBhvr>
                                        <p:cTn id="429" dur="1" fill="hold">
                                          <p:stCondLst>
                                            <p:cond delay="0"/>
                                          </p:stCondLst>
                                        </p:cTn>
                                        <p:tgtEl>
                                          <p:spTgt spid="50"/>
                                        </p:tgtEl>
                                        <p:attrNameLst>
                                          <p:attrName>style.visibility</p:attrName>
                                        </p:attrNameLst>
                                      </p:cBhvr>
                                      <p:to>
                                        <p:strVal val="hidden"/>
                                      </p:to>
                                    </p:set>
                                  </p:childTnLst>
                                </p:cTn>
                              </p:par>
                              <p:par>
                                <p:cTn id="430" presetID="3" presetClass="emph" presetSubtype="1" grpId="1" nodeType="withEffect">
                                  <p:stCondLst>
                                    <p:cond delay="0"/>
                                  </p:stCondLst>
                                  <p:childTnLst>
                                    <p:set>
                                      <p:cBhvr override="childStyle">
                                        <p:cTn id="431" dur="indefinite"/>
                                        <p:tgtEl>
                                          <p:spTgt spid="51"/>
                                        </p:tgtEl>
                                        <p:attrNameLst>
                                          <p:attrName>style.color</p:attrName>
                                        </p:attrNameLst>
                                      </p:cBhvr>
                                      <p:to>
                                        <p:clrVal>
                                          <a:srgbClr val="000000"/>
                                        </p:clrVal>
                                      </p:to>
                                    </p:set>
                                  </p:childTnLst>
                                </p:cTn>
                              </p:par>
                            </p:childTnLst>
                          </p:cTn>
                        </p:par>
                      </p:childTnLst>
                    </p:cTn>
                  </p:par>
                  <p:par>
                    <p:cTn id="432" fill="hold">
                      <p:stCondLst>
                        <p:cond delay="indefinite"/>
                      </p:stCondLst>
                      <p:childTnLst>
                        <p:par>
                          <p:cTn id="433" fill="hold">
                            <p:stCondLst>
                              <p:cond delay="0"/>
                            </p:stCondLst>
                            <p:childTnLst>
                              <p:par>
                                <p:cTn id="434" presetID="3" presetClass="emph" presetSubtype="1" nodeType="clickEffect">
                                  <p:stCondLst>
                                    <p:cond delay="0"/>
                                  </p:stCondLst>
                                  <p:childTnLst>
                                    <p:set>
                                      <p:cBhvr override="childStyle">
                                        <p:cTn id="435" dur="indefinite"/>
                                        <p:tgtEl>
                                          <p:spTgt spid="3">
                                            <p:txEl>
                                              <p:pRg st="11" end="11"/>
                                            </p:txEl>
                                          </p:spTgt>
                                        </p:tgtEl>
                                        <p:attrNameLst>
                                          <p:attrName>style.color</p:attrName>
                                        </p:attrNameLst>
                                      </p:cBhvr>
                                      <p:to>
                                        <p:clrVal>
                                          <a:srgbClr val="A5A5A5"/>
                                        </p:clrVal>
                                      </p:to>
                                    </p:set>
                                  </p:childTnLst>
                                </p:cTn>
                              </p:par>
                              <p:par>
                                <p:cTn id="436" presetID="3" presetClass="emph" presetSubtype="1" nodeType="withEffect">
                                  <p:stCondLst>
                                    <p:cond delay="0"/>
                                  </p:stCondLst>
                                  <p:childTnLst>
                                    <p:set>
                                      <p:cBhvr override="childStyle">
                                        <p:cTn id="437" dur="indefinite"/>
                                        <p:tgtEl>
                                          <p:spTgt spid="3">
                                            <p:txEl>
                                              <p:pRg st="12" end="12"/>
                                            </p:txEl>
                                          </p:spTgt>
                                        </p:tgtEl>
                                        <p:attrNameLst>
                                          <p:attrName>style.color</p:attrName>
                                        </p:attrNameLst>
                                      </p:cBhvr>
                                      <p:to>
                                        <p:clrVal>
                                          <a:srgbClr val="A5A5A5"/>
                                        </p:clrVal>
                                      </p:to>
                                    </p:set>
                                  </p:childTnLst>
                                </p:cTn>
                              </p:par>
                            </p:childTnLst>
                          </p:cTn>
                        </p:par>
                      </p:childTnLst>
                    </p:cTn>
                  </p:par>
                  <p:par>
                    <p:cTn id="438" fill="hold">
                      <p:stCondLst>
                        <p:cond delay="indefinite"/>
                      </p:stCondLst>
                      <p:childTnLst>
                        <p:par>
                          <p:cTn id="439" fill="hold">
                            <p:stCondLst>
                              <p:cond delay="0"/>
                            </p:stCondLst>
                            <p:childTnLst>
                              <p:par>
                                <p:cTn id="440" presetID="3" presetClass="emph" presetSubtype="1" grpId="0" nodeType="clickEffect">
                                  <p:stCondLst>
                                    <p:cond delay="0"/>
                                  </p:stCondLst>
                                  <p:childTnLst>
                                    <p:set>
                                      <p:cBhvr override="childStyle">
                                        <p:cTn id="441" dur="indefinite"/>
                                        <p:tgtEl>
                                          <p:spTgt spid="55"/>
                                        </p:tgtEl>
                                        <p:attrNameLst>
                                          <p:attrName>style.color</p:attrName>
                                        </p:attrNameLst>
                                      </p:cBhvr>
                                      <p:to>
                                        <p:clrVal>
                                          <a:srgbClr val="FF0000"/>
                                        </p:clrVal>
                                      </p:to>
                                    </p:set>
                                  </p:childTnLst>
                                </p:cTn>
                              </p:par>
                              <p:par>
                                <p:cTn id="442" presetID="3" presetClass="emph" presetSubtype="1" grpId="1" nodeType="withEffect">
                                  <p:stCondLst>
                                    <p:cond delay="0"/>
                                  </p:stCondLst>
                                  <p:childTnLst>
                                    <p:set>
                                      <p:cBhvr override="childStyle">
                                        <p:cTn id="443" dur="indefinite"/>
                                        <p:tgtEl>
                                          <p:spTgt spid="55"/>
                                        </p:tgtEl>
                                        <p:attrNameLst>
                                          <p:attrName>style.color</p:attrName>
                                        </p:attrNameLst>
                                      </p:cBhvr>
                                      <p:to>
                                        <p:clrVal>
                                          <a:schemeClr val="tx1"/>
                                        </p:clrVal>
                                      </p:to>
                                    </p:set>
                                  </p:childTnLst>
                                </p:cTn>
                              </p:par>
                              <p:par>
                                <p:cTn id="444" presetID="3" presetClass="emph" presetSubtype="1" grpId="2" nodeType="withEffect">
                                  <p:stCondLst>
                                    <p:cond delay="0"/>
                                  </p:stCondLst>
                                  <p:childTnLst>
                                    <p:set>
                                      <p:cBhvr override="childStyle">
                                        <p:cTn id="445" dur="indefinite"/>
                                        <p:tgtEl>
                                          <p:spTgt spid="55"/>
                                        </p:tgtEl>
                                        <p:attrNameLst>
                                          <p:attrName>style.color</p:attrName>
                                        </p:attrNameLst>
                                      </p:cBhvr>
                                      <p:to>
                                        <p:clrVal>
                                          <a:srgbClr val="FF0000"/>
                                        </p:clrVal>
                                      </p:to>
                                    </p:set>
                                  </p:childTnLst>
                                </p:cTn>
                              </p:par>
                              <p:par>
                                <p:cTn id="446" presetID="3" presetClass="emph" presetSubtype="1" grpId="4" nodeType="withEffect">
                                  <p:stCondLst>
                                    <p:cond delay="0"/>
                                  </p:stCondLst>
                                  <p:childTnLst>
                                    <p:set>
                                      <p:cBhvr override="childStyle">
                                        <p:cTn id="447" dur="indefinite"/>
                                        <p:tgtEl>
                                          <p:spTgt spid="55"/>
                                        </p:tgtEl>
                                        <p:attrNameLst>
                                          <p:attrName>style.color</p:attrName>
                                        </p:attrNameLst>
                                      </p:cBhvr>
                                      <p:to>
                                        <p:clrVal>
                                          <a:srgbClr val="000000"/>
                                        </p:clrVal>
                                      </p:to>
                                    </p:set>
                                  </p:childTnLst>
                                </p:cTn>
                              </p:par>
                              <p:par>
                                <p:cTn id="448" presetID="3" presetClass="emph" presetSubtype="1" grpId="3" nodeType="withEffect">
                                  <p:stCondLst>
                                    <p:cond delay="0"/>
                                  </p:stCondLst>
                                  <p:childTnLst>
                                    <p:set>
                                      <p:cBhvr override="childStyle">
                                        <p:cTn id="449" dur="indefinite"/>
                                        <p:tgtEl>
                                          <p:spTgt spid="55"/>
                                        </p:tgtEl>
                                        <p:attrNameLst>
                                          <p:attrName>style.color</p:attrName>
                                        </p:attrNameLst>
                                      </p:cBhvr>
                                      <p:to>
                                        <p:clrVal>
                                          <a:srgbClr val="FF0000"/>
                                        </p:clrVal>
                                      </p:to>
                                    </p:set>
                                  </p:childTnLst>
                                </p:cTn>
                              </p:par>
                              <p:par>
                                <p:cTn id="450" presetID="3" presetClass="emph" presetSubtype="1" grpId="5" nodeType="withEffect">
                                  <p:stCondLst>
                                    <p:cond delay="0"/>
                                  </p:stCondLst>
                                  <p:childTnLst>
                                    <p:set>
                                      <p:cBhvr override="childStyle">
                                        <p:cTn id="451" dur="indefinite"/>
                                        <p:tgtEl>
                                          <p:spTgt spid="55"/>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5" grpId="0"/>
      <p:bldP spid="55" grpId="1"/>
      <p:bldP spid="55" grpId="2"/>
      <p:bldP spid="55" grpId="3"/>
      <p:bldP spid="55" grpId="4"/>
      <p:bldP spid="55" grpId="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6442" y="1575302"/>
            <a:ext cx="8228170" cy="5060887"/>
          </a:xfrm>
          <a:solidFill>
            <a:schemeClr val="bg1">
              <a:lumMod val="95000"/>
            </a:schemeClr>
          </a:solidFill>
        </p:spPr>
        <p:txBody>
          <a:bodyPr>
            <a:noAutofit/>
          </a:bodyPr>
          <a:lstStyle/>
          <a:p>
            <a:pPr marL="512064" indent="-512064" algn="just">
              <a:spcBef>
                <a:spcPts val="400"/>
              </a:spcBef>
              <a:spcAft>
                <a:spcPts val="400"/>
              </a:spcAft>
              <a:buClr>
                <a:schemeClr val="tx1"/>
              </a:buClr>
              <a:buFont typeface="+mj-lt"/>
              <a:buAutoNum type="arabicPeriod"/>
            </a:pPr>
            <a:r>
              <a:rPr lang="en-US" sz="1200" dirty="0" err="1">
                <a:solidFill>
                  <a:srgbClr val="00206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n=8,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[10]={1, 2, 3, 4, 5, 6, 7, 8}; </a:t>
            </a:r>
            <a:r>
              <a:rPr lang="en-US" sz="1200" dirty="0">
                <a:solidFill>
                  <a:srgbClr val="00B050"/>
                </a:solidFill>
                <a:latin typeface="Courier New" panose="02070309020205020404" pitchFamily="49" charset="0"/>
                <a:cs typeface="Courier New" panose="02070309020205020404" pitchFamily="49" charset="0"/>
              </a:rPr>
              <a:t>//n=total elements.</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last element of the array. Decrease n; last element 8 is no longer part of list.</a:t>
            </a:r>
          </a:p>
          <a:p>
            <a:pPr marL="512064" indent="-512064" algn="just">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delete value 1 from the beginning of array.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1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backward. The value in index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//2 goes to 1, 3 goes to 2,…,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2; </a:t>
            </a:r>
            <a:r>
              <a:rPr lang="en-US" sz="1200" dirty="0">
                <a:solidFill>
                  <a:srgbClr val="00B050"/>
                </a:solidFill>
                <a:latin typeface="Courier New" panose="02070309020205020404" pitchFamily="49" charset="0"/>
                <a:cs typeface="Courier New" panose="02070309020205020404" pitchFamily="49" charset="0"/>
              </a:rPr>
              <a:t>// delete value 4 from the middle (index k=2) of the array</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4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k+1 goes to k,…,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&lt;&lt;</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OUTPUT:</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891654935"/>
              </p:ext>
            </p:extLst>
          </p:nvPr>
        </p:nvGraphicFramePr>
        <p:xfrm>
          <a:off x="3276857" y="5763313"/>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23166" y="6037862"/>
            <a:ext cx="358726" cy="300082"/>
          </a:xfrm>
          <a:prstGeom prst="rect">
            <a:avLst/>
          </a:prstGeom>
          <a:noFill/>
        </p:spPr>
        <p:txBody>
          <a:bodyPr wrap="square" rtlCol="0">
            <a:spAutoFit/>
          </a:bodyPr>
          <a:lstStyle/>
          <a:p>
            <a:pPr algn="ctr"/>
            <a:r>
              <a:rPr lang="en-US" sz="1350" dirty="0"/>
              <a:t>1</a:t>
            </a:r>
          </a:p>
        </p:txBody>
      </p:sp>
      <p:sp>
        <p:nvSpPr>
          <p:cNvPr id="9" name="TextBox 8"/>
          <p:cNvSpPr txBox="1"/>
          <p:nvPr/>
        </p:nvSpPr>
        <p:spPr>
          <a:xfrm>
            <a:off x="4635343" y="6047969"/>
            <a:ext cx="358726" cy="300082"/>
          </a:xfrm>
          <a:prstGeom prst="rect">
            <a:avLst/>
          </a:prstGeom>
          <a:noFill/>
        </p:spPr>
        <p:txBody>
          <a:bodyPr wrap="square" rtlCol="0">
            <a:spAutoFit/>
          </a:bodyPr>
          <a:lstStyle/>
          <a:p>
            <a:pPr algn="ctr"/>
            <a:r>
              <a:rPr lang="en-US" sz="1350" dirty="0"/>
              <a:t>3</a:t>
            </a:r>
          </a:p>
        </p:txBody>
      </p:sp>
      <p:sp>
        <p:nvSpPr>
          <p:cNvPr id="10" name="TextBox 9"/>
          <p:cNvSpPr txBox="1"/>
          <p:nvPr/>
        </p:nvSpPr>
        <p:spPr>
          <a:xfrm>
            <a:off x="4987035" y="6044230"/>
            <a:ext cx="358726" cy="300082"/>
          </a:xfrm>
          <a:prstGeom prst="rect">
            <a:avLst/>
          </a:prstGeom>
          <a:noFill/>
        </p:spPr>
        <p:txBody>
          <a:bodyPr wrap="square" rtlCol="0">
            <a:spAutoFit/>
          </a:bodyPr>
          <a:lstStyle/>
          <a:p>
            <a:pPr algn="ctr"/>
            <a:r>
              <a:rPr lang="en-US" sz="1350" dirty="0"/>
              <a:t>4</a:t>
            </a:r>
          </a:p>
        </p:txBody>
      </p:sp>
      <p:sp>
        <p:nvSpPr>
          <p:cNvPr id="11" name="TextBox 10"/>
          <p:cNvSpPr txBox="1"/>
          <p:nvPr/>
        </p:nvSpPr>
        <p:spPr>
          <a:xfrm>
            <a:off x="5361588" y="6044230"/>
            <a:ext cx="358726" cy="300082"/>
          </a:xfrm>
          <a:prstGeom prst="rect">
            <a:avLst/>
          </a:prstGeom>
          <a:noFill/>
        </p:spPr>
        <p:txBody>
          <a:bodyPr wrap="square" rtlCol="0">
            <a:spAutoFit/>
          </a:bodyPr>
          <a:lstStyle/>
          <a:p>
            <a:pPr algn="ctr"/>
            <a:r>
              <a:rPr lang="en-US" sz="1350" dirty="0"/>
              <a:t>5</a:t>
            </a:r>
          </a:p>
        </p:txBody>
      </p:sp>
      <p:sp>
        <p:nvSpPr>
          <p:cNvPr id="15" name="TextBox 14"/>
          <p:cNvSpPr txBox="1"/>
          <p:nvPr/>
        </p:nvSpPr>
        <p:spPr>
          <a:xfrm>
            <a:off x="4281892" y="6035639"/>
            <a:ext cx="358726" cy="300082"/>
          </a:xfrm>
          <a:prstGeom prst="rect">
            <a:avLst/>
          </a:prstGeom>
          <a:noFill/>
        </p:spPr>
        <p:txBody>
          <a:bodyPr wrap="square" rtlCol="0">
            <a:spAutoFit/>
          </a:bodyPr>
          <a:lstStyle/>
          <a:p>
            <a:pPr algn="ctr"/>
            <a:r>
              <a:rPr lang="en-US" sz="1350" dirty="0"/>
              <a:t>2</a:t>
            </a:r>
          </a:p>
        </p:txBody>
      </p:sp>
      <p:sp>
        <p:nvSpPr>
          <p:cNvPr id="16" name="TextBox 15"/>
          <p:cNvSpPr txBox="1"/>
          <p:nvPr/>
        </p:nvSpPr>
        <p:spPr>
          <a:xfrm>
            <a:off x="5692179" y="6044230"/>
            <a:ext cx="358726" cy="300082"/>
          </a:xfrm>
          <a:prstGeom prst="rect">
            <a:avLst/>
          </a:prstGeom>
          <a:noFill/>
        </p:spPr>
        <p:txBody>
          <a:bodyPr wrap="square" rtlCol="0">
            <a:spAutoFit/>
          </a:bodyPr>
          <a:lstStyle/>
          <a:p>
            <a:pPr algn="ctr"/>
            <a:r>
              <a:rPr lang="en-US" sz="1350" dirty="0"/>
              <a:t>6</a:t>
            </a:r>
          </a:p>
        </p:txBody>
      </p:sp>
      <p:sp>
        <p:nvSpPr>
          <p:cNvPr id="17" name="TextBox 16"/>
          <p:cNvSpPr txBox="1"/>
          <p:nvPr/>
        </p:nvSpPr>
        <p:spPr>
          <a:xfrm>
            <a:off x="7654768" y="6044230"/>
            <a:ext cx="358726" cy="300082"/>
          </a:xfrm>
          <a:prstGeom prst="rect">
            <a:avLst/>
          </a:prstGeom>
          <a:noFill/>
        </p:spPr>
        <p:txBody>
          <a:bodyPr wrap="square" rtlCol="0">
            <a:spAutoFit/>
          </a:bodyPr>
          <a:lstStyle/>
          <a:p>
            <a:pPr algn="ctr"/>
            <a:r>
              <a:rPr lang="en-US" sz="1350" dirty="0"/>
              <a:t>8</a:t>
            </a:r>
          </a:p>
        </p:txBody>
      </p:sp>
      <p:sp>
        <p:nvSpPr>
          <p:cNvPr id="18" name="TextBox 17"/>
          <p:cNvSpPr txBox="1"/>
          <p:nvPr/>
        </p:nvSpPr>
        <p:spPr>
          <a:xfrm>
            <a:off x="7660939" y="6047816"/>
            <a:ext cx="358726" cy="300082"/>
          </a:xfrm>
          <a:prstGeom prst="rect">
            <a:avLst/>
          </a:prstGeom>
          <a:noFill/>
        </p:spPr>
        <p:txBody>
          <a:bodyPr wrap="square" rtlCol="0">
            <a:spAutoFit/>
          </a:bodyPr>
          <a:lstStyle/>
          <a:p>
            <a:pPr algn="ctr"/>
            <a:r>
              <a:rPr lang="en-US" sz="1350" dirty="0"/>
              <a:t>5</a:t>
            </a:r>
          </a:p>
        </p:txBody>
      </p:sp>
      <p:sp>
        <p:nvSpPr>
          <p:cNvPr id="19" name="TextBox 18"/>
          <p:cNvSpPr txBox="1"/>
          <p:nvPr/>
        </p:nvSpPr>
        <p:spPr>
          <a:xfrm>
            <a:off x="3915252" y="6033222"/>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4634447" y="604725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355417" y="6043067"/>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01867" y="6053027"/>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279255" y="6033222"/>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054422" y="6053027"/>
            <a:ext cx="358726" cy="300082"/>
          </a:xfrm>
          <a:prstGeom prst="rect">
            <a:avLst/>
          </a:prstGeom>
          <a:noFill/>
        </p:spPr>
        <p:txBody>
          <a:bodyPr wrap="square" rtlCol="0">
            <a:spAutoFit/>
          </a:bodyPr>
          <a:lstStyle/>
          <a:p>
            <a:pPr algn="ctr"/>
            <a:r>
              <a:rPr lang="en-US" sz="1350" dirty="0"/>
              <a:t>7</a:t>
            </a:r>
          </a:p>
        </p:txBody>
      </p:sp>
      <p:sp>
        <p:nvSpPr>
          <p:cNvPr id="26" name="TextBox 25"/>
          <p:cNvSpPr txBox="1"/>
          <p:nvPr/>
        </p:nvSpPr>
        <p:spPr>
          <a:xfrm>
            <a:off x="7654768" y="6053839"/>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152335" y="6043368"/>
            <a:ext cx="358726" cy="300082"/>
          </a:xfrm>
          <a:prstGeom prst="rect">
            <a:avLst/>
          </a:prstGeom>
          <a:noFill/>
        </p:spPr>
        <p:txBody>
          <a:bodyPr wrap="square" rtlCol="0">
            <a:spAutoFit/>
          </a:bodyPr>
          <a:lstStyle/>
          <a:p>
            <a:pPr algn="ctr"/>
            <a:r>
              <a:rPr lang="en-US" sz="1350" b="1" dirty="0">
                <a:solidFill>
                  <a:srgbClr val="FF0000"/>
                </a:solidFill>
              </a:rPr>
              <a:t>2</a:t>
            </a:r>
          </a:p>
        </p:txBody>
      </p:sp>
      <p:sp>
        <p:nvSpPr>
          <p:cNvPr id="28" name="TextBox 27"/>
          <p:cNvSpPr txBox="1"/>
          <p:nvPr/>
        </p:nvSpPr>
        <p:spPr>
          <a:xfrm>
            <a:off x="5001104" y="6032616"/>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001104" y="6032616"/>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5373898" y="6043067"/>
            <a:ext cx="358726" cy="300082"/>
          </a:xfrm>
          <a:prstGeom prst="rect">
            <a:avLst/>
          </a:prstGeom>
          <a:noFill/>
        </p:spPr>
        <p:txBody>
          <a:bodyPr wrap="square" rtlCol="0">
            <a:spAutoFit/>
          </a:bodyPr>
          <a:lstStyle/>
          <a:p>
            <a:pPr algn="ctr"/>
            <a:r>
              <a:rPr lang="en-US" sz="1350" dirty="0"/>
              <a:t>7</a:t>
            </a:r>
          </a:p>
        </p:txBody>
      </p:sp>
      <p:sp>
        <p:nvSpPr>
          <p:cNvPr id="32" name="TextBox 31"/>
          <p:cNvSpPr txBox="1"/>
          <p:nvPr/>
        </p:nvSpPr>
        <p:spPr>
          <a:xfrm>
            <a:off x="4628310" y="6043067"/>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654768" y="6043067"/>
            <a:ext cx="358726" cy="300082"/>
          </a:xfrm>
          <a:prstGeom prst="rect">
            <a:avLst/>
          </a:prstGeom>
          <a:noFill/>
        </p:spPr>
        <p:txBody>
          <a:bodyPr wrap="square" rtlCol="0">
            <a:spAutoFit/>
          </a:bodyPr>
          <a:lstStyle/>
          <a:p>
            <a:pPr algn="ctr"/>
            <a:r>
              <a:rPr lang="en-US" sz="1350" dirty="0"/>
              <a:t>6</a:t>
            </a:r>
          </a:p>
        </p:txBody>
      </p:sp>
      <p:sp>
        <p:nvSpPr>
          <p:cNvPr id="34" name="TextBox 33"/>
          <p:cNvSpPr txBox="1"/>
          <p:nvPr/>
        </p:nvSpPr>
        <p:spPr>
          <a:xfrm>
            <a:off x="6413148" y="6044230"/>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5161128" y="5427941"/>
            <a:ext cx="34773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5171896" y="5422134"/>
            <a:ext cx="34773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5170196" y="5416990"/>
            <a:ext cx="347730" cy="300082"/>
          </a:xfrm>
          <a:prstGeom prst="rect">
            <a:avLst/>
          </a:prstGeom>
          <a:noFill/>
          <a:ln>
            <a:noFill/>
          </a:ln>
        </p:spPr>
        <p:txBody>
          <a:bodyPr wrap="square" rtlCol="0">
            <a:spAutoFit/>
          </a:bodyPr>
          <a:lstStyle/>
          <a:p>
            <a:pPr algn="ctr"/>
            <a:r>
              <a:rPr lang="en-US" sz="1350" dirty="0"/>
              <a:t>1</a:t>
            </a:r>
          </a:p>
        </p:txBody>
      </p:sp>
      <p:sp>
        <p:nvSpPr>
          <p:cNvPr id="36" name="TextBox 35"/>
          <p:cNvSpPr txBox="1"/>
          <p:nvPr/>
        </p:nvSpPr>
        <p:spPr>
          <a:xfrm>
            <a:off x="5180963" y="5430044"/>
            <a:ext cx="347730" cy="300082"/>
          </a:xfrm>
          <a:prstGeom prst="rect">
            <a:avLst/>
          </a:prstGeom>
          <a:noFill/>
          <a:ln>
            <a:noFill/>
          </a:ln>
        </p:spPr>
        <p:txBody>
          <a:bodyPr wrap="square" rtlCol="0">
            <a:spAutoFit/>
          </a:bodyPr>
          <a:lstStyle/>
          <a:p>
            <a:pPr algn="ctr"/>
            <a:r>
              <a:rPr lang="en-US" sz="1350" dirty="0"/>
              <a:t>5</a:t>
            </a:r>
          </a:p>
        </p:txBody>
      </p:sp>
      <p:sp>
        <p:nvSpPr>
          <p:cNvPr id="37" name="TextBox 36"/>
          <p:cNvSpPr txBox="1"/>
          <p:nvPr/>
        </p:nvSpPr>
        <p:spPr>
          <a:xfrm>
            <a:off x="5171896" y="5419893"/>
            <a:ext cx="347730" cy="300082"/>
          </a:xfrm>
          <a:prstGeom prst="rect">
            <a:avLst/>
          </a:prstGeom>
          <a:noFill/>
          <a:ln>
            <a:noFill/>
          </a:ln>
        </p:spPr>
        <p:txBody>
          <a:bodyPr wrap="square" rtlCol="0">
            <a:spAutoFit/>
          </a:bodyPr>
          <a:lstStyle/>
          <a:p>
            <a:pPr algn="ctr"/>
            <a:r>
              <a:rPr lang="en-US" sz="1350" dirty="0"/>
              <a:t>2</a:t>
            </a:r>
          </a:p>
        </p:txBody>
      </p:sp>
      <p:sp>
        <p:nvSpPr>
          <p:cNvPr id="38" name="TextBox 37"/>
          <p:cNvSpPr txBox="1"/>
          <p:nvPr/>
        </p:nvSpPr>
        <p:spPr>
          <a:xfrm>
            <a:off x="5150360" y="5419893"/>
            <a:ext cx="347730" cy="300082"/>
          </a:xfrm>
          <a:prstGeom prst="rect">
            <a:avLst/>
          </a:prstGeom>
          <a:noFill/>
          <a:ln>
            <a:noFill/>
          </a:ln>
        </p:spPr>
        <p:txBody>
          <a:bodyPr wrap="square" rtlCol="0">
            <a:spAutoFit/>
          </a:bodyPr>
          <a:lstStyle/>
          <a:p>
            <a:pPr algn="ctr"/>
            <a:r>
              <a:rPr lang="en-US" sz="1350" dirty="0"/>
              <a:t>6</a:t>
            </a:r>
          </a:p>
        </p:txBody>
      </p:sp>
      <p:sp>
        <p:nvSpPr>
          <p:cNvPr id="39" name="TextBox 38"/>
          <p:cNvSpPr txBox="1"/>
          <p:nvPr/>
        </p:nvSpPr>
        <p:spPr>
          <a:xfrm>
            <a:off x="5161128" y="5425037"/>
            <a:ext cx="347730" cy="300082"/>
          </a:xfrm>
          <a:prstGeom prst="rect">
            <a:avLst/>
          </a:prstGeom>
          <a:noFill/>
          <a:ln>
            <a:noFill/>
          </a:ln>
        </p:spPr>
        <p:txBody>
          <a:bodyPr wrap="square" rtlCol="0">
            <a:spAutoFit/>
          </a:bodyPr>
          <a:lstStyle/>
          <a:p>
            <a:pPr algn="ctr"/>
            <a:r>
              <a:rPr lang="en-US" sz="1350" dirty="0"/>
              <a:t>4</a:t>
            </a:r>
          </a:p>
        </p:txBody>
      </p:sp>
      <p:sp>
        <p:nvSpPr>
          <p:cNvPr id="13" name="TextBox 12"/>
          <p:cNvSpPr txBox="1"/>
          <p:nvPr/>
        </p:nvSpPr>
        <p:spPr>
          <a:xfrm>
            <a:off x="3923166" y="5755826"/>
            <a:ext cx="350812" cy="300082"/>
          </a:xfrm>
          <a:prstGeom prst="rect">
            <a:avLst/>
          </a:prstGeom>
          <a:noFill/>
        </p:spPr>
        <p:txBody>
          <a:bodyPr wrap="square" rtlCol="0">
            <a:spAutoFit/>
          </a:bodyPr>
          <a:lstStyle/>
          <a:p>
            <a:pPr algn="ctr"/>
            <a:r>
              <a:rPr lang="en-US" sz="1350" b="1" dirty="0"/>
              <a:t>0</a:t>
            </a:r>
          </a:p>
        </p:txBody>
      </p:sp>
      <p:sp>
        <p:nvSpPr>
          <p:cNvPr id="42" name="TextBox 41"/>
          <p:cNvSpPr txBox="1"/>
          <p:nvPr/>
        </p:nvSpPr>
        <p:spPr>
          <a:xfrm>
            <a:off x="4283189" y="5758190"/>
            <a:ext cx="350812" cy="300082"/>
          </a:xfrm>
          <a:prstGeom prst="rect">
            <a:avLst/>
          </a:prstGeom>
          <a:noFill/>
        </p:spPr>
        <p:txBody>
          <a:bodyPr wrap="square" rtlCol="0">
            <a:spAutoFit/>
          </a:bodyPr>
          <a:lstStyle/>
          <a:p>
            <a:pPr algn="ctr"/>
            <a:r>
              <a:rPr lang="en-US" sz="1350" b="1" dirty="0"/>
              <a:t>1</a:t>
            </a:r>
          </a:p>
        </p:txBody>
      </p:sp>
      <p:sp>
        <p:nvSpPr>
          <p:cNvPr id="43" name="TextBox 42"/>
          <p:cNvSpPr txBox="1"/>
          <p:nvPr/>
        </p:nvSpPr>
        <p:spPr>
          <a:xfrm>
            <a:off x="4643061" y="5760652"/>
            <a:ext cx="350812" cy="300082"/>
          </a:xfrm>
          <a:prstGeom prst="rect">
            <a:avLst/>
          </a:prstGeom>
          <a:noFill/>
        </p:spPr>
        <p:txBody>
          <a:bodyPr wrap="square" rtlCol="0">
            <a:spAutoFit/>
          </a:bodyPr>
          <a:lstStyle/>
          <a:p>
            <a:pPr algn="ctr"/>
            <a:r>
              <a:rPr lang="en-US" sz="1350" b="1" dirty="0"/>
              <a:t>2</a:t>
            </a:r>
          </a:p>
        </p:txBody>
      </p:sp>
      <p:sp>
        <p:nvSpPr>
          <p:cNvPr id="44" name="TextBox 43"/>
          <p:cNvSpPr txBox="1"/>
          <p:nvPr/>
        </p:nvSpPr>
        <p:spPr>
          <a:xfrm>
            <a:off x="5002797" y="5761424"/>
            <a:ext cx="350812" cy="300082"/>
          </a:xfrm>
          <a:prstGeom prst="rect">
            <a:avLst/>
          </a:prstGeom>
          <a:noFill/>
        </p:spPr>
        <p:txBody>
          <a:bodyPr wrap="square" rtlCol="0">
            <a:spAutoFit/>
          </a:bodyPr>
          <a:lstStyle/>
          <a:p>
            <a:pPr algn="ctr"/>
            <a:r>
              <a:rPr lang="en-US" sz="1350" b="1" dirty="0"/>
              <a:t>3</a:t>
            </a:r>
          </a:p>
        </p:txBody>
      </p:sp>
      <p:sp>
        <p:nvSpPr>
          <p:cNvPr id="45" name="TextBox 44"/>
          <p:cNvSpPr txBox="1"/>
          <p:nvPr/>
        </p:nvSpPr>
        <p:spPr>
          <a:xfrm>
            <a:off x="5362762" y="5763101"/>
            <a:ext cx="350812" cy="300082"/>
          </a:xfrm>
          <a:prstGeom prst="rect">
            <a:avLst/>
          </a:prstGeom>
          <a:noFill/>
        </p:spPr>
        <p:txBody>
          <a:bodyPr wrap="square" rtlCol="0">
            <a:spAutoFit/>
          </a:bodyPr>
          <a:lstStyle/>
          <a:p>
            <a:pPr algn="ctr"/>
            <a:r>
              <a:rPr lang="en-US" sz="1350" b="1" dirty="0"/>
              <a:t>4</a:t>
            </a:r>
          </a:p>
        </p:txBody>
      </p:sp>
      <p:sp>
        <p:nvSpPr>
          <p:cNvPr id="46" name="TextBox 45"/>
          <p:cNvSpPr txBox="1"/>
          <p:nvPr/>
        </p:nvSpPr>
        <p:spPr>
          <a:xfrm>
            <a:off x="5712312" y="5766380"/>
            <a:ext cx="350812" cy="300082"/>
          </a:xfrm>
          <a:prstGeom prst="rect">
            <a:avLst/>
          </a:prstGeom>
          <a:noFill/>
        </p:spPr>
        <p:txBody>
          <a:bodyPr wrap="square" rtlCol="0">
            <a:spAutoFit/>
          </a:bodyPr>
          <a:lstStyle/>
          <a:p>
            <a:pPr algn="ctr"/>
            <a:r>
              <a:rPr lang="en-US" sz="1350" b="1" dirty="0"/>
              <a:t>5</a:t>
            </a:r>
          </a:p>
        </p:txBody>
      </p:sp>
      <p:sp>
        <p:nvSpPr>
          <p:cNvPr id="47" name="TextBox 46"/>
          <p:cNvSpPr txBox="1"/>
          <p:nvPr/>
        </p:nvSpPr>
        <p:spPr>
          <a:xfrm>
            <a:off x="6082296" y="5766380"/>
            <a:ext cx="350812" cy="300082"/>
          </a:xfrm>
          <a:prstGeom prst="rect">
            <a:avLst/>
          </a:prstGeom>
          <a:noFill/>
        </p:spPr>
        <p:txBody>
          <a:bodyPr wrap="square" rtlCol="0">
            <a:spAutoFit/>
          </a:bodyPr>
          <a:lstStyle/>
          <a:p>
            <a:pPr algn="ctr"/>
            <a:r>
              <a:rPr lang="en-US" sz="1350" b="1" dirty="0"/>
              <a:t>6</a:t>
            </a:r>
          </a:p>
        </p:txBody>
      </p:sp>
      <p:sp>
        <p:nvSpPr>
          <p:cNvPr id="48" name="TextBox 47"/>
          <p:cNvSpPr txBox="1"/>
          <p:nvPr/>
        </p:nvSpPr>
        <p:spPr>
          <a:xfrm>
            <a:off x="6433145" y="5776616"/>
            <a:ext cx="350812" cy="300082"/>
          </a:xfrm>
          <a:prstGeom prst="rect">
            <a:avLst/>
          </a:prstGeom>
          <a:noFill/>
        </p:spPr>
        <p:txBody>
          <a:bodyPr wrap="square" rtlCol="0">
            <a:spAutoFit/>
          </a:bodyPr>
          <a:lstStyle/>
          <a:p>
            <a:pPr algn="ctr"/>
            <a:r>
              <a:rPr lang="en-US" sz="1350" b="1" dirty="0"/>
              <a:t>7</a:t>
            </a:r>
          </a:p>
        </p:txBody>
      </p:sp>
      <p:sp>
        <p:nvSpPr>
          <p:cNvPr id="14" name="TextBox 13"/>
          <p:cNvSpPr txBox="1"/>
          <p:nvPr/>
        </p:nvSpPr>
        <p:spPr>
          <a:xfrm>
            <a:off x="7666851" y="5755826"/>
            <a:ext cx="352555" cy="300082"/>
          </a:xfrm>
          <a:prstGeom prst="rect">
            <a:avLst/>
          </a:prstGeom>
          <a:noFill/>
        </p:spPr>
        <p:txBody>
          <a:bodyPr wrap="square" rtlCol="0">
            <a:spAutoFit/>
          </a:bodyPr>
          <a:lstStyle/>
          <a:p>
            <a:pPr algn="ctr"/>
            <a:r>
              <a:rPr lang="en-US" sz="1350" b="1" dirty="0"/>
              <a:t>n</a:t>
            </a:r>
          </a:p>
        </p:txBody>
      </p:sp>
      <p:sp>
        <p:nvSpPr>
          <p:cNvPr id="49" name="TextBox 48"/>
          <p:cNvSpPr txBox="1"/>
          <p:nvPr/>
        </p:nvSpPr>
        <p:spPr>
          <a:xfrm>
            <a:off x="4824826" y="5409442"/>
            <a:ext cx="352555" cy="300082"/>
          </a:xfrm>
          <a:prstGeom prst="rect">
            <a:avLst/>
          </a:prstGeom>
          <a:noFill/>
          <a:ln>
            <a:noFill/>
          </a:ln>
        </p:spPr>
        <p:txBody>
          <a:bodyPr wrap="square" rtlCol="0">
            <a:spAutoFit/>
          </a:bodyPr>
          <a:lstStyle/>
          <a:p>
            <a:pPr algn="ctr"/>
            <a:r>
              <a:rPr lang="en-US" sz="1350" b="1" dirty="0" err="1"/>
              <a:t>i</a:t>
            </a:r>
            <a:endParaRPr lang="en-US" sz="1350" b="1" dirty="0"/>
          </a:p>
        </p:txBody>
      </p:sp>
      <p:graphicFrame>
        <p:nvGraphicFramePr>
          <p:cNvPr id="25" name="Table 24"/>
          <p:cNvGraphicFramePr>
            <a:graphicFrameLocks noGrp="1"/>
          </p:cNvGraphicFramePr>
          <p:nvPr>
            <p:extLst>
              <p:ext uri="{D42A27DB-BD31-4B8C-83A1-F6EECF244321}">
                <p14:modId xmlns:p14="http://schemas.microsoft.com/office/powerpoint/2010/main" val="858096525"/>
              </p:ext>
            </p:extLst>
          </p:nvPr>
        </p:nvGraphicFramePr>
        <p:xfrm>
          <a:off x="4821892" y="5424668"/>
          <a:ext cx="695460" cy="281940"/>
        </p:xfrm>
        <a:graphic>
          <a:graphicData uri="http://schemas.openxmlformats.org/drawingml/2006/table">
            <a:tbl>
              <a:tblPr firstRow="1" bandRow="1">
                <a:tableStyleId>{5C22544A-7EE6-4342-B048-85BDC9FD1C3A}</a:tableStyleId>
              </a:tblPr>
              <a:tblGrid>
                <a:gridCol w="347730">
                  <a:extLst>
                    <a:ext uri="{9D8B030D-6E8A-4147-A177-3AD203B41FA5}">
                      <a16:colId xmlns:a16="http://schemas.microsoft.com/office/drawing/2014/main" val="20000"/>
                    </a:ext>
                  </a:extLst>
                </a:gridCol>
                <a:gridCol w="347730">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Deletion</a:t>
            </a:r>
          </a:p>
        </p:txBody>
      </p:sp>
    </p:spTree>
    <p:extLst>
      <p:ext uri="{BB962C8B-B14F-4D97-AF65-F5344CB8AC3E}">
        <p14:creationId xmlns:p14="http://schemas.microsoft.com/office/powerpoint/2010/main" val="206024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Data Storage Concept</a:t>
            </a:r>
          </a:p>
          <a:p>
            <a:pPr marL="857250" lvl="1" indent="-400050" algn="l">
              <a:buClr>
                <a:schemeClr val="accent6"/>
              </a:buClr>
              <a:buFont typeface="+mj-lt"/>
              <a:buAutoNum type="romanLcPeriod"/>
            </a:pPr>
            <a:r>
              <a:rPr lang="en-US" sz="1600" dirty="0">
                <a:solidFill>
                  <a:schemeClr val="tx1"/>
                </a:solidFill>
              </a:rPr>
              <a:t>Variables</a:t>
            </a:r>
          </a:p>
          <a:p>
            <a:pPr marL="857250" lvl="1" indent="-400050" algn="l">
              <a:buClr>
                <a:schemeClr val="accent6"/>
              </a:buClr>
              <a:buFont typeface="+mj-lt"/>
              <a:buAutoNum type="romanLcPeriod"/>
            </a:pPr>
            <a:r>
              <a:rPr lang="en-US" sz="1600" dirty="0">
                <a:solidFill>
                  <a:schemeClr val="tx1"/>
                </a:solidFill>
              </a:rPr>
              <a:t>Memory Management</a:t>
            </a:r>
          </a:p>
          <a:p>
            <a:pPr marL="342900" indent="-342900">
              <a:buAutoNum type="arabicPeriod"/>
            </a:pPr>
            <a:r>
              <a:rPr lang="en-US" sz="1600" dirty="0">
                <a:solidFill>
                  <a:schemeClr val="tx1"/>
                </a:solidFill>
              </a:rPr>
              <a:t>Array [1-Dimensional]</a:t>
            </a:r>
          </a:p>
          <a:p>
            <a:pPr marL="800100" lvl="1" indent="-342900" algn="l">
              <a:buClr>
                <a:schemeClr val="accent6"/>
              </a:buClr>
              <a:buAutoNum type="romanLcPeriod"/>
            </a:pPr>
            <a:r>
              <a:rPr lang="en-US" sz="1600" dirty="0">
                <a:solidFill>
                  <a:schemeClr val="tx1"/>
                </a:solidFill>
              </a:rPr>
              <a:t>Definition &amp; Structure</a:t>
            </a:r>
          </a:p>
          <a:p>
            <a:pPr marL="800100" lvl="1" indent="-342900" algn="l">
              <a:buClr>
                <a:schemeClr val="accent6"/>
              </a:buClr>
              <a:buAutoNum type="romanLcPeriod"/>
            </a:pPr>
            <a:r>
              <a:rPr lang="en-US" sz="1600" dirty="0">
                <a:solidFill>
                  <a:schemeClr val="tx1"/>
                </a:solidFill>
              </a:rPr>
              <a:t>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Some Facts</a:t>
            </a:r>
          </a:p>
          <a:p>
            <a:pPr marL="800100" lvl="1" indent="-342900" algn="l">
              <a:buClr>
                <a:schemeClr val="accent6"/>
              </a:buClr>
              <a:buAutoNum type="romanLcPeriod"/>
            </a:pPr>
            <a:r>
              <a:rPr lang="en-US" sz="1600" dirty="0">
                <a:solidFill>
                  <a:schemeClr val="tx1"/>
                </a:solidFill>
              </a:rPr>
              <a:t>Array Access Demonstration</a:t>
            </a:r>
          </a:p>
          <a:p>
            <a:pPr marL="800100" lvl="1" indent="-342900" algn="l">
              <a:buClr>
                <a:schemeClr val="accent6"/>
              </a:buClr>
              <a:buAutoNum type="romanLcPeriod"/>
            </a:pPr>
            <a:r>
              <a:rPr lang="en-US" sz="1600" dirty="0">
                <a:solidFill>
                  <a:schemeClr val="tx1"/>
                </a:solidFill>
              </a:rPr>
              <a:t>Searching an Element in Array</a:t>
            </a:r>
          </a:p>
          <a:p>
            <a:pPr marL="800100" lvl="1" indent="-342900" algn="l">
              <a:buClr>
                <a:schemeClr val="accent6"/>
              </a:buClr>
              <a:buAutoNum type="romanLcPeriod"/>
            </a:pPr>
            <a:r>
              <a:rPr lang="en-US" sz="1600" dirty="0">
                <a:solidFill>
                  <a:schemeClr val="tx1"/>
                </a:solidFill>
              </a:rPr>
              <a:t>Operation on Array [Insertion, Deletion] </a:t>
            </a:r>
          </a:p>
        </p:txBody>
      </p:sp>
      <p:sp>
        <p:nvSpPr>
          <p:cNvPr id="4"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p:txBody>
      </p:sp>
      <p:cxnSp>
        <p:nvCxnSpPr>
          <p:cNvPr id="8" name="Straight Connector 7"/>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369332"/>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Storage Concept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139321"/>
          </a:xfrm>
          <a:prstGeom prst="rect">
            <a:avLst/>
          </a:prstGeom>
          <a:noFill/>
        </p:spPr>
        <p:txBody>
          <a:bodyPr wrap="square" rtlCol="0">
            <a:spAutoFit/>
          </a:bodyPr>
          <a:lstStyle/>
          <a:p>
            <a:pPr algn="just"/>
            <a:r>
              <a:rPr lang="en-US" dirty="0"/>
              <a:t>We have already gone through how computers represent information using binary number system. </a:t>
            </a:r>
          </a:p>
          <a:p>
            <a:pPr algn="just"/>
            <a:endParaRPr lang="en-US" dirty="0"/>
          </a:p>
          <a:p>
            <a:pPr marL="285750" indent="-285750" algn="just">
              <a:buFont typeface="Wingdings" panose="05000000000000000000" pitchFamily="2" charset="2"/>
              <a:buChar char="q"/>
            </a:pPr>
            <a:r>
              <a:rPr lang="en-US" dirty="0"/>
              <a:t>But we need to understand how we are going to represent information in our programming, which we will use as the basis for our computational processes.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do this, we need to decide on representations for </a:t>
            </a:r>
            <a:r>
              <a:rPr lang="en-US" i="1" dirty="0"/>
              <a:t>numeric values</a:t>
            </a:r>
            <a:r>
              <a:rPr lang="en-US" dirty="0"/>
              <a:t> and for </a:t>
            </a:r>
            <a:r>
              <a:rPr lang="en-US" i="1" dirty="0"/>
              <a:t>symbolic ones</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will use the concept of variables.</a:t>
            </a:r>
          </a:p>
          <a:p>
            <a:endParaRPr lang="en-US" dirty="0"/>
          </a:p>
        </p:txBody>
      </p:sp>
      <p:sp>
        <p:nvSpPr>
          <p:cNvPr id="5" name="Subtitle 2"/>
          <p:cNvSpPr>
            <a:spLocks noGrp="1"/>
          </p:cNvSpPr>
          <p:nvPr>
            <p:ph type="subTitle" idx="1"/>
          </p:nvPr>
        </p:nvSpPr>
        <p:spPr>
          <a:xfrm>
            <a:off x="476205" y="1532427"/>
            <a:ext cx="2789509" cy="484632"/>
          </a:xfrm>
        </p:spPr>
        <p:txBody>
          <a:bodyPr/>
          <a:lstStyle/>
          <a:p>
            <a:r>
              <a:rPr lang="en-US" dirty="0"/>
              <a:t>Variables</a:t>
            </a:r>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40120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Let us think that, I ask you to retain the number 5 in your mental memory, and then I ask you to memorize also the number 2 at the same time. You have just stored two different values (5, 2) in your memory. Now, if I ask you to add 1 to the first number I said, you should be retaining the numbers 6 (that is 5+1) and 2 in your memory. Now subtract the second value from the first and you obtain 4 as result.</a:t>
            </a:r>
          </a:p>
          <a:p>
            <a:pPr algn="just"/>
            <a:endParaRPr lang="en-US" dirty="0"/>
          </a:p>
          <a:p>
            <a:pPr marL="285750" indent="-285750" algn="just">
              <a:buFont typeface="Wingdings" panose="05000000000000000000" pitchFamily="2" charset="2"/>
              <a:buChar char="q"/>
            </a:pPr>
            <a:r>
              <a:rPr lang="en-US" dirty="0"/>
              <a:t>The whole process that you have just done with your mental memory is a simile of what a computer can do with two variables. The same process can be expressed in C/C++ with the following instruction set: </a:t>
            </a:r>
          </a:p>
          <a:p>
            <a:pPr algn="just"/>
            <a:endParaRPr lang="en-US" dirty="0"/>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marL="514350" indent="-514350" algn="just">
              <a:buFont typeface="+mj-lt"/>
              <a:buAutoNum type="arabicPeriod"/>
            </a:pPr>
            <a:endParaRPr lang="en-US" dirty="0"/>
          </a:p>
          <a:p>
            <a:pPr marL="285750" indent="-28575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32323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816429"/>
          </a:xfrm>
          <a:prstGeom prst="rect">
            <a:avLst/>
          </a:prstGeom>
          <a:noFill/>
        </p:spPr>
        <p:txBody>
          <a:bodyPr wrap="square" rtlCol="0">
            <a:spAutoFit/>
          </a:bodyPr>
          <a:lstStyle/>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algn="just"/>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Obviously, this is a very simple example since we have only used two small integer values, but consider that your computer can store millions of numbers like these at the same time and conduct sophisticated mathematical operations with them.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Therefore, we can define a </a:t>
            </a:r>
            <a:r>
              <a:rPr lang="en-US" i="1" dirty="0"/>
              <a:t>variable</a:t>
            </a:r>
            <a:r>
              <a:rPr lang="en-US" dirty="0"/>
              <a:t> as a portion of memory to store a determined value. Each variable needs an identifier that distinguishes it from the others. For example, in the previous code the </a:t>
            </a:r>
            <a:r>
              <a:rPr lang="en-US" i="1" dirty="0"/>
              <a:t>variable identifiers</a:t>
            </a:r>
            <a:r>
              <a:rPr lang="en-US" dirty="0"/>
              <a:t> were </a:t>
            </a:r>
            <a:r>
              <a:rPr lang="en-US" dirty="0">
                <a:latin typeface="Courier New" panose="02070309020205020404" pitchFamily="49" charset="0"/>
                <a:cs typeface="Courier New" panose="02070309020205020404" pitchFamily="49" charset="0"/>
              </a:rPr>
              <a:t>a</a:t>
            </a:r>
            <a:r>
              <a:rPr lang="en-US" dirty="0"/>
              <a:t>, </a:t>
            </a:r>
            <a:r>
              <a:rPr lang="en-US" dirty="0">
                <a:latin typeface="Courier New" panose="02070309020205020404" pitchFamily="49" charset="0"/>
                <a:cs typeface="Courier New" panose="02070309020205020404" pitchFamily="49" charset="0"/>
              </a:rPr>
              <a:t>b</a:t>
            </a:r>
            <a:r>
              <a:rPr lang="en-US" dirty="0"/>
              <a:t> and </a:t>
            </a:r>
            <a:r>
              <a:rPr lang="en-US" dirty="0">
                <a:latin typeface="Courier New" panose="02070309020205020404" pitchFamily="49" charset="0"/>
                <a:cs typeface="Courier New" panose="02070309020205020404" pitchFamily="49" charset="0"/>
              </a:rPr>
              <a:t>result</a:t>
            </a:r>
            <a:r>
              <a:rPr lang="en-US" dirty="0"/>
              <a:t>, but we could have called the variables any names we wanted to invent, as long as they were valid identifiers. </a:t>
            </a:r>
          </a:p>
        </p:txBody>
      </p:sp>
    </p:spTree>
    <p:extLst>
      <p:ext uri="{BB962C8B-B14F-4D97-AF65-F5344CB8AC3E}">
        <p14:creationId xmlns:p14="http://schemas.microsoft.com/office/powerpoint/2010/main" val="140077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a variable is a </a:t>
            </a:r>
            <a:r>
              <a:rPr lang="en-US" i="1" dirty="0"/>
              <a:t>storage location</a:t>
            </a:r>
            <a:r>
              <a:rPr lang="en-US" dirty="0"/>
              <a:t> and an associated </a:t>
            </a:r>
            <a:r>
              <a:rPr lang="en-US" i="1" dirty="0"/>
              <a:t>symbolic name</a:t>
            </a:r>
            <a:r>
              <a:rPr lang="en-US" dirty="0"/>
              <a:t> (an </a:t>
            </a:r>
            <a:r>
              <a:rPr lang="en-US" i="1" dirty="0"/>
              <a:t>identifier</a:t>
            </a:r>
            <a:r>
              <a:rPr lang="en-US" dirty="0"/>
              <a:t>) which contains some known or unknown quantity or information, a value.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variable name is the usual way to reference the stored value; this separation of name and content allows the name to be used independently of the exact information it represents.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identifier in computer source code can be bound to a value during run time, and the value of the variable may thus change during the course of program execution.</a:t>
            </a:r>
          </a:p>
          <a:p>
            <a:pPr algn="just"/>
            <a:endParaRPr lang="en-US" dirty="0"/>
          </a:p>
          <a:p>
            <a:pPr marL="285750" indent="-285750" algn="just">
              <a:buFont typeface="Wingdings" panose="05000000000000000000" pitchFamily="2" charset="2"/>
              <a:buChar char="q"/>
            </a:pPr>
            <a:r>
              <a:rPr lang="en-US" dirty="0"/>
              <a:t>In computing, a variable may be employed in a repetitive process: assigned a value in one place, then used elsewhere, then reassigned a new value and used again in the same way.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Compilers have to replace variables' symbolic names with the actual locations of the data in the memory. </a:t>
            </a:r>
          </a:p>
        </p:txBody>
      </p:sp>
    </p:spTree>
    <p:extLst>
      <p:ext uri="{BB962C8B-B14F-4D97-AF65-F5344CB8AC3E}">
        <p14:creationId xmlns:p14="http://schemas.microsoft.com/office/powerpoint/2010/main" val="217227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Management</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i="1" dirty="0"/>
              <a:t>variable</a:t>
            </a:r>
            <a:r>
              <a:rPr lang="en-US" dirty="0"/>
              <a:t> is an area of </a:t>
            </a:r>
            <a:r>
              <a:rPr lang="en-US" i="1" dirty="0"/>
              <a:t>memory</a:t>
            </a:r>
            <a:r>
              <a:rPr lang="en-US" dirty="0"/>
              <a:t> that has been given a name. For example: the declaration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 acquires four byte memory area and this area of memory that has been given the name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One can use the name to specify where to store data. For example: </a:t>
            </a:r>
            <a:r>
              <a:rPr lang="en-US" dirty="0">
                <a:latin typeface="Courier New" panose="02070309020205020404" pitchFamily="49" charset="0"/>
                <a:cs typeface="Courier New" panose="02070309020205020404" pitchFamily="49" charset="0"/>
              </a:rPr>
              <a:t>x=10;</a:t>
            </a:r>
            <a:r>
              <a:rPr lang="en-US" dirty="0"/>
              <a:t> is an instruction to store the data value </a:t>
            </a:r>
            <a:r>
              <a:rPr lang="en-US" dirty="0">
                <a:latin typeface="Courier New" panose="02070309020205020404" pitchFamily="49" charset="0"/>
                <a:cs typeface="Courier New" panose="02070309020205020404" pitchFamily="49" charset="0"/>
              </a:rPr>
              <a:t>10</a:t>
            </a:r>
            <a:r>
              <a:rPr lang="en-US" dirty="0"/>
              <a:t> in the area of memory named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computer access its own memory not by using variable names but by using a memory map with each location of memory uniquely defined by a number, called the </a:t>
            </a:r>
            <a:r>
              <a:rPr lang="en-US" i="1" dirty="0"/>
              <a:t>address</a:t>
            </a:r>
            <a:r>
              <a:rPr lang="en-US" dirty="0"/>
              <a:t> of that memory location.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access the memory of a variable the program uses the </a:t>
            </a:r>
            <a:r>
              <a:rPr lang="en-US" dirty="0">
                <a:latin typeface="Courier New" panose="02070309020205020404" pitchFamily="49" charset="0"/>
                <a:cs typeface="Courier New" panose="02070309020205020404" pitchFamily="49" charset="0"/>
              </a:rPr>
              <a:t>&amp;</a:t>
            </a:r>
            <a:r>
              <a:rPr lang="en-US" dirty="0"/>
              <a:t> operator. For Example: </a:t>
            </a:r>
            <a:r>
              <a:rPr lang="en-US" dirty="0">
                <a:latin typeface="Courier New" panose="02070309020205020404" pitchFamily="49" charset="0"/>
                <a:cs typeface="Courier New" panose="02070309020205020404" pitchFamily="49" charset="0"/>
              </a:rPr>
              <a:t>&amp;x</a:t>
            </a:r>
            <a:r>
              <a:rPr lang="en-US" dirty="0"/>
              <a:t> returns the </a:t>
            </a:r>
            <a:r>
              <a:rPr lang="en-US" i="1" dirty="0"/>
              <a:t>address</a:t>
            </a:r>
            <a:r>
              <a:rPr lang="en-US" dirty="0"/>
              <a:t> of the variable </a:t>
            </a:r>
            <a:r>
              <a:rPr lang="en-US" dirty="0">
                <a:latin typeface="Courier New" panose="02070309020205020404" pitchFamily="49" charset="0"/>
                <a:cs typeface="Courier New" panose="02070309020205020404" pitchFamily="49" charset="0"/>
              </a:rPr>
              <a:t>x</a:t>
            </a: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397704621"/>
              </p:ext>
            </p:extLst>
          </p:nvPr>
        </p:nvGraphicFramePr>
        <p:xfrm>
          <a:off x="435212" y="5343811"/>
          <a:ext cx="10872566" cy="934720"/>
        </p:xfrm>
        <a:graphic>
          <a:graphicData uri="http://schemas.openxmlformats.org/drawingml/2006/table">
            <a:tbl>
              <a:tblPr firstRow="1" bandRow="1">
                <a:tableStyleId>{5C22544A-7EE6-4342-B048-85BDC9FD1C3A}</a:tableStyleId>
              </a:tblPr>
              <a:tblGrid>
                <a:gridCol w="1030525">
                  <a:extLst>
                    <a:ext uri="{9D8B030D-6E8A-4147-A177-3AD203B41FA5}">
                      <a16:colId xmlns:a16="http://schemas.microsoft.com/office/drawing/2014/main" val="20000"/>
                    </a:ext>
                  </a:extLst>
                </a:gridCol>
                <a:gridCol w="606881">
                  <a:extLst>
                    <a:ext uri="{9D8B030D-6E8A-4147-A177-3AD203B41FA5}">
                      <a16:colId xmlns:a16="http://schemas.microsoft.com/office/drawing/2014/main" val="20001"/>
                    </a:ext>
                  </a:extLst>
                </a:gridCol>
                <a:gridCol w="9235160">
                  <a:extLst>
                    <a:ext uri="{9D8B030D-6E8A-4147-A177-3AD203B41FA5}">
                      <a16:colId xmlns:a16="http://schemas.microsoft.com/office/drawing/2014/main" val="20002"/>
                    </a:ext>
                  </a:extLst>
                </a:gridCol>
              </a:tblGrid>
              <a:tr h="183534">
                <a:tc rowSpan="6">
                  <a:txBody>
                    <a:bodyPr/>
                    <a:lstStyle/>
                    <a:p>
                      <a:pPr algn="ctr"/>
                      <a:r>
                        <a:rPr lang="en-US" b="0" dirty="0" err="1">
                          <a:solidFill>
                            <a:schemeClr val="tx1"/>
                          </a:solidFill>
                          <a:latin typeface="Courier New" panose="02070309020205020404" pitchFamily="49" charset="0"/>
                          <a:cs typeface="Courier New" panose="02070309020205020404" pitchFamily="49" charset="0"/>
                        </a:rPr>
                        <a:t>int</a:t>
                      </a:r>
                      <a:r>
                        <a:rPr lang="en-US" b="0" dirty="0">
                          <a:solidFill>
                            <a:schemeClr val="tx1"/>
                          </a:solidFill>
                          <a:latin typeface="Courier New" panose="02070309020205020404" pitchFamily="49" charset="0"/>
                          <a:cs typeface="Courier New" panose="02070309020205020404" pitchFamily="49" charset="0"/>
                        </a:rPr>
                        <a:t> x;</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a:solidFill>
                            <a:schemeClr val="tx1"/>
                          </a:solidFill>
                          <a:effectLst/>
                          <a:latin typeface="Courier New" panose="02070309020205020404" pitchFamily="49" charset="0"/>
                          <a:ea typeface="+mn-ea"/>
                          <a:cs typeface="Courier New" panose="02070309020205020404" pitchFamily="49" charset="0"/>
                        </a:rPr>
                        <a:t>&amp;x </a:t>
                      </a:r>
                      <a:r>
                        <a:rPr lang="en-US" sz="1800" b="0" kern="1200" dirty="0">
                          <a:solidFill>
                            <a:schemeClr val="tx1"/>
                          </a:solidFill>
                          <a:effectLst/>
                          <a:latin typeface="+mn-lt"/>
                          <a:ea typeface="+mn-ea"/>
                          <a:cs typeface="+mn-cs"/>
                        </a:rPr>
                        <a:t>represents the memory area of variable named </a:t>
                      </a:r>
                      <a:r>
                        <a:rPr lang="en-US" sz="1800" b="0" kern="1200" dirty="0">
                          <a:solidFill>
                            <a:schemeClr val="tx1"/>
                          </a:solidFill>
                          <a:effectLst/>
                          <a:latin typeface="Courier New" panose="02070309020205020404" pitchFamily="49" charset="0"/>
                          <a:ea typeface="+mn-ea"/>
                          <a:cs typeface="Courier New" panose="02070309020205020404" pitchFamily="49" charset="0"/>
                        </a:rPr>
                        <a:t>x</a:t>
                      </a:r>
                      <a:r>
                        <a:rPr lang="en-US" sz="1800" b="0" kern="1200" dirty="0">
                          <a:solidFill>
                            <a:schemeClr val="tx1"/>
                          </a:solidFill>
                          <a:effectLst/>
                          <a:latin typeface="+mn-lt"/>
                          <a:ea typeface="+mn-ea"/>
                          <a:cs typeface="+mn-c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199">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tc>
                <a:extLst>
                  <a:ext uri="{0D108BD9-81ED-4DB2-BD59-A6C34878D82A}">
                    <a16:rowId xmlns:a16="http://schemas.microsoft.com/office/drawing/2014/main" val="10001"/>
                  </a:ext>
                </a:extLst>
              </a:tr>
              <a:tr h="104377">
                <a:tc vMerge="1">
                  <a:txBody>
                    <a:bodyPr/>
                    <a:lstStyle/>
                    <a:p>
                      <a:endParaRPr lang="en-US"/>
                    </a:p>
                  </a:txBody>
                  <a:tcPr/>
                </a:tc>
                <a:tc vMerge="1">
                  <a:txBody>
                    <a:bodyPr/>
                    <a:lstStyle/>
                    <a:p>
                      <a:endParaRPr lang="en-US"/>
                    </a:p>
                  </a:txBody>
                  <a:tcPr/>
                </a:tc>
                <a:tc rowSpan="2">
                  <a:txBody>
                    <a:bodyPr/>
                    <a:lstStyle/>
                    <a:p>
                      <a:endParaRPr 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3"/>
                  </a:ext>
                </a:extLst>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 represents the </a:t>
                      </a:r>
                      <a:r>
                        <a:rPr lang="en-US" sz="1800" i="1" u="sng" kern="1200" dirty="0">
                          <a:solidFill>
                            <a:schemeClr val="dk1"/>
                          </a:solidFill>
                          <a:effectLst/>
                          <a:latin typeface="+mn-lt"/>
                          <a:ea typeface="+mn-ea"/>
                          <a:cs typeface="+mn-cs"/>
                        </a:rPr>
                        <a:t>value</a:t>
                      </a:r>
                      <a:r>
                        <a:rPr lang="en-US" sz="1800" kern="1200" dirty="0">
                          <a:solidFill>
                            <a:schemeClr val="dk1"/>
                          </a:solidFill>
                          <a:effectLst/>
                          <a:latin typeface="+mn-lt"/>
                          <a:ea typeface="+mn-ea"/>
                          <a:cs typeface="+mn-cs"/>
                        </a:rPr>
                        <a:t> stored inside the area of variable named </a:t>
                      </a:r>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542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132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hold a </a:t>
            </a:r>
            <a:r>
              <a:rPr lang="en-US" u="sng" dirty="0"/>
              <a:t>series of elements</a:t>
            </a:r>
            <a:r>
              <a:rPr lang="en-US" dirty="0"/>
              <a:t> of the </a:t>
            </a:r>
            <a:r>
              <a:rPr lang="en-US" u="sng" dirty="0"/>
              <a:t>same type</a:t>
            </a:r>
            <a:r>
              <a:rPr lang="en-US" dirty="0"/>
              <a:t> placed in contiguous memory locations. </a:t>
            </a:r>
          </a:p>
          <a:p>
            <a:pPr marL="285750" indent="-285750" algn="just">
              <a:buFont typeface="Wingdings" panose="05000000000000000000" pitchFamily="2" charset="2"/>
              <a:buChar char="q"/>
            </a:pPr>
            <a:r>
              <a:rPr lang="en-US" dirty="0"/>
              <a:t>Each of these elements can be individually referenced by using an index to a unique identifier. </a:t>
            </a:r>
          </a:p>
          <a:p>
            <a:pPr marL="285750" indent="-285750" algn="just">
              <a:buFont typeface="Wingdings" panose="05000000000000000000" pitchFamily="2" charset="2"/>
              <a:buChar char="q"/>
            </a:pPr>
            <a:r>
              <a:rPr lang="en-US" dirty="0"/>
              <a:t>In other words, arrays are a convenient way of grouping a lot of values of same type under a single variable name. </a:t>
            </a:r>
          </a:p>
          <a:p>
            <a:pPr marL="285750" indent="-285750" algn="just">
              <a:buFont typeface="Wingdings" panose="05000000000000000000" pitchFamily="2" charset="2"/>
              <a:buChar char="q"/>
            </a:pPr>
            <a:r>
              <a:rPr lang="en-US" dirty="0"/>
              <a:t>For example, an array to contain </a:t>
            </a:r>
            <a:r>
              <a:rPr lang="en-US" dirty="0">
                <a:latin typeface="Courier New" panose="02070309020205020404" pitchFamily="49" charset="0"/>
                <a:cs typeface="Courier New" panose="02070309020205020404" pitchFamily="49" charset="0"/>
              </a:rPr>
              <a:t>5</a:t>
            </a:r>
            <a:r>
              <a:rPr lang="en-US" dirty="0"/>
              <a:t> integer values of type </a:t>
            </a:r>
            <a:r>
              <a:rPr lang="en-US" dirty="0" err="1">
                <a:latin typeface="Courier New" panose="02070309020205020404" pitchFamily="49" charset="0"/>
                <a:cs typeface="Courier New" panose="02070309020205020404" pitchFamily="49" charset="0"/>
              </a:rPr>
              <a:t>int</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a:t>
            </a:r>
          </a:p>
          <a:p>
            <a:pPr algn="just"/>
            <a:endParaRPr lang="en-US" dirty="0"/>
          </a:p>
          <a:p>
            <a:pPr algn="just"/>
            <a:endParaRPr lang="en-US" dirty="0"/>
          </a:p>
          <a:p>
            <a:pPr algn="just"/>
            <a:endParaRPr lang="en-US" dirty="0"/>
          </a:p>
          <a:p>
            <a:pPr algn="just"/>
            <a:r>
              <a:rPr lang="en-US" dirty="0"/>
              <a:t>where each blank panel represents an element of the array, that in this case are integer values of type </a:t>
            </a:r>
            <a:r>
              <a:rPr lang="en-US" dirty="0" err="1">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the first index is always </a:t>
            </a:r>
            <a:r>
              <a:rPr lang="en-US" dirty="0">
                <a:latin typeface="Courier New" panose="02070309020205020404" pitchFamily="49" charset="0"/>
                <a:cs typeface="Courier New" panose="02070309020205020404" pitchFamily="49" charset="0"/>
              </a:rPr>
              <a:t>0</a:t>
            </a:r>
            <a:r>
              <a:rPr lang="en-US" dirty="0"/>
              <a:t>, independently of its length. </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graphicFrame>
        <p:nvGraphicFramePr>
          <p:cNvPr id="7" name="Table 6"/>
          <p:cNvGraphicFramePr>
            <a:graphicFrameLocks noGrp="1"/>
          </p:cNvGraphicFramePr>
          <p:nvPr>
            <p:extLst>
              <p:ext uri="{D42A27DB-BD31-4B8C-83A1-F6EECF244321}">
                <p14:modId xmlns:p14="http://schemas.microsoft.com/office/powerpoint/2010/main" val="409549888"/>
              </p:ext>
            </p:extLst>
          </p:nvPr>
        </p:nvGraphicFramePr>
        <p:xfrm>
          <a:off x="584393" y="4462582"/>
          <a:ext cx="8169851" cy="975360"/>
        </p:xfrm>
        <a:graphic>
          <a:graphicData uri="http://schemas.openxmlformats.org/drawingml/2006/table">
            <a:tbl>
              <a:tblPr firstRow="1" firstCol="1" bandRow="1">
                <a:tableStyleId>{5C22544A-7EE6-4342-B048-85BDC9FD1C3A}</a:tableStyleId>
              </a:tblPr>
              <a:tblGrid>
                <a:gridCol w="668443">
                  <a:extLst>
                    <a:ext uri="{9D8B030D-6E8A-4147-A177-3AD203B41FA5}">
                      <a16:colId xmlns:a16="http://schemas.microsoft.com/office/drawing/2014/main" val="20000"/>
                    </a:ext>
                  </a:extLst>
                </a:gridCol>
                <a:gridCol w="378578">
                  <a:extLst>
                    <a:ext uri="{9D8B030D-6E8A-4147-A177-3AD203B41FA5}">
                      <a16:colId xmlns:a16="http://schemas.microsoft.com/office/drawing/2014/main" val="20001"/>
                    </a:ext>
                  </a:extLst>
                </a:gridCol>
                <a:gridCol w="376516">
                  <a:extLst>
                    <a:ext uri="{9D8B030D-6E8A-4147-A177-3AD203B41FA5}">
                      <a16:colId xmlns:a16="http://schemas.microsoft.com/office/drawing/2014/main" val="20002"/>
                    </a:ext>
                  </a:extLst>
                </a:gridCol>
                <a:gridCol w="373420">
                  <a:extLst>
                    <a:ext uri="{9D8B030D-6E8A-4147-A177-3AD203B41FA5}">
                      <a16:colId xmlns:a16="http://schemas.microsoft.com/office/drawing/2014/main" val="20003"/>
                    </a:ext>
                  </a:extLst>
                </a:gridCol>
                <a:gridCol w="396114">
                  <a:extLst>
                    <a:ext uri="{9D8B030D-6E8A-4147-A177-3AD203B41FA5}">
                      <a16:colId xmlns:a16="http://schemas.microsoft.com/office/drawing/2014/main" val="20004"/>
                    </a:ext>
                  </a:extLst>
                </a:gridCol>
                <a:gridCol w="367230">
                  <a:extLst>
                    <a:ext uri="{9D8B030D-6E8A-4147-A177-3AD203B41FA5}">
                      <a16:colId xmlns:a16="http://schemas.microsoft.com/office/drawing/2014/main" val="20005"/>
                    </a:ext>
                  </a:extLst>
                </a:gridCol>
                <a:gridCol w="366199">
                  <a:extLst>
                    <a:ext uri="{9D8B030D-6E8A-4147-A177-3AD203B41FA5}">
                      <a16:colId xmlns:a16="http://schemas.microsoft.com/office/drawing/2014/main" val="20006"/>
                    </a:ext>
                  </a:extLst>
                </a:gridCol>
                <a:gridCol w="367230">
                  <a:extLst>
                    <a:ext uri="{9D8B030D-6E8A-4147-A177-3AD203B41FA5}">
                      <a16:colId xmlns:a16="http://schemas.microsoft.com/office/drawing/2014/main" val="20007"/>
                    </a:ext>
                  </a:extLst>
                </a:gridCol>
                <a:gridCol w="368263">
                  <a:extLst>
                    <a:ext uri="{9D8B030D-6E8A-4147-A177-3AD203B41FA5}">
                      <a16:colId xmlns:a16="http://schemas.microsoft.com/office/drawing/2014/main" val="20008"/>
                    </a:ext>
                  </a:extLst>
                </a:gridCol>
                <a:gridCol w="366199">
                  <a:extLst>
                    <a:ext uri="{9D8B030D-6E8A-4147-A177-3AD203B41FA5}">
                      <a16:colId xmlns:a16="http://schemas.microsoft.com/office/drawing/2014/main" val="20009"/>
                    </a:ext>
                  </a:extLst>
                </a:gridCol>
                <a:gridCol w="367230">
                  <a:extLst>
                    <a:ext uri="{9D8B030D-6E8A-4147-A177-3AD203B41FA5}">
                      <a16:colId xmlns:a16="http://schemas.microsoft.com/office/drawing/2014/main" val="20010"/>
                    </a:ext>
                  </a:extLst>
                </a:gridCol>
                <a:gridCol w="367230">
                  <a:extLst>
                    <a:ext uri="{9D8B030D-6E8A-4147-A177-3AD203B41FA5}">
                      <a16:colId xmlns:a16="http://schemas.microsoft.com/office/drawing/2014/main" val="20011"/>
                    </a:ext>
                  </a:extLst>
                </a:gridCol>
                <a:gridCol w="368263">
                  <a:extLst>
                    <a:ext uri="{9D8B030D-6E8A-4147-A177-3AD203B41FA5}">
                      <a16:colId xmlns:a16="http://schemas.microsoft.com/office/drawing/2014/main" val="20012"/>
                    </a:ext>
                  </a:extLst>
                </a:gridCol>
                <a:gridCol w="367230">
                  <a:extLst>
                    <a:ext uri="{9D8B030D-6E8A-4147-A177-3AD203B41FA5}">
                      <a16:colId xmlns:a16="http://schemas.microsoft.com/office/drawing/2014/main" val="20013"/>
                    </a:ext>
                  </a:extLst>
                </a:gridCol>
                <a:gridCol w="367230">
                  <a:extLst>
                    <a:ext uri="{9D8B030D-6E8A-4147-A177-3AD203B41FA5}">
                      <a16:colId xmlns:a16="http://schemas.microsoft.com/office/drawing/2014/main" val="20014"/>
                    </a:ext>
                  </a:extLst>
                </a:gridCol>
                <a:gridCol w="366199">
                  <a:extLst>
                    <a:ext uri="{9D8B030D-6E8A-4147-A177-3AD203B41FA5}">
                      <a16:colId xmlns:a16="http://schemas.microsoft.com/office/drawing/2014/main" val="20015"/>
                    </a:ext>
                  </a:extLst>
                </a:gridCol>
                <a:gridCol w="371358">
                  <a:extLst>
                    <a:ext uri="{9D8B030D-6E8A-4147-A177-3AD203B41FA5}">
                      <a16:colId xmlns:a16="http://schemas.microsoft.com/office/drawing/2014/main" val="20016"/>
                    </a:ext>
                  </a:extLst>
                </a:gridCol>
                <a:gridCol w="369295">
                  <a:extLst>
                    <a:ext uri="{9D8B030D-6E8A-4147-A177-3AD203B41FA5}">
                      <a16:colId xmlns:a16="http://schemas.microsoft.com/office/drawing/2014/main" val="20017"/>
                    </a:ext>
                  </a:extLst>
                </a:gridCol>
                <a:gridCol w="366199">
                  <a:extLst>
                    <a:ext uri="{9D8B030D-6E8A-4147-A177-3AD203B41FA5}">
                      <a16:colId xmlns:a16="http://schemas.microsoft.com/office/drawing/2014/main" val="20018"/>
                    </a:ext>
                  </a:extLst>
                </a:gridCol>
                <a:gridCol w="367230">
                  <a:extLst>
                    <a:ext uri="{9D8B030D-6E8A-4147-A177-3AD203B41FA5}">
                      <a16:colId xmlns:a16="http://schemas.microsoft.com/office/drawing/2014/main" val="20019"/>
                    </a:ext>
                  </a:extLst>
                </a:gridCol>
                <a:gridCol w="337315">
                  <a:extLst>
                    <a:ext uri="{9D8B030D-6E8A-4147-A177-3AD203B41FA5}">
                      <a16:colId xmlns:a16="http://schemas.microsoft.com/office/drawing/2014/main" val="20020"/>
                    </a:ext>
                  </a:extLst>
                </a:gridCol>
                <a:gridCol w="126880">
                  <a:extLst>
                    <a:ext uri="{9D8B030D-6E8A-4147-A177-3AD203B41FA5}">
                      <a16:colId xmlns:a16="http://schemas.microsoft.com/office/drawing/2014/main" val="20021"/>
                    </a:ext>
                  </a:extLst>
                </a:gridCol>
              </a:tblGrid>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73548">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571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Like a regular variable, an array must be declared before it is used. A typical declaration for an array in C++ is: </a:t>
            </a:r>
          </a:p>
          <a:p>
            <a:pPr marL="285750" indent="-285750" algn="just">
              <a:buFont typeface="Wingdings" panose="05000000000000000000" pitchFamily="2" charset="2"/>
              <a:buChar char="q"/>
            </a:pPr>
            <a:endParaRPr lang="en-US" dirty="0"/>
          </a:p>
          <a:p>
            <a:pPr algn="just"/>
            <a:r>
              <a:rPr lang="en-US" dirty="0"/>
              <a:t>	</a:t>
            </a:r>
            <a:r>
              <a:rPr lang="en-US" dirty="0">
                <a:latin typeface="Courier New" panose="02070309020205020404" pitchFamily="49" charset="0"/>
                <a:cs typeface="Courier New" panose="02070309020205020404" pitchFamily="49" charset="0"/>
              </a:rPr>
              <a:t>type name [</a:t>
            </a:r>
            <a:r>
              <a:rPr lang="en-US" dirty="0" err="1">
                <a:latin typeface="Courier New" panose="02070309020205020404" pitchFamily="49" charset="0"/>
                <a:cs typeface="Courier New" panose="02070309020205020404" pitchFamily="49" charset="0"/>
              </a:rPr>
              <a:t>total_number_of_elements</a:t>
            </a:r>
            <a:r>
              <a:rPr lang="en-US" dirty="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a:p>
            <a:pPr algn="just"/>
            <a:r>
              <a:rPr lang="en-US" dirty="0"/>
              <a:t>where </a:t>
            </a:r>
            <a:r>
              <a:rPr lang="en-US" dirty="0">
                <a:latin typeface="Courier New" panose="02070309020205020404" pitchFamily="49" charset="0"/>
                <a:cs typeface="Courier New" panose="02070309020205020404" pitchFamily="49" charset="0"/>
              </a:rPr>
              <a:t>type</a:t>
            </a:r>
            <a:r>
              <a:rPr lang="en-US" dirty="0"/>
              <a:t> is a valid data type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float</a:t>
            </a:r>
            <a:r>
              <a:rPr lang="en-US" dirty="0"/>
              <a:t> …), </a:t>
            </a:r>
            <a:r>
              <a:rPr lang="en-US" dirty="0">
                <a:latin typeface="Courier New" panose="02070309020205020404" pitchFamily="49" charset="0"/>
                <a:cs typeface="Courier New" panose="02070309020205020404" pitchFamily="49" charset="0"/>
              </a:rPr>
              <a:t>name</a:t>
            </a:r>
            <a:r>
              <a:rPr lang="en-US" dirty="0"/>
              <a:t> is a valid identifier and the elements field (which is always enclosed in square brackets </a:t>
            </a:r>
            <a:r>
              <a:rPr lang="en-US" dirty="0">
                <a:latin typeface="Courier New" panose="02070309020205020404" pitchFamily="49" charset="0"/>
                <a:cs typeface="Courier New" panose="02070309020205020404" pitchFamily="49" charset="0"/>
              </a:rPr>
              <a:t>[]</a:t>
            </a:r>
            <a:r>
              <a:rPr lang="en-US" dirty="0"/>
              <a:t>), specifies how many of these elements the array can contain.</a:t>
            </a:r>
          </a:p>
          <a:p>
            <a:pPr algn="just"/>
            <a:endParaRPr lang="en-US" dirty="0"/>
          </a:p>
          <a:p>
            <a:pPr marL="285750" indent="-285750" algn="just">
              <a:buFont typeface="Wingdings" panose="05000000000000000000" pitchFamily="2" charset="2"/>
              <a:buChar char="q"/>
            </a:pPr>
            <a:r>
              <a:rPr lang="en-US" dirty="0"/>
              <a:t>Therefore, in order to declare an array called </a:t>
            </a:r>
            <a:r>
              <a:rPr lang="en-US" dirty="0" err="1">
                <a:latin typeface="Courier New" panose="02070309020205020404" pitchFamily="49" charset="0"/>
                <a:cs typeface="Courier New" panose="02070309020205020404" pitchFamily="49" charset="0"/>
              </a:rPr>
              <a:t>mimo</a:t>
            </a:r>
            <a:r>
              <a:rPr lang="en-US" dirty="0"/>
              <a:t> as the one shown in the above diagram it is as simple as:</a:t>
            </a:r>
          </a:p>
          <a:p>
            <a:pPr marL="285750" indent="-285750" algn="just">
              <a:buFont typeface="Wingdings" panose="05000000000000000000" pitchFamily="2" charset="2"/>
              <a:buChar char="q"/>
            </a:pPr>
            <a:endParaRPr lang="en-US" dirty="0"/>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elements field within brackets </a:t>
            </a:r>
            <a:r>
              <a:rPr lang="en-US" dirty="0">
                <a:latin typeface="Courier New" panose="02070309020205020404" pitchFamily="49" charset="0"/>
                <a:cs typeface="Courier New" panose="02070309020205020404" pitchFamily="49" charset="0"/>
              </a:rPr>
              <a:t>[]</a:t>
            </a:r>
            <a:r>
              <a:rPr lang="en-US" dirty="0"/>
              <a:t> which represents the number of elements the array is going to hold, must be a </a:t>
            </a:r>
            <a:r>
              <a:rPr lang="en-US" u="sng" dirty="0"/>
              <a:t>constant integer value</a:t>
            </a:r>
            <a:r>
              <a:rPr lang="en-US" dirty="0"/>
              <a:t>, since arrays are blocks of non-dynamic memory whose size must be determined before execution.</a:t>
            </a:r>
          </a:p>
          <a:p>
            <a:endParaRPr lang="en-US" dirty="0"/>
          </a:p>
        </p:txBody>
      </p:sp>
    </p:spTree>
    <p:extLst>
      <p:ext uri="{BB962C8B-B14F-4D97-AF65-F5344CB8AC3E}">
        <p14:creationId xmlns:p14="http://schemas.microsoft.com/office/powerpoint/2010/main" val="26354886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FCE821-7B91-4CB3-8985-5307FC9E04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3793B48-896A-421A-AA76-E2008D38B4D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960378-5BCF-4DFD-AE87-A00F26AB4F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647</TotalTime>
  <Words>3106</Words>
  <Application>Microsoft Office PowerPoint</Application>
  <PresentationFormat>On-screen Show (4:3)</PresentationFormat>
  <Paragraphs>414</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Courier New</vt:lpstr>
      <vt:lpstr>Times New Roman</vt:lpstr>
      <vt:lpstr>Wingdings</vt:lpstr>
      <vt:lpstr>Spectrum</vt:lpstr>
      <vt:lpstr>Array [1-Dimensional]</vt:lpstr>
      <vt:lpstr>Lecture Outline</vt:lpstr>
      <vt:lpstr>Data Storage Concept</vt:lpstr>
      <vt:lpstr>PowerPoint Presentation</vt:lpstr>
      <vt:lpstr>PowerPoint Presentation</vt:lpstr>
      <vt:lpstr>PowerPoint Presentation</vt:lpstr>
      <vt:lpstr>PowerPoint Presentation</vt:lpstr>
      <vt:lpstr>Array [1-Dimensional]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FARJANA YESMIN OPI</cp:lastModifiedBy>
  <cp:revision>182</cp:revision>
  <dcterms:created xsi:type="dcterms:W3CDTF">2018-12-10T17:20:29Z</dcterms:created>
  <dcterms:modified xsi:type="dcterms:W3CDTF">2022-09-30T05:02:04Z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