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68" d="100"/>
          <a:sy n="68" d="100"/>
        </p:scale>
        <p:origin x="1386" y="6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9/14/2022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9/14/2022</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34446551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51503">
                  <a:extLst>
                    <a:ext uri="{9D8B030D-6E8A-4147-A177-3AD203B41FA5}">
                      <a16:colId xmlns:a16="http://schemas.microsoft.com/office/drawing/2014/main" val="1762131981"/>
                    </a:ext>
                  </a:extLst>
                </a:gridCol>
                <a:gridCol w="1139483">
                  <a:extLst>
                    <a:ext uri="{9D8B030D-6E8A-4147-A177-3AD203B41FA5}">
                      <a16:colId xmlns:a16="http://schemas.microsoft.com/office/drawing/2014/main" val="445458238"/>
                    </a:ext>
                  </a:extLst>
                </a:gridCol>
                <a:gridCol w="1735954">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r>
                        <a:rPr lang="en-US"/>
                        <a:t>Fall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6AAFA7-4F69-4F0B-8451-4CDCC61C4A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1077</TotalTime>
  <Words>10457</Words>
  <Application>Microsoft Office PowerPoint</Application>
  <PresentationFormat>On-screen Show (4:3)</PresentationFormat>
  <Paragraphs>1708</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480</cp:revision>
  <dcterms:created xsi:type="dcterms:W3CDTF">2018-12-10T17:20:29Z</dcterms:created>
  <dcterms:modified xsi:type="dcterms:W3CDTF">2022-09-14T07:48:30Z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