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8" r:id="rId5"/>
    <p:sldId id="279" r:id="rId6"/>
    <p:sldId id="268" r:id="rId7"/>
    <p:sldId id="269" r:id="rId8"/>
    <p:sldId id="267" r:id="rId9"/>
    <p:sldId id="270" r:id="rId10"/>
    <p:sldId id="271" r:id="rId11"/>
    <p:sldId id="272" r:id="rId12"/>
    <p:sldId id="273" r:id="rId13"/>
    <p:sldId id="274" r:id="rId14"/>
    <p:sldId id="275" r:id="rId15"/>
    <p:sldId id="276" r:id="rId16"/>
    <p:sldId id="277" r:id="rId17"/>
    <p:sldId id="265"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10/10/2022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10/10/2022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Bubble_sort" TargetMode="External"/><Relationship Id="rId2" Type="http://schemas.openxmlformats.org/officeDocument/2006/relationships/hyperlink" Target="https://algs4.cs.princeton.edu/25applications/" TargetMode="External"/><Relationship Id="rId1" Type="http://schemas.openxmlformats.org/officeDocument/2006/relationships/slideLayout" Target="../slideLayouts/slideLayout9.xml"/><Relationship Id="rId6" Type="http://schemas.openxmlformats.org/officeDocument/2006/relationships/hyperlink" Target="https://www.cs.usfca.edu/~galles/visualization/ComparisonSort.html" TargetMode="External"/><Relationship Id="rId5" Type="http://schemas.openxmlformats.org/officeDocument/2006/relationships/hyperlink" Target="https://en.wikipedia.org/wiki/Sorting_algorithm" TargetMode="External"/><Relationship Id="rId4" Type="http://schemas.openxmlformats.org/officeDocument/2006/relationships/hyperlink" Target="https://en.wikipedia.org/wiki/Selection_sor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 in Arrays</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15942272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3.1</a:t>
                      </a:r>
                    </a:p>
                  </a:txBody>
                  <a:tcPr/>
                </a:tc>
                <a:tc>
                  <a:txBody>
                    <a:bodyPr/>
                    <a:lstStyle/>
                    <a:p>
                      <a:r>
                        <a:rPr lang="en-US" dirty="0"/>
                        <a:t>Week No:</a:t>
                      </a:r>
                    </a:p>
                  </a:txBody>
                  <a:tcPr/>
                </a:tc>
                <a:tc>
                  <a:txBody>
                    <a:bodyPr/>
                    <a:lstStyle/>
                    <a:p>
                      <a:r>
                        <a:rPr lang="en-US" dirty="0"/>
                        <a:t>3</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Fall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Md. Faruk Abdullah Al </a:t>
                      </a:r>
                      <a:r>
                        <a:rPr lang="en-US" i="1" dirty="0" err="1"/>
                        <a:t>Sohan</a:t>
                      </a:r>
                      <a:r>
                        <a:rPr lang="en-US" i="1" dirty="0"/>
                        <a:t>; </a:t>
                      </a:r>
                      <a:r>
                        <a:rPr lang="en-US" i="1" dirty="0">
                          <a:solidFill>
                            <a:schemeClr val="bg2">
                              <a:lumMod val="50000"/>
                            </a:schemeClr>
                          </a:solidFill>
                        </a:rPr>
                        <a:t>faruk.sohan@aiub.edu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1166143" y="3995802"/>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7" name="TextBox 16"/>
          <p:cNvSpPr txBox="1"/>
          <p:nvPr/>
        </p:nvSpPr>
        <p:spPr>
          <a:xfrm>
            <a:off x="1763794" y="4001494"/>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0" name="TextBox 19"/>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a:t>45</a:t>
            </a:r>
            <a:endParaRPr lang="en-US" dirty="0"/>
          </a:p>
        </p:txBody>
      </p:sp>
      <p:sp>
        <p:nvSpPr>
          <p:cNvPr id="25" name="TextBox 24"/>
          <p:cNvSpPr txBox="1"/>
          <p:nvPr/>
        </p:nvSpPr>
        <p:spPr>
          <a:xfrm>
            <a:off x="2967835" y="4007186"/>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26" name="TextBox 25"/>
          <p:cNvSpPr txBox="1"/>
          <p:nvPr/>
        </p:nvSpPr>
        <p:spPr>
          <a:xfrm>
            <a:off x="3566420" y="4001494"/>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27" name="TextBox 26"/>
          <p:cNvSpPr txBox="1"/>
          <p:nvPr/>
        </p:nvSpPr>
        <p:spPr>
          <a:xfrm>
            <a:off x="4741101"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8" name="TextBox 27"/>
          <p:cNvSpPr txBox="1"/>
          <p:nvPr/>
        </p:nvSpPr>
        <p:spPr>
          <a:xfrm>
            <a:off x="4155323" y="4001494"/>
            <a:ext cx="550151" cy="523220"/>
          </a:xfrm>
          <a:prstGeom prst="rect">
            <a:avLst/>
          </a:prstGeom>
          <a:noFill/>
          <a:ln>
            <a:solidFill>
              <a:schemeClr val="tx1"/>
            </a:solidFill>
          </a:ln>
        </p:spPr>
        <p:txBody>
          <a:bodyPr wrap="none" rtlCol="0">
            <a:spAutoFit/>
          </a:bodyPr>
          <a:lstStyle/>
          <a:p>
            <a:r>
              <a:rPr lang="en-US" sz="2800" b="1" dirty="0"/>
              <a:t>66</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2</a:t>
            </a:r>
          </a:p>
        </p:txBody>
      </p:sp>
      <p:sp>
        <p:nvSpPr>
          <p:cNvPr id="23" name="TextBox 22"/>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24" name="TextBox 23"/>
          <p:cNvSpPr txBox="1"/>
          <p:nvPr/>
        </p:nvSpPr>
        <p:spPr>
          <a:xfrm>
            <a:off x="1763794" y="4001494"/>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0" name="TextBox 29"/>
          <p:cNvSpPr txBox="1"/>
          <p:nvPr/>
        </p:nvSpPr>
        <p:spPr>
          <a:xfrm>
            <a:off x="2967834" y="3995802"/>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32" name="TextBox 31"/>
          <p:cNvSpPr txBox="1"/>
          <p:nvPr/>
        </p:nvSpPr>
        <p:spPr>
          <a:xfrm>
            <a:off x="3566419" y="4001494"/>
            <a:ext cx="550151" cy="523220"/>
          </a:xfrm>
          <a:prstGeom prst="rect">
            <a:avLst/>
          </a:prstGeom>
          <a:no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155323" y="4001494"/>
            <a:ext cx="550151" cy="523220"/>
          </a:xfrm>
          <a:prstGeom prst="rect">
            <a:avLst/>
          </a:prstGeom>
          <a:noFill/>
          <a:ln>
            <a:solidFill>
              <a:schemeClr val="tx1"/>
            </a:solidFill>
          </a:ln>
        </p:spPr>
        <p:txBody>
          <a:bodyPr wrap="none" rtlCol="0">
            <a:spAutoFit/>
          </a:bodyPr>
          <a:lstStyle/>
          <a:p>
            <a:r>
              <a:rPr lang="en-US" sz="2800" b="1" dirty="0"/>
              <a:t>76</a:t>
            </a:r>
            <a:endParaRPr lang="en-US" b="1" dirty="0"/>
          </a:p>
        </p:txBody>
      </p:sp>
    </p:spTree>
    <p:extLst>
      <p:ext uri="{BB962C8B-B14F-4D97-AF65-F5344CB8AC3E}">
        <p14:creationId xmlns:p14="http://schemas.microsoft.com/office/powerpoint/2010/main" val="164236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17"/>
                                        </p:tgtEl>
                                        <p:attrNameLst>
                                          <p:attrName>style.color</p:attrName>
                                        </p:attrNameLst>
                                      </p:cBhvr>
                                      <p:to>
                                        <p:clrVal>
                                          <a:schemeClr val="accent2"/>
                                        </p:clrVal>
                                      </p:to>
                                    </p:set>
                                    <p:set>
                                      <p:cBhvr>
                                        <p:cTn id="11" dur="500" fill="hold"/>
                                        <p:tgtEl>
                                          <p:spTgt spid="17"/>
                                        </p:tgtEl>
                                        <p:attrNameLst>
                                          <p:attrName>fillcolor</p:attrName>
                                        </p:attrNameLst>
                                      </p:cBhvr>
                                      <p:to>
                                        <p:clrVal>
                                          <a:schemeClr val="accent2"/>
                                        </p:clrVal>
                                      </p:to>
                                    </p:set>
                                    <p:set>
                                      <p:cBhvr>
                                        <p:cTn id="12" dur="500" fill="hold"/>
                                        <p:tgtEl>
                                          <p:spTgt spid="17"/>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20"/>
                                        </p:tgtEl>
                                        <p:attrNameLst>
                                          <p:attrName>style.color</p:attrName>
                                        </p:attrNameLst>
                                      </p:cBhvr>
                                      <p:to>
                                        <p:clrVal>
                                          <a:schemeClr val="accent2"/>
                                        </p:clrVal>
                                      </p:to>
                                    </p:set>
                                    <p:set>
                                      <p:cBhvr>
                                        <p:cTn id="25" dur="500" fill="hold"/>
                                        <p:tgtEl>
                                          <p:spTgt spid="20"/>
                                        </p:tgtEl>
                                        <p:attrNameLst>
                                          <p:attrName>fillcolor</p:attrName>
                                        </p:attrNameLst>
                                      </p:cBhvr>
                                      <p:to>
                                        <p:clrVal>
                                          <a:schemeClr val="accent2"/>
                                        </p:clrVal>
                                      </p:to>
                                    </p:set>
                                    <p:set>
                                      <p:cBhvr>
                                        <p:cTn id="26" dur="500" fill="hold"/>
                                        <p:tgtEl>
                                          <p:spTgt spid="20"/>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iterate type="lt">
                                    <p:tmAbs val="0"/>
                                  </p:iterate>
                                  <p:childTnLst>
                                    <p:set>
                                      <p:cBhvr>
                                        <p:cTn id="36" dur="1" fill="hold">
                                          <p:stCondLst>
                                            <p:cond delay="0"/>
                                          </p:stCondLst>
                                        </p:cTn>
                                        <p:tgtEl>
                                          <p:spTgt spid="17"/>
                                        </p:tgtEl>
                                        <p:attrNameLst>
                                          <p:attrName>style.visibility</p:attrName>
                                        </p:attrNameLst>
                                      </p:cBhvr>
                                      <p:to>
                                        <p:strVal val="hidden"/>
                                      </p:to>
                                    </p:set>
                                  </p:childTnLst>
                                </p:cTn>
                              </p:par>
                              <p:par>
                                <p:cTn id="37" presetID="1" presetClass="exit" presetSubtype="0" fill="hold" grpId="1" nodeType="withEffect">
                                  <p:stCondLst>
                                    <p:cond delay="0"/>
                                  </p:stCondLst>
                                  <p:iterate type="lt">
                                    <p:tmAbs val="0"/>
                                  </p:iterate>
                                  <p:childTnLst>
                                    <p:set>
                                      <p:cBhvr>
                                        <p:cTn id="38" dur="1" fill="hold">
                                          <p:stCondLst>
                                            <p:cond delay="0"/>
                                          </p:stCondLst>
                                        </p:cTn>
                                        <p:tgtEl>
                                          <p:spTgt spid="20"/>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iterate type="lt">
                                    <p:tmAbs val="0"/>
                                  </p:iterate>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1" nodeType="clickEffect">
                                  <p:stCondLst>
                                    <p:cond delay="0"/>
                                  </p:stCondLst>
                                  <p:childTnLst>
                                    <p:animClr clrSpc="rgb" dir="cw">
                                      <p:cBhvr override="childStyle">
                                        <p:cTn id="46" dur="500" fill="hold"/>
                                        <p:tgtEl>
                                          <p:spTgt spid="24"/>
                                        </p:tgtEl>
                                        <p:attrNameLst>
                                          <p:attrName>style.color</p:attrName>
                                        </p:attrNameLst>
                                      </p:cBhvr>
                                      <p:to>
                                        <a:schemeClr val="tx1"/>
                                      </p:to>
                                    </p:animClr>
                                  </p:childTnLst>
                                </p:cTn>
                              </p:par>
                              <p:par>
                                <p:cTn id="47" presetID="16" presetClass="emph" presetSubtype="0" fill="hold" grpId="0" nodeType="withEffect">
                                  <p:stCondLst>
                                    <p:cond delay="0"/>
                                  </p:stCondLst>
                                  <p:iterate type="lt">
                                    <p:tmPct val="4000"/>
                                  </p:iterate>
                                  <p:childTnLst>
                                    <p:set>
                                      <p:cBhvr override="childStyle">
                                        <p:cTn id="48" dur="500" fill="hold"/>
                                        <p:tgtEl>
                                          <p:spTgt spid="25"/>
                                        </p:tgtEl>
                                        <p:attrNameLst>
                                          <p:attrName>style.color</p:attrName>
                                        </p:attrNameLst>
                                      </p:cBhvr>
                                      <p:to>
                                        <p:clrVal>
                                          <a:schemeClr val="accent2"/>
                                        </p:clrVal>
                                      </p:to>
                                    </p:set>
                                    <p:set>
                                      <p:cBhvr>
                                        <p:cTn id="49" dur="500" fill="hold"/>
                                        <p:tgtEl>
                                          <p:spTgt spid="25"/>
                                        </p:tgtEl>
                                        <p:attrNameLst>
                                          <p:attrName>fillcolor</p:attrName>
                                        </p:attrNameLst>
                                      </p:cBhvr>
                                      <p:to>
                                        <p:clrVal>
                                          <a:schemeClr val="accent2"/>
                                        </p:clrVal>
                                      </p:to>
                                    </p:set>
                                    <p:set>
                                      <p:cBhvr>
                                        <p:cTn id="50" dur="500" fill="hold"/>
                                        <p:tgtEl>
                                          <p:spTgt spid="25"/>
                                        </p:tgtEl>
                                        <p:attrNameLst>
                                          <p:attrName>fill.type</p:attrName>
                                        </p:attrNameLst>
                                      </p:cBhvr>
                                      <p:to>
                                        <p:strVal val="solid"/>
                                      </p:to>
                                    </p:set>
                                  </p:childTnLst>
                                </p:cTn>
                              </p:par>
                              <p:par>
                                <p:cTn id="51" presetID="16" presetClass="emph" presetSubtype="0" fill="hold" grpId="1" nodeType="withEffect">
                                  <p:stCondLst>
                                    <p:cond delay="0"/>
                                  </p:stCondLst>
                                  <p:iterate type="lt">
                                    <p:tmPct val="4000"/>
                                  </p:iterate>
                                  <p:childTnLst>
                                    <p:set>
                                      <p:cBhvr override="childStyle">
                                        <p:cTn id="52" dur="500" fill="hold"/>
                                        <p:tgtEl>
                                          <p:spTgt spid="23"/>
                                        </p:tgtEl>
                                        <p:attrNameLst>
                                          <p:attrName>style.color</p:attrName>
                                        </p:attrNameLst>
                                      </p:cBhvr>
                                      <p:to>
                                        <p:clrVal>
                                          <a:schemeClr val="accent2"/>
                                        </p:clrVal>
                                      </p:to>
                                    </p:set>
                                    <p:set>
                                      <p:cBhvr>
                                        <p:cTn id="53" dur="500" fill="hold"/>
                                        <p:tgtEl>
                                          <p:spTgt spid="23"/>
                                        </p:tgtEl>
                                        <p:attrNameLst>
                                          <p:attrName>fillcolor</p:attrName>
                                        </p:attrNameLst>
                                      </p:cBhvr>
                                      <p:to>
                                        <p:clrVal>
                                          <a:schemeClr val="accent2"/>
                                        </p:clrVal>
                                      </p:to>
                                    </p:set>
                                    <p:set>
                                      <p:cBhvr>
                                        <p:cTn id="54" dur="500" fill="hold"/>
                                        <p:tgtEl>
                                          <p:spTgt spid="23"/>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2"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3" nodeType="clickEffect">
                                  <p:stCondLst>
                                    <p:cond delay="0"/>
                                  </p:stCondLst>
                                  <p:childTnLst>
                                    <p:set>
                                      <p:cBhvr>
                                        <p:cTn id="62" dur="1" fill="hold">
                                          <p:stCondLst>
                                            <p:cond delay="0"/>
                                          </p:stCondLst>
                                        </p:cTn>
                                        <p:tgtEl>
                                          <p:spTgt spid="14"/>
                                        </p:tgtEl>
                                        <p:attrNameLst>
                                          <p:attrName>style.visibility</p:attrName>
                                        </p:attrNameLst>
                                      </p:cBhvr>
                                      <p:to>
                                        <p:strVal val="hidden"/>
                                      </p:to>
                                    </p:set>
                                  </p:childTnLst>
                                </p:cTn>
                              </p:par>
                              <p:par>
                                <p:cTn id="63" presetID="1" presetClass="exit" presetSubtype="0" fill="hold" grpId="2" nodeType="withEffect">
                                  <p:stCondLst>
                                    <p:cond delay="0"/>
                                  </p:stCondLst>
                                  <p:iterate type="lt">
                                    <p:tmAbs val="0"/>
                                  </p:iterate>
                                  <p:childTnLst>
                                    <p:set>
                                      <p:cBhvr>
                                        <p:cTn id="64" dur="1" fill="hold">
                                          <p:stCondLst>
                                            <p:cond delay="0"/>
                                          </p:stCondLst>
                                        </p:cTn>
                                        <p:tgtEl>
                                          <p:spTgt spid="23"/>
                                        </p:tgtEl>
                                        <p:attrNameLst>
                                          <p:attrName>style.visibility</p:attrName>
                                        </p:attrNameLst>
                                      </p:cBhvr>
                                      <p:to>
                                        <p:strVal val="hidden"/>
                                      </p:to>
                                    </p:set>
                                  </p:childTnLst>
                                </p:cTn>
                              </p:par>
                              <p:par>
                                <p:cTn id="65" presetID="1" presetClass="exit" presetSubtype="0" fill="hold" grpId="1" nodeType="withEffect">
                                  <p:stCondLst>
                                    <p:cond delay="0"/>
                                  </p:stCondLst>
                                  <p:iterate type="lt">
                                    <p:tmAbs val="0"/>
                                  </p:iterate>
                                  <p:childTnLst>
                                    <p:set>
                                      <p:cBhvr>
                                        <p:cTn id="66" dur="1" fill="hold">
                                          <p:stCondLst>
                                            <p:cond delay="0"/>
                                          </p:stCondLst>
                                        </p:cTn>
                                        <p:tgtEl>
                                          <p:spTgt spid="25"/>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iterate type="lt">
                                    <p:tmAbs val="0"/>
                                  </p:iterate>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6" presetClass="emph" presetSubtype="0" fill="hold" grpId="1" nodeType="clickEffect">
                                  <p:stCondLst>
                                    <p:cond delay="0"/>
                                  </p:stCondLst>
                                  <p:iterate type="lt">
                                    <p:tmPct val="4000"/>
                                  </p:iterate>
                                  <p:childTnLst>
                                    <p:set>
                                      <p:cBhvr override="childStyle">
                                        <p:cTn id="74" dur="500" fill="hold"/>
                                        <p:tgtEl>
                                          <p:spTgt spid="30"/>
                                        </p:tgtEl>
                                        <p:attrNameLst>
                                          <p:attrName>style.color</p:attrName>
                                        </p:attrNameLst>
                                      </p:cBhvr>
                                      <p:to>
                                        <p:clrVal>
                                          <a:schemeClr val="accent2"/>
                                        </p:clrVal>
                                      </p:to>
                                    </p:set>
                                    <p:set>
                                      <p:cBhvr>
                                        <p:cTn id="75" dur="500" fill="hold"/>
                                        <p:tgtEl>
                                          <p:spTgt spid="30"/>
                                        </p:tgtEl>
                                        <p:attrNameLst>
                                          <p:attrName>fillcolor</p:attrName>
                                        </p:attrNameLst>
                                      </p:cBhvr>
                                      <p:to>
                                        <p:clrVal>
                                          <a:schemeClr val="accent2"/>
                                        </p:clrVal>
                                      </p:to>
                                    </p:set>
                                    <p:set>
                                      <p:cBhvr>
                                        <p:cTn id="76" dur="500" fill="hold"/>
                                        <p:tgtEl>
                                          <p:spTgt spid="30"/>
                                        </p:tgtEl>
                                        <p:attrNameLst>
                                          <p:attrName>fill.type</p:attrName>
                                        </p:attrNameLst>
                                      </p:cBhvr>
                                      <p:to>
                                        <p:strVal val="solid"/>
                                      </p:to>
                                    </p:set>
                                  </p:childTnLst>
                                </p:cTn>
                              </p:par>
                              <p:par>
                                <p:cTn id="77" presetID="16" presetClass="emph" presetSubtype="0" fill="hold" grpId="0" nodeType="withEffect">
                                  <p:stCondLst>
                                    <p:cond delay="0"/>
                                  </p:stCondLst>
                                  <p:iterate type="lt">
                                    <p:tmPct val="4000"/>
                                  </p:iterate>
                                  <p:childTnLst>
                                    <p:set>
                                      <p:cBhvr override="childStyle">
                                        <p:cTn id="78" dur="500" fill="hold"/>
                                        <p:tgtEl>
                                          <p:spTgt spid="26"/>
                                        </p:tgtEl>
                                        <p:attrNameLst>
                                          <p:attrName>style.color</p:attrName>
                                        </p:attrNameLst>
                                      </p:cBhvr>
                                      <p:to>
                                        <p:clrVal>
                                          <a:schemeClr val="accent2"/>
                                        </p:clrVal>
                                      </p:to>
                                    </p:set>
                                    <p:set>
                                      <p:cBhvr>
                                        <p:cTn id="79" dur="500" fill="hold"/>
                                        <p:tgtEl>
                                          <p:spTgt spid="26"/>
                                        </p:tgtEl>
                                        <p:attrNameLst>
                                          <p:attrName>fillcolor</p:attrName>
                                        </p:attrNameLst>
                                      </p:cBhvr>
                                      <p:to>
                                        <p:clrVal>
                                          <a:schemeClr val="accent2"/>
                                        </p:clrVal>
                                      </p:to>
                                    </p:set>
                                    <p:set>
                                      <p:cBhvr>
                                        <p:cTn id="80" dur="500" fill="hold"/>
                                        <p:tgtEl>
                                          <p:spTgt spid="26"/>
                                        </p:tgtEl>
                                        <p:attrNameLst>
                                          <p:attrName>fill.type</p:attrName>
                                        </p:attrNameLst>
                                      </p:cBhvr>
                                      <p:to>
                                        <p:strVal val="solid"/>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2" nodeType="click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3" nodeType="click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3" presetClass="emph" presetSubtype="2" fill="hold" grpId="2" nodeType="withEffect">
                                  <p:stCondLst>
                                    <p:cond delay="0"/>
                                  </p:stCondLst>
                                  <p:iterate type="lt">
                                    <p:tmPct val="0"/>
                                  </p:iterate>
                                  <p:childTnLst>
                                    <p:animClr clrSpc="rgb" dir="cw">
                                      <p:cBhvr override="childStyle">
                                        <p:cTn id="90" dur="500" fill="hold"/>
                                        <p:tgtEl>
                                          <p:spTgt spid="30"/>
                                        </p:tgtEl>
                                        <p:attrNameLst>
                                          <p:attrName>style.color</p:attrName>
                                        </p:attrNameLst>
                                      </p:cBhvr>
                                      <p:to>
                                        <a:schemeClr val="tx1"/>
                                      </p:to>
                                    </p:animClr>
                                  </p:childTnLst>
                                </p:cTn>
                              </p:par>
                              <p:par>
                                <p:cTn id="91" presetID="16" presetClass="emph" presetSubtype="0" fill="hold" grpId="0" nodeType="withEffect">
                                  <p:stCondLst>
                                    <p:cond delay="0"/>
                                  </p:stCondLst>
                                  <p:iterate type="lt">
                                    <p:tmPct val="4000"/>
                                  </p:iterate>
                                  <p:childTnLst>
                                    <p:set>
                                      <p:cBhvr override="childStyle">
                                        <p:cTn id="92" dur="500" fill="hold"/>
                                        <p:tgtEl>
                                          <p:spTgt spid="28"/>
                                        </p:tgtEl>
                                        <p:attrNameLst>
                                          <p:attrName>style.color</p:attrName>
                                        </p:attrNameLst>
                                      </p:cBhvr>
                                      <p:to>
                                        <p:clrVal>
                                          <a:schemeClr val="accent2"/>
                                        </p:clrVal>
                                      </p:to>
                                    </p:set>
                                    <p:set>
                                      <p:cBhvr>
                                        <p:cTn id="93" dur="500" fill="hold"/>
                                        <p:tgtEl>
                                          <p:spTgt spid="28"/>
                                        </p:tgtEl>
                                        <p:attrNameLst>
                                          <p:attrName>fillcolor</p:attrName>
                                        </p:attrNameLst>
                                      </p:cBhvr>
                                      <p:to>
                                        <p:clrVal>
                                          <a:schemeClr val="accent2"/>
                                        </p:clrVal>
                                      </p:to>
                                    </p:set>
                                    <p:set>
                                      <p:cBhvr>
                                        <p:cTn id="94" dur="500" fill="hold"/>
                                        <p:tgtEl>
                                          <p:spTgt spid="28"/>
                                        </p:tgtEl>
                                        <p:attrNameLst>
                                          <p:attrName>fill.type</p:attrName>
                                        </p:attrNameLst>
                                      </p:cBhvr>
                                      <p:to>
                                        <p:strVal val="solid"/>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4" nodeType="clickEffect">
                                  <p:stCondLst>
                                    <p:cond delay="0"/>
                                  </p:stCondLst>
                                  <p:childTnLst>
                                    <p:set>
                                      <p:cBhvr>
                                        <p:cTn id="98" dur="1" fill="hold">
                                          <p:stCondLst>
                                            <p:cond delay="0"/>
                                          </p:stCondLst>
                                        </p:cTn>
                                        <p:tgtEl>
                                          <p:spTgt spid="1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5" nodeType="clickEffect">
                                  <p:stCondLst>
                                    <p:cond delay="0"/>
                                  </p:stCondLst>
                                  <p:childTnLst>
                                    <p:set>
                                      <p:cBhvr>
                                        <p:cTn id="102" dur="1" fill="hold">
                                          <p:stCondLst>
                                            <p:cond delay="0"/>
                                          </p:stCondLst>
                                        </p:cTn>
                                        <p:tgtEl>
                                          <p:spTgt spid="14"/>
                                        </p:tgtEl>
                                        <p:attrNameLst>
                                          <p:attrName>style.visibility</p:attrName>
                                        </p:attrNameLst>
                                      </p:cBhvr>
                                      <p:to>
                                        <p:strVal val="hidden"/>
                                      </p:to>
                                    </p:set>
                                  </p:childTnLst>
                                </p:cTn>
                              </p:par>
                              <p:par>
                                <p:cTn id="103" presetID="1" presetClass="exit" presetSubtype="0" fill="hold" grpId="1" nodeType="withEffect">
                                  <p:stCondLst>
                                    <p:cond delay="0"/>
                                  </p:stCondLst>
                                  <p:iterate type="lt">
                                    <p:tmAbs val="0"/>
                                  </p:iterate>
                                  <p:childTnLst>
                                    <p:set>
                                      <p:cBhvr>
                                        <p:cTn id="104" dur="1" fill="hold">
                                          <p:stCondLst>
                                            <p:cond delay="0"/>
                                          </p:stCondLst>
                                        </p:cTn>
                                        <p:tgtEl>
                                          <p:spTgt spid="26"/>
                                        </p:tgtEl>
                                        <p:attrNameLst>
                                          <p:attrName>style.visibility</p:attrName>
                                        </p:attrNameLst>
                                      </p:cBhvr>
                                      <p:to>
                                        <p:strVal val="hidden"/>
                                      </p:to>
                                    </p:set>
                                  </p:childTnLst>
                                </p:cTn>
                              </p:par>
                              <p:par>
                                <p:cTn id="105" presetID="1" presetClass="exit" presetSubtype="0" fill="hold" grpId="1" nodeType="withEffect">
                                  <p:stCondLst>
                                    <p:cond delay="0"/>
                                  </p:stCondLst>
                                  <p:iterate type="lt">
                                    <p:tmAbs val="0"/>
                                  </p:iterate>
                                  <p:childTnLst>
                                    <p:set>
                                      <p:cBhvr>
                                        <p:cTn id="106" dur="1" fill="hold">
                                          <p:stCondLst>
                                            <p:cond delay="0"/>
                                          </p:stCondLst>
                                        </p:cTn>
                                        <p:tgtEl>
                                          <p:spTgt spid="28"/>
                                        </p:tgtEl>
                                        <p:attrNameLst>
                                          <p:attrName>style.visibility</p:attrName>
                                        </p:attrNameLst>
                                      </p:cBhvr>
                                      <p:to>
                                        <p:strVal val="hidden"/>
                                      </p:to>
                                    </p:set>
                                  </p:childTnLst>
                                </p:cTn>
                              </p:par>
                              <p:par>
                                <p:cTn id="107" presetID="1" presetClass="entr" presetSubtype="0" fill="hold" grpId="0" nodeType="withEffect">
                                  <p:stCondLst>
                                    <p:cond delay="0"/>
                                  </p:stCondLst>
                                  <p:iterate type="lt">
                                    <p:tmAbs val="0"/>
                                  </p:iterate>
                                  <p:childTnLst>
                                    <p:set>
                                      <p:cBhvr>
                                        <p:cTn id="108" dur="1" fill="hold">
                                          <p:stCondLst>
                                            <p:cond delay="0"/>
                                          </p:stCondLst>
                                        </p:cTn>
                                        <p:tgtEl>
                                          <p:spTgt spid="3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4" grpId="3"/>
      <p:bldP spid="14" grpId="4"/>
      <p:bldP spid="14" grpId="5"/>
      <p:bldP spid="16" grpId="0" animBg="1"/>
      <p:bldP spid="16" grpId="1" animBg="1"/>
      <p:bldP spid="17" grpId="0" animBg="1"/>
      <p:bldP spid="17" grpId="1" animBg="1"/>
      <p:bldP spid="18" grpId="0"/>
      <p:bldP spid="18" grpId="1"/>
      <p:bldP spid="18" grpId="2"/>
      <p:bldP spid="18" grpId="3"/>
      <p:bldP spid="20" grpId="0" animBg="1"/>
      <p:bldP spid="20" grpId="1" animBg="1"/>
      <p:bldP spid="25" grpId="0" animBg="1"/>
      <p:bldP spid="25" grpId="1" animBg="1"/>
      <p:bldP spid="26" grpId="0" animBg="1"/>
      <p:bldP spid="26" grpId="1" animBg="1"/>
      <p:bldP spid="28" grpId="0" animBg="1"/>
      <p:bldP spid="28" grpId="1" animBg="1"/>
      <p:bldP spid="23" grpId="0" animBg="1"/>
      <p:bldP spid="23" grpId="1" animBg="1"/>
      <p:bldP spid="23" grpId="2" animBg="1"/>
      <p:bldP spid="24" grpId="0" animBg="1"/>
      <p:bldP spid="24" grpId="1" animBg="1"/>
      <p:bldP spid="30" grpId="0" animBg="1"/>
      <p:bldP spid="30" grpId="1" animBg="1"/>
      <p:bldP spid="30" grpId="2" animBg="1"/>
      <p:bldP spid="31"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1196282" y="4018747"/>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7" name="TextBox 26"/>
          <p:cNvSpPr txBox="1"/>
          <p:nvPr/>
        </p:nvSpPr>
        <p:spPr>
          <a:xfrm>
            <a:off x="4741101"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3</a:t>
            </a:r>
          </a:p>
        </p:txBody>
      </p:sp>
      <p:sp>
        <p:nvSpPr>
          <p:cNvPr id="24" name="TextBox 23"/>
          <p:cNvSpPr txBox="1"/>
          <p:nvPr/>
        </p:nvSpPr>
        <p:spPr>
          <a:xfrm>
            <a:off x="1796299" y="4018747"/>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0" name="TextBox 29"/>
          <p:cNvSpPr txBox="1"/>
          <p:nvPr/>
        </p:nvSpPr>
        <p:spPr>
          <a:xfrm>
            <a:off x="2991586" y="4018747"/>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405825" y="4018747"/>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32" name="TextBox 31"/>
          <p:cNvSpPr txBox="1"/>
          <p:nvPr/>
        </p:nvSpPr>
        <p:spPr>
          <a:xfrm>
            <a:off x="3569549" y="4018747"/>
            <a:ext cx="550151" cy="523220"/>
          </a:xfrm>
          <a:prstGeom prst="rect">
            <a:avLst/>
          </a:prstGeom>
          <a:no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155325" y="3998246"/>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76</a:t>
            </a:r>
            <a:endParaRPr lang="en-US" b="1" dirty="0"/>
          </a:p>
        </p:txBody>
      </p:sp>
      <p:sp>
        <p:nvSpPr>
          <p:cNvPr id="21" name="TextBox 20"/>
          <p:cNvSpPr txBox="1"/>
          <p:nvPr/>
        </p:nvSpPr>
        <p:spPr>
          <a:xfrm>
            <a:off x="1797510" y="4008826"/>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22" name="TextBox 21"/>
          <p:cNvSpPr txBox="1"/>
          <p:nvPr/>
        </p:nvSpPr>
        <p:spPr>
          <a:xfrm>
            <a:off x="2405825" y="4018747"/>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Tree>
    <p:extLst>
      <p:ext uri="{BB962C8B-B14F-4D97-AF65-F5344CB8AC3E}">
        <p14:creationId xmlns:p14="http://schemas.microsoft.com/office/powerpoint/2010/main" val="34959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31"/>
                                        </p:tgtEl>
                                        <p:attrNameLst>
                                          <p:attrName>style.color</p:attrName>
                                        </p:attrNameLst>
                                      </p:cBhvr>
                                      <p:to>
                                        <p:clrVal>
                                          <a:schemeClr val="accent2"/>
                                        </p:clrVal>
                                      </p:to>
                                    </p:set>
                                    <p:set>
                                      <p:cBhvr>
                                        <p:cTn id="25" dur="500" fill="hold"/>
                                        <p:tgtEl>
                                          <p:spTgt spid="31"/>
                                        </p:tgtEl>
                                        <p:attrNameLst>
                                          <p:attrName>fillcolor</p:attrName>
                                        </p:attrNameLst>
                                      </p:cBhvr>
                                      <p:to>
                                        <p:clrVal>
                                          <a:schemeClr val="accent2"/>
                                        </p:clrVal>
                                      </p:to>
                                    </p:set>
                                    <p:set>
                                      <p:cBhvr>
                                        <p:cTn id="26" dur="500" fill="hold"/>
                                        <p:tgtEl>
                                          <p:spTgt spid="31"/>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iterate type="lt">
                                    <p:tmAbs val="0"/>
                                  </p:iterate>
                                  <p:childTnLst>
                                    <p:set>
                                      <p:cBhvr>
                                        <p:cTn id="36" dur="1" fill="hold">
                                          <p:stCondLst>
                                            <p:cond delay="0"/>
                                          </p:stCondLst>
                                        </p:cTn>
                                        <p:tgtEl>
                                          <p:spTgt spid="24"/>
                                        </p:tgtEl>
                                        <p:attrNameLst>
                                          <p:attrName>style.visibility</p:attrName>
                                        </p:attrNameLst>
                                      </p:cBhvr>
                                      <p:to>
                                        <p:strVal val="hidden"/>
                                      </p:to>
                                    </p:set>
                                  </p:childTnLst>
                                </p:cTn>
                              </p:par>
                              <p:par>
                                <p:cTn id="37" presetID="1" presetClass="exit" presetSubtype="0" fill="hold" grpId="1" nodeType="withEffect">
                                  <p:stCondLst>
                                    <p:cond delay="0"/>
                                  </p:stCondLst>
                                  <p:iterate type="lt">
                                    <p:tmAbs val="0"/>
                                  </p:iterate>
                                  <p:childTnLst>
                                    <p:set>
                                      <p:cBhvr>
                                        <p:cTn id="38" dur="1" fill="hold">
                                          <p:stCondLst>
                                            <p:cond delay="0"/>
                                          </p:stCondLst>
                                        </p:cTn>
                                        <p:tgtEl>
                                          <p:spTgt spid="31"/>
                                        </p:tgtEl>
                                        <p:attrNameLst>
                                          <p:attrName>style.visibility</p:attrName>
                                        </p:attrNameLst>
                                      </p:cBhvr>
                                      <p:to>
                                        <p:strVal val="hidden"/>
                                      </p:to>
                                    </p:set>
                                  </p:childTnLst>
                                </p:cTn>
                              </p:par>
                              <p:par>
                                <p:cTn id="39" presetID="1" presetClass="entr" presetSubtype="0" fill="hold" grpId="0" nodeType="withEffect">
                                  <p:stCondLst>
                                    <p:cond delay="0"/>
                                  </p:stCondLst>
                                  <p:iterate type="lt">
                                    <p:tmAbs val="0"/>
                                  </p:iterate>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6" presetClass="emph" presetSubtype="0" fill="hold" grpId="1" nodeType="clickEffect">
                                  <p:stCondLst>
                                    <p:cond delay="0"/>
                                  </p:stCondLst>
                                  <p:iterate type="lt">
                                    <p:tmPct val="4000"/>
                                  </p:iterate>
                                  <p:childTnLst>
                                    <p:set>
                                      <p:cBhvr override="childStyle">
                                        <p:cTn id="46" dur="500" fill="hold"/>
                                        <p:tgtEl>
                                          <p:spTgt spid="22"/>
                                        </p:tgtEl>
                                        <p:attrNameLst>
                                          <p:attrName>style.color</p:attrName>
                                        </p:attrNameLst>
                                      </p:cBhvr>
                                      <p:to>
                                        <p:clrVal>
                                          <a:schemeClr val="accent2"/>
                                        </p:clrVal>
                                      </p:to>
                                    </p:set>
                                    <p:set>
                                      <p:cBhvr>
                                        <p:cTn id="47" dur="500" fill="hold"/>
                                        <p:tgtEl>
                                          <p:spTgt spid="22"/>
                                        </p:tgtEl>
                                        <p:attrNameLst>
                                          <p:attrName>fillcolor</p:attrName>
                                        </p:attrNameLst>
                                      </p:cBhvr>
                                      <p:to>
                                        <p:clrVal>
                                          <a:schemeClr val="accent2"/>
                                        </p:clrVal>
                                      </p:to>
                                    </p:set>
                                    <p:set>
                                      <p:cBhvr>
                                        <p:cTn id="48" dur="500" fill="hold"/>
                                        <p:tgtEl>
                                          <p:spTgt spid="22"/>
                                        </p:tgtEl>
                                        <p:attrNameLst>
                                          <p:attrName>fill.type</p:attrName>
                                        </p:attrNameLst>
                                      </p:cBhvr>
                                      <p:to>
                                        <p:strVal val="solid"/>
                                      </p:to>
                                    </p:set>
                                  </p:childTnLst>
                                </p:cTn>
                              </p:par>
                              <p:par>
                                <p:cTn id="49" presetID="16" presetClass="emph" presetSubtype="0" fill="hold" grpId="0" nodeType="withEffect">
                                  <p:stCondLst>
                                    <p:cond delay="0"/>
                                  </p:stCondLst>
                                  <p:iterate type="lt">
                                    <p:tmPct val="4000"/>
                                  </p:iterate>
                                  <p:childTnLst>
                                    <p:set>
                                      <p:cBhvr override="childStyle">
                                        <p:cTn id="50" dur="500" fill="hold"/>
                                        <p:tgtEl>
                                          <p:spTgt spid="30"/>
                                        </p:tgtEl>
                                        <p:attrNameLst>
                                          <p:attrName>style.color</p:attrName>
                                        </p:attrNameLst>
                                      </p:cBhvr>
                                      <p:to>
                                        <p:clrVal>
                                          <a:schemeClr val="accent2"/>
                                        </p:clrVal>
                                      </p:to>
                                    </p:set>
                                    <p:set>
                                      <p:cBhvr>
                                        <p:cTn id="51" dur="500" fill="hold"/>
                                        <p:tgtEl>
                                          <p:spTgt spid="30"/>
                                        </p:tgtEl>
                                        <p:attrNameLst>
                                          <p:attrName>fillcolor</p:attrName>
                                        </p:attrNameLst>
                                      </p:cBhvr>
                                      <p:to>
                                        <p:clrVal>
                                          <a:schemeClr val="accent2"/>
                                        </p:clrVal>
                                      </p:to>
                                    </p:set>
                                    <p:set>
                                      <p:cBhvr>
                                        <p:cTn id="52" dur="500" fill="hold"/>
                                        <p:tgtEl>
                                          <p:spTgt spid="30"/>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3" presetClass="emph" presetSubtype="2" fill="hold" grpId="2" nodeType="withEffect">
                                  <p:stCondLst>
                                    <p:cond delay="0"/>
                                  </p:stCondLst>
                                  <p:iterate type="lt">
                                    <p:tmPct val="0"/>
                                  </p:iterate>
                                  <p:childTnLst>
                                    <p:animClr clrSpc="rgb" dir="cw">
                                      <p:cBhvr override="childStyle">
                                        <p:cTn id="62" dur="500" fill="hold"/>
                                        <p:tgtEl>
                                          <p:spTgt spid="22"/>
                                        </p:tgtEl>
                                        <p:attrNameLst>
                                          <p:attrName>style.color</p:attrName>
                                        </p:attrNameLst>
                                      </p:cBhvr>
                                      <p:to>
                                        <a:schemeClr val="tx1"/>
                                      </p:to>
                                    </p:animClr>
                                  </p:childTnLst>
                                </p:cTn>
                              </p:par>
                              <p:par>
                                <p:cTn id="63" presetID="16" presetClass="emph" presetSubtype="0" fill="hold" grpId="0" nodeType="withEffect">
                                  <p:stCondLst>
                                    <p:cond delay="0"/>
                                  </p:stCondLst>
                                  <p:iterate type="lt">
                                    <p:tmPct val="4000"/>
                                  </p:iterate>
                                  <p:childTnLst>
                                    <p:set>
                                      <p:cBhvr override="childStyle">
                                        <p:cTn id="64" dur="500" fill="hold"/>
                                        <p:tgtEl>
                                          <p:spTgt spid="32"/>
                                        </p:tgtEl>
                                        <p:attrNameLst>
                                          <p:attrName>style.color</p:attrName>
                                        </p:attrNameLst>
                                      </p:cBhvr>
                                      <p:to>
                                        <p:clrVal>
                                          <a:schemeClr val="accent2"/>
                                        </p:clrVal>
                                      </p:to>
                                    </p:set>
                                    <p:set>
                                      <p:cBhvr>
                                        <p:cTn id="65" dur="500" fill="hold"/>
                                        <p:tgtEl>
                                          <p:spTgt spid="32"/>
                                        </p:tgtEl>
                                        <p:attrNameLst>
                                          <p:attrName>fillcolor</p:attrName>
                                        </p:attrNameLst>
                                      </p:cBhvr>
                                      <p:to>
                                        <p:clrVal>
                                          <a:schemeClr val="accent2"/>
                                        </p:clrVal>
                                      </p:to>
                                    </p:set>
                                    <p:set>
                                      <p:cBhvr>
                                        <p:cTn id="66" dur="500" fill="hold"/>
                                        <p:tgtEl>
                                          <p:spTgt spid="32"/>
                                        </p:tgtEl>
                                        <p:attrNameLst>
                                          <p:attrName>fill.type</p:attrName>
                                        </p:attrNameLst>
                                      </p:cBhvr>
                                      <p:to>
                                        <p:strVal val="solid"/>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4"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5"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par>
                                <p:cTn id="75" presetID="3" presetClass="emph" presetSubtype="2" fill="hold" grpId="1" nodeType="withEffect">
                                  <p:stCondLst>
                                    <p:cond delay="0"/>
                                  </p:stCondLst>
                                  <p:iterate type="lt">
                                    <p:tmPct val="0"/>
                                  </p:iterate>
                                  <p:childTnLst>
                                    <p:animClr clrSpc="rgb" dir="cw">
                                      <p:cBhvr override="childStyle">
                                        <p:cTn id="76" dur="500" fill="hold"/>
                                        <p:tgtEl>
                                          <p:spTgt spid="30"/>
                                        </p:tgtEl>
                                        <p:attrNameLst>
                                          <p:attrName>style.color</p:attrName>
                                        </p:attrNameLst>
                                      </p:cBhvr>
                                      <p:to>
                                        <a:schemeClr val="tx1"/>
                                      </p:to>
                                    </p:animClr>
                                  </p:childTnLst>
                                </p:cTn>
                              </p:par>
                              <p:par>
                                <p:cTn id="77" presetID="3" presetClass="emph" presetSubtype="2" fill="hold" grpId="1" nodeType="withEffect">
                                  <p:stCondLst>
                                    <p:cond delay="0"/>
                                  </p:stCondLst>
                                  <p:iterate type="lt">
                                    <p:tmPct val="0"/>
                                  </p:iterate>
                                  <p:childTnLst>
                                    <p:animClr clrSpc="rgb" dir="cw">
                                      <p:cBhvr override="childStyle">
                                        <p:cTn id="78" dur="500" fill="hold"/>
                                        <p:tgtEl>
                                          <p:spTgt spid="32"/>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animBg="1"/>
      <p:bldP spid="16" grpId="1" animBg="1"/>
      <p:bldP spid="18" grpId="0"/>
      <p:bldP spid="18" grpId="1"/>
      <p:bldP spid="18" grpId="2"/>
      <p:bldP spid="18" grpId="3"/>
      <p:bldP spid="18" grpId="4"/>
      <p:bldP spid="18" grpId="5"/>
      <p:bldP spid="24" grpId="0" animBg="1"/>
      <p:bldP spid="24" grpId="1" animBg="1"/>
      <p:bldP spid="30" grpId="0" animBg="1"/>
      <p:bldP spid="30" grpId="1" animBg="1"/>
      <p:bldP spid="31" grpId="0" animBg="1"/>
      <p:bldP spid="31" grpId="1" animBg="1"/>
      <p:bldP spid="32" grpId="0" animBg="1"/>
      <p:bldP spid="32" grpId="1" animBg="1"/>
      <p:bldP spid="21" grpId="0" animBg="1"/>
      <p:bldP spid="22" grpId="0" animBg="1"/>
      <p:bldP spid="22" grpId="1" animBg="1"/>
      <p:bldP spid="22"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1501566" y="3995802"/>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7" name="TextBox 26"/>
          <p:cNvSpPr txBox="1"/>
          <p:nvPr/>
        </p:nvSpPr>
        <p:spPr>
          <a:xfrm>
            <a:off x="5009090"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4</a:t>
            </a:r>
          </a:p>
        </p:txBody>
      </p:sp>
      <p:sp>
        <p:nvSpPr>
          <p:cNvPr id="24" name="TextBox 23"/>
          <p:cNvSpPr txBox="1"/>
          <p:nvPr/>
        </p:nvSpPr>
        <p:spPr>
          <a:xfrm>
            <a:off x="2087342" y="4006872"/>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30" name="TextBox 29"/>
          <p:cNvSpPr txBox="1"/>
          <p:nvPr/>
        </p:nvSpPr>
        <p:spPr>
          <a:xfrm>
            <a:off x="3253790" y="4004428"/>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673118" y="4006872"/>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2" name="TextBox 31"/>
          <p:cNvSpPr txBox="1"/>
          <p:nvPr/>
        </p:nvSpPr>
        <p:spPr>
          <a:xfrm>
            <a:off x="3830634" y="4004428"/>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423314"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76</a:t>
            </a:r>
            <a:endParaRPr lang="en-US" b="1" dirty="0"/>
          </a:p>
        </p:txBody>
      </p:sp>
      <p:sp>
        <p:nvSpPr>
          <p:cNvPr id="17" name="TextBox 16"/>
          <p:cNvSpPr txBox="1"/>
          <p:nvPr/>
        </p:nvSpPr>
        <p:spPr>
          <a:xfrm>
            <a:off x="1501962" y="4004427"/>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19" name="TextBox 18"/>
          <p:cNvSpPr txBox="1"/>
          <p:nvPr/>
        </p:nvSpPr>
        <p:spPr>
          <a:xfrm>
            <a:off x="2087342" y="3995802"/>
            <a:ext cx="550151" cy="523220"/>
          </a:xfrm>
          <a:prstGeom prst="rect">
            <a:avLst/>
          </a:prstGeom>
          <a:noFill/>
          <a:ln>
            <a:solidFill>
              <a:schemeClr val="tx1"/>
            </a:solidFill>
          </a:ln>
        </p:spPr>
        <p:txBody>
          <a:bodyPr wrap="none" rtlCol="0">
            <a:spAutoFit/>
          </a:bodyPr>
          <a:lstStyle/>
          <a:p>
            <a:r>
              <a:rPr lang="en-US" sz="2800" b="1" dirty="0"/>
              <a:t>43</a:t>
            </a:r>
            <a:endParaRPr lang="en-US" b="1" dirty="0"/>
          </a:p>
        </p:txBody>
      </p:sp>
    </p:spTree>
    <p:extLst>
      <p:ext uri="{BB962C8B-B14F-4D97-AF65-F5344CB8AC3E}">
        <p14:creationId xmlns:p14="http://schemas.microsoft.com/office/powerpoint/2010/main" val="141997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1" nodeType="withEffect">
                                  <p:stCondLst>
                                    <p:cond delay="0"/>
                                  </p:stCondLst>
                                  <p:iterate type="lt">
                                    <p:tmAbs val="0"/>
                                  </p:iterate>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grpId="1" nodeType="withEffect">
                                  <p:stCondLst>
                                    <p:cond delay="0"/>
                                  </p:stCondLst>
                                  <p:iterate type="lt">
                                    <p:tmAbs val="0"/>
                                  </p:iterate>
                                  <p:childTnLst>
                                    <p:set>
                                      <p:cBhvr>
                                        <p:cTn id="24" dur="1" fill="hold">
                                          <p:stCondLst>
                                            <p:cond delay="0"/>
                                          </p:stCondLst>
                                        </p:cTn>
                                        <p:tgtEl>
                                          <p:spTgt spid="2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mph" presetSubtype="0" fill="hold" grpId="1" nodeType="clickEffect">
                                  <p:stCondLst>
                                    <p:cond delay="0"/>
                                  </p:stCondLst>
                                  <p:iterate type="lt">
                                    <p:tmPct val="4000"/>
                                  </p:iterate>
                                  <p:childTnLst>
                                    <p:set>
                                      <p:cBhvr override="childStyle">
                                        <p:cTn id="32" dur="500" fill="hold"/>
                                        <p:tgtEl>
                                          <p:spTgt spid="19"/>
                                        </p:tgtEl>
                                        <p:attrNameLst>
                                          <p:attrName>style.color</p:attrName>
                                        </p:attrNameLst>
                                      </p:cBhvr>
                                      <p:to>
                                        <p:clrVal>
                                          <a:schemeClr val="accent2"/>
                                        </p:clrVal>
                                      </p:to>
                                    </p:set>
                                    <p:set>
                                      <p:cBhvr>
                                        <p:cTn id="33" dur="500" fill="hold"/>
                                        <p:tgtEl>
                                          <p:spTgt spid="19"/>
                                        </p:tgtEl>
                                        <p:attrNameLst>
                                          <p:attrName>fillcolor</p:attrName>
                                        </p:attrNameLst>
                                      </p:cBhvr>
                                      <p:to>
                                        <p:clrVal>
                                          <a:schemeClr val="accent2"/>
                                        </p:clrVal>
                                      </p:to>
                                    </p:set>
                                    <p:set>
                                      <p:cBhvr>
                                        <p:cTn id="34" dur="500" fill="hold"/>
                                        <p:tgtEl>
                                          <p:spTgt spid="19"/>
                                        </p:tgtEl>
                                        <p:attrNameLst>
                                          <p:attrName>fill.type</p:attrName>
                                        </p:attrNameLst>
                                      </p:cBhvr>
                                      <p:to>
                                        <p:strVal val="solid"/>
                                      </p:to>
                                    </p:set>
                                  </p:childTnLst>
                                </p:cTn>
                              </p:par>
                              <p:par>
                                <p:cTn id="35" presetID="16" presetClass="emph" presetSubtype="0" fill="hold" grpId="0" nodeType="withEffect">
                                  <p:stCondLst>
                                    <p:cond delay="0"/>
                                  </p:stCondLst>
                                  <p:iterate type="lt">
                                    <p:tmPct val="4000"/>
                                  </p:iterate>
                                  <p:childTnLst>
                                    <p:set>
                                      <p:cBhvr override="childStyle">
                                        <p:cTn id="36" dur="500" fill="hold"/>
                                        <p:tgtEl>
                                          <p:spTgt spid="31"/>
                                        </p:tgtEl>
                                        <p:attrNameLst>
                                          <p:attrName>style.color</p:attrName>
                                        </p:attrNameLst>
                                      </p:cBhvr>
                                      <p:to>
                                        <p:clrVal>
                                          <a:schemeClr val="accent2"/>
                                        </p:clrVal>
                                      </p:to>
                                    </p:set>
                                    <p:set>
                                      <p:cBhvr>
                                        <p:cTn id="37" dur="500" fill="hold"/>
                                        <p:tgtEl>
                                          <p:spTgt spid="31"/>
                                        </p:tgtEl>
                                        <p:attrNameLst>
                                          <p:attrName>fillcolor</p:attrName>
                                        </p:attrNameLst>
                                      </p:cBhvr>
                                      <p:to>
                                        <p:clrVal>
                                          <a:schemeClr val="accent2"/>
                                        </p:clrVal>
                                      </p:to>
                                    </p:set>
                                    <p:set>
                                      <p:cBhvr>
                                        <p:cTn id="38" dur="500" fill="hold"/>
                                        <p:tgtEl>
                                          <p:spTgt spid="31"/>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3" presetClass="emph" presetSubtype="2" fill="hold" grpId="2" nodeType="withEffect">
                                  <p:stCondLst>
                                    <p:cond delay="0"/>
                                  </p:stCondLst>
                                  <p:iterate type="lt">
                                    <p:tmPct val="0"/>
                                  </p:iterate>
                                  <p:childTnLst>
                                    <p:animClr clrSpc="rgb" dir="cw">
                                      <p:cBhvr override="childStyle">
                                        <p:cTn id="48" dur="500" fill="hold"/>
                                        <p:tgtEl>
                                          <p:spTgt spid="19"/>
                                        </p:tgtEl>
                                        <p:attrNameLst>
                                          <p:attrName>style.color</p:attrName>
                                        </p:attrNameLst>
                                      </p:cBhvr>
                                      <p:to>
                                        <a:schemeClr val="tx1"/>
                                      </p:to>
                                    </p:animClr>
                                  </p:childTnLst>
                                </p:cTn>
                              </p:par>
                              <p:par>
                                <p:cTn id="49" presetID="16" presetClass="emph" presetSubtype="0" fill="hold" grpId="0" nodeType="withEffect">
                                  <p:stCondLst>
                                    <p:cond delay="0"/>
                                  </p:stCondLst>
                                  <p:iterate type="lt">
                                    <p:tmPct val="4000"/>
                                  </p:iterate>
                                  <p:childTnLst>
                                    <p:set>
                                      <p:cBhvr override="childStyle">
                                        <p:cTn id="50" dur="500" fill="hold"/>
                                        <p:tgtEl>
                                          <p:spTgt spid="30"/>
                                        </p:tgtEl>
                                        <p:attrNameLst>
                                          <p:attrName>style.color</p:attrName>
                                        </p:attrNameLst>
                                      </p:cBhvr>
                                      <p:to>
                                        <p:clrVal>
                                          <a:schemeClr val="accent2"/>
                                        </p:clrVal>
                                      </p:to>
                                    </p:set>
                                    <p:set>
                                      <p:cBhvr>
                                        <p:cTn id="51" dur="500" fill="hold"/>
                                        <p:tgtEl>
                                          <p:spTgt spid="30"/>
                                        </p:tgtEl>
                                        <p:attrNameLst>
                                          <p:attrName>fillcolor</p:attrName>
                                        </p:attrNameLst>
                                      </p:cBhvr>
                                      <p:to>
                                        <p:clrVal>
                                          <a:schemeClr val="accent2"/>
                                        </p:clrVal>
                                      </p:to>
                                    </p:set>
                                    <p:set>
                                      <p:cBhvr>
                                        <p:cTn id="52" dur="500" fill="hold"/>
                                        <p:tgtEl>
                                          <p:spTgt spid="30"/>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3" presetClass="emph" presetSubtype="2" fill="hold" grpId="1" nodeType="withEffect">
                                  <p:stCondLst>
                                    <p:cond delay="0"/>
                                  </p:stCondLst>
                                  <p:iterate type="lt">
                                    <p:tmPct val="0"/>
                                  </p:iterate>
                                  <p:childTnLst>
                                    <p:animClr clrSpc="rgb" dir="cw">
                                      <p:cBhvr override="childStyle">
                                        <p:cTn id="62" dur="500" fill="hold"/>
                                        <p:tgtEl>
                                          <p:spTgt spid="31"/>
                                        </p:tgtEl>
                                        <p:attrNameLst>
                                          <p:attrName>style.color</p:attrName>
                                        </p:attrNameLst>
                                      </p:cBhvr>
                                      <p:to>
                                        <a:schemeClr val="tx1"/>
                                      </p:to>
                                    </p:animClr>
                                  </p:childTnLst>
                                </p:cTn>
                              </p:par>
                              <p:par>
                                <p:cTn id="63" presetID="3" presetClass="emph" presetSubtype="2" fill="hold" grpId="1" nodeType="withEffect">
                                  <p:stCondLst>
                                    <p:cond delay="0"/>
                                  </p:stCondLst>
                                  <p:iterate type="lt">
                                    <p:tmPct val="0"/>
                                  </p:iterate>
                                  <p:childTnLst>
                                    <p:animClr clrSpc="rgb" dir="cw">
                                      <p:cBhvr override="childStyle">
                                        <p:cTn id="64" dur="500" fill="hold"/>
                                        <p:tgtEl>
                                          <p:spTgt spid="30"/>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animBg="1"/>
      <p:bldP spid="16" grpId="1" animBg="1"/>
      <p:bldP spid="18" grpId="0"/>
      <p:bldP spid="18" grpId="1"/>
      <p:bldP spid="18" grpId="2"/>
      <p:bldP spid="18" grpId="3"/>
      <p:bldP spid="24" grpId="0" animBg="1"/>
      <p:bldP spid="24" grpId="1" animBg="1"/>
      <p:bldP spid="30" grpId="0" animBg="1"/>
      <p:bldP spid="30" grpId="1" animBg="1"/>
      <p:bldP spid="31" grpId="0" animBg="1"/>
      <p:bldP spid="31" grpId="1" animBg="1"/>
      <p:bldP spid="17" grpId="0"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6" name="TextBox 15"/>
          <p:cNvSpPr txBox="1"/>
          <p:nvPr/>
        </p:nvSpPr>
        <p:spPr>
          <a:xfrm>
            <a:off x="1210599" y="4031429"/>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18" name="TextBox 17"/>
          <p:cNvSpPr txBox="1"/>
          <p:nvPr/>
        </p:nvSpPr>
        <p:spPr>
          <a:xfrm>
            <a:off x="932630" y="3495000"/>
            <a:ext cx="1622471" cy="369332"/>
          </a:xfrm>
          <a:prstGeom prst="rect">
            <a:avLst/>
          </a:prstGeom>
          <a:noFill/>
        </p:spPr>
        <p:txBody>
          <a:bodyPr wrap="square" rtlCol="0">
            <a:spAutoFit/>
          </a:bodyPr>
          <a:lstStyle/>
          <a:p>
            <a:r>
              <a:rPr lang="en-US" b="1" dirty="0">
                <a:solidFill>
                  <a:srgbClr val="00B050"/>
                </a:solidFill>
              </a:rPr>
              <a:t>Correct order!</a:t>
            </a:r>
          </a:p>
        </p:txBody>
      </p:sp>
      <p:sp>
        <p:nvSpPr>
          <p:cNvPr id="27" name="TextBox 26"/>
          <p:cNvSpPr txBox="1"/>
          <p:nvPr/>
        </p:nvSpPr>
        <p:spPr>
          <a:xfrm>
            <a:off x="4741101" y="4007677"/>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5</a:t>
            </a:r>
          </a:p>
        </p:txBody>
      </p:sp>
      <p:sp>
        <p:nvSpPr>
          <p:cNvPr id="24" name="TextBox 23"/>
          <p:cNvSpPr txBox="1"/>
          <p:nvPr/>
        </p:nvSpPr>
        <p:spPr>
          <a:xfrm>
            <a:off x="1787622" y="4024440"/>
            <a:ext cx="550151" cy="523220"/>
          </a:xfrm>
          <a:prstGeom prst="rect">
            <a:avLst/>
          </a:prstGeom>
          <a:noFill/>
          <a:ln>
            <a:solidFill>
              <a:schemeClr val="tx1"/>
            </a:solidFill>
          </a:ln>
        </p:spPr>
        <p:txBody>
          <a:bodyPr wrap="none" rtlCol="0">
            <a:spAutoFit/>
          </a:bodyPr>
          <a:lstStyle/>
          <a:p>
            <a:r>
              <a:rPr lang="en-US" sz="2800" b="1" dirty="0"/>
              <a:t>43</a:t>
            </a:r>
            <a:endParaRPr lang="en-US" b="1" dirty="0"/>
          </a:p>
        </p:txBody>
      </p:sp>
      <p:sp>
        <p:nvSpPr>
          <p:cNvPr id="30" name="TextBox 29"/>
          <p:cNvSpPr txBox="1"/>
          <p:nvPr/>
        </p:nvSpPr>
        <p:spPr>
          <a:xfrm>
            <a:off x="2965886" y="401955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373398" y="4021996"/>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2" name="TextBox 31"/>
          <p:cNvSpPr txBox="1"/>
          <p:nvPr/>
        </p:nvSpPr>
        <p:spPr>
          <a:xfrm>
            <a:off x="3562302" y="4016303"/>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155334" y="4016303"/>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76</a:t>
            </a:r>
            <a:endParaRPr lang="en-US" b="1" dirty="0"/>
          </a:p>
        </p:txBody>
      </p:sp>
      <p:sp>
        <p:nvSpPr>
          <p:cNvPr id="3" name="TextBox 2"/>
          <p:cNvSpPr txBox="1"/>
          <p:nvPr/>
        </p:nvSpPr>
        <p:spPr>
          <a:xfrm>
            <a:off x="932631" y="5189517"/>
            <a:ext cx="7096554" cy="646331"/>
          </a:xfrm>
          <a:prstGeom prst="rect">
            <a:avLst/>
          </a:prstGeom>
          <a:noFill/>
        </p:spPr>
        <p:txBody>
          <a:bodyPr wrap="square" rtlCol="0">
            <a:spAutoFit/>
          </a:bodyPr>
          <a:lstStyle/>
          <a:p>
            <a:r>
              <a:rPr lang="en-US" dirty="0"/>
              <a:t>There was </a:t>
            </a:r>
            <a:r>
              <a:rPr lang="en-US" b="1" dirty="0"/>
              <a:t>no exchange or swap</a:t>
            </a:r>
            <a:r>
              <a:rPr lang="en-US" dirty="0"/>
              <a:t> in pass 5. So we can stop here otherwise it could go to pass 6</a:t>
            </a:r>
          </a:p>
        </p:txBody>
      </p:sp>
    </p:spTree>
    <p:extLst>
      <p:ext uri="{BB962C8B-B14F-4D97-AF65-F5344CB8AC3E}">
        <p14:creationId xmlns:p14="http://schemas.microsoft.com/office/powerpoint/2010/main" val="424045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31"/>
                                        </p:tgtEl>
                                        <p:attrNameLst>
                                          <p:attrName>style.color</p:attrName>
                                        </p:attrNameLst>
                                      </p:cBhvr>
                                      <p:to>
                                        <p:clrVal>
                                          <a:schemeClr val="accent2"/>
                                        </p:clrVal>
                                      </p:to>
                                    </p:set>
                                    <p:set>
                                      <p:cBhvr>
                                        <p:cTn id="25" dur="500" fill="hold"/>
                                        <p:tgtEl>
                                          <p:spTgt spid="31"/>
                                        </p:tgtEl>
                                        <p:attrNameLst>
                                          <p:attrName>fillcolor</p:attrName>
                                        </p:attrNameLst>
                                      </p:cBhvr>
                                      <p:to>
                                        <p:clrVal>
                                          <a:schemeClr val="accent2"/>
                                        </p:clrVal>
                                      </p:to>
                                    </p:set>
                                    <p:set>
                                      <p:cBhvr>
                                        <p:cTn id="26" dur="500" fill="hold"/>
                                        <p:tgtEl>
                                          <p:spTgt spid="31"/>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3"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3" presetClass="emph" presetSubtype="2" fill="hold" grpId="1" nodeType="withEffect">
                                  <p:stCondLst>
                                    <p:cond delay="0"/>
                                  </p:stCondLst>
                                  <p:iterate type="lt">
                                    <p:tmPct val="0"/>
                                  </p:iterate>
                                  <p:childTnLst>
                                    <p:animClr clrSpc="rgb" dir="cw">
                                      <p:cBhvr override="childStyle">
                                        <p:cTn id="36" dur="500" fill="hold"/>
                                        <p:tgtEl>
                                          <p:spTgt spid="24"/>
                                        </p:tgtEl>
                                        <p:attrNameLst>
                                          <p:attrName>style.color</p:attrName>
                                        </p:attrNameLst>
                                      </p:cBhvr>
                                      <p:to>
                                        <a:schemeClr val="tx1"/>
                                      </p:to>
                                    </p:animClr>
                                  </p:childTnLst>
                                </p:cTn>
                              </p:par>
                              <p:par>
                                <p:cTn id="37" presetID="3" presetClass="emph" presetSubtype="2" fill="hold" grpId="1" nodeType="withEffect">
                                  <p:stCondLst>
                                    <p:cond delay="0"/>
                                  </p:stCondLst>
                                  <p:iterate type="lt">
                                    <p:tmPct val="0"/>
                                  </p:iterate>
                                  <p:childTnLst>
                                    <p:animClr clrSpc="rgb" dir="cw">
                                      <p:cBhvr override="childStyle">
                                        <p:cTn id="38" dur="500" fill="hold"/>
                                        <p:tgtEl>
                                          <p:spTgt spid="31"/>
                                        </p:tgtEl>
                                        <p:attrNameLst>
                                          <p:attrName>style.color</p:attrName>
                                        </p:attrNameLst>
                                      </p:cBhvr>
                                      <p:to>
                                        <a:schemeClr val="tx1"/>
                                      </p:to>
                                    </p:animClr>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8" grpId="0"/>
      <p:bldP spid="18" grpId="1"/>
      <p:bldP spid="18" grpId="2"/>
      <p:bldP spid="18" grpId="3"/>
      <p:bldP spid="24" grpId="0" animBg="1"/>
      <p:bldP spid="24" grpId="1" animBg="1"/>
      <p:bldP spid="31" grpId="0" animBg="1"/>
      <p:bldP spid="31" grpId="1"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Selection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b="1" dirty="0"/>
                  <a:t>Selection sort: </a:t>
                </a:r>
                <a:r>
                  <a:rPr lang="en-US" dirty="0"/>
                  <a:t>Locate smallest element in array.  Interchange it with element in position 0. Locate next smallest element in array.  Interchange it with element in position 1. Continue until all elements are arranged in order.</a:t>
                </a:r>
              </a:p>
              <a:p>
                <a:pPr algn="just"/>
                <a:endParaRPr lang="en-US" dirty="0"/>
              </a:p>
              <a:p>
                <a:pPr algn="just"/>
                <a:r>
                  <a:rPr lang="en-US" b="1" dirty="0"/>
                  <a:t>Algorithm:</a:t>
                </a:r>
              </a:p>
              <a:p>
                <a:pPr algn="just"/>
                <a:r>
                  <a:rPr lang="en-US" b="1" dirty="0"/>
                  <a:t>Input: </a:t>
                </a:r>
                <a:r>
                  <a:rPr lang="en-US" dirty="0"/>
                  <a:t>A (array), N (#elements)</a:t>
                </a:r>
              </a:p>
              <a:p>
                <a:pPr algn="just"/>
                <a14:m>
                  <m:oMathPara xmlns:m="http://schemas.openxmlformats.org/officeDocument/2006/math">
                    <m:oMathParaPr>
                      <m:jc m:val="left"/>
                    </m:oMathParaPr>
                    <m:oMath xmlns:m="http://schemas.openxmlformats.org/officeDocument/2006/math">
                      <m:r>
                        <a:rPr lang="en-US" i="1" dirty="0" smtClean="0">
                          <a:latin typeface="Cambria Math"/>
                        </a:rPr>
                        <m:t>𝑖</m:t>
                      </m:r>
                      <m:r>
                        <a:rPr lang="en-US" i="1" dirty="0" smtClean="0">
                          <a:latin typeface="Cambria Math"/>
                        </a:rPr>
                        <m:t> = 0</m:t>
                      </m:r>
                    </m:oMath>
                  </m:oMathPara>
                </a14:m>
                <a:endParaRPr lang="en-US" dirty="0"/>
              </a:p>
              <a:p>
                <a:pPr algn="just"/>
                <a:r>
                  <a:rPr lang="en-US" u="sng" dirty="0"/>
                  <a:t>Step 1:</a:t>
                </a:r>
                <a:r>
                  <a:rPr lang="en-US" dirty="0"/>
                  <a:t> Find the smallest element from the positions starting at index </a:t>
                </a:r>
                <a14:m>
                  <m:oMath xmlns:m="http://schemas.openxmlformats.org/officeDocument/2006/math">
                    <m:r>
                      <a:rPr lang="en-US" i="1" dirty="0" smtClean="0">
                        <a:latin typeface="Cambria Math"/>
                      </a:rPr>
                      <m:t>𝑖</m:t>
                    </m:r>
                  </m:oMath>
                </a14:m>
                <a:r>
                  <a:rPr lang="en-US" dirty="0"/>
                  <a:t> to </a:t>
                </a:r>
                <a14:m>
                  <m:oMath xmlns:m="http://schemas.openxmlformats.org/officeDocument/2006/math">
                    <m:r>
                      <a:rPr lang="en-US" i="1" dirty="0" smtClean="0">
                        <a:latin typeface="Cambria Math"/>
                      </a:rPr>
                      <m:t>𝑁</m:t>
                    </m:r>
                    <m:r>
                      <a:rPr lang="en-US" i="1" dirty="0" smtClean="0">
                        <a:latin typeface="Cambria Math"/>
                      </a:rPr>
                      <m:t>−1</m:t>
                    </m:r>
                  </m:oMath>
                </a14:m>
                <a:r>
                  <a:rPr lang="en-US" dirty="0"/>
                  <a:t>. Swap the smallest element with the element at index </a:t>
                </a:r>
                <a14:m>
                  <m:oMath xmlns:m="http://schemas.openxmlformats.org/officeDocument/2006/math">
                    <m:r>
                      <a:rPr lang="en-US" i="1" dirty="0" smtClean="0">
                        <a:latin typeface="Cambria Math"/>
                      </a:rPr>
                      <m:t>𝑖</m:t>
                    </m:r>
                  </m:oMath>
                </a14:m>
                <a:r>
                  <a:rPr lang="en-US" dirty="0"/>
                  <a:t>.</a:t>
                </a:r>
              </a:p>
              <a:p>
                <a:pPr algn="just"/>
                <a:r>
                  <a:rPr lang="en-US" u="sng" dirty="0"/>
                  <a:t>Step 2:</a:t>
                </a:r>
                <a:r>
                  <a:rPr lang="en-US" dirty="0"/>
                  <a:t> </a:t>
                </a:r>
                <a14:m>
                  <m:oMath xmlns:m="http://schemas.openxmlformats.org/officeDocument/2006/math">
                    <m:r>
                      <a:rPr lang="en-US" i="1" dirty="0" smtClean="0">
                        <a:latin typeface="Cambria Math"/>
                      </a:rPr>
                      <m:t>𝑖</m:t>
                    </m:r>
                    <m:r>
                      <a:rPr lang="en-US" i="1" dirty="0" smtClean="0">
                        <a:latin typeface="Cambria Math"/>
                      </a:rPr>
                      <m:t> = </m:t>
                    </m:r>
                    <m:r>
                      <a:rPr lang="en-US" i="1" dirty="0" smtClean="0">
                        <a:latin typeface="Cambria Math"/>
                      </a:rPr>
                      <m:t>𝑖</m:t>
                    </m:r>
                    <m:r>
                      <a:rPr lang="en-US" i="1" dirty="0" smtClean="0">
                        <a:latin typeface="Cambria Math"/>
                      </a:rPr>
                      <m:t> +1</m:t>
                    </m:r>
                  </m:oMath>
                </a14:m>
                <a:r>
                  <a:rPr lang="en-US" dirty="0"/>
                  <a:t>. If </a:t>
                </a:r>
                <a14:m>
                  <m:oMath xmlns:m="http://schemas.openxmlformats.org/officeDocument/2006/math">
                    <m:r>
                      <a:rPr lang="en-US" i="1" dirty="0" smtClean="0">
                        <a:latin typeface="Cambria Math"/>
                      </a:rPr>
                      <m:t>𝑖</m:t>
                    </m:r>
                    <m:r>
                      <a:rPr lang="en-US" b="0" i="1" dirty="0" smtClean="0">
                        <a:latin typeface="Cambria Math"/>
                      </a:rPr>
                      <m:t>&lt;</m:t>
                    </m:r>
                    <m:r>
                      <a:rPr lang="en-US" i="1" dirty="0" smtClean="0">
                        <a:latin typeface="Cambria Math"/>
                      </a:rPr>
                      <m:t>𝑁</m:t>
                    </m:r>
                    <m:r>
                      <a:rPr lang="en-US" i="1" dirty="0" smtClean="0">
                        <a:latin typeface="Cambria Math"/>
                      </a:rPr>
                      <m:t>−1 </m:t>
                    </m:r>
                  </m:oMath>
                </a14:m>
                <a:r>
                  <a:rPr lang="en-US" dirty="0"/>
                  <a:t>go to step 1</a:t>
                </a:r>
              </a:p>
              <a:p>
                <a:pPr algn="just"/>
                <a:endParaRPr lang="en-US" dirty="0"/>
              </a:p>
              <a:p>
                <a:pPr algn="just"/>
                <a:endParaRPr lang="x-none"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783772" y="2435897"/>
                <a:ext cx="7746453" cy="3416320"/>
              </a:xfrm>
              <a:prstGeom prst="rect">
                <a:avLst/>
              </a:prstGeom>
              <a:blipFill rotWithShape="1">
                <a:blip r:embed="rId2"/>
                <a:stretch>
                  <a:fillRect l="-709" t="-893" r="-1339" b="-1964"/>
                </a:stretch>
              </a:blipFill>
            </p:spPr>
            <p:txBody>
              <a:bodyPr/>
              <a:lstStyle/>
              <a:p>
                <a:r>
                  <a:rPr lang="en-US">
                    <a:noFill/>
                  </a:rPr>
                  <a:t> </a:t>
                </a:r>
              </a:p>
            </p:txBody>
          </p:sp>
        </mc:Fallback>
      </mc:AlternateContent>
    </p:spTree>
    <p:extLst>
      <p:ext uri="{BB962C8B-B14F-4D97-AF65-F5344CB8AC3E}">
        <p14:creationId xmlns:p14="http://schemas.microsoft.com/office/powerpoint/2010/main" val="1987243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7" name="Rectangle 6"/>
          <p:cNvSpPr/>
          <p:nvPr/>
        </p:nvSpPr>
        <p:spPr>
          <a:xfrm>
            <a:off x="296355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8" name="Rectangle 7"/>
          <p:cNvSpPr/>
          <p:nvPr/>
        </p:nvSpPr>
        <p:spPr>
          <a:xfrm>
            <a:off x="1902853"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9" name="Rectangle 8"/>
          <p:cNvSpPr/>
          <p:nvPr/>
        </p:nvSpPr>
        <p:spPr>
          <a:xfrm>
            <a:off x="242406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0" name="Rectangle 9"/>
          <p:cNvSpPr/>
          <p:nvPr/>
        </p:nvSpPr>
        <p:spPr>
          <a:xfrm>
            <a:off x="296355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1" name="Rectangle 10"/>
          <p:cNvSpPr/>
          <p:nvPr/>
        </p:nvSpPr>
        <p:spPr>
          <a:xfrm>
            <a:off x="454546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12" name="Rectangle 11"/>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3" name="Rectangle 12"/>
          <p:cNvSpPr/>
          <p:nvPr/>
        </p:nvSpPr>
        <p:spPr>
          <a:xfrm>
            <a:off x="613652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4" name="Rectangle 13"/>
          <p:cNvSpPr/>
          <p:nvPr/>
        </p:nvSpPr>
        <p:spPr>
          <a:xfrm>
            <a:off x="1901141" y="4852609"/>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15" name="Rectangle 14"/>
          <p:cNvSpPr/>
          <p:nvPr/>
        </p:nvSpPr>
        <p:spPr>
          <a:xfrm>
            <a:off x="242542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6" name="Rectangle 15"/>
          <p:cNvSpPr/>
          <p:nvPr/>
        </p:nvSpPr>
        <p:spPr>
          <a:xfrm>
            <a:off x="296164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7" name="Rectangle 16"/>
          <p:cNvSpPr/>
          <p:nvPr/>
        </p:nvSpPr>
        <p:spPr>
          <a:xfrm>
            <a:off x="3486747" y="485260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18" name="Rectangle 17"/>
          <p:cNvSpPr/>
          <p:nvPr/>
        </p:nvSpPr>
        <p:spPr>
          <a:xfrm>
            <a:off x="401551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9" name="Rectangle 18"/>
          <p:cNvSpPr/>
          <p:nvPr/>
        </p:nvSpPr>
        <p:spPr>
          <a:xfrm>
            <a:off x="454675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20" name="Rectangle 19"/>
          <p:cNvSpPr/>
          <p:nvPr/>
        </p:nvSpPr>
        <p:spPr>
          <a:xfrm>
            <a:off x="506855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21" name="Rectangle 20"/>
          <p:cNvSpPr/>
          <p:nvPr/>
        </p:nvSpPr>
        <p:spPr>
          <a:xfrm>
            <a:off x="5599803"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22" name="Rectangle 21"/>
          <p:cNvSpPr/>
          <p:nvPr/>
        </p:nvSpPr>
        <p:spPr>
          <a:xfrm>
            <a:off x="613764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23" name="Rectangle 22"/>
          <p:cNvSpPr/>
          <p:nvPr/>
        </p:nvSpPr>
        <p:spPr>
          <a:xfrm>
            <a:off x="6669340" y="485306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24" name="Rectangle 23"/>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25" name="Rectangle 24"/>
          <p:cNvSpPr/>
          <p:nvPr/>
        </p:nvSpPr>
        <p:spPr>
          <a:xfrm>
            <a:off x="666687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26" name="Rectangle 25"/>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27" name="Rectangle 26"/>
          <p:cNvSpPr/>
          <p:nvPr/>
        </p:nvSpPr>
        <p:spPr>
          <a:xfrm>
            <a:off x="348476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28" name="Rectangle 27"/>
          <p:cNvSpPr/>
          <p:nvPr/>
        </p:nvSpPr>
        <p:spPr>
          <a:xfrm>
            <a:off x="401511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29" name="Rectangle 28"/>
          <p:cNvSpPr/>
          <p:nvPr/>
        </p:nvSpPr>
        <p:spPr>
          <a:xfrm>
            <a:off x="506667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30" name="Rectangle 29"/>
          <p:cNvSpPr/>
          <p:nvPr/>
        </p:nvSpPr>
        <p:spPr>
          <a:xfrm>
            <a:off x="454546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grpSp>
        <p:nvGrpSpPr>
          <p:cNvPr id="31" name="Group 30"/>
          <p:cNvGrpSpPr/>
          <p:nvPr/>
        </p:nvGrpSpPr>
        <p:grpSpPr>
          <a:xfrm>
            <a:off x="1938823" y="3587287"/>
            <a:ext cx="457198" cy="1259977"/>
            <a:chOff x="5943600" y="4472223"/>
            <a:chExt cx="914400" cy="682484"/>
          </a:xfrm>
        </p:grpSpPr>
        <p:sp>
          <p:nvSpPr>
            <p:cNvPr id="32" name="Down Arrow 3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4" name="Group 33"/>
          <p:cNvGrpSpPr/>
          <p:nvPr/>
        </p:nvGrpSpPr>
        <p:grpSpPr>
          <a:xfrm>
            <a:off x="2442322" y="3587830"/>
            <a:ext cx="457198" cy="1259977"/>
            <a:chOff x="5943600" y="4472223"/>
            <a:chExt cx="914400" cy="682484"/>
          </a:xfrm>
        </p:grpSpPr>
        <p:sp>
          <p:nvSpPr>
            <p:cNvPr id="35" name="Down Arrow 3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7" name="Group 36"/>
          <p:cNvGrpSpPr/>
          <p:nvPr/>
        </p:nvGrpSpPr>
        <p:grpSpPr>
          <a:xfrm>
            <a:off x="3018808" y="3582760"/>
            <a:ext cx="457198" cy="1259977"/>
            <a:chOff x="5943600" y="4472223"/>
            <a:chExt cx="914400" cy="682484"/>
          </a:xfrm>
        </p:grpSpPr>
        <p:sp>
          <p:nvSpPr>
            <p:cNvPr id="38" name="Down Arrow 3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0" name="Group 39"/>
          <p:cNvGrpSpPr/>
          <p:nvPr/>
        </p:nvGrpSpPr>
        <p:grpSpPr>
          <a:xfrm>
            <a:off x="3563251" y="3587287"/>
            <a:ext cx="457198" cy="1259977"/>
            <a:chOff x="5943600" y="4472223"/>
            <a:chExt cx="914400" cy="682484"/>
          </a:xfrm>
        </p:grpSpPr>
        <p:sp>
          <p:nvSpPr>
            <p:cNvPr id="41" name="Down Arrow 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3" name="Group 42"/>
          <p:cNvGrpSpPr/>
          <p:nvPr/>
        </p:nvGrpSpPr>
        <p:grpSpPr>
          <a:xfrm>
            <a:off x="4116692" y="3576988"/>
            <a:ext cx="457198" cy="1259977"/>
            <a:chOff x="5943600" y="4472223"/>
            <a:chExt cx="914400" cy="682484"/>
          </a:xfrm>
        </p:grpSpPr>
        <p:sp>
          <p:nvSpPr>
            <p:cNvPr id="44" name="Down Arrow 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6" name="Group 45"/>
          <p:cNvGrpSpPr/>
          <p:nvPr/>
        </p:nvGrpSpPr>
        <p:grpSpPr>
          <a:xfrm>
            <a:off x="4652217" y="3588217"/>
            <a:ext cx="457198" cy="1259977"/>
            <a:chOff x="5943600" y="4472223"/>
            <a:chExt cx="914400" cy="682484"/>
          </a:xfrm>
        </p:grpSpPr>
        <p:sp>
          <p:nvSpPr>
            <p:cNvPr id="47" name="Down Arrow 4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9" name="Group 48"/>
          <p:cNvGrpSpPr/>
          <p:nvPr/>
        </p:nvGrpSpPr>
        <p:grpSpPr>
          <a:xfrm>
            <a:off x="5164514" y="3576988"/>
            <a:ext cx="457198" cy="1259977"/>
            <a:chOff x="5943600" y="4472223"/>
            <a:chExt cx="914400"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2" name="Group 51"/>
          <p:cNvGrpSpPr/>
          <p:nvPr/>
        </p:nvGrpSpPr>
        <p:grpSpPr>
          <a:xfrm>
            <a:off x="5671007" y="3582348"/>
            <a:ext cx="457198" cy="1259977"/>
            <a:chOff x="5943600" y="4472223"/>
            <a:chExt cx="914400" cy="682484"/>
          </a:xfrm>
        </p:grpSpPr>
        <p:sp>
          <p:nvSpPr>
            <p:cNvPr id="53" name="Down Arrow 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5" name="Group 54"/>
          <p:cNvGrpSpPr/>
          <p:nvPr/>
        </p:nvGrpSpPr>
        <p:grpSpPr>
          <a:xfrm>
            <a:off x="6187066" y="3582851"/>
            <a:ext cx="457198" cy="1259977"/>
            <a:chOff x="5943600" y="4472223"/>
            <a:chExt cx="914400" cy="682484"/>
          </a:xfrm>
        </p:grpSpPr>
        <p:sp>
          <p:nvSpPr>
            <p:cNvPr id="56" name="Down Arrow 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8" name="Group 57"/>
          <p:cNvGrpSpPr/>
          <p:nvPr/>
        </p:nvGrpSpPr>
        <p:grpSpPr>
          <a:xfrm>
            <a:off x="2431385" y="4043120"/>
            <a:ext cx="457198" cy="793846"/>
            <a:chOff x="5943600" y="4472223"/>
            <a:chExt cx="914400" cy="682484"/>
          </a:xfrm>
        </p:grpSpPr>
        <p:sp>
          <p:nvSpPr>
            <p:cNvPr id="59" name="Down Arrow 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61" name="Group 60"/>
          <p:cNvGrpSpPr/>
          <p:nvPr/>
        </p:nvGrpSpPr>
        <p:grpSpPr>
          <a:xfrm>
            <a:off x="3568090" y="4033540"/>
            <a:ext cx="457198" cy="793846"/>
            <a:chOff x="5943600" y="4472223"/>
            <a:chExt cx="914400" cy="682484"/>
          </a:xfrm>
        </p:grpSpPr>
        <p:sp>
          <p:nvSpPr>
            <p:cNvPr id="62" name="Down Arrow 6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64" name="Group 63"/>
          <p:cNvGrpSpPr/>
          <p:nvPr/>
        </p:nvGrpSpPr>
        <p:grpSpPr>
          <a:xfrm>
            <a:off x="3016774" y="4041489"/>
            <a:ext cx="457198" cy="793846"/>
            <a:chOff x="5943600" y="4472223"/>
            <a:chExt cx="914400" cy="682484"/>
          </a:xfrm>
        </p:grpSpPr>
        <p:sp>
          <p:nvSpPr>
            <p:cNvPr id="65" name="Down Arrow 6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67" name="Group 66"/>
          <p:cNvGrpSpPr/>
          <p:nvPr/>
        </p:nvGrpSpPr>
        <p:grpSpPr>
          <a:xfrm>
            <a:off x="4114917" y="4027391"/>
            <a:ext cx="457198" cy="793846"/>
            <a:chOff x="5943600" y="4472223"/>
            <a:chExt cx="914400" cy="682484"/>
          </a:xfrm>
        </p:grpSpPr>
        <p:sp>
          <p:nvSpPr>
            <p:cNvPr id="68" name="Down Arrow 6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0" name="Group 69"/>
          <p:cNvGrpSpPr/>
          <p:nvPr/>
        </p:nvGrpSpPr>
        <p:grpSpPr>
          <a:xfrm>
            <a:off x="4660552" y="4041489"/>
            <a:ext cx="457198" cy="793846"/>
            <a:chOff x="5943600" y="4472223"/>
            <a:chExt cx="914400" cy="682484"/>
          </a:xfrm>
        </p:grpSpPr>
        <p:sp>
          <p:nvSpPr>
            <p:cNvPr id="71" name="Down Arrow 7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3" name="Group 72"/>
          <p:cNvGrpSpPr/>
          <p:nvPr/>
        </p:nvGrpSpPr>
        <p:grpSpPr>
          <a:xfrm>
            <a:off x="5172762" y="4041489"/>
            <a:ext cx="457198" cy="793846"/>
            <a:chOff x="5943600" y="4472223"/>
            <a:chExt cx="914400" cy="682484"/>
          </a:xfrm>
        </p:grpSpPr>
        <p:sp>
          <p:nvSpPr>
            <p:cNvPr id="74" name="Down Arrow 7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6" name="Group 75"/>
          <p:cNvGrpSpPr/>
          <p:nvPr/>
        </p:nvGrpSpPr>
        <p:grpSpPr>
          <a:xfrm>
            <a:off x="5678024" y="4043120"/>
            <a:ext cx="457198" cy="793846"/>
            <a:chOff x="5943600" y="4472223"/>
            <a:chExt cx="914400" cy="682484"/>
          </a:xfrm>
        </p:grpSpPr>
        <p:sp>
          <p:nvSpPr>
            <p:cNvPr id="77" name="Down Arrow 7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9" name="Group 78"/>
          <p:cNvGrpSpPr/>
          <p:nvPr/>
        </p:nvGrpSpPr>
        <p:grpSpPr>
          <a:xfrm>
            <a:off x="6181986" y="4027391"/>
            <a:ext cx="457198" cy="793846"/>
            <a:chOff x="5943600" y="4472223"/>
            <a:chExt cx="914400" cy="682484"/>
          </a:xfrm>
        </p:grpSpPr>
        <p:sp>
          <p:nvSpPr>
            <p:cNvPr id="80" name="Down Arrow 7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Rectangle 8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82" name="Group 81"/>
          <p:cNvGrpSpPr/>
          <p:nvPr/>
        </p:nvGrpSpPr>
        <p:grpSpPr>
          <a:xfrm>
            <a:off x="6726128" y="4043120"/>
            <a:ext cx="457198" cy="793846"/>
            <a:chOff x="5943600" y="4472223"/>
            <a:chExt cx="914400" cy="682484"/>
          </a:xfrm>
        </p:grpSpPr>
        <p:sp>
          <p:nvSpPr>
            <p:cNvPr id="83" name="Down Arrow 8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sp>
        <p:nvSpPr>
          <p:cNvPr id="85" name="Rectangle 84"/>
          <p:cNvSpPr/>
          <p:nvPr/>
        </p:nvSpPr>
        <p:spPr>
          <a:xfrm>
            <a:off x="1917079" y="5292803"/>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6" name="Rectangle 85"/>
          <p:cNvSpPr/>
          <p:nvPr/>
        </p:nvSpPr>
        <p:spPr>
          <a:xfrm>
            <a:off x="2448598" y="529523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7" name="Rectangle 86"/>
          <p:cNvSpPr/>
          <p:nvPr/>
        </p:nvSpPr>
        <p:spPr>
          <a:xfrm>
            <a:off x="2981688" y="5304791"/>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8" name="Rectangle 87"/>
          <p:cNvSpPr/>
          <p:nvPr/>
        </p:nvSpPr>
        <p:spPr>
          <a:xfrm>
            <a:off x="3529405" y="530278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9" name="Rectangle 88"/>
          <p:cNvSpPr/>
          <p:nvPr/>
        </p:nvSpPr>
        <p:spPr>
          <a:xfrm>
            <a:off x="4075709" y="530044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0" name="Rectangle 89"/>
          <p:cNvSpPr/>
          <p:nvPr/>
        </p:nvSpPr>
        <p:spPr>
          <a:xfrm>
            <a:off x="4566336" y="5309306"/>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1" name="Rectangle 90"/>
          <p:cNvSpPr/>
          <p:nvPr/>
        </p:nvSpPr>
        <p:spPr>
          <a:xfrm>
            <a:off x="5140655" y="5293947"/>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2" name="Rectangle 91"/>
          <p:cNvSpPr/>
          <p:nvPr/>
        </p:nvSpPr>
        <p:spPr>
          <a:xfrm>
            <a:off x="5645528" y="5291102"/>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3" name="Rectangle 92"/>
          <p:cNvSpPr/>
          <p:nvPr/>
        </p:nvSpPr>
        <p:spPr>
          <a:xfrm>
            <a:off x="6192554" y="529940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4" name="Rectangle 93"/>
          <p:cNvSpPr/>
          <p:nvPr/>
        </p:nvSpPr>
        <p:spPr>
          <a:xfrm>
            <a:off x="6724175" y="530864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Tree>
    <p:extLst>
      <p:ext uri="{BB962C8B-B14F-4D97-AF65-F5344CB8AC3E}">
        <p14:creationId xmlns:p14="http://schemas.microsoft.com/office/powerpoint/2010/main" val="38038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8"/>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85"/>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4"/>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6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61"/>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7"/>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7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87"/>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70"/>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nodeType="afterEffect">
                                  <p:stCondLst>
                                    <p:cond delay="0"/>
                                  </p:stCondLst>
                                  <p:childTnLst>
                                    <p:set>
                                      <p:cBhvr>
                                        <p:cTn id="63" dur="1" fill="hold">
                                          <p:stCondLst>
                                            <p:cond delay="0"/>
                                          </p:stCondLst>
                                        </p:cTn>
                                        <p:tgtEl>
                                          <p:spTgt spid="7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73"/>
                                        </p:tgtEl>
                                        <p:attrNameLst>
                                          <p:attrName>style.visibility</p:attrName>
                                        </p:attrNameLst>
                                      </p:cBhvr>
                                      <p:to>
                                        <p:strVal val="hidden"/>
                                      </p:to>
                                    </p:set>
                                  </p:childTnLst>
                                </p:cTn>
                              </p:par>
                            </p:childTnLst>
                          </p:cTn>
                        </p:par>
                        <p:par>
                          <p:cTn id="68" fill="hold">
                            <p:stCondLst>
                              <p:cond delay="0"/>
                            </p:stCondLst>
                            <p:childTnLst>
                              <p:par>
                                <p:cTn id="69" presetID="1" presetClass="entr" presetSubtype="0" fill="hold" nodeType="after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76"/>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7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79"/>
                                        </p:tgtEl>
                                        <p:attrNameLst>
                                          <p:attrName>style.visibility</p:attrName>
                                        </p:attrNameLst>
                                      </p:cBhvr>
                                      <p:to>
                                        <p:strVal val="hidden"/>
                                      </p:to>
                                    </p:set>
                                  </p:childTnLst>
                                </p:cTn>
                              </p:par>
                            </p:childTnLst>
                          </p:cTn>
                        </p:par>
                        <p:par>
                          <p:cTn id="82" fill="hold">
                            <p:stCondLst>
                              <p:cond delay="0"/>
                            </p:stCondLst>
                            <p:childTnLst>
                              <p:par>
                                <p:cTn id="83" presetID="1" presetClass="entr" presetSubtype="0" fill="hold" nodeType="afterEffect">
                                  <p:stCondLst>
                                    <p:cond delay="0"/>
                                  </p:stCondLst>
                                  <p:childTnLst>
                                    <p:set>
                                      <p:cBhvr>
                                        <p:cTn id="84" dur="1" fill="hold">
                                          <p:stCondLst>
                                            <p:cond delay="0"/>
                                          </p:stCondLst>
                                        </p:cTn>
                                        <p:tgtEl>
                                          <p:spTgt spid="8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82"/>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0" nodeType="clickEffect">
                                  <p:stCondLst>
                                    <p:cond delay="0"/>
                                  </p:stCondLst>
                                  <p:childTnLst>
                                    <p:set>
                                      <p:cBhvr>
                                        <p:cTn id="92" dur="1" fill="hold">
                                          <p:stCondLst>
                                            <p:cond delay="0"/>
                                          </p:stCondLst>
                                        </p:cTn>
                                        <p:tgtEl>
                                          <p:spTgt spid="14"/>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hidden"/>
                                      </p:to>
                                    </p:set>
                                  </p:childTnLst>
                                </p:cTn>
                              </p:par>
                            </p:childTnLst>
                          </p:cTn>
                        </p:par>
                        <p:par>
                          <p:cTn id="95" fill="hold">
                            <p:stCondLst>
                              <p:cond delay="0"/>
                            </p:stCondLst>
                            <p:childTnLst>
                              <p:par>
                                <p:cTn id="96" presetID="31" presetClass="entr" presetSubtype="0" fill="hold" grpId="0" nodeType="afterEffect">
                                  <p:stCondLst>
                                    <p:cond delay="0"/>
                                  </p:stCondLst>
                                  <p:childTnLst>
                                    <p:set>
                                      <p:cBhvr>
                                        <p:cTn id="97" dur="1" fill="hold">
                                          <p:stCondLst>
                                            <p:cond delay="0"/>
                                          </p:stCondLst>
                                        </p:cTn>
                                        <p:tgtEl>
                                          <p:spTgt spid="8"/>
                                        </p:tgtEl>
                                        <p:attrNameLst>
                                          <p:attrName>style.visibility</p:attrName>
                                        </p:attrNameLst>
                                      </p:cBhvr>
                                      <p:to>
                                        <p:strVal val="visible"/>
                                      </p:to>
                                    </p:set>
                                    <p:anim calcmode="lin" valueType="num">
                                      <p:cBhvr>
                                        <p:cTn id="98" dur="1000" fill="hold"/>
                                        <p:tgtEl>
                                          <p:spTgt spid="8"/>
                                        </p:tgtEl>
                                        <p:attrNameLst>
                                          <p:attrName>ppt_w</p:attrName>
                                        </p:attrNameLst>
                                      </p:cBhvr>
                                      <p:tavLst>
                                        <p:tav tm="0">
                                          <p:val>
                                            <p:fltVal val="0"/>
                                          </p:val>
                                        </p:tav>
                                        <p:tav tm="100000">
                                          <p:val>
                                            <p:strVal val="#ppt_w"/>
                                          </p:val>
                                        </p:tav>
                                      </p:tavLst>
                                    </p:anim>
                                    <p:anim calcmode="lin" valueType="num">
                                      <p:cBhvr>
                                        <p:cTn id="99" dur="1000" fill="hold"/>
                                        <p:tgtEl>
                                          <p:spTgt spid="8"/>
                                        </p:tgtEl>
                                        <p:attrNameLst>
                                          <p:attrName>ppt_h</p:attrName>
                                        </p:attrNameLst>
                                      </p:cBhvr>
                                      <p:tavLst>
                                        <p:tav tm="0">
                                          <p:val>
                                            <p:fltVal val="0"/>
                                          </p:val>
                                        </p:tav>
                                        <p:tav tm="100000">
                                          <p:val>
                                            <p:strVal val="#ppt_h"/>
                                          </p:val>
                                        </p:tav>
                                      </p:tavLst>
                                    </p:anim>
                                    <p:anim calcmode="lin" valueType="num">
                                      <p:cBhvr>
                                        <p:cTn id="100" dur="1000" fill="hold"/>
                                        <p:tgtEl>
                                          <p:spTgt spid="8"/>
                                        </p:tgtEl>
                                        <p:attrNameLst>
                                          <p:attrName>style.rotation</p:attrName>
                                        </p:attrNameLst>
                                      </p:cBhvr>
                                      <p:tavLst>
                                        <p:tav tm="0">
                                          <p:val>
                                            <p:fltVal val="90"/>
                                          </p:val>
                                        </p:tav>
                                        <p:tav tm="100000">
                                          <p:val>
                                            <p:fltVal val="0"/>
                                          </p:val>
                                        </p:tav>
                                      </p:tavLst>
                                    </p:anim>
                                    <p:animEffect transition="in" filter="fade">
                                      <p:cBhvr>
                                        <p:cTn id="101" dur="1000"/>
                                        <p:tgtEl>
                                          <p:spTgt spid="8"/>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11"/>
                                        </p:tgtEl>
                                        <p:attrNameLst>
                                          <p:attrName>style.visibility</p:attrName>
                                        </p:attrNameLst>
                                      </p:cBhvr>
                                      <p:to>
                                        <p:strVal val="visible"/>
                                      </p:to>
                                    </p:set>
                                    <p:anim calcmode="lin" valueType="num">
                                      <p:cBhvr>
                                        <p:cTn id="104" dur="1000" fill="hold"/>
                                        <p:tgtEl>
                                          <p:spTgt spid="11"/>
                                        </p:tgtEl>
                                        <p:attrNameLst>
                                          <p:attrName>ppt_w</p:attrName>
                                        </p:attrNameLst>
                                      </p:cBhvr>
                                      <p:tavLst>
                                        <p:tav tm="0">
                                          <p:val>
                                            <p:fltVal val="0"/>
                                          </p:val>
                                        </p:tav>
                                        <p:tav tm="100000">
                                          <p:val>
                                            <p:strVal val="#ppt_w"/>
                                          </p:val>
                                        </p:tav>
                                      </p:tavLst>
                                    </p:anim>
                                    <p:anim calcmode="lin" valueType="num">
                                      <p:cBhvr>
                                        <p:cTn id="105" dur="1000" fill="hold"/>
                                        <p:tgtEl>
                                          <p:spTgt spid="11"/>
                                        </p:tgtEl>
                                        <p:attrNameLst>
                                          <p:attrName>ppt_h</p:attrName>
                                        </p:attrNameLst>
                                      </p:cBhvr>
                                      <p:tavLst>
                                        <p:tav tm="0">
                                          <p:val>
                                            <p:fltVal val="0"/>
                                          </p:val>
                                        </p:tav>
                                        <p:tav tm="100000">
                                          <p:val>
                                            <p:strVal val="#ppt_h"/>
                                          </p:val>
                                        </p:tav>
                                      </p:tavLst>
                                    </p:anim>
                                    <p:anim calcmode="lin" valueType="num">
                                      <p:cBhvr>
                                        <p:cTn id="106" dur="1000" fill="hold"/>
                                        <p:tgtEl>
                                          <p:spTgt spid="11"/>
                                        </p:tgtEl>
                                        <p:attrNameLst>
                                          <p:attrName>style.rotation</p:attrName>
                                        </p:attrNameLst>
                                      </p:cBhvr>
                                      <p:tavLst>
                                        <p:tav tm="0">
                                          <p:val>
                                            <p:fltVal val="90"/>
                                          </p:val>
                                        </p:tav>
                                        <p:tav tm="100000">
                                          <p:val>
                                            <p:fltVal val="0"/>
                                          </p:val>
                                        </p:tav>
                                      </p:tavLst>
                                    </p:anim>
                                    <p:animEffect transition="in" filter="fade">
                                      <p:cBhvr>
                                        <p:cTn id="107" dur="1000"/>
                                        <p:tgtEl>
                                          <p:spTgt spid="11"/>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90"/>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31"/>
                                        </p:tgtEl>
                                        <p:attrNameLst>
                                          <p:attrName>style.visibility</p:attrName>
                                        </p:attrNameLst>
                                      </p:cBhvr>
                                      <p:to>
                                        <p:strVal val="hidden"/>
                                      </p:to>
                                    </p:set>
                                  </p:childTnLst>
                                </p:cTn>
                              </p:par>
                            </p:childTnLst>
                          </p:cTn>
                        </p:par>
                        <p:par>
                          <p:cTn id="116" fill="hold">
                            <p:stCondLst>
                              <p:cond delay="0"/>
                            </p:stCondLst>
                            <p:childTnLst>
                              <p:par>
                                <p:cTn id="117" presetID="1" presetClass="entr" presetSubtype="0" fill="hold" nodeType="after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childTnLst>
                          </p:cTn>
                        </p:par>
                        <p:par>
                          <p:cTn id="119" fill="hold">
                            <p:stCondLst>
                              <p:cond delay="0"/>
                            </p:stCondLst>
                            <p:childTnLst>
                              <p:par>
                                <p:cTn id="120" presetID="1" presetClass="entr" presetSubtype="0" fill="hold" grpId="0" nodeType="afterEffect">
                                  <p:stCondLst>
                                    <p:cond delay="0"/>
                                  </p:stCondLst>
                                  <p:childTnLst>
                                    <p:set>
                                      <p:cBhvr>
                                        <p:cTn id="121" dur="1" fill="hold">
                                          <p:stCondLst>
                                            <p:cond delay="0"/>
                                          </p:stCondLst>
                                        </p:cTn>
                                        <p:tgtEl>
                                          <p:spTgt spid="86"/>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64"/>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86"/>
                                        </p:tgtEl>
                                        <p:attrNameLst>
                                          <p:attrName>style.visibility</p:attrName>
                                        </p:attrNameLst>
                                      </p:cBhvr>
                                      <p:to>
                                        <p:strVal val="hidden"/>
                                      </p:to>
                                    </p:set>
                                  </p:childTnLst>
                                </p:cTn>
                              </p:par>
                            </p:childTnLst>
                          </p:cTn>
                        </p:par>
                        <p:par>
                          <p:cTn id="130" fill="hold">
                            <p:stCondLst>
                              <p:cond delay="0"/>
                            </p:stCondLst>
                            <p:childTnLst>
                              <p:par>
                                <p:cTn id="131" presetID="1" presetClass="entr" presetSubtype="0" fill="hold" grpId="2" nodeType="afterEffect">
                                  <p:stCondLst>
                                    <p:cond delay="0"/>
                                  </p:stCondLst>
                                  <p:childTnLst>
                                    <p:set>
                                      <p:cBhvr>
                                        <p:cTn id="132" dur="1" fill="hold">
                                          <p:stCondLst>
                                            <p:cond delay="0"/>
                                          </p:stCondLst>
                                        </p:cTn>
                                        <p:tgtEl>
                                          <p:spTgt spid="8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nodeType="clickEffect">
                                  <p:stCondLst>
                                    <p:cond delay="0"/>
                                  </p:stCondLst>
                                  <p:childTnLst>
                                    <p:set>
                                      <p:cBhvr>
                                        <p:cTn id="136" dur="1" fill="hold">
                                          <p:stCondLst>
                                            <p:cond delay="0"/>
                                          </p:stCondLst>
                                        </p:cTn>
                                        <p:tgtEl>
                                          <p:spTgt spid="64"/>
                                        </p:tgtEl>
                                        <p:attrNameLst>
                                          <p:attrName>style.visibility</p:attrName>
                                        </p:attrNameLst>
                                      </p:cBhvr>
                                      <p:to>
                                        <p:strVal val="hidden"/>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61"/>
                                        </p:tgtEl>
                                        <p:attrNameLst>
                                          <p:attrName>style.visibility</p:attrName>
                                        </p:attrNameLst>
                                      </p:cBhvr>
                                      <p:to>
                                        <p:strVal val="hidden"/>
                                      </p:to>
                                    </p:set>
                                  </p:childTnLst>
                                </p:cTn>
                              </p:par>
                              <p:par>
                                <p:cTn id="143" presetID="1" presetClass="entr" presetSubtype="0" fill="hold" nodeType="withEffect">
                                  <p:stCondLst>
                                    <p:cond delay="0"/>
                                  </p:stCondLst>
                                  <p:childTnLst>
                                    <p:set>
                                      <p:cBhvr>
                                        <p:cTn id="144" dur="1" fill="hold">
                                          <p:stCondLst>
                                            <p:cond delay="0"/>
                                          </p:stCondLst>
                                        </p:cTn>
                                        <p:tgtEl>
                                          <p:spTgt spid="6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67"/>
                                        </p:tgtEl>
                                        <p:attrNameLst>
                                          <p:attrName>style.visibility</p:attrName>
                                        </p:attrNameLst>
                                      </p:cBhvr>
                                      <p:to>
                                        <p:strVal val="hidden"/>
                                      </p:to>
                                    </p:set>
                                  </p:childTnLst>
                                </p:cTn>
                              </p:par>
                              <p:par>
                                <p:cTn id="149" presetID="1" presetClass="entr" presetSubtype="0" fill="hold" nodeType="withEffect">
                                  <p:stCondLst>
                                    <p:cond delay="0"/>
                                  </p:stCondLst>
                                  <p:childTnLst>
                                    <p:set>
                                      <p:cBhvr>
                                        <p:cTn id="150" dur="1" fill="hold">
                                          <p:stCondLst>
                                            <p:cond delay="0"/>
                                          </p:stCondLst>
                                        </p:cTn>
                                        <p:tgtEl>
                                          <p:spTgt spid="7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nodeType="clickEffect">
                                  <p:stCondLst>
                                    <p:cond delay="0"/>
                                  </p:stCondLst>
                                  <p:childTnLst>
                                    <p:set>
                                      <p:cBhvr>
                                        <p:cTn id="154" dur="1" fill="hold">
                                          <p:stCondLst>
                                            <p:cond delay="0"/>
                                          </p:stCondLst>
                                        </p:cTn>
                                        <p:tgtEl>
                                          <p:spTgt spid="70"/>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7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73"/>
                                        </p:tgtEl>
                                        <p:attrNameLst>
                                          <p:attrName>style.visibility</p:attrName>
                                        </p:attrNameLst>
                                      </p:cBhvr>
                                      <p:to>
                                        <p:strVal val="hidden"/>
                                      </p:to>
                                    </p:set>
                                  </p:childTnLst>
                                </p:cTn>
                              </p:par>
                              <p:par>
                                <p:cTn id="161" presetID="1" presetClass="entr" presetSubtype="0" fill="hold" nodeType="withEffect">
                                  <p:stCondLst>
                                    <p:cond delay="0"/>
                                  </p:stCondLst>
                                  <p:childTnLst>
                                    <p:set>
                                      <p:cBhvr>
                                        <p:cTn id="162" dur="1" fill="hold">
                                          <p:stCondLst>
                                            <p:cond delay="0"/>
                                          </p:stCondLst>
                                        </p:cTn>
                                        <p:tgtEl>
                                          <p:spTgt spid="7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76"/>
                                        </p:tgtEl>
                                        <p:attrNameLst>
                                          <p:attrName>style.visibility</p:attrName>
                                        </p:attrNameLst>
                                      </p:cBhvr>
                                      <p:to>
                                        <p:strVal val="hidden"/>
                                      </p:to>
                                    </p:set>
                                  </p:childTnLst>
                                </p:cTn>
                              </p:par>
                              <p:par>
                                <p:cTn id="167" presetID="1" presetClass="entr" presetSubtype="0" fill="hold" nodeType="withEffect">
                                  <p:stCondLst>
                                    <p:cond delay="0"/>
                                  </p:stCondLst>
                                  <p:childTnLst>
                                    <p:set>
                                      <p:cBhvr>
                                        <p:cTn id="168" dur="1" fill="hold">
                                          <p:stCondLst>
                                            <p:cond delay="0"/>
                                          </p:stCondLst>
                                        </p:cTn>
                                        <p:tgtEl>
                                          <p:spTgt spid="79"/>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nodeType="clickEffect">
                                  <p:stCondLst>
                                    <p:cond delay="0"/>
                                  </p:stCondLst>
                                  <p:childTnLst>
                                    <p:set>
                                      <p:cBhvr>
                                        <p:cTn id="172" dur="1" fill="hold">
                                          <p:stCondLst>
                                            <p:cond delay="0"/>
                                          </p:stCondLst>
                                        </p:cTn>
                                        <p:tgtEl>
                                          <p:spTgt spid="79"/>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8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82"/>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0" nodeType="clickEffect">
                                  <p:stCondLst>
                                    <p:cond delay="0"/>
                                  </p:stCondLst>
                                  <p:childTnLst>
                                    <p:set>
                                      <p:cBhvr>
                                        <p:cTn id="182" dur="1" fill="hold">
                                          <p:stCondLst>
                                            <p:cond delay="0"/>
                                          </p:stCondLst>
                                        </p:cTn>
                                        <p:tgtEl>
                                          <p:spTgt spid="15"/>
                                        </p:tgtEl>
                                        <p:attrNameLst>
                                          <p:attrName>style.visibility</p:attrName>
                                        </p:attrNameLst>
                                      </p:cBhvr>
                                      <p:to>
                                        <p:strVal val="hidden"/>
                                      </p:to>
                                    </p:set>
                                  </p:childTnLst>
                                </p:cTn>
                              </p:par>
                              <p:par>
                                <p:cTn id="183" presetID="1" presetClass="exit" presetSubtype="0" fill="hold" grpId="0" nodeType="withEffect">
                                  <p:stCondLst>
                                    <p:cond delay="0"/>
                                  </p:stCondLst>
                                  <p:childTnLst>
                                    <p:set>
                                      <p:cBhvr>
                                        <p:cTn id="184" dur="1" fill="hold">
                                          <p:stCondLst>
                                            <p:cond delay="0"/>
                                          </p:stCondLst>
                                        </p:cTn>
                                        <p:tgtEl>
                                          <p:spTgt spid="16"/>
                                        </p:tgtEl>
                                        <p:attrNameLst>
                                          <p:attrName>style.visibility</p:attrName>
                                        </p:attrNameLst>
                                      </p:cBhvr>
                                      <p:to>
                                        <p:strVal val="hidden"/>
                                      </p:to>
                                    </p:set>
                                  </p:childTnLst>
                                </p:cTn>
                              </p:par>
                              <p:par>
                                <p:cTn id="185" presetID="31" presetClass="entr" presetSubtype="0" fill="hold" grpId="0" nodeType="withEffect">
                                  <p:stCondLst>
                                    <p:cond delay="0"/>
                                  </p:stCondLst>
                                  <p:childTnLst>
                                    <p:set>
                                      <p:cBhvr>
                                        <p:cTn id="186" dur="1" fill="hold">
                                          <p:stCondLst>
                                            <p:cond delay="0"/>
                                          </p:stCondLst>
                                        </p:cTn>
                                        <p:tgtEl>
                                          <p:spTgt spid="10"/>
                                        </p:tgtEl>
                                        <p:attrNameLst>
                                          <p:attrName>style.visibility</p:attrName>
                                        </p:attrNameLst>
                                      </p:cBhvr>
                                      <p:to>
                                        <p:strVal val="visible"/>
                                      </p:to>
                                    </p:set>
                                    <p:anim calcmode="lin" valueType="num">
                                      <p:cBhvr>
                                        <p:cTn id="187" dur="1000" fill="hold"/>
                                        <p:tgtEl>
                                          <p:spTgt spid="10"/>
                                        </p:tgtEl>
                                        <p:attrNameLst>
                                          <p:attrName>ppt_w</p:attrName>
                                        </p:attrNameLst>
                                      </p:cBhvr>
                                      <p:tavLst>
                                        <p:tav tm="0">
                                          <p:val>
                                            <p:fltVal val="0"/>
                                          </p:val>
                                        </p:tav>
                                        <p:tav tm="100000">
                                          <p:val>
                                            <p:strVal val="#ppt_w"/>
                                          </p:val>
                                        </p:tav>
                                      </p:tavLst>
                                    </p:anim>
                                    <p:anim calcmode="lin" valueType="num">
                                      <p:cBhvr>
                                        <p:cTn id="188" dur="1000" fill="hold"/>
                                        <p:tgtEl>
                                          <p:spTgt spid="10"/>
                                        </p:tgtEl>
                                        <p:attrNameLst>
                                          <p:attrName>ppt_h</p:attrName>
                                        </p:attrNameLst>
                                      </p:cBhvr>
                                      <p:tavLst>
                                        <p:tav tm="0">
                                          <p:val>
                                            <p:fltVal val="0"/>
                                          </p:val>
                                        </p:tav>
                                        <p:tav tm="100000">
                                          <p:val>
                                            <p:strVal val="#ppt_h"/>
                                          </p:val>
                                        </p:tav>
                                      </p:tavLst>
                                    </p:anim>
                                    <p:anim calcmode="lin" valueType="num">
                                      <p:cBhvr>
                                        <p:cTn id="189" dur="1000" fill="hold"/>
                                        <p:tgtEl>
                                          <p:spTgt spid="10"/>
                                        </p:tgtEl>
                                        <p:attrNameLst>
                                          <p:attrName>style.rotation</p:attrName>
                                        </p:attrNameLst>
                                      </p:cBhvr>
                                      <p:tavLst>
                                        <p:tav tm="0">
                                          <p:val>
                                            <p:fltVal val="90"/>
                                          </p:val>
                                        </p:tav>
                                        <p:tav tm="100000">
                                          <p:val>
                                            <p:fltVal val="0"/>
                                          </p:val>
                                        </p:tav>
                                      </p:tavLst>
                                    </p:anim>
                                    <p:animEffect transition="in" filter="fade">
                                      <p:cBhvr>
                                        <p:cTn id="190" dur="1000"/>
                                        <p:tgtEl>
                                          <p:spTgt spid="10"/>
                                        </p:tgtEl>
                                      </p:cBhvr>
                                    </p:animEffect>
                                  </p:childTnLst>
                                </p:cTn>
                              </p:par>
                              <p:par>
                                <p:cTn id="191" presetID="31" presetClass="entr" presetSubtype="0" fill="hold" grpId="0" nodeType="withEffect">
                                  <p:stCondLst>
                                    <p:cond delay="0"/>
                                  </p:stCondLst>
                                  <p:childTnLst>
                                    <p:set>
                                      <p:cBhvr>
                                        <p:cTn id="192" dur="1" fill="hold">
                                          <p:stCondLst>
                                            <p:cond delay="0"/>
                                          </p:stCondLst>
                                        </p:cTn>
                                        <p:tgtEl>
                                          <p:spTgt spid="9"/>
                                        </p:tgtEl>
                                        <p:attrNameLst>
                                          <p:attrName>style.visibility</p:attrName>
                                        </p:attrNameLst>
                                      </p:cBhvr>
                                      <p:to>
                                        <p:strVal val="visible"/>
                                      </p:to>
                                    </p:set>
                                    <p:anim calcmode="lin" valueType="num">
                                      <p:cBhvr>
                                        <p:cTn id="193" dur="1000" fill="hold"/>
                                        <p:tgtEl>
                                          <p:spTgt spid="9"/>
                                        </p:tgtEl>
                                        <p:attrNameLst>
                                          <p:attrName>ppt_w</p:attrName>
                                        </p:attrNameLst>
                                      </p:cBhvr>
                                      <p:tavLst>
                                        <p:tav tm="0">
                                          <p:val>
                                            <p:fltVal val="0"/>
                                          </p:val>
                                        </p:tav>
                                        <p:tav tm="100000">
                                          <p:val>
                                            <p:strVal val="#ppt_w"/>
                                          </p:val>
                                        </p:tav>
                                      </p:tavLst>
                                    </p:anim>
                                    <p:anim calcmode="lin" valueType="num">
                                      <p:cBhvr>
                                        <p:cTn id="194" dur="1000" fill="hold"/>
                                        <p:tgtEl>
                                          <p:spTgt spid="9"/>
                                        </p:tgtEl>
                                        <p:attrNameLst>
                                          <p:attrName>ppt_h</p:attrName>
                                        </p:attrNameLst>
                                      </p:cBhvr>
                                      <p:tavLst>
                                        <p:tav tm="0">
                                          <p:val>
                                            <p:fltVal val="0"/>
                                          </p:val>
                                        </p:tav>
                                        <p:tav tm="100000">
                                          <p:val>
                                            <p:strVal val="#ppt_h"/>
                                          </p:val>
                                        </p:tav>
                                      </p:tavLst>
                                    </p:anim>
                                    <p:anim calcmode="lin" valueType="num">
                                      <p:cBhvr>
                                        <p:cTn id="195" dur="1000" fill="hold"/>
                                        <p:tgtEl>
                                          <p:spTgt spid="9"/>
                                        </p:tgtEl>
                                        <p:attrNameLst>
                                          <p:attrName>style.rotation</p:attrName>
                                        </p:attrNameLst>
                                      </p:cBhvr>
                                      <p:tavLst>
                                        <p:tav tm="0">
                                          <p:val>
                                            <p:fltVal val="90"/>
                                          </p:val>
                                        </p:tav>
                                        <p:tav tm="100000">
                                          <p:val>
                                            <p:fltVal val="0"/>
                                          </p:val>
                                        </p:tav>
                                      </p:tavLst>
                                    </p:anim>
                                    <p:animEffect transition="in" filter="fade">
                                      <p:cBhvr>
                                        <p:cTn id="196" dur="1000"/>
                                        <p:tgtEl>
                                          <p:spTgt spid="9"/>
                                        </p:tgtEl>
                                      </p:cBhvr>
                                    </p:animEffec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grpId="3" nodeType="clickEffect">
                                  <p:stCondLst>
                                    <p:cond delay="0"/>
                                  </p:stCondLst>
                                  <p:childTnLst>
                                    <p:set>
                                      <p:cBhvr>
                                        <p:cTn id="200" dur="1" fill="hold">
                                          <p:stCondLst>
                                            <p:cond delay="0"/>
                                          </p:stCondLst>
                                        </p:cTn>
                                        <p:tgtEl>
                                          <p:spTgt spid="87"/>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nodeType="clickEffect">
                                  <p:stCondLst>
                                    <p:cond delay="0"/>
                                  </p:stCondLst>
                                  <p:childTnLst>
                                    <p:set>
                                      <p:cBhvr>
                                        <p:cTn id="204" dur="1" fill="hold">
                                          <p:stCondLst>
                                            <p:cond delay="0"/>
                                          </p:stCondLst>
                                        </p:cTn>
                                        <p:tgtEl>
                                          <p:spTgt spid="34"/>
                                        </p:tgtEl>
                                        <p:attrNameLst>
                                          <p:attrName>style.visibility</p:attrName>
                                        </p:attrNameLst>
                                      </p:cBhvr>
                                      <p:to>
                                        <p:strVal val="hidden"/>
                                      </p:to>
                                    </p:set>
                                  </p:childTnLst>
                                </p:cTn>
                              </p:par>
                            </p:childTnLst>
                          </p:cTn>
                        </p:par>
                        <p:par>
                          <p:cTn id="205" fill="hold">
                            <p:stCondLst>
                              <p:cond delay="0"/>
                            </p:stCondLst>
                            <p:childTnLst>
                              <p:par>
                                <p:cTn id="206" presetID="1" presetClass="entr" presetSubtype="0" fill="hold" nodeType="afterEffect">
                                  <p:stCondLst>
                                    <p:cond delay="0"/>
                                  </p:stCondLst>
                                  <p:childTnLst>
                                    <p:set>
                                      <p:cBhvr>
                                        <p:cTn id="207" dur="1" fill="hold">
                                          <p:stCondLst>
                                            <p:cond delay="0"/>
                                          </p:stCondLst>
                                        </p:cTn>
                                        <p:tgtEl>
                                          <p:spTgt spid="37"/>
                                        </p:tgtEl>
                                        <p:attrNameLst>
                                          <p:attrName>style.visibility</p:attrName>
                                        </p:attrNameLst>
                                      </p:cBhvr>
                                      <p:to>
                                        <p:strVal val="visible"/>
                                      </p:to>
                                    </p:set>
                                  </p:childTnLst>
                                </p:cTn>
                              </p:par>
                            </p:childTnLst>
                          </p:cTn>
                        </p:par>
                        <p:par>
                          <p:cTn id="208" fill="hold">
                            <p:stCondLst>
                              <p:cond delay="0"/>
                            </p:stCondLst>
                            <p:childTnLst>
                              <p:par>
                                <p:cTn id="209" presetID="1" presetClass="entr" presetSubtype="0" fill="hold" grpId="4" nodeType="afterEffect">
                                  <p:stCondLst>
                                    <p:cond delay="0"/>
                                  </p:stCondLst>
                                  <p:childTnLst>
                                    <p:set>
                                      <p:cBhvr>
                                        <p:cTn id="210" dur="1" fill="hold">
                                          <p:stCondLst>
                                            <p:cond delay="0"/>
                                          </p:stCondLst>
                                        </p:cTn>
                                        <p:tgtEl>
                                          <p:spTgt spid="87"/>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61"/>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nodeType="clickEffect">
                                  <p:stCondLst>
                                    <p:cond delay="0"/>
                                  </p:stCondLst>
                                  <p:childTnLst>
                                    <p:set>
                                      <p:cBhvr>
                                        <p:cTn id="218" dur="1" fill="hold">
                                          <p:stCondLst>
                                            <p:cond delay="0"/>
                                          </p:stCondLst>
                                        </p:cTn>
                                        <p:tgtEl>
                                          <p:spTgt spid="61"/>
                                        </p:tgtEl>
                                        <p:attrNameLst>
                                          <p:attrName>style.visibility</p:attrName>
                                        </p:attrNameLst>
                                      </p:cBhvr>
                                      <p:to>
                                        <p:strVal val="hidden"/>
                                      </p:to>
                                    </p:set>
                                  </p:childTnLst>
                                </p:cTn>
                              </p:par>
                              <p:par>
                                <p:cTn id="219" presetID="1" presetClass="entr" presetSubtype="0" fill="hold" nodeType="withEffect">
                                  <p:stCondLst>
                                    <p:cond delay="0"/>
                                  </p:stCondLst>
                                  <p:childTnLst>
                                    <p:set>
                                      <p:cBhvr>
                                        <p:cTn id="220" dur="1" fill="hold">
                                          <p:stCondLst>
                                            <p:cond delay="0"/>
                                          </p:stCondLst>
                                        </p:cTn>
                                        <p:tgtEl>
                                          <p:spTgt spid="67"/>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67"/>
                                        </p:tgtEl>
                                        <p:attrNameLst>
                                          <p:attrName>style.visibility</p:attrName>
                                        </p:attrNameLst>
                                      </p:cBhvr>
                                      <p:to>
                                        <p:strVal val="hidden"/>
                                      </p:to>
                                    </p:set>
                                  </p:childTnLst>
                                </p:cTn>
                              </p:par>
                              <p:par>
                                <p:cTn id="225" presetID="1" presetClass="entr" presetSubtype="0" fill="hold" nodeType="with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grpId="5" nodeType="clickEffect">
                                  <p:stCondLst>
                                    <p:cond delay="0"/>
                                  </p:stCondLst>
                                  <p:childTnLst>
                                    <p:set>
                                      <p:cBhvr>
                                        <p:cTn id="230" dur="1" fill="hold">
                                          <p:stCondLst>
                                            <p:cond delay="0"/>
                                          </p:stCondLst>
                                        </p:cTn>
                                        <p:tgtEl>
                                          <p:spTgt spid="87"/>
                                        </p:tgtEl>
                                        <p:attrNameLst>
                                          <p:attrName>style.visibility</p:attrName>
                                        </p:attrNameLst>
                                      </p:cBhvr>
                                      <p:to>
                                        <p:strVal val="hidden"/>
                                      </p:to>
                                    </p:set>
                                  </p:childTnLst>
                                </p:cTn>
                              </p:par>
                            </p:childTnLst>
                          </p:cTn>
                        </p:par>
                        <p:par>
                          <p:cTn id="231" fill="hold">
                            <p:stCondLst>
                              <p:cond delay="0"/>
                            </p:stCondLst>
                            <p:childTnLst>
                              <p:par>
                                <p:cTn id="232" presetID="1" presetClass="entr" presetSubtype="0" fill="hold" grpId="2" nodeType="afterEffect">
                                  <p:stCondLst>
                                    <p:cond delay="0"/>
                                  </p:stCondLst>
                                  <p:childTnLst>
                                    <p:set>
                                      <p:cBhvr>
                                        <p:cTn id="233" dur="1" fill="hold">
                                          <p:stCondLst>
                                            <p:cond delay="0"/>
                                          </p:stCondLst>
                                        </p:cTn>
                                        <p:tgtEl>
                                          <p:spTgt spid="90"/>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nodeType="click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ntr" presetSubtype="0" fill="hold" nodeType="withEffect">
                                  <p:stCondLst>
                                    <p:cond delay="0"/>
                                  </p:stCondLst>
                                  <p:childTnLst>
                                    <p:set>
                                      <p:cBhvr>
                                        <p:cTn id="239" dur="1" fill="hold">
                                          <p:stCondLst>
                                            <p:cond delay="0"/>
                                          </p:stCondLst>
                                        </p:cTn>
                                        <p:tgtEl>
                                          <p:spTgt spid="73"/>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xit" presetSubtype="0" fill="hold" nodeType="clickEffect">
                                  <p:stCondLst>
                                    <p:cond delay="0"/>
                                  </p:stCondLst>
                                  <p:childTnLst>
                                    <p:set>
                                      <p:cBhvr>
                                        <p:cTn id="243" dur="1" fill="hold">
                                          <p:stCondLst>
                                            <p:cond delay="0"/>
                                          </p:stCondLst>
                                        </p:cTn>
                                        <p:tgtEl>
                                          <p:spTgt spid="73"/>
                                        </p:tgtEl>
                                        <p:attrNameLst>
                                          <p:attrName>style.visibility</p:attrName>
                                        </p:attrNameLst>
                                      </p:cBhvr>
                                      <p:to>
                                        <p:strVal val="hidden"/>
                                      </p:to>
                                    </p:set>
                                  </p:childTnLst>
                                </p:cTn>
                              </p:par>
                              <p:par>
                                <p:cTn id="244" presetID="1" presetClass="entr" presetSubtype="0" fill="hold" nodeType="withEffect">
                                  <p:stCondLst>
                                    <p:cond delay="0"/>
                                  </p:stCondLst>
                                  <p:childTnLst>
                                    <p:set>
                                      <p:cBhvr>
                                        <p:cTn id="245" dur="1" fill="hold">
                                          <p:stCondLst>
                                            <p:cond delay="0"/>
                                          </p:stCondLst>
                                        </p:cTn>
                                        <p:tgtEl>
                                          <p:spTgt spid="7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xit" presetSubtype="0" fill="hold" nodeType="clickEffect">
                                  <p:stCondLst>
                                    <p:cond delay="0"/>
                                  </p:stCondLst>
                                  <p:childTnLst>
                                    <p:set>
                                      <p:cBhvr>
                                        <p:cTn id="249" dur="1" fill="hold">
                                          <p:stCondLst>
                                            <p:cond delay="0"/>
                                          </p:stCondLst>
                                        </p:cTn>
                                        <p:tgtEl>
                                          <p:spTgt spid="76"/>
                                        </p:tgtEl>
                                        <p:attrNameLst>
                                          <p:attrName>style.visibility</p:attrName>
                                        </p:attrNameLst>
                                      </p:cBhvr>
                                      <p:to>
                                        <p:strVal val="hidden"/>
                                      </p:to>
                                    </p:set>
                                  </p:childTnLst>
                                </p:cTn>
                              </p:par>
                              <p:par>
                                <p:cTn id="250" presetID="1" presetClass="entr" presetSubtype="0" fill="hold" nodeType="withEffect">
                                  <p:stCondLst>
                                    <p:cond delay="0"/>
                                  </p:stCondLst>
                                  <p:childTnLst>
                                    <p:set>
                                      <p:cBhvr>
                                        <p:cTn id="251" dur="1" fill="hold">
                                          <p:stCondLst>
                                            <p:cond delay="0"/>
                                          </p:stCondLst>
                                        </p:cTn>
                                        <p:tgtEl>
                                          <p:spTgt spid="79"/>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nodeType="clickEffect">
                                  <p:stCondLst>
                                    <p:cond delay="0"/>
                                  </p:stCondLst>
                                  <p:childTnLst>
                                    <p:set>
                                      <p:cBhvr>
                                        <p:cTn id="255" dur="1" fill="hold">
                                          <p:stCondLst>
                                            <p:cond delay="0"/>
                                          </p:stCondLst>
                                        </p:cTn>
                                        <p:tgtEl>
                                          <p:spTgt spid="79"/>
                                        </p:tgtEl>
                                        <p:attrNameLst>
                                          <p:attrName>style.visibility</p:attrName>
                                        </p:attrNameLst>
                                      </p:cBhvr>
                                      <p:to>
                                        <p:strVal val="hidden"/>
                                      </p:to>
                                    </p:set>
                                  </p:childTnLst>
                                </p:cTn>
                              </p:par>
                              <p:par>
                                <p:cTn id="256" presetID="1" presetClass="entr" presetSubtype="0" fill="hold" nodeType="withEffect">
                                  <p:stCondLst>
                                    <p:cond delay="0"/>
                                  </p:stCondLst>
                                  <p:childTnLst>
                                    <p:set>
                                      <p:cBhvr>
                                        <p:cTn id="257" dur="1" fill="hold">
                                          <p:stCondLst>
                                            <p:cond delay="0"/>
                                          </p:stCondLst>
                                        </p:cTn>
                                        <p:tgtEl>
                                          <p:spTgt spid="82"/>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xit" presetSubtype="0" fill="hold" nodeType="clickEffect">
                                  <p:stCondLst>
                                    <p:cond delay="0"/>
                                  </p:stCondLst>
                                  <p:childTnLst>
                                    <p:set>
                                      <p:cBhvr>
                                        <p:cTn id="261" dur="1" fill="hold">
                                          <p:stCondLst>
                                            <p:cond delay="0"/>
                                          </p:stCondLst>
                                        </p:cTn>
                                        <p:tgtEl>
                                          <p:spTgt spid="82"/>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1" nodeType="clickEffect">
                                  <p:stCondLst>
                                    <p:cond delay="0"/>
                                  </p:stCondLst>
                                  <p:childTnLst>
                                    <p:set>
                                      <p:cBhvr>
                                        <p:cTn id="265" dur="1" fill="hold">
                                          <p:stCondLst>
                                            <p:cond delay="0"/>
                                          </p:stCondLst>
                                        </p:cTn>
                                        <p:tgtEl>
                                          <p:spTgt spid="10"/>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11"/>
                                        </p:tgtEl>
                                        <p:attrNameLst>
                                          <p:attrName>style.visibility</p:attrName>
                                        </p:attrNameLst>
                                      </p:cBhvr>
                                      <p:to>
                                        <p:strVal val="hidden"/>
                                      </p:to>
                                    </p:set>
                                  </p:childTnLst>
                                </p:cTn>
                              </p:par>
                            </p:childTnLst>
                          </p:cTn>
                        </p:par>
                        <p:par>
                          <p:cTn id="268" fill="hold">
                            <p:stCondLst>
                              <p:cond delay="0"/>
                            </p:stCondLst>
                            <p:childTnLst>
                              <p:par>
                                <p:cTn id="269" presetID="31" presetClass="entr" presetSubtype="0" fill="hold" grpId="0" nodeType="afterEffect">
                                  <p:stCondLst>
                                    <p:cond delay="0"/>
                                  </p:stCondLst>
                                  <p:childTnLst>
                                    <p:set>
                                      <p:cBhvr>
                                        <p:cTn id="270" dur="1" fill="hold">
                                          <p:stCondLst>
                                            <p:cond delay="0"/>
                                          </p:stCondLst>
                                        </p:cTn>
                                        <p:tgtEl>
                                          <p:spTgt spid="7"/>
                                        </p:tgtEl>
                                        <p:attrNameLst>
                                          <p:attrName>style.visibility</p:attrName>
                                        </p:attrNameLst>
                                      </p:cBhvr>
                                      <p:to>
                                        <p:strVal val="visible"/>
                                      </p:to>
                                    </p:set>
                                    <p:anim calcmode="lin" valueType="num">
                                      <p:cBhvr>
                                        <p:cTn id="271" dur="1000" fill="hold"/>
                                        <p:tgtEl>
                                          <p:spTgt spid="7"/>
                                        </p:tgtEl>
                                        <p:attrNameLst>
                                          <p:attrName>ppt_w</p:attrName>
                                        </p:attrNameLst>
                                      </p:cBhvr>
                                      <p:tavLst>
                                        <p:tav tm="0">
                                          <p:val>
                                            <p:fltVal val="0"/>
                                          </p:val>
                                        </p:tav>
                                        <p:tav tm="100000">
                                          <p:val>
                                            <p:strVal val="#ppt_w"/>
                                          </p:val>
                                        </p:tav>
                                      </p:tavLst>
                                    </p:anim>
                                    <p:anim calcmode="lin" valueType="num">
                                      <p:cBhvr>
                                        <p:cTn id="272" dur="1000" fill="hold"/>
                                        <p:tgtEl>
                                          <p:spTgt spid="7"/>
                                        </p:tgtEl>
                                        <p:attrNameLst>
                                          <p:attrName>ppt_h</p:attrName>
                                        </p:attrNameLst>
                                      </p:cBhvr>
                                      <p:tavLst>
                                        <p:tav tm="0">
                                          <p:val>
                                            <p:fltVal val="0"/>
                                          </p:val>
                                        </p:tav>
                                        <p:tav tm="100000">
                                          <p:val>
                                            <p:strVal val="#ppt_h"/>
                                          </p:val>
                                        </p:tav>
                                      </p:tavLst>
                                    </p:anim>
                                    <p:anim calcmode="lin" valueType="num">
                                      <p:cBhvr>
                                        <p:cTn id="273" dur="1000" fill="hold"/>
                                        <p:tgtEl>
                                          <p:spTgt spid="7"/>
                                        </p:tgtEl>
                                        <p:attrNameLst>
                                          <p:attrName>style.rotation</p:attrName>
                                        </p:attrNameLst>
                                      </p:cBhvr>
                                      <p:tavLst>
                                        <p:tav tm="0">
                                          <p:val>
                                            <p:fltVal val="90"/>
                                          </p:val>
                                        </p:tav>
                                        <p:tav tm="100000">
                                          <p:val>
                                            <p:fltVal val="0"/>
                                          </p:val>
                                        </p:tav>
                                      </p:tavLst>
                                    </p:anim>
                                    <p:animEffect transition="in" filter="fade">
                                      <p:cBhvr>
                                        <p:cTn id="274" dur="1000"/>
                                        <p:tgtEl>
                                          <p:spTgt spid="7"/>
                                        </p:tgtEl>
                                      </p:cBhvr>
                                    </p:animEffect>
                                  </p:childTnLst>
                                </p:cTn>
                              </p:par>
                              <p:par>
                                <p:cTn id="275" presetID="31" presetClass="entr" presetSubtype="0" fill="hold" grpId="0" nodeType="withEffect">
                                  <p:stCondLst>
                                    <p:cond delay="0"/>
                                  </p:stCondLst>
                                  <p:childTnLst>
                                    <p:set>
                                      <p:cBhvr>
                                        <p:cTn id="276" dur="1" fill="hold">
                                          <p:stCondLst>
                                            <p:cond delay="0"/>
                                          </p:stCondLst>
                                        </p:cTn>
                                        <p:tgtEl>
                                          <p:spTgt spid="30"/>
                                        </p:tgtEl>
                                        <p:attrNameLst>
                                          <p:attrName>style.visibility</p:attrName>
                                        </p:attrNameLst>
                                      </p:cBhvr>
                                      <p:to>
                                        <p:strVal val="visible"/>
                                      </p:to>
                                    </p:set>
                                    <p:anim calcmode="lin" valueType="num">
                                      <p:cBhvr>
                                        <p:cTn id="277" dur="1000" fill="hold"/>
                                        <p:tgtEl>
                                          <p:spTgt spid="30"/>
                                        </p:tgtEl>
                                        <p:attrNameLst>
                                          <p:attrName>ppt_w</p:attrName>
                                        </p:attrNameLst>
                                      </p:cBhvr>
                                      <p:tavLst>
                                        <p:tav tm="0">
                                          <p:val>
                                            <p:fltVal val="0"/>
                                          </p:val>
                                        </p:tav>
                                        <p:tav tm="100000">
                                          <p:val>
                                            <p:strVal val="#ppt_w"/>
                                          </p:val>
                                        </p:tav>
                                      </p:tavLst>
                                    </p:anim>
                                    <p:anim calcmode="lin" valueType="num">
                                      <p:cBhvr>
                                        <p:cTn id="278" dur="1000" fill="hold"/>
                                        <p:tgtEl>
                                          <p:spTgt spid="30"/>
                                        </p:tgtEl>
                                        <p:attrNameLst>
                                          <p:attrName>ppt_h</p:attrName>
                                        </p:attrNameLst>
                                      </p:cBhvr>
                                      <p:tavLst>
                                        <p:tav tm="0">
                                          <p:val>
                                            <p:fltVal val="0"/>
                                          </p:val>
                                        </p:tav>
                                        <p:tav tm="100000">
                                          <p:val>
                                            <p:strVal val="#ppt_h"/>
                                          </p:val>
                                        </p:tav>
                                      </p:tavLst>
                                    </p:anim>
                                    <p:anim calcmode="lin" valueType="num">
                                      <p:cBhvr>
                                        <p:cTn id="279" dur="1000" fill="hold"/>
                                        <p:tgtEl>
                                          <p:spTgt spid="30"/>
                                        </p:tgtEl>
                                        <p:attrNameLst>
                                          <p:attrName>style.rotation</p:attrName>
                                        </p:attrNameLst>
                                      </p:cBhvr>
                                      <p:tavLst>
                                        <p:tav tm="0">
                                          <p:val>
                                            <p:fltVal val="90"/>
                                          </p:val>
                                        </p:tav>
                                        <p:tav tm="100000">
                                          <p:val>
                                            <p:fltVal val="0"/>
                                          </p:val>
                                        </p:tav>
                                      </p:tavLst>
                                    </p:anim>
                                    <p:animEffect transition="in" filter="fade">
                                      <p:cBhvr>
                                        <p:cTn id="280" dur="1000"/>
                                        <p:tgtEl>
                                          <p:spTgt spid="30"/>
                                        </p:tgtEl>
                                      </p:cBhvr>
                                    </p:animEffec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90"/>
                                        </p:tgtEl>
                                        <p:attrNameLst>
                                          <p:attrName>style.visibility</p:attrName>
                                        </p:attrNameLst>
                                      </p:cBhvr>
                                      <p:to>
                                        <p:strVal val="hidden"/>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nodeType="clickEffect">
                                  <p:stCondLst>
                                    <p:cond delay="0"/>
                                  </p:stCondLst>
                                  <p:childTnLst>
                                    <p:set>
                                      <p:cBhvr>
                                        <p:cTn id="288" dur="1" fill="hold">
                                          <p:stCondLst>
                                            <p:cond delay="0"/>
                                          </p:stCondLst>
                                        </p:cTn>
                                        <p:tgtEl>
                                          <p:spTgt spid="37"/>
                                        </p:tgtEl>
                                        <p:attrNameLst>
                                          <p:attrName>style.visibility</p:attrName>
                                        </p:attrNameLst>
                                      </p:cBhvr>
                                      <p:to>
                                        <p:strVal val="hidden"/>
                                      </p:to>
                                    </p:set>
                                  </p:childTnLst>
                                </p:cTn>
                              </p:par>
                            </p:childTnLst>
                          </p:cTn>
                        </p:par>
                        <p:par>
                          <p:cTn id="289" fill="hold">
                            <p:stCondLst>
                              <p:cond delay="0"/>
                            </p:stCondLst>
                            <p:childTnLst>
                              <p:par>
                                <p:cTn id="290" presetID="1" presetClass="entr" presetSubtype="0" fill="hold" nodeType="afterEffect">
                                  <p:stCondLst>
                                    <p:cond delay="0"/>
                                  </p:stCondLst>
                                  <p:childTnLst>
                                    <p:set>
                                      <p:cBhvr>
                                        <p:cTn id="291" dur="1" fill="hold">
                                          <p:stCondLst>
                                            <p:cond delay="0"/>
                                          </p:stCondLst>
                                        </p:cTn>
                                        <p:tgtEl>
                                          <p:spTgt spid="40"/>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88"/>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nodeType="clickEffect">
                                  <p:stCondLst>
                                    <p:cond delay="0"/>
                                  </p:stCondLst>
                                  <p:childTnLst>
                                    <p:set>
                                      <p:cBhvr>
                                        <p:cTn id="299" dur="1" fill="hold">
                                          <p:stCondLst>
                                            <p:cond delay="0"/>
                                          </p:stCondLst>
                                        </p:cTn>
                                        <p:tgtEl>
                                          <p:spTgt spid="67"/>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 nodeType="clickEffect">
                                  <p:stCondLst>
                                    <p:cond delay="0"/>
                                  </p:stCondLst>
                                  <p:childTnLst>
                                    <p:set>
                                      <p:cBhvr>
                                        <p:cTn id="303" dur="1" fill="hold">
                                          <p:stCondLst>
                                            <p:cond delay="0"/>
                                          </p:stCondLst>
                                        </p:cTn>
                                        <p:tgtEl>
                                          <p:spTgt spid="88"/>
                                        </p:tgtEl>
                                        <p:attrNameLst>
                                          <p:attrName>style.visibility</p:attrName>
                                        </p:attrNameLst>
                                      </p:cBhvr>
                                      <p:to>
                                        <p:strVal val="hidden"/>
                                      </p:to>
                                    </p:set>
                                  </p:childTnLst>
                                </p:cTn>
                              </p:par>
                              <p:par>
                                <p:cTn id="304" presetID="1" presetClass="entr" presetSubtype="0" fill="hold" grpId="0" nodeType="withEffect">
                                  <p:stCondLst>
                                    <p:cond delay="0"/>
                                  </p:stCondLst>
                                  <p:childTnLst>
                                    <p:set>
                                      <p:cBhvr>
                                        <p:cTn id="305" dur="1" fill="hold">
                                          <p:stCondLst>
                                            <p:cond delay="0"/>
                                          </p:stCondLst>
                                        </p:cTn>
                                        <p:tgtEl>
                                          <p:spTgt spid="89"/>
                                        </p:tgtEl>
                                        <p:attrNameLst>
                                          <p:attrName>style.visibility</p:attrName>
                                        </p:attrNameLst>
                                      </p:cBhvr>
                                      <p:to>
                                        <p:strVal val="visible"/>
                                      </p:to>
                                    </p:set>
                                  </p:childTnLst>
                                </p:cTn>
                              </p:par>
                            </p:childTnLst>
                          </p:cTn>
                        </p:par>
                      </p:childTnLst>
                    </p:cTn>
                  </p:par>
                  <p:par>
                    <p:cTn id="306" fill="hold">
                      <p:stCondLst>
                        <p:cond delay="indefinite"/>
                      </p:stCondLst>
                      <p:childTnLst>
                        <p:par>
                          <p:cTn id="307" fill="hold">
                            <p:stCondLst>
                              <p:cond delay="0"/>
                            </p:stCondLst>
                            <p:childTnLst>
                              <p:par>
                                <p:cTn id="308" presetID="1" presetClass="exit" presetSubtype="0" fill="hold" nodeType="clickEffect">
                                  <p:stCondLst>
                                    <p:cond delay="0"/>
                                  </p:stCondLst>
                                  <p:childTnLst>
                                    <p:set>
                                      <p:cBhvr>
                                        <p:cTn id="309" dur="1" fill="hold">
                                          <p:stCondLst>
                                            <p:cond delay="0"/>
                                          </p:stCondLst>
                                        </p:cTn>
                                        <p:tgtEl>
                                          <p:spTgt spid="67"/>
                                        </p:tgtEl>
                                        <p:attrNameLst>
                                          <p:attrName>style.visibility</p:attrName>
                                        </p:attrNameLst>
                                      </p:cBhvr>
                                      <p:to>
                                        <p:strVal val="hidden"/>
                                      </p:to>
                                    </p:set>
                                  </p:childTnLst>
                                </p:cTn>
                              </p:par>
                              <p:par>
                                <p:cTn id="310" presetID="1" presetClass="entr" presetSubtype="0" fill="hold" nodeType="withEffect">
                                  <p:stCondLst>
                                    <p:cond delay="0"/>
                                  </p:stCondLst>
                                  <p:childTnLst>
                                    <p:set>
                                      <p:cBhvr>
                                        <p:cTn id="311" dur="1" fill="hold">
                                          <p:stCondLst>
                                            <p:cond delay="0"/>
                                          </p:stCondLst>
                                        </p:cTn>
                                        <p:tgtEl>
                                          <p:spTgt spid="70"/>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1" presetClass="exit" presetSubtype="0" fill="hold" grpId="1" nodeType="clickEffect">
                                  <p:stCondLst>
                                    <p:cond delay="0"/>
                                  </p:stCondLst>
                                  <p:childTnLst>
                                    <p:set>
                                      <p:cBhvr>
                                        <p:cTn id="315" dur="1" fill="hold">
                                          <p:stCondLst>
                                            <p:cond delay="0"/>
                                          </p:stCondLst>
                                        </p:cTn>
                                        <p:tgtEl>
                                          <p:spTgt spid="89"/>
                                        </p:tgtEl>
                                        <p:attrNameLst>
                                          <p:attrName>style.visibility</p:attrName>
                                        </p:attrNameLst>
                                      </p:cBhvr>
                                      <p:to>
                                        <p:strVal val="hidden"/>
                                      </p:to>
                                    </p:set>
                                  </p:childTnLst>
                                </p:cTn>
                              </p:par>
                            </p:childTnLst>
                          </p:cTn>
                        </p:par>
                        <p:par>
                          <p:cTn id="316" fill="hold">
                            <p:stCondLst>
                              <p:cond delay="0"/>
                            </p:stCondLst>
                            <p:childTnLst>
                              <p:par>
                                <p:cTn id="317" presetID="1" presetClass="entr" presetSubtype="0" fill="hold" grpId="4" nodeType="afterEffect">
                                  <p:stCondLst>
                                    <p:cond delay="0"/>
                                  </p:stCondLst>
                                  <p:childTnLst>
                                    <p:set>
                                      <p:cBhvr>
                                        <p:cTn id="318" dur="1" fill="hold">
                                          <p:stCondLst>
                                            <p:cond delay="0"/>
                                          </p:stCondLst>
                                        </p:cTn>
                                        <p:tgtEl>
                                          <p:spTgt spid="90"/>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nodeType="clickEffect">
                                  <p:stCondLst>
                                    <p:cond delay="0"/>
                                  </p:stCondLst>
                                  <p:childTnLst>
                                    <p:set>
                                      <p:cBhvr>
                                        <p:cTn id="322" dur="1" fill="hold">
                                          <p:stCondLst>
                                            <p:cond delay="0"/>
                                          </p:stCondLst>
                                        </p:cTn>
                                        <p:tgtEl>
                                          <p:spTgt spid="70"/>
                                        </p:tgtEl>
                                        <p:attrNameLst>
                                          <p:attrName>style.visibility</p:attrName>
                                        </p:attrNameLst>
                                      </p:cBhvr>
                                      <p:to>
                                        <p:strVal val="hidden"/>
                                      </p:to>
                                    </p:set>
                                  </p:childTnLst>
                                </p:cTn>
                              </p:par>
                              <p:par>
                                <p:cTn id="323" presetID="1" presetClass="entr" presetSubtype="0" fill="hold" nodeType="withEffect">
                                  <p:stCondLst>
                                    <p:cond delay="0"/>
                                  </p:stCondLst>
                                  <p:childTnLst>
                                    <p:set>
                                      <p:cBhvr>
                                        <p:cTn id="324" dur="1" fill="hold">
                                          <p:stCondLst>
                                            <p:cond delay="0"/>
                                          </p:stCondLst>
                                        </p:cTn>
                                        <p:tgtEl>
                                          <p:spTgt spid="73"/>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presetID="1" presetClass="exit" presetSubtype="0" fill="hold" nodeType="clickEffect">
                                  <p:stCondLst>
                                    <p:cond delay="0"/>
                                  </p:stCondLst>
                                  <p:childTnLst>
                                    <p:set>
                                      <p:cBhvr>
                                        <p:cTn id="328" dur="1" fill="hold">
                                          <p:stCondLst>
                                            <p:cond delay="0"/>
                                          </p:stCondLst>
                                        </p:cTn>
                                        <p:tgtEl>
                                          <p:spTgt spid="73"/>
                                        </p:tgtEl>
                                        <p:attrNameLst>
                                          <p:attrName>style.visibility</p:attrName>
                                        </p:attrNameLst>
                                      </p:cBhvr>
                                      <p:to>
                                        <p:strVal val="hidden"/>
                                      </p:to>
                                    </p:set>
                                  </p:childTnLst>
                                </p:cTn>
                              </p:par>
                              <p:par>
                                <p:cTn id="329" presetID="1" presetClass="entr" presetSubtype="0" fill="hold" nodeType="withEffect">
                                  <p:stCondLst>
                                    <p:cond delay="0"/>
                                  </p:stCondLst>
                                  <p:childTnLst>
                                    <p:set>
                                      <p:cBhvr>
                                        <p:cTn id="330" dur="1" fill="hold">
                                          <p:stCondLst>
                                            <p:cond delay="0"/>
                                          </p:stCondLst>
                                        </p:cTn>
                                        <p:tgtEl>
                                          <p:spTgt spid="76"/>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presetID="1" presetClass="exit" presetSubtype="0" fill="hold" grpId="5" nodeType="clickEffect">
                                  <p:stCondLst>
                                    <p:cond delay="0"/>
                                  </p:stCondLst>
                                  <p:childTnLst>
                                    <p:set>
                                      <p:cBhvr>
                                        <p:cTn id="334" dur="1" fill="hold">
                                          <p:stCondLst>
                                            <p:cond delay="0"/>
                                          </p:stCondLst>
                                        </p:cTn>
                                        <p:tgtEl>
                                          <p:spTgt spid="90"/>
                                        </p:tgtEl>
                                        <p:attrNameLst>
                                          <p:attrName>style.visibility</p:attrName>
                                        </p:attrNameLst>
                                      </p:cBhvr>
                                      <p:to>
                                        <p:strVal val="hidden"/>
                                      </p:to>
                                    </p:set>
                                  </p:childTnLst>
                                </p:cTn>
                              </p:par>
                              <p:par>
                                <p:cTn id="335" presetID="1" presetClass="entr" presetSubtype="0" fill="hold" grpId="0" nodeType="withEffect">
                                  <p:stCondLst>
                                    <p:cond delay="0"/>
                                  </p:stCondLst>
                                  <p:childTnLst>
                                    <p:set>
                                      <p:cBhvr>
                                        <p:cTn id="336" dur="1" fill="hold">
                                          <p:stCondLst>
                                            <p:cond delay="0"/>
                                          </p:stCondLst>
                                        </p:cTn>
                                        <p:tgtEl>
                                          <p:spTgt spid="92"/>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presetID="1" presetClass="exit" presetSubtype="0" fill="hold" nodeType="clickEffect">
                                  <p:stCondLst>
                                    <p:cond delay="0"/>
                                  </p:stCondLst>
                                  <p:childTnLst>
                                    <p:set>
                                      <p:cBhvr>
                                        <p:cTn id="340" dur="1" fill="hold">
                                          <p:stCondLst>
                                            <p:cond delay="0"/>
                                          </p:stCondLst>
                                        </p:cTn>
                                        <p:tgtEl>
                                          <p:spTgt spid="76"/>
                                        </p:tgtEl>
                                        <p:attrNameLst>
                                          <p:attrName>style.visibility</p:attrName>
                                        </p:attrNameLst>
                                      </p:cBhvr>
                                      <p:to>
                                        <p:strVal val="hidden"/>
                                      </p:to>
                                    </p:set>
                                  </p:childTnLst>
                                </p:cTn>
                              </p:par>
                              <p:par>
                                <p:cTn id="341" presetID="1" presetClass="entr" presetSubtype="0" fill="hold" nodeType="withEffect">
                                  <p:stCondLst>
                                    <p:cond delay="0"/>
                                  </p:stCondLst>
                                  <p:childTnLst>
                                    <p:set>
                                      <p:cBhvr>
                                        <p:cTn id="342" dur="1" fill="hold">
                                          <p:stCondLst>
                                            <p:cond delay="0"/>
                                          </p:stCondLst>
                                        </p:cTn>
                                        <p:tgtEl>
                                          <p:spTgt spid="79"/>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xit" presetSubtype="0" fill="hold" nodeType="clickEffect">
                                  <p:stCondLst>
                                    <p:cond delay="0"/>
                                  </p:stCondLst>
                                  <p:childTnLst>
                                    <p:set>
                                      <p:cBhvr>
                                        <p:cTn id="346" dur="1" fill="hold">
                                          <p:stCondLst>
                                            <p:cond delay="0"/>
                                          </p:stCondLst>
                                        </p:cTn>
                                        <p:tgtEl>
                                          <p:spTgt spid="79"/>
                                        </p:tgtEl>
                                        <p:attrNameLst>
                                          <p:attrName>style.visibility</p:attrName>
                                        </p:attrNameLst>
                                      </p:cBhvr>
                                      <p:to>
                                        <p:strVal val="hidden"/>
                                      </p:to>
                                    </p:set>
                                  </p:childTnLst>
                                </p:cTn>
                              </p:par>
                              <p:par>
                                <p:cTn id="347" presetID="1" presetClass="entr" presetSubtype="0" fill="hold" nodeType="withEffect">
                                  <p:stCondLst>
                                    <p:cond delay="0"/>
                                  </p:stCondLst>
                                  <p:childTnLst>
                                    <p:set>
                                      <p:cBhvr>
                                        <p:cTn id="348" dur="1" fill="hold">
                                          <p:stCondLst>
                                            <p:cond delay="0"/>
                                          </p:stCondLst>
                                        </p:cTn>
                                        <p:tgtEl>
                                          <p:spTgt spid="82"/>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presetID="1" presetClass="exit" presetSubtype="0" fill="hold" grpId="1" nodeType="clickEffect">
                                  <p:stCondLst>
                                    <p:cond delay="0"/>
                                  </p:stCondLst>
                                  <p:childTnLst>
                                    <p:set>
                                      <p:cBhvr>
                                        <p:cTn id="352" dur="1" fill="hold">
                                          <p:stCondLst>
                                            <p:cond delay="0"/>
                                          </p:stCondLst>
                                        </p:cTn>
                                        <p:tgtEl>
                                          <p:spTgt spid="92"/>
                                        </p:tgtEl>
                                        <p:attrNameLst>
                                          <p:attrName>style.visibility</p:attrName>
                                        </p:attrNameLst>
                                      </p:cBhvr>
                                      <p:to>
                                        <p:strVal val="hidden"/>
                                      </p:to>
                                    </p:set>
                                  </p:childTnLst>
                                </p:cTn>
                              </p:par>
                              <p:par>
                                <p:cTn id="353" presetID="1" presetClass="entr" presetSubtype="0" fill="hold" grpId="0" nodeType="withEffect">
                                  <p:stCondLst>
                                    <p:cond delay="0"/>
                                  </p:stCondLst>
                                  <p:childTnLst>
                                    <p:set>
                                      <p:cBhvr>
                                        <p:cTn id="354" dur="1" fill="hold">
                                          <p:stCondLst>
                                            <p:cond delay="0"/>
                                          </p:stCondLst>
                                        </p:cTn>
                                        <p:tgtEl>
                                          <p:spTgt spid="94"/>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presetID="1" presetClass="exit" presetSubtype="0" fill="hold" nodeType="clickEffect">
                                  <p:stCondLst>
                                    <p:cond delay="0"/>
                                  </p:stCondLst>
                                  <p:childTnLst>
                                    <p:set>
                                      <p:cBhvr>
                                        <p:cTn id="358" dur="1" fill="hold">
                                          <p:stCondLst>
                                            <p:cond delay="0"/>
                                          </p:stCondLst>
                                        </p:cTn>
                                        <p:tgtEl>
                                          <p:spTgt spid="82"/>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presetID="1" presetClass="exit" presetSubtype="0" fill="hold" grpId="0" nodeType="clickEffect">
                                  <p:stCondLst>
                                    <p:cond delay="0"/>
                                  </p:stCondLst>
                                  <p:childTnLst>
                                    <p:set>
                                      <p:cBhvr>
                                        <p:cTn id="362" dur="1" fill="hold">
                                          <p:stCondLst>
                                            <p:cond delay="0"/>
                                          </p:stCondLst>
                                        </p:cTn>
                                        <p:tgtEl>
                                          <p:spTgt spid="17"/>
                                        </p:tgtEl>
                                        <p:attrNameLst>
                                          <p:attrName>style.visibility</p:attrName>
                                        </p:attrNameLst>
                                      </p:cBhvr>
                                      <p:to>
                                        <p:strVal val="hidden"/>
                                      </p:to>
                                    </p:set>
                                  </p:childTnLst>
                                </p:cTn>
                              </p:par>
                              <p:par>
                                <p:cTn id="363" presetID="1" presetClass="exit" presetSubtype="0" fill="hold" grpId="0" nodeType="withEffect">
                                  <p:stCondLst>
                                    <p:cond delay="0"/>
                                  </p:stCondLst>
                                  <p:childTnLst>
                                    <p:set>
                                      <p:cBhvr>
                                        <p:cTn id="364" dur="1" fill="hold">
                                          <p:stCondLst>
                                            <p:cond delay="0"/>
                                          </p:stCondLst>
                                        </p:cTn>
                                        <p:tgtEl>
                                          <p:spTgt spid="23"/>
                                        </p:tgtEl>
                                        <p:attrNameLst>
                                          <p:attrName>style.visibility</p:attrName>
                                        </p:attrNameLst>
                                      </p:cBhvr>
                                      <p:to>
                                        <p:strVal val="hidden"/>
                                      </p:to>
                                    </p:set>
                                  </p:childTnLst>
                                </p:cTn>
                              </p:par>
                            </p:childTnLst>
                          </p:cTn>
                        </p:par>
                        <p:par>
                          <p:cTn id="365" fill="hold">
                            <p:stCondLst>
                              <p:cond delay="0"/>
                            </p:stCondLst>
                            <p:childTnLst>
                              <p:par>
                                <p:cTn id="366" presetID="31" presetClass="entr" presetSubtype="0" fill="hold" grpId="0" nodeType="afterEffect">
                                  <p:stCondLst>
                                    <p:cond delay="0"/>
                                  </p:stCondLst>
                                  <p:childTnLst>
                                    <p:set>
                                      <p:cBhvr>
                                        <p:cTn id="367" dur="1" fill="hold">
                                          <p:stCondLst>
                                            <p:cond delay="0"/>
                                          </p:stCondLst>
                                        </p:cTn>
                                        <p:tgtEl>
                                          <p:spTgt spid="27"/>
                                        </p:tgtEl>
                                        <p:attrNameLst>
                                          <p:attrName>style.visibility</p:attrName>
                                        </p:attrNameLst>
                                      </p:cBhvr>
                                      <p:to>
                                        <p:strVal val="visible"/>
                                      </p:to>
                                    </p:set>
                                    <p:anim calcmode="lin" valueType="num">
                                      <p:cBhvr>
                                        <p:cTn id="368" dur="1000" fill="hold"/>
                                        <p:tgtEl>
                                          <p:spTgt spid="27"/>
                                        </p:tgtEl>
                                        <p:attrNameLst>
                                          <p:attrName>ppt_w</p:attrName>
                                        </p:attrNameLst>
                                      </p:cBhvr>
                                      <p:tavLst>
                                        <p:tav tm="0">
                                          <p:val>
                                            <p:fltVal val="0"/>
                                          </p:val>
                                        </p:tav>
                                        <p:tav tm="100000">
                                          <p:val>
                                            <p:strVal val="#ppt_w"/>
                                          </p:val>
                                        </p:tav>
                                      </p:tavLst>
                                    </p:anim>
                                    <p:anim calcmode="lin" valueType="num">
                                      <p:cBhvr>
                                        <p:cTn id="369" dur="1000" fill="hold"/>
                                        <p:tgtEl>
                                          <p:spTgt spid="27"/>
                                        </p:tgtEl>
                                        <p:attrNameLst>
                                          <p:attrName>ppt_h</p:attrName>
                                        </p:attrNameLst>
                                      </p:cBhvr>
                                      <p:tavLst>
                                        <p:tav tm="0">
                                          <p:val>
                                            <p:fltVal val="0"/>
                                          </p:val>
                                        </p:tav>
                                        <p:tav tm="100000">
                                          <p:val>
                                            <p:strVal val="#ppt_h"/>
                                          </p:val>
                                        </p:tav>
                                      </p:tavLst>
                                    </p:anim>
                                    <p:anim calcmode="lin" valueType="num">
                                      <p:cBhvr>
                                        <p:cTn id="370" dur="1000" fill="hold"/>
                                        <p:tgtEl>
                                          <p:spTgt spid="27"/>
                                        </p:tgtEl>
                                        <p:attrNameLst>
                                          <p:attrName>style.rotation</p:attrName>
                                        </p:attrNameLst>
                                      </p:cBhvr>
                                      <p:tavLst>
                                        <p:tav tm="0">
                                          <p:val>
                                            <p:fltVal val="90"/>
                                          </p:val>
                                        </p:tav>
                                        <p:tav tm="100000">
                                          <p:val>
                                            <p:fltVal val="0"/>
                                          </p:val>
                                        </p:tav>
                                      </p:tavLst>
                                    </p:anim>
                                    <p:animEffect transition="in" filter="fade">
                                      <p:cBhvr>
                                        <p:cTn id="371" dur="1000"/>
                                        <p:tgtEl>
                                          <p:spTgt spid="27"/>
                                        </p:tgtEl>
                                      </p:cBhvr>
                                    </p:animEffect>
                                  </p:childTnLst>
                                </p:cTn>
                              </p:par>
                              <p:par>
                                <p:cTn id="372" presetID="31" presetClass="entr" presetSubtype="0" fill="hold" grpId="0" nodeType="withEffect">
                                  <p:stCondLst>
                                    <p:cond delay="0"/>
                                  </p:stCondLst>
                                  <p:childTnLst>
                                    <p:set>
                                      <p:cBhvr>
                                        <p:cTn id="373" dur="1" fill="hold">
                                          <p:stCondLst>
                                            <p:cond delay="0"/>
                                          </p:stCondLst>
                                        </p:cTn>
                                        <p:tgtEl>
                                          <p:spTgt spid="25"/>
                                        </p:tgtEl>
                                        <p:attrNameLst>
                                          <p:attrName>style.visibility</p:attrName>
                                        </p:attrNameLst>
                                      </p:cBhvr>
                                      <p:to>
                                        <p:strVal val="visible"/>
                                      </p:to>
                                    </p:set>
                                    <p:anim calcmode="lin" valueType="num">
                                      <p:cBhvr>
                                        <p:cTn id="374" dur="1000" fill="hold"/>
                                        <p:tgtEl>
                                          <p:spTgt spid="25"/>
                                        </p:tgtEl>
                                        <p:attrNameLst>
                                          <p:attrName>ppt_w</p:attrName>
                                        </p:attrNameLst>
                                      </p:cBhvr>
                                      <p:tavLst>
                                        <p:tav tm="0">
                                          <p:val>
                                            <p:fltVal val="0"/>
                                          </p:val>
                                        </p:tav>
                                        <p:tav tm="100000">
                                          <p:val>
                                            <p:strVal val="#ppt_w"/>
                                          </p:val>
                                        </p:tav>
                                      </p:tavLst>
                                    </p:anim>
                                    <p:anim calcmode="lin" valueType="num">
                                      <p:cBhvr>
                                        <p:cTn id="375" dur="1000" fill="hold"/>
                                        <p:tgtEl>
                                          <p:spTgt spid="25"/>
                                        </p:tgtEl>
                                        <p:attrNameLst>
                                          <p:attrName>ppt_h</p:attrName>
                                        </p:attrNameLst>
                                      </p:cBhvr>
                                      <p:tavLst>
                                        <p:tav tm="0">
                                          <p:val>
                                            <p:fltVal val="0"/>
                                          </p:val>
                                        </p:tav>
                                        <p:tav tm="100000">
                                          <p:val>
                                            <p:strVal val="#ppt_h"/>
                                          </p:val>
                                        </p:tav>
                                      </p:tavLst>
                                    </p:anim>
                                    <p:anim calcmode="lin" valueType="num">
                                      <p:cBhvr>
                                        <p:cTn id="376" dur="1000" fill="hold"/>
                                        <p:tgtEl>
                                          <p:spTgt spid="25"/>
                                        </p:tgtEl>
                                        <p:attrNameLst>
                                          <p:attrName>style.rotation</p:attrName>
                                        </p:attrNameLst>
                                      </p:cBhvr>
                                      <p:tavLst>
                                        <p:tav tm="0">
                                          <p:val>
                                            <p:fltVal val="90"/>
                                          </p:val>
                                        </p:tav>
                                        <p:tav tm="100000">
                                          <p:val>
                                            <p:fltVal val="0"/>
                                          </p:val>
                                        </p:tav>
                                      </p:tavLst>
                                    </p:anim>
                                    <p:animEffect transition="in" filter="fade">
                                      <p:cBhvr>
                                        <p:cTn id="377" dur="1000"/>
                                        <p:tgtEl>
                                          <p:spTgt spid="25"/>
                                        </p:tgtEl>
                                      </p:cBhvr>
                                    </p:animEffect>
                                  </p:childTnLst>
                                </p:cTn>
                              </p:par>
                            </p:childTnLst>
                          </p:cTn>
                        </p:par>
                      </p:childTnLst>
                    </p:cTn>
                  </p:par>
                  <p:par>
                    <p:cTn id="378" fill="hold">
                      <p:stCondLst>
                        <p:cond delay="indefinite"/>
                      </p:stCondLst>
                      <p:childTnLst>
                        <p:par>
                          <p:cTn id="379" fill="hold">
                            <p:stCondLst>
                              <p:cond delay="0"/>
                            </p:stCondLst>
                            <p:childTnLst>
                              <p:par>
                                <p:cTn id="380" presetID="1" presetClass="exit" presetSubtype="0" fill="hold" grpId="1" nodeType="clickEffect">
                                  <p:stCondLst>
                                    <p:cond delay="0"/>
                                  </p:stCondLst>
                                  <p:childTnLst>
                                    <p:set>
                                      <p:cBhvr>
                                        <p:cTn id="381" dur="1" fill="hold">
                                          <p:stCondLst>
                                            <p:cond delay="0"/>
                                          </p:stCondLst>
                                        </p:cTn>
                                        <p:tgtEl>
                                          <p:spTgt spid="94"/>
                                        </p:tgtEl>
                                        <p:attrNameLst>
                                          <p:attrName>style.visibility</p:attrName>
                                        </p:attrNameLst>
                                      </p:cBhvr>
                                      <p:to>
                                        <p:strVal val="hidden"/>
                                      </p:to>
                                    </p:set>
                                  </p:childTnLst>
                                </p:cTn>
                              </p:par>
                            </p:childTnLst>
                          </p:cTn>
                        </p:par>
                      </p:childTnLst>
                    </p:cTn>
                  </p:par>
                  <p:par>
                    <p:cTn id="382" fill="hold">
                      <p:stCondLst>
                        <p:cond delay="indefinite"/>
                      </p:stCondLst>
                      <p:childTnLst>
                        <p:par>
                          <p:cTn id="383" fill="hold">
                            <p:stCondLst>
                              <p:cond delay="0"/>
                            </p:stCondLst>
                            <p:childTnLst>
                              <p:par>
                                <p:cTn id="384" presetID="1" presetClass="exit" presetSubtype="0" fill="hold" nodeType="clickEffect">
                                  <p:stCondLst>
                                    <p:cond delay="0"/>
                                  </p:stCondLst>
                                  <p:childTnLst>
                                    <p:set>
                                      <p:cBhvr>
                                        <p:cTn id="385" dur="1" fill="hold">
                                          <p:stCondLst>
                                            <p:cond delay="0"/>
                                          </p:stCondLst>
                                        </p:cTn>
                                        <p:tgtEl>
                                          <p:spTgt spid="40"/>
                                        </p:tgtEl>
                                        <p:attrNameLst>
                                          <p:attrName>style.visibility</p:attrName>
                                        </p:attrNameLst>
                                      </p:cBhvr>
                                      <p:to>
                                        <p:strVal val="hidden"/>
                                      </p:to>
                                    </p:set>
                                  </p:childTnLst>
                                </p:cTn>
                              </p:par>
                            </p:childTnLst>
                          </p:cTn>
                        </p:par>
                        <p:par>
                          <p:cTn id="386" fill="hold">
                            <p:stCondLst>
                              <p:cond delay="0"/>
                            </p:stCondLst>
                            <p:childTnLst>
                              <p:par>
                                <p:cTn id="387" presetID="1" presetClass="entr" presetSubtype="0" fill="hold" nodeType="afterEffect">
                                  <p:stCondLst>
                                    <p:cond delay="0"/>
                                  </p:stCondLst>
                                  <p:childTnLst>
                                    <p:set>
                                      <p:cBhvr>
                                        <p:cTn id="388" dur="1" fill="hold">
                                          <p:stCondLst>
                                            <p:cond delay="0"/>
                                          </p:stCondLst>
                                        </p:cTn>
                                        <p:tgtEl>
                                          <p:spTgt spid="43"/>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grpId="2" nodeType="clickEffect">
                                  <p:stCondLst>
                                    <p:cond delay="0"/>
                                  </p:stCondLst>
                                  <p:childTnLst>
                                    <p:set>
                                      <p:cBhvr>
                                        <p:cTn id="392" dur="1" fill="hold">
                                          <p:stCondLst>
                                            <p:cond delay="0"/>
                                          </p:stCondLst>
                                        </p:cTn>
                                        <p:tgtEl>
                                          <p:spTgt spid="89"/>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nodeType="clickEffect">
                                  <p:stCondLst>
                                    <p:cond delay="0"/>
                                  </p:stCondLst>
                                  <p:childTnLst>
                                    <p:set>
                                      <p:cBhvr>
                                        <p:cTn id="396" dur="1" fill="hold">
                                          <p:stCondLst>
                                            <p:cond delay="0"/>
                                          </p:stCondLst>
                                        </p:cTn>
                                        <p:tgtEl>
                                          <p:spTgt spid="70"/>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grpId="3" nodeType="clickEffect">
                                  <p:stCondLst>
                                    <p:cond delay="0"/>
                                  </p:stCondLst>
                                  <p:childTnLst>
                                    <p:set>
                                      <p:cBhvr>
                                        <p:cTn id="400" dur="1" fill="hold">
                                          <p:stCondLst>
                                            <p:cond delay="0"/>
                                          </p:stCondLst>
                                        </p:cTn>
                                        <p:tgtEl>
                                          <p:spTgt spid="89"/>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grpId="6" nodeType="afterEffect">
                                  <p:stCondLst>
                                    <p:cond delay="0"/>
                                  </p:stCondLst>
                                  <p:childTnLst>
                                    <p:set>
                                      <p:cBhvr>
                                        <p:cTn id="403" dur="1" fill="hold">
                                          <p:stCondLst>
                                            <p:cond delay="0"/>
                                          </p:stCondLst>
                                        </p:cTn>
                                        <p:tgtEl>
                                          <p:spTgt spid="90"/>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nodeType="clickEffect">
                                  <p:stCondLst>
                                    <p:cond delay="0"/>
                                  </p:stCondLst>
                                  <p:childTnLst>
                                    <p:set>
                                      <p:cBhvr>
                                        <p:cTn id="407" dur="1" fill="hold">
                                          <p:stCondLst>
                                            <p:cond delay="0"/>
                                          </p:stCondLst>
                                        </p:cTn>
                                        <p:tgtEl>
                                          <p:spTgt spid="70"/>
                                        </p:tgtEl>
                                        <p:attrNameLst>
                                          <p:attrName>style.visibility</p:attrName>
                                        </p:attrNameLst>
                                      </p:cBhvr>
                                      <p:to>
                                        <p:strVal val="hidden"/>
                                      </p:to>
                                    </p:set>
                                  </p:childTnLst>
                                </p:cTn>
                              </p:par>
                              <p:par>
                                <p:cTn id="408" presetID="1" presetClass="entr" presetSubtype="0" fill="hold" nodeType="withEffect">
                                  <p:stCondLst>
                                    <p:cond delay="0"/>
                                  </p:stCondLst>
                                  <p:childTnLst>
                                    <p:set>
                                      <p:cBhvr>
                                        <p:cTn id="409" dur="1" fill="hold">
                                          <p:stCondLst>
                                            <p:cond delay="0"/>
                                          </p:stCondLst>
                                        </p:cTn>
                                        <p:tgtEl>
                                          <p:spTgt spid="73"/>
                                        </p:tgtEl>
                                        <p:attrNameLst>
                                          <p:attrName>style.visibility</p:attrName>
                                        </p:attrNameLst>
                                      </p:cBhvr>
                                      <p:to>
                                        <p:strVal val="visible"/>
                                      </p:to>
                                    </p:set>
                                  </p:childTnLst>
                                </p:cTn>
                              </p:par>
                            </p:childTnLst>
                          </p:cTn>
                        </p:par>
                      </p:childTnLst>
                    </p:cTn>
                  </p:par>
                  <p:par>
                    <p:cTn id="410" fill="hold">
                      <p:stCondLst>
                        <p:cond delay="indefinite"/>
                      </p:stCondLst>
                      <p:childTnLst>
                        <p:par>
                          <p:cTn id="411" fill="hold">
                            <p:stCondLst>
                              <p:cond delay="0"/>
                            </p:stCondLst>
                            <p:childTnLst>
                              <p:par>
                                <p:cTn id="412" presetID="1" presetClass="exit" presetSubtype="0" fill="hold" nodeType="clickEffect">
                                  <p:stCondLst>
                                    <p:cond delay="0"/>
                                  </p:stCondLst>
                                  <p:childTnLst>
                                    <p:set>
                                      <p:cBhvr>
                                        <p:cTn id="413" dur="1" fill="hold">
                                          <p:stCondLst>
                                            <p:cond delay="0"/>
                                          </p:stCondLst>
                                        </p:cTn>
                                        <p:tgtEl>
                                          <p:spTgt spid="73"/>
                                        </p:tgtEl>
                                        <p:attrNameLst>
                                          <p:attrName>style.visibility</p:attrName>
                                        </p:attrNameLst>
                                      </p:cBhvr>
                                      <p:to>
                                        <p:strVal val="hidden"/>
                                      </p:to>
                                    </p:set>
                                  </p:childTnLst>
                                </p:cTn>
                              </p:par>
                              <p:par>
                                <p:cTn id="414" presetID="1" presetClass="entr" presetSubtype="0" fill="hold" nodeType="withEffect">
                                  <p:stCondLst>
                                    <p:cond delay="0"/>
                                  </p:stCondLst>
                                  <p:childTnLst>
                                    <p:set>
                                      <p:cBhvr>
                                        <p:cTn id="415" dur="1" fill="hold">
                                          <p:stCondLst>
                                            <p:cond delay="0"/>
                                          </p:stCondLst>
                                        </p:cTn>
                                        <p:tgtEl>
                                          <p:spTgt spid="76"/>
                                        </p:tgtEl>
                                        <p:attrNameLst>
                                          <p:attrName>style.visibility</p:attrName>
                                        </p:attrNameLst>
                                      </p:cBhvr>
                                      <p:to>
                                        <p:strVal val="visible"/>
                                      </p:to>
                                    </p:set>
                                  </p:childTnLst>
                                </p:cTn>
                              </p:par>
                            </p:childTnLst>
                          </p:cTn>
                        </p:par>
                      </p:childTnLst>
                    </p:cTn>
                  </p:par>
                  <p:par>
                    <p:cTn id="416" fill="hold">
                      <p:stCondLst>
                        <p:cond delay="indefinite"/>
                      </p:stCondLst>
                      <p:childTnLst>
                        <p:par>
                          <p:cTn id="417" fill="hold">
                            <p:stCondLst>
                              <p:cond delay="0"/>
                            </p:stCondLst>
                            <p:childTnLst>
                              <p:par>
                                <p:cTn id="418" presetID="1" presetClass="exit" presetSubtype="0" fill="hold" grpId="7" nodeType="clickEffect">
                                  <p:stCondLst>
                                    <p:cond delay="0"/>
                                  </p:stCondLst>
                                  <p:childTnLst>
                                    <p:set>
                                      <p:cBhvr>
                                        <p:cTn id="419" dur="1" fill="hold">
                                          <p:stCondLst>
                                            <p:cond delay="0"/>
                                          </p:stCondLst>
                                        </p:cTn>
                                        <p:tgtEl>
                                          <p:spTgt spid="90"/>
                                        </p:tgtEl>
                                        <p:attrNameLst>
                                          <p:attrName>style.visibility</p:attrName>
                                        </p:attrNameLst>
                                      </p:cBhvr>
                                      <p:to>
                                        <p:strVal val="hidden"/>
                                      </p:to>
                                    </p:set>
                                  </p:childTnLst>
                                </p:cTn>
                              </p:par>
                              <p:par>
                                <p:cTn id="420" presetID="1" presetClass="entr" presetSubtype="0" fill="hold" grpId="2" nodeType="withEffect">
                                  <p:stCondLst>
                                    <p:cond delay="0"/>
                                  </p:stCondLst>
                                  <p:childTnLst>
                                    <p:set>
                                      <p:cBhvr>
                                        <p:cTn id="421" dur="1" fill="hold">
                                          <p:stCondLst>
                                            <p:cond delay="0"/>
                                          </p:stCondLst>
                                        </p:cTn>
                                        <p:tgtEl>
                                          <p:spTgt spid="92"/>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1" presetClass="exit" presetSubtype="0" fill="hold" nodeType="clickEffect">
                                  <p:stCondLst>
                                    <p:cond delay="0"/>
                                  </p:stCondLst>
                                  <p:childTnLst>
                                    <p:set>
                                      <p:cBhvr>
                                        <p:cTn id="425" dur="1" fill="hold">
                                          <p:stCondLst>
                                            <p:cond delay="0"/>
                                          </p:stCondLst>
                                        </p:cTn>
                                        <p:tgtEl>
                                          <p:spTgt spid="76"/>
                                        </p:tgtEl>
                                        <p:attrNameLst>
                                          <p:attrName>style.visibility</p:attrName>
                                        </p:attrNameLst>
                                      </p:cBhvr>
                                      <p:to>
                                        <p:strVal val="hidden"/>
                                      </p:to>
                                    </p:set>
                                  </p:childTnLst>
                                </p:cTn>
                              </p:par>
                              <p:par>
                                <p:cTn id="426" presetID="1" presetClass="entr" presetSubtype="0" fill="hold" nodeType="withEffect">
                                  <p:stCondLst>
                                    <p:cond delay="0"/>
                                  </p:stCondLst>
                                  <p:childTnLst>
                                    <p:set>
                                      <p:cBhvr>
                                        <p:cTn id="427" dur="1" fill="hold">
                                          <p:stCondLst>
                                            <p:cond delay="0"/>
                                          </p:stCondLst>
                                        </p:cTn>
                                        <p:tgtEl>
                                          <p:spTgt spid="79"/>
                                        </p:tgtEl>
                                        <p:attrNameLst>
                                          <p:attrName>style.visibility</p:attrName>
                                        </p:attrNameLst>
                                      </p:cBhvr>
                                      <p:to>
                                        <p:strVal val="visible"/>
                                      </p:to>
                                    </p:set>
                                  </p:childTnLst>
                                </p:cTn>
                              </p:par>
                            </p:childTnLst>
                          </p:cTn>
                        </p:par>
                      </p:childTnLst>
                    </p:cTn>
                  </p:par>
                  <p:par>
                    <p:cTn id="428" fill="hold">
                      <p:stCondLst>
                        <p:cond delay="indefinite"/>
                      </p:stCondLst>
                      <p:childTnLst>
                        <p:par>
                          <p:cTn id="429" fill="hold">
                            <p:stCondLst>
                              <p:cond delay="0"/>
                            </p:stCondLst>
                            <p:childTnLst>
                              <p:par>
                                <p:cTn id="430" presetID="1" presetClass="exit" presetSubtype="0" fill="hold" nodeType="clickEffect">
                                  <p:stCondLst>
                                    <p:cond delay="0"/>
                                  </p:stCondLst>
                                  <p:childTnLst>
                                    <p:set>
                                      <p:cBhvr>
                                        <p:cTn id="431" dur="1" fill="hold">
                                          <p:stCondLst>
                                            <p:cond delay="0"/>
                                          </p:stCondLst>
                                        </p:cTn>
                                        <p:tgtEl>
                                          <p:spTgt spid="79"/>
                                        </p:tgtEl>
                                        <p:attrNameLst>
                                          <p:attrName>style.visibility</p:attrName>
                                        </p:attrNameLst>
                                      </p:cBhvr>
                                      <p:to>
                                        <p:strVal val="hidden"/>
                                      </p:to>
                                    </p:set>
                                  </p:childTnLst>
                                </p:cTn>
                              </p:par>
                              <p:par>
                                <p:cTn id="432" presetID="1" presetClass="entr" presetSubtype="0" fill="hold" nodeType="withEffect">
                                  <p:stCondLst>
                                    <p:cond delay="0"/>
                                  </p:stCondLst>
                                  <p:childTnLst>
                                    <p:set>
                                      <p:cBhvr>
                                        <p:cTn id="433" dur="1" fill="hold">
                                          <p:stCondLst>
                                            <p:cond delay="0"/>
                                          </p:stCondLst>
                                        </p:cTn>
                                        <p:tgtEl>
                                          <p:spTgt spid="82"/>
                                        </p:tgtEl>
                                        <p:attrNameLst>
                                          <p:attrName>style.visibility</p:attrName>
                                        </p:attrNameLst>
                                      </p:cBhvr>
                                      <p:to>
                                        <p:strVal val="visible"/>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82"/>
                                        </p:tgtEl>
                                        <p:attrNameLst>
                                          <p:attrName>style.visibility</p:attrName>
                                        </p:attrNameLst>
                                      </p:cBhvr>
                                      <p:to>
                                        <p:strVal val="hidden"/>
                                      </p:to>
                                    </p:set>
                                  </p:childTnLst>
                                </p:cTn>
                              </p:par>
                              <p:par>
                                <p:cTn id="438" presetID="1" presetClass="exit" presetSubtype="0" fill="hold" grpId="0" nodeType="withEffect">
                                  <p:stCondLst>
                                    <p:cond delay="0"/>
                                  </p:stCondLst>
                                  <p:childTnLst>
                                    <p:set>
                                      <p:cBhvr>
                                        <p:cTn id="439" dur="1" fill="hold">
                                          <p:stCondLst>
                                            <p:cond delay="0"/>
                                          </p:stCondLst>
                                        </p:cTn>
                                        <p:tgtEl>
                                          <p:spTgt spid="18"/>
                                        </p:tgtEl>
                                        <p:attrNameLst>
                                          <p:attrName>style.visibility</p:attrName>
                                        </p:attrNameLst>
                                      </p:cBhvr>
                                      <p:to>
                                        <p:strVal val="hidden"/>
                                      </p:to>
                                    </p:set>
                                  </p:childTnLst>
                                </p:cTn>
                              </p:par>
                              <p:par>
                                <p:cTn id="440" presetID="1" presetClass="exit" presetSubtype="0" fill="hold" grpId="0" nodeType="withEffect">
                                  <p:stCondLst>
                                    <p:cond delay="0"/>
                                  </p:stCondLst>
                                  <p:childTnLst>
                                    <p:set>
                                      <p:cBhvr>
                                        <p:cTn id="441" dur="1" fill="hold">
                                          <p:stCondLst>
                                            <p:cond delay="0"/>
                                          </p:stCondLst>
                                        </p:cTn>
                                        <p:tgtEl>
                                          <p:spTgt spid="21"/>
                                        </p:tgtEl>
                                        <p:attrNameLst>
                                          <p:attrName>style.visibility</p:attrName>
                                        </p:attrNameLst>
                                      </p:cBhvr>
                                      <p:to>
                                        <p:strVal val="hidden"/>
                                      </p:to>
                                    </p:set>
                                  </p:childTnLst>
                                </p:cTn>
                              </p:par>
                              <p:par>
                                <p:cTn id="442" presetID="31" presetClass="entr" presetSubtype="0" fill="hold" grpId="0" nodeType="withEffect">
                                  <p:stCondLst>
                                    <p:cond delay="0"/>
                                  </p:stCondLst>
                                  <p:childTnLst>
                                    <p:set>
                                      <p:cBhvr>
                                        <p:cTn id="443" dur="1" fill="hold">
                                          <p:stCondLst>
                                            <p:cond delay="0"/>
                                          </p:stCondLst>
                                        </p:cTn>
                                        <p:tgtEl>
                                          <p:spTgt spid="12"/>
                                        </p:tgtEl>
                                        <p:attrNameLst>
                                          <p:attrName>style.visibility</p:attrName>
                                        </p:attrNameLst>
                                      </p:cBhvr>
                                      <p:to>
                                        <p:strVal val="visible"/>
                                      </p:to>
                                    </p:set>
                                    <p:anim calcmode="lin" valueType="num">
                                      <p:cBhvr>
                                        <p:cTn id="444" dur="1000" fill="hold"/>
                                        <p:tgtEl>
                                          <p:spTgt spid="12"/>
                                        </p:tgtEl>
                                        <p:attrNameLst>
                                          <p:attrName>ppt_w</p:attrName>
                                        </p:attrNameLst>
                                      </p:cBhvr>
                                      <p:tavLst>
                                        <p:tav tm="0">
                                          <p:val>
                                            <p:fltVal val="0"/>
                                          </p:val>
                                        </p:tav>
                                        <p:tav tm="100000">
                                          <p:val>
                                            <p:strVal val="#ppt_w"/>
                                          </p:val>
                                        </p:tav>
                                      </p:tavLst>
                                    </p:anim>
                                    <p:anim calcmode="lin" valueType="num">
                                      <p:cBhvr>
                                        <p:cTn id="445" dur="1000" fill="hold"/>
                                        <p:tgtEl>
                                          <p:spTgt spid="12"/>
                                        </p:tgtEl>
                                        <p:attrNameLst>
                                          <p:attrName>ppt_h</p:attrName>
                                        </p:attrNameLst>
                                      </p:cBhvr>
                                      <p:tavLst>
                                        <p:tav tm="0">
                                          <p:val>
                                            <p:fltVal val="0"/>
                                          </p:val>
                                        </p:tav>
                                        <p:tav tm="100000">
                                          <p:val>
                                            <p:strVal val="#ppt_h"/>
                                          </p:val>
                                        </p:tav>
                                      </p:tavLst>
                                    </p:anim>
                                    <p:anim calcmode="lin" valueType="num">
                                      <p:cBhvr>
                                        <p:cTn id="446" dur="1000" fill="hold"/>
                                        <p:tgtEl>
                                          <p:spTgt spid="12"/>
                                        </p:tgtEl>
                                        <p:attrNameLst>
                                          <p:attrName>style.rotation</p:attrName>
                                        </p:attrNameLst>
                                      </p:cBhvr>
                                      <p:tavLst>
                                        <p:tav tm="0">
                                          <p:val>
                                            <p:fltVal val="90"/>
                                          </p:val>
                                        </p:tav>
                                        <p:tav tm="100000">
                                          <p:val>
                                            <p:fltVal val="0"/>
                                          </p:val>
                                        </p:tav>
                                      </p:tavLst>
                                    </p:anim>
                                    <p:animEffect transition="in" filter="fade">
                                      <p:cBhvr>
                                        <p:cTn id="447" dur="1000"/>
                                        <p:tgtEl>
                                          <p:spTgt spid="12"/>
                                        </p:tgtEl>
                                      </p:cBhvr>
                                    </p:animEffect>
                                  </p:childTnLst>
                                </p:cTn>
                              </p:par>
                              <p:par>
                                <p:cTn id="448" presetID="31" presetClass="entr" presetSubtype="0" fill="hold" grpId="0" nodeType="withEffect">
                                  <p:stCondLst>
                                    <p:cond delay="0"/>
                                  </p:stCondLst>
                                  <p:childTnLst>
                                    <p:set>
                                      <p:cBhvr>
                                        <p:cTn id="449" dur="1" fill="hold">
                                          <p:stCondLst>
                                            <p:cond delay="0"/>
                                          </p:stCondLst>
                                        </p:cTn>
                                        <p:tgtEl>
                                          <p:spTgt spid="28"/>
                                        </p:tgtEl>
                                        <p:attrNameLst>
                                          <p:attrName>style.visibility</p:attrName>
                                        </p:attrNameLst>
                                      </p:cBhvr>
                                      <p:to>
                                        <p:strVal val="visible"/>
                                      </p:to>
                                    </p:set>
                                    <p:anim calcmode="lin" valueType="num">
                                      <p:cBhvr>
                                        <p:cTn id="450" dur="1000" fill="hold"/>
                                        <p:tgtEl>
                                          <p:spTgt spid="28"/>
                                        </p:tgtEl>
                                        <p:attrNameLst>
                                          <p:attrName>ppt_w</p:attrName>
                                        </p:attrNameLst>
                                      </p:cBhvr>
                                      <p:tavLst>
                                        <p:tav tm="0">
                                          <p:val>
                                            <p:fltVal val="0"/>
                                          </p:val>
                                        </p:tav>
                                        <p:tav tm="100000">
                                          <p:val>
                                            <p:strVal val="#ppt_w"/>
                                          </p:val>
                                        </p:tav>
                                      </p:tavLst>
                                    </p:anim>
                                    <p:anim calcmode="lin" valueType="num">
                                      <p:cBhvr>
                                        <p:cTn id="451" dur="1000" fill="hold"/>
                                        <p:tgtEl>
                                          <p:spTgt spid="28"/>
                                        </p:tgtEl>
                                        <p:attrNameLst>
                                          <p:attrName>ppt_h</p:attrName>
                                        </p:attrNameLst>
                                      </p:cBhvr>
                                      <p:tavLst>
                                        <p:tav tm="0">
                                          <p:val>
                                            <p:fltVal val="0"/>
                                          </p:val>
                                        </p:tav>
                                        <p:tav tm="100000">
                                          <p:val>
                                            <p:strVal val="#ppt_h"/>
                                          </p:val>
                                        </p:tav>
                                      </p:tavLst>
                                    </p:anim>
                                    <p:anim calcmode="lin" valueType="num">
                                      <p:cBhvr>
                                        <p:cTn id="452" dur="1000" fill="hold"/>
                                        <p:tgtEl>
                                          <p:spTgt spid="28"/>
                                        </p:tgtEl>
                                        <p:attrNameLst>
                                          <p:attrName>style.rotation</p:attrName>
                                        </p:attrNameLst>
                                      </p:cBhvr>
                                      <p:tavLst>
                                        <p:tav tm="0">
                                          <p:val>
                                            <p:fltVal val="90"/>
                                          </p:val>
                                        </p:tav>
                                        <p:tav tm="100000">
                                          <p:val>
                                            <p:fltVal val="0"/>
                                          </p:val>
                                        </p:tav>
                                      </p:tavLst>
                                    </p:anim>
                                    <p:animEffect transition="in" filter="fade">
                                      <p:cBhvr>
                                        <p:cTn id="453" dur="1000"/>
                                        <p:tgtEl>
                                          <p:spTgt spid="28"/>
                                        </p:tgtEl>
                                      </p:cBhvr>
                                    </p:animEffect>
                                  </p:childTnLst>
                                </p:cTn>
                              </p:par>
                            </p:childTnLst>
                          </p:cTn>
                        </p:par>
                      </p:childTnLst>
                    </p:cTn>
                  </p:par>
                  <p:par>
                    <p:cTn id="454" fill="hold">
                      <p:stCondLst>
                        <p:cond delay="indefinite"/>
                      </p:stCondLst>
                      <p:childTnLst>
                        <p:par>
                          <p:cTn id="455" fill="hold">
                            <p:stCondLst>
                              <p:cond delay="0"/>
                            </p:stCondLst>
                            <p:childTnLst>
                              <p:par>
                                <p:cTn id="456" presetID="1" presetClass="exit" presetSubtype="0" fill="hold" grpId="3" nodeType="clickEffect">
                                  <p:stCondLst>
                                    <p:cond delay="0"/>
                                  </p:stCondLst>
                                  <p:childTnLst>
                                    <p:set>
                                      <p:cBhvr>
                                        <p:cTn id="457" dur="1" fill="hold">
                                          <p:stCondLst>
                                            <p:cond delay="0"/>
                                          </p:stCondLst>
                                        </p:cTn>
                                        <p:tgtEl>
                                          <p:spTgt spid="92"/>
                                        </p:tgtEl>
                                        <p:attrNameLst>
                                          <p:attrName>style.visibility</p:attrName>
                                        </p:attrNameLst>
                                      </p:cBhvr>
                                      <p:to>
                                        <p:strVal val="hidden"/>
                                      </p:to>
                                    </p:set>
                                  </p:childTnLst>
                                </p:cTn>
                              </p:par>
                            </p:childTnLst>
                          </p:cTn>
                        </p:par>
                      </p:childTnLst>
                    </p:cTn>
                  </p:par>
                  <p:par>
                    <p:cTn id="458" fill="hold">
                      <p:stCondLst>
                        <p:cond delay="indefinite"/>
                      </p:stCondLst>
                      <p:childTnLst>
                        <p:par>
                          <p:cTn id="459" fill="hold">
                            <p:stCondLst>
                              <p:cond delay="0"/>
                            </p:stCondLst>
                            <p:childTnLst>
                              <p:par>
                                <p:cTn id="460" presetID="1" presetClass="exit" presetSubtype="0" fill="hold" nodeType="clickEffect">
                                  <p:stCondLst>
                                    <p:cond delay="0"/>
                                  </p:stCondLst>
                                  <p:childTnLst>
                                    <p:set>
                                      <p:cBhvr>
                                        <p:cTn id="461" dur="1" fill="hold">
                                          <p:stCondLst>
                                            <p:cond delay="0"/>
                                          </p:stCondLst>
                                        </p:cTn>
                                        <p:tgtEl>
                                          <p:spTgt spid="43"/>
                                        </p:tgtEl>
                                        <p:attrNameLst>
                                          <p:attrName>style.visibility</p:attrName>
                                        </p:attrNameLst>
                                      </p:cBhvr>
                                      <p:to>
                                        <p:strVal val="hidden"/>
                                      </p:to>
                                    </p:set>
                                  </p:childTnLst>
                                </p:cTn>
                              </p:par>
                            </p:childTnLst>
                          </p:cTn>
                        </p:par>
                        <p:par>
                          <p:cTn id="462" fill="hold">
                            <p:stCondLst>
                              <p:cond delay="0"/>
                            </p:stCondLst>
                            <p:childTnLst>
                              <p:par>
                                <p:cTn id="463" presetID="1" presetClass="entr" presetSubtype="0" fill="hold" nodeType="afterEffect">
                                  <p:stCondLst>
                                    <p:cond delay="0"/>
                                  </p:stCondLst>
                                  <p:childTnLst>
                                    <p:set>
                                      <p:cBhvr>
                                        <p:cTn id="464" dur="1" fill="hold">
                                          <p:stCondLst>
                                            <p:cond delay="0"/>
                                          </p:stCondLst>
                                        </p:cTn>
                                        <p:tgtEl>
                                          <p:spTgt spid="46"/>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ntr" presetSubtype="0" fill="hold" grpId="8" nodeType="clickEffect">
                                  <p:stCondLst>
                                    <p:cond delay="0"/>
                                  </p:stCondLst>
                                  <p:childTnLst>
                                    <p:set>
                                      <p:cBhvr>
                                        <p:cTn id="468" dur="1" fill="hold">
                                          <p:stCondLst>
                                            <p:cond delay="0"/>
                                          </p:stCondLst>
                                        </p:cTn>
                                        <p:tgtEl>
                                          <p:spTgt spid="90"/>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presetID="1" presetClass="entr" presetSubtype="0" fill="hold" nodeType="clickEffect">
                                  <p:stCondLst>
                                    <p:cond delay="0"/>
                                  </p:stCondLst>
                                  <p:childTnLst>
                                    <p:set>
                                      <p:cBhvr>
                                        <p:cTn id="472" dur="1" fill="hold">
                                          <p:stCondLst>
                                            <p:cond delay="0"/>
                                          </p:stCondLst>
                                        </p:cTn>
                                        <p:tgtEl>
                                          <p:spTgt spid="73"/>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presetID="1" presetClass="exit" presetSubtype="0" fill="hold" nodeType="clickEffect">
                                  <p:stCondLst>
                                    <p:cond delay="0"/>
                                  </p:stCondLst>
                                  <p:childTnLst>
                                    <p:set>
                                      <p:cBhvr>
                                        <p:cTn id="476" dur="1" fill="hold">
                                          <p:stCondLst>
                                            <p:cond delay="0"/>
                                          </p:stCondLst>
                                        </p:cTn>
                                        <p:tgtEl>
                                          <p:spTgt spid="73"/>
                                        </p:tgtEl>
                                        <p:attrNameLst>
                                          <p:attrName>style.visibility</p:attrName>
                                        </p:attrNameLst>
                                      </p:cBhvr>
                                      <p:to>
                                        <p:strVal val="hidden"/>
                                      </p:to>
                                    </p:set>
                                  </p:childTnLst>
                                </p:cTn>
                              </p:par>
                              <p:par>
                                <p:cTn id="477" presetID="1" presetClass="entr" presetSubtype="0" fill="hold" nodeType="withEffect">
                                  <p:stCondLst>
                                    <p:cond delay="0"/>
                                  </p:stCondLst>
                                  <p:childTnLst>
                                    <p:set>
                                      <p:cBhvr>
                                        <p:cTn id="478" dur="1" fill="hold">
                                          <p:stCondLst>
                                            <p:cond delay="0"/>
                                          </p:stCondLst>
                                        </p:cTn>
                                        <p:tgtEl>
                                          <p:spTgt spid="76"/>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presetID="1" presetClass="exit" presetSubtype="0" fill="hold" nodeType="clickEffect">
                                  <p:stCondLst>
                                    <p:cond delay="0"/>
                                  </p:stCondLst>
                                  <p:childTnLst>
                                    <p:set>
                                      <p:cBhvr>
                                        <p:cTn id="482" dur="1" fill="hold">
                                          <p:stCondLst>
                                            <p:cond delay="0"/>
                                          </p:stCondLst>
                                        </p:cTn>
                                        <p:tgtEl>
                                          <p:spTgt spid="76"/>
                                        </p:tgtEl>
                                        <p:attrNameLst>
                                          <p:attrName>style.visibility</p:attrName>
                                        </p:attrNameLst>
                                      </p:cBhvr>
                                      <p:to>
                                        <p:strVal val="hidden"/>
                                      </p:to>
                                    </p:set>
                                  </p:childTnLst>
                                </p:cTn>
                              </p:par>
                              <p:par>
                                <p:cTn id="483" presetID="1" presetClass="entr" presetSubtype="0" fill="hold" nodeType="withEffect">
                                  <p:stCondLst>
                                    <p:cond delay="0"/>
                                  </p:stCondLst>
                                  <p:childTnLst>
                                    <p:set>
                                      <p:cBhvr>
                                        <p:cTn id="484" dur="1" fill="hold">
                                          <p:stCondLst>
                                            <p:cond delay="0"/>
                                          </p:stCondLst>
                                        </p:cTn>
                                        <p:tgtEl>
                                          <p:spTgt spid="79"/>
                                        </p:tgtEl>
                                        <p:attrNameLst>
                                          <p:attrName>style.visibility</p:attrName>
                                        </p:attrNameLst>
                                      </p:cBhvr>
                                      <p:to>
                                        <p:strVal val="visible"/>
                                      </p:to>
                                    </p:set>
                                  </p:childTnLst>
                                </p:cTn>
                              </p:par>
                            </p:childTnLst>
                          </p:cTn>
                        </p:par>
                      </p:childTnLst>
                    </p:cTn>
                  </p:par>
                  <p:par>
                    <p:cTn id="485" fill="hold">
                      <p:stCondLst>
                        <p:cond delay="indefinite"/>
                      </p:stCondLst>
                      <p:childTnLst>
                        <p:par>
                          <p:cTn id="486" fill="hold">
                            <p:stCondLst>
                              <p:cond delay="0"/>
                            </p:stCondLst>
                            <p:childTnLst>
                              <p:par>
                                <p:cTn id="487" presetID="1" presetClass="exit" presetSubtype="0" fill="hold" nodeType="clickEffect">
                                  <p:stCondLst>
                                    <p:cond delay="0"/>
                                  </p:stCondLst>
                                  <p:childTnLst>
                                    <p:set>
                                      <p:cBhvr>
                                        <p:cTn id="488" dur="1" fill="hold">
                                          <p:stCondLst>
                                            <p:cond delay="0"/>
                                          </p:stCondLst>
                                        </p:cTn>
                                        <p:tgtEl>
                                          <p:spTgt spid="79"/>
                                        </p:tgtEl>
                                        <p:attrNameLst>
                                          <p:attrName>style.visibility</p:attrName>
                                        </p:attrNameLst>
                                      </p:cBhvr>
                                      <p:to>
                                        <p:strVal val="hidden"/>
                                      </p:to>
                                    </p:set>
                                  </p:childTnLst>
                                </p:cTn>
                              </p:par>
                              <p:par>
                                <p:cTn id="489" presetID="1" presetClass="entr" presetSubtype="0" fill="hold" nodeType="withEffect">
                                  <p:stCondLst>
                                    <p:cond delay="0"/>
                                  </p:stCondLst>
                                  <p:childTnLst>
                                    <p:set>
                                      <p:cBhvr>
                                        <p:cTn id="490" dur="1" fill="hold">
                                          <p:stCondLst>
                                            <p:cond delay="0"/>
                                          </p:stCondLst>
                                        </p:cTn>
                                        <p:tgtEl>
                                          <p:spTgt spid="82"/>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presetID="1" presetClass="exit" presetSubtype="0" fill="hold" nodeType="clickEffect">
                                  <p:stCondLst>
                                    <p:cond delay="0"/>
                                  </p:stCondLst>
                                  <p:childTnLst>
                                    <p:set>
                                      <p:cBhvr>
                                        <p:cTn id="494" dur="1" fill="hold">
                                          <p:stCondLst>
                                            <p:cond delay="0"/>
                                          </p:stCondLst>
                                        </p:cTn>
                                        <p:tgtEl>
                                          <p:spTgt spid="82"/>
                                        </p:tgtEl>
                                        <p:attrNameLst>
                                          <p:attrName>style.visibility</p:attrName>
                                        </p:attrNameLst>
                                      </p:cBhvr>
                                      <p:to>
                                        <p:strVal val="hidden"/>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9" nodeType="clickEffect">
                                  <p:stCondLst>
                                    <p:cond delay="0"/>
                                  </p:stCondLst>
                                  <p:childTnLst>
                                    <p:set>
                                      <p:cBhvr>
                                        <p:cTn id="498" dur="1" fill="hold">
                                          <p:stCondLst>
                                            <p:cond delay="0"/>
                                          </p:stCondLst>
                                        </p:cTn>
                                        <p:tgtEl>
                                          <p:spTgt spid="90"/>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xit" presetSubtype="0" fill="hold" nodeType="clickEffect">
                                  <p:stCondLst>
                                    <p:cond delay="0"/>
                                  </p:stCondLst>
                                  <p:childTnLst>
                                    <p:set>
                                      <p:cBhvr>
                                        <p:cTn id="502" dur="1" fill="hold">
                                          <p:stCondLst>
                                            <p:cond delay="0"/>
                                          </p:stCondLst>
                                        </p:cTn>
                                        <p:tgtEl>
                                          <p:spTgt spid="46"/>
                                        </p:tgtEl>
                                        <p:attrNameLst>
                                          <p:attrName>style.visibility</p:attrName>
                                        </p:attrNameLst>
                                      </p:cBhvr>
                                      <p:to>
                                        <p:strVal val="hidden"/>
                                      </p:to>
                                    </p:set>
                                  </p:childTnLst>
                                </p:cTn>
                              </p:par>
                            </p:childTnLst>
                          </p:cTn>
                        </p:par>
                        <p:par>
                          <p:cTn id="503" fill="hold">
                            <p:stCondLst>
                              <p:cond delay="0"/>
                            </p:stCondLst>
                            <p:childTnLst>
                              <p:par>
                                <p:cTn id="504" presetID="1" presetClass="entr" presetSubtype="0" fill="hold" nodeType="afterEffect">
                                  <p:stCondLst>
                                    <p:cond delay="0"/>
                                  </p:stCondLst>
                                  <p:childTnLst>
                                    <p:set>
                                      <p:cBhvr>
                                        <p:cTn id="505" dur="1" fill="hold">
                                          <p:stCondLst>
                                            <p:cond delay="0"/>
                                          </p:stCondLst>
                                        </p:cTn>
                                        <p:tgtEl>
                                          <p:spTgt spid="49"/>
                                        </p:tgtEl>
                                        <p:attrNameLst>
                                          <p:attrName>style.visibility</p:attrName>
                                        </p:attrNameLst>
                                      </p:cBhvr>
                                      <p:to>
                                        <p:strVal val="visible"/>
                                      </p:to>
                                    </p:set>
                                  </p:childTnLst>
                                </p:cTn>
                              </p:par>
                            </p:childTnLst>
                          </p:cTn>
                        </p:par>
                      </p:childTnLst>
                    </p:cTn>
                  </p:par>
                  <p:par>
                    <p:cTn id="506" fill="hold">
                      <p:stCondLst>
                        <p:cond delay="indefinite"/>
                      </p:stCondLst>
                      <p:childTnLst>
                        <p:par>
                          <p:cTn id="507" fill="hold">
                            <p:stCondLst>
                              <p:cond delay="0"/>
                            </p:stCondLst>
                            <p:childTnLst>
                              <p:par>
                                <p:cTn id="508" presetID="1" presetClass="entr" presetSubtype="0" fill="hold" grpId="0" nodeType="clickEffect">
                                  <p:stCondLst>
                                    <p:cond delay="0"/>
                                  </p:stCondLst>
                                  <p:childTnLst>
                                    <p:set>
                                      <p:cBhvr>
                                        <p:cTn id="509" dur="1" fill="hold">
                                          <p:stCondLst>
                                            <p:cond delay="0"/>
                                          </p:stCondLst>
                                        </p:cTn>
                                        <p:tgtEl>
                                          <p:spTgt spid="91"/>
                                        </p:tgtEl>
                                        <p:attrNameLst>
                                          <p:attrName>style.visibility</p:attrName>
                                        </p:attrNameLst>
                                      </p:cBhvr>
                                      <p:to>
                                        <p:strVal val="visible"/>
                                      </p:to>
                                    </p:set>
                                  </p:childTnLst>
                                </p:cTn>
                              </p:par>
                            </p:childTnLst>
                          </p:cTn>
                        </p:par>
                      </p:childTnLst>
                    </p:cTn>
                  </p:par>
                  <p:par>
                    <p:cTn id="510" fill="hold">
                      <p:stCondLst>
                        <p:cond delay="indefinite"/>
                      </p:stCondLst>
                      <p:childTnLst>
                        <p:par>
                          <p:cTn id="511" fill="hold">
                            <p:stCondLst>
                              <p:cond delay="0"/>
                            </p:stCondLst>
                            <p:childTnLst>
                              <p:par>
                                <p:cTn id="512" presetID="1" presetClass="entr" presetSubtype="0" fill="hold" nodeType="clickEffect">
                                  <p:stCondLst>
                                    <p:cond delay="0"/>
                                  </p:stCondLst>
                                  <p:childTnLst>
                                    <p:set>
                                      <p:cBhvr>
                                        <p:cTn id="513" dur="1" fill="hold">
                                          <p:stCondLst>
                                            <p:cond delay="0"/>
                                          </p:stCondLst>
                                        </p:cTn>
                                        <p:tgtEl>
                                          <p:spTgt spid="76"/>
                                        </p:tgtEl>
                                        <p:attrNameLst>
                                          <p:attrName>style.visibility</p:attrName>
                                        </p:attrNameLst>
                                      </p:cBhvr>
                                      <p:to>
                                        <p:strVal val="visible"/>
                                      </p:to>
                                    </p:set>
                                  </p:childTnLst>
                                </p:cTn>
                              </p:par>
                            </p:childTnLst>
                          </p:cTn>
                        </p:par>
                      </p:childTnLst>
                    </p:cTn>
                  </p:par>
                  <p:par>
                    <p:cTn id="514" fill="hold">
                      <p:stCondLst>
                        <p:cond delay="indefinite"/>
                      </p:stCondLst>
                      <p:childTnLst>
                        <p:par>
                          <p:cTn id="515" fill="hold">
                            <p:stCondLst>
                              <p:cond delay="0"/>
                            </p:stCondLst>
                            <p:childTnLst>
                              <p:par>
                                <p:cTn id="516" presetID="1" presetClass="exit" presetSubtype="0" fill="hold" grpId="1" nodeType="clickEffect">
                                  <p:stCondLst>
                                    <p:cond delay="0"/>
                                  </p:stCondLst>
                                  <p:childTnLst>
                                    <p:set>
                                      <p:cBhvr>
                                        <p:cTn id="517" dur="1" fill="hold">
                                          <p:stCondLst>
                                            <p:cond delay="0"/>
                                          </p:stCondLst>
                                        </p:cTn>
                                        <p:tgtEl>
                                          <p:spTgt spid="91"/>
                                        </p:tgtEl>
                                        <p:attrNameLst>
                                          <p:attrName>style.visibility</p:attrName>
                                        </p:attrNameLst>
                                      </p:cBhvr>
                                      <p:to>
                                        <p:strVal val="hidden"/>
                                      </p:to>
                                    </p:set>
                                  </p:childTnLst>
                                </p:cTn>
                              </p:par>
                            </p:childTnLst>
                          </p:cTn>
                        </p:par>
                        <p:par>
                          <p:cTn id="518" fill="hold">
                            <p:stCondLst>
                              <p:cond delay="0"/>
                            </p:stCondLst>
                            <p:childTnLst>
                              <p:par>
                                <p:cTn id="519" presetID="1" presetClass="entr" presetSubtype="0" fill="hold" grpId="4" nodeType="afterEffect">
                                  <p:stCondLst>
                                    <p:cond delay="0"/>
                                  </p:stCondLst>
                                  <p:childTnLst>
                                    <p:set>
                                      <p:cBhvr>
                                        <p:cTn id="520" dur="1" fill="hold">
                                          <p:stCondLst>
                                            <p:cond delay="0"/>
                                          </p:stCondLst>
                                        </p:cTn>
                                        <p:tgtEl>
                                          <p:spTgt spid="92"/>
                                        </p:tgtEl>
                                        <p:attrNameLst>
                                          <p:attrName>style.visibility</p:attrName>
                                        </p:attrNameLst>
                                      </p:cBhvr>
                                      <p:to>
                                        <p:strVal val="visible"/>
                                      </p:to>
                                    </p:set>
                                  </p:childTnLst>
                                </p:cTn>
                              </p:par>
                            </p:childTnLst>
                          </p:cTn>
                        </p:par>
                      </p:childTnLst>
                    </p:cTn>
                  </p:par>
                  <p:par>
                    <p:cTn id="521" fill="hold">
                      <p:stCondLst>
                        <p:cond delay="indefinite"/>
                      </p:stCondLst>
                      <p:childTnLst>
                        <p:par>
                          <p:cTn id="522" fill="hold">
                            <p:stCondLst>
                              <p:cond delay="0"/>
                            </p:stCondLst>
                            <p:childTnLst>
                              <p:par>
                                <p:cTn id="523" presetID="1" presetClass="exit" presetSubtype="0" fill="hold" nodeType="clickEffect">
                                  <p:stCondLst>
                                    <p:cond delay="0"/>
                                  </p:stCondLst>
                                  <p:childTnLst>
                                    <p:set>
                                      <p:cBhvr>
                                        <p:cTn id="524" dur="1" fill="hold">
                                          <p:stCondLst>
                                            <p:cond delay="0"/>
                                          </p:stCondLst>
                                        </p:cTn>
                                        <p:tgtEl>
                                          <p:spTgt spid="76"/>
                                        </p:tgtEl>
                                        <p:attrNameLst>
                                          <p:attrName>style.visibility</p:attrName>
                                        </p:attrNameLst>
                                      </p:cBhvr>
                                      <p:to>
                                        <p:strVal val="hidden"/>
                                      </p:to>
                                    </p:set>
                                  </p:childTnLst>
                                </p:cTn>
                              </p:par>
                              <p:par>
                                <p:cTn id="525" presetID="1" presetClass="entr" presetSubtype="0" fill="hold" nodeType="withEffect">
                                  <p:stCondLst>
                                    <p:cond delay="0"/>
                                  </p:stCondLst>
                                  <p:childTnLst>
                                    <p:set>
                                      <p:cBhvr>
                                        <p:cTn id="526" dur="1" fill="hold">
                                          <p:stCondLst>
                                            <p:cond delay="0"/>
                                          </p:stCondLst>
                                        </p:cTn>
                                        <p:tgtEl>
                                          <p:spTgt spid="79"/>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presetID="1" presetClass="exit" presetSubtype="0" fill="hold" nodeType="clickEffect">
                                  <p:stCondLst>
                                    <p:cond delay="0"/>
                                  </p:stCondLst>
                                  <p:childTnLst>
                                    <p:set>
                                      <p:cBhvr>
                                        <p:cTn id="530" dur="1" fill="hold">
                                          <p:stCondLst>
                                            <p:cond delay="0"/>
                                          </p:stCondLst>
                                        </p:cTn>
                                        <p:tgtEl>
                                          <p:spTgt spid="79"/>
                                        </p:tgtEl>
                                        <p:attrNameLst>
                                          <p:attrName>style.visibility</p:attrName>
                                        </p:attrNameLst>
                                      </p:cBhvr>
                                      <p:to>
                                        <p:strVal val="hidden"/>
                                      </p:to>
                                    </p:set>
                                  </p:childTnLst>
                                </p:cTn>
                              </p:par>
                              <p:par>
                                <p:cTn id="531" presetID="1" presetClass="entr" presetSubtype="0" fill="hold" nodeType="withEffect">
                                  <p:stCondLst>
                                    <p:cond delay="0"/>
                                  </p:stCondLst>
                                  <p:childTnLst>
                                    <p:set>
                                      <p:cBhvr>
                                        <p:cTn id="532" dur="1" fill="hold">
                                          <p:stCondLst>
                                            <p:cond delay="0"/>
                                          </p:stCondLst>
                                        </p:cTn>
                                        <p:tgtEl>
                                          <p:spTgt spid="82"/>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82"/>
                                        </p:tgtEl>
                                        <p:attrNameLst>
                                          <p:attrName>style.visibility</p:attrName>
                                        </p:attrNameLst>
                                      </p:cBhvr>
                                      <p:to>
                                        <p:strVal val="hidden"/>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12"/>
                                        </p:tgtEl>
                                        <p:attrNameLst>
                                          <p:attrName>style.visibility</p:attrName>
                                        </p:attrNameLst>
                                      </p:cBhvr>
                                      <p:to>
                                        <p:strVal val="hidden"/>
                                      </p:to>
                                    </p:set>
                                  </p:childTnLst>
                                </p:cTn>
                              </p:par>
                              <p:par>
                                <p:cTn id="541" presetID="1" presetClass="exit" presetSubtype="0" fill="hold" grpId="0" nodeType="withEffect">
                                  <p:stCondLst>
                                    <p:cond delay="0"/>
                                  </p:stCondLst>
                                  <p:childTnLst>
                                    <p:set>
                                      <p:cBhvr>
                                        <p:cTn id="542" dur="1" fill="hold">
                                          <p:stCondLst>
                                            <p:cond delay="0"/>
                                          </p:stCondLst>
                                        </p:cTn>
                                        <p:tgtEl>
                                          <p:spTgt spid="20"/>
                                        </p:tgtEl>
                                        <p:attrNameLst>
                                          <p:attrName>style.visibility</p:attrName>
                                        </p:attrNameLst>
                                      </p:cBhvr>
                                      <p:to>
                                        <p:strVal val="hidden"/>
                                      </p:to>
                                    </p:set>
                                  </p:childTnLst>
                                </p:cTn>
                              </p:par>
                            </p:childTnLst>
                          </p:cTn>
                        </p:par>
                        <p:par>
                          <p:cTn id="543" fill="hold">
                            <p:stCondLst>
                              <p:cond delay="0"/>
                            </p:stCondLst>
                            <p:childTnLst>
                              <p:par>
                                <p:cTn id="544" presetID="31" presetClass="entr" presetSubtype="0" fill="hold" grpId="0" nodeType="afterEffect">
                                  <p:stCondLst>
                                    <p:cond delay="0"/>
                                  </p:stCondLst>
                                  <p:childTnLst>
                                    <p:set>
                                      <p:cBhvr>
                                        <p:cTn id="545" dur="1" fill="hold">
                                          <p:stCondLst>
                                            <p:cond delay="0"/>
                                          </p:stCondLst>
                                        </p:cTn>
                                        <p:tgtEl>
                                          <p:spTgt spid="29"/>
                                        </p:tgtEl>
                                        <p:attrNameLst>
                                          <p:attrName>style.visibility</p:attrName>
                                        </p:attrNameLst>
                                      </p:cBhvr>
                                      <p:to>
                                        <p:strVal val="visible"/>
                                      </p:to>
                                    </p:set>
                                    <p:anim calcmode="lin" valueType="num">
                                      <p:cBhvr>
                                        <p:cTn id="546" dur="1000" fill="hold"/>
                                        <p:tgtEl>
                                          <p:spTgt spid="29"/>
                                        </p:tgtEl>
                                        <p:attrNameLst>
                                          <p:attrName>ppt_w</p:attrName>
                                        </p:attrNameLst>
                                      </p:cBhvr>
                                      <p:tavLst>
                                        <p:tav tm="0">
                                          <p:val>
                                            <p:fltVal val="0"/>
                                          </p:val>
                                        </p:tav>
                                        <p:tav tm="100000">
                                          <p:val>
                                            <p:strVal val="#ppt_w"/>
                                          </p:val>
                                        </p:tav>
                                      </p:tavLst>
                                    </p:anim>
                                    <p:anim calcmode="lin" valueType="num">
                                      <p:cBhvr>
                                        <p:cTn id="547" dur="1000" fill="hold"/>
                                        <p:tgtEl>
                                          <p:spTgt spid="29"/>
                                        </p:tgtEl>
                                        <p:attrNameLst>
                                          <p:attrName>ppt_h</p:attrName>
                                        </p:attrNameLst>
                                      </p:cBhvr>
                                      <p:tavLst>
                                        <p:tav tm="0">
                                          <p:val>
                                            <p:fltVal val="0"/>
                                          </p:val>
                                        </p:tav>
                                        <p:tav tm="100000">
                                          <p:val>
                                            <p:strVal val="#ppt_h"/>
                                          </p:val>
                                        </p:tav>
                                      </p:tavLst>
                                    </p:anim>
                                    <p:anim calcmode="lin" valueType="num">
                                      <p:cBhvr>
                                        <p:cTn id="548" dur="1000" fill="hold"/>
                                        <p:tgtEl>
                                          <p:spTgt spid="29"/>
                                        </p:tgtEl>
                                        <p:attrNameLst>
                                          <p:attrName>style.rotation</p:attrName>
                                        </p:attrNameLst>
                                      </p:cBhvr>
                                      <p:tavLst>
                                        <p:tav tm="0">
                                          <p:val>
                                            <p:fltVal val="90"/>
                                          </p:val>
                                        </p:tav>
                                        <p:tav tm="100000">
                                          <p:val>
                                            <p:fltVal val="0"/>
                                          </p:val>
                                        </p:tav>
                                      </p:tavLst>
                                    </p:anim>
                                    <p:animEffect transition="in" filter="fade">
                                      <p:cBhvr>
                                        <p:cTn id="549" dur="1000"/>
                                        <p:tgtEl>
                                          <p:spTgt spid="29"/>
                                        </p:tgtEl>
                                      </p:cBhvr>
                                    </p:animEffect>
                                  </p:childTnLst>
                                </p:cTn>
                              </p:par>
                              <p:par>
                                <p:cTn id="550" presetID="31" presetClass="entr" presetSubtype="0" fill="hold" grpId="0" nodeType="withEffect">
                                  <p:stCondLst>
                                    <p:cond delay="0"/>
                                  </p:stCondLst>
                                  <p:childTnLst>
                                    <p:set>
                                      <p:cBhvr>
                                        <p:cTn id="551" dur="1" fill="hold">
                                          <p:stCondLst>
                                            <p:cond delay="0"/>
                                          </p:stCondLst>
                                        </p:cTn>
                                        <p:tgtEl>
                                          <p:spTgt spid="26"/>
                                        </p:tgtEl>
                                        <p:attrNameLst>
                                          <p:attrName>style.visibility</p:attrName>
                                        </p:attrNameLst>
                                      </p:cBhvr>
                                      <p:to>
                                        <p:strVal val="visible"/>
                                      </p:to>
                                    </p:set>
                                    <p:anim calcmode="lin" valueType="num">
                                      <p:cBhvr>
                                        <p:cTn id="552" dur="1000" fill="hold"/>
                                        <p:tgtEl>
                                          <p:spTgt spid="26"/>
                                        </p:tgtEl>
                                        <p:attrNameLst>
                                          <p:attrName>ppt_w</p:attrName>
                                        </p:attrNameLst>
                                      </p:cBhvr>
                                      <p:tavLst>
                                        <p:tav tm="0">
                                          <p:val>
                                            <p:fltVal val="0"/>
                                          </p:val>
                                        </p:tav>
                                        <p:tav tm="100000">
                                          <p:val>
                                            <p:strVal val="#ppt_w"/>
                                          </p:val>
                                        </p:tav>
                                      </p:tavLst>
                                    </p:anim>
                                    <p:anim calcmode="lin" valueType="num">
                                      <p:cBhvr>
                                        <p:cTn id="553" dur="1000" fill="hold"/>
                                        <p:tgtEl>
                                          <p:spTgt spid="26"/>
                                        </p:tgtEl>
                                        <p:attrNameLst>
                                          <p:attrName>ppt_h</p:attrName>
                                        </p:attrNameLst>
                                      </p:cBhvr>
                                      <p:tavLst>
                                        <p:tav tm="0">
                                          <p:val>
                                            <p:fltVal val="0"/>
                                          </p:val>
                                        </p:tav>
                                        <p:tav tm="100000">
                                          <p:val>
                                            <p:strVal val="#ppt_h"/>
                                          </p:val>
                                        </p:tav>
                                      </p:tavLst>
                                    </p:anim>
                                    <p:anim calcmode="lin" valueType="num">
                                      <p:cBhvr>
                                        <p:cTn id="554" dur="1000" fill="hold"/>
                                        <p:tgtEl>
                                          <p:spTgt spid="26"/>
                                        </p:tgtEl>
                                        <p:attrNameLst>
                                          <p:attrName>style.rotation</p:attrName>
                                        </p:attrNameLst>
                                      </p:cBhvr>
                                      <p:tavLst>
                                        <p:tav tm="0">
                                          <p:val>
                                            <p:fltVal val="90"/>
                                          </p:val>
                                        </p:tav>
                                        <p:tav tm="100000">
                                          <p:val>
                                            <p:fltVal val="0"/>
                                          </p:val>
                                        </p:tav>
                                      </p:tavLst>
                                    </p:anim>
                                    <p:animEffect transition="in" filter="fade">
                                      <p:cBhvr>
                                        <p:cTn id="555" dur="1000"/>
                                        <p:tgtEl>
                                          <p:spTgt spid="26"/>
                                        </p:tgtEl>
                                      </p:cBhvr>
                                    </p:animEffect>
                                  </p:childTnLst>
                                </p:cTn>
                              </p:par>
                            </p:childTnLst>
                          </p:cTn>
                        </p:par>
                      </p:childTnLst>
                    </p:cTn>
                  </p:par>
                  <p:par>
                    <p:cTn id="556" fill="hold">
                      <p:stCondLst>
                        <p:cond delay="indefinite"/>
                      </p:stCondLst>
                      <p:childTnLst>
                        <p:par>
                          <p:cTn id="557" fill="hold">
                            <p:stCondLst>
                              <p:cond delay="0"/>
                            </p:stCondLst>
                            <p:childTnLst>
                              <p:par>
                                <p:cTn id="558" presetID="1" presetClass="exit" presetSubtype="0" fill="hold" grpId="5" nodeType="clickEffect">
                                  <p:stCondLst>
                                    <p:cond delay="0"/>
                                  </p:stCondLst>
                                  <p:childTnLst>
                                    <p:set>
                                      <p:cBhvr>
                                        <p:cTn id="559" dur="1" fill="hold">
                                          <p:stCondLst>
                                            <p:cond delay="0"/>
                                          </p:stCondLst>
                                        </p:cTn>
                                        <p:tgtEl>
                                          <p:spTgt spid="92"/>
                                        </p:tgtEl>
                                        <p:attrNameLst>
                                          <p:attrName>style.visibility</p:attrName>
                                        </p:attrNameLst>
                                      </p:cBhvr>
                                      <p:to>
                                        <p:strVal val="hidden"/>
                                      </p:to>
                                    </p:set>
                                  </p:childTnLst>
                                </p:cTn>
                              </p:par>
                            </p:childTnLst>
                          </p:cTn>
                        </p:par>
                      </p:childTnLst>
                    </p:cTn>
                  </p:par>
                  <p:par>
                    <p:cTn id="560" fill="hold">
                      <p:stCondLst>
                        <p:cond delay="indefinite"/>
                      </p:stCondLst>
                      <p:childTnLst>
                        <p:par>
                          <p:cTn id="561" fill="hold">
                            <p:stCondLst>
                              <p:cond delay="0"/>
                            </p:stCondLst>
                            <p:childTnLst>
                              <p:par>
                                <p:cTn id="562" presetID="1" presetClass="exit" presetSubtype="0" fill="hold" nodeType="clickEffect">
                                  <p:stCondLst>
                                    <p:cond delay="0"/>
                                  </p:stCondLst>
                                  <p:childTnLst>
                                    <p:set>
                                      <p:cBhvr>
                                        <p:cTn id="563" dur="1" fill="hold">
                                          <p:stCondLst>
                                            <p:cond delay="0"/>
                                          </p:stCondLst>
                                        </p:cTn>
                                        <p:tgtEl>
                                          <p:spTgt spid="49"/>
                                        </p:tgtEl>
                                        <p:attrNameLst>
                                          <p:attrName>style.visibility</p:attrName>
                                        </p:attrNameLst>
                                      </p:cBhvr>
                                      <p:to>
                                        <p:strVal val="hidden"/>
                                      </p:to>
                                    </p:set>
                                  </p:childTnLst>
                                </p:cTn>
                              </p:par>
                            </p:childTnLst>
                          </p:cTn>
                        </p:par>
                        <p:par>
                          <p:cTn id="564" fill="hold">
                            <p:stCondLst>
                              <p:cond delay="0"/>
                            </p:stCondLst>
                            <p:childTnLst>
                              <p:par>
                                <p:cTn id="565" presetID="1" presetClass="entr" presetSubtype="0" fill="hold" nodeType="afterEffect">
                                  <p:stCondLst>
                                    <p:cond delay="0"/>
                                  </p:stCondLst>
                                  <p:childTnLst>
                                    <p:set>
                                      <p:cBhvr>
                                        <p:cTn id="566" dur="1" fill="hold">
                                          <p:stCondLst>
                                            <p:cond delay="0"/>
                                          </p:stCondLst>
                                        </p:cTn>
                                        <p:tgtEl>
                                          <p:spTgt spid="52"/>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ntr" presetSubtype="0" fill="hold" grpId="6" nodeType="clickEffect">
                                  <p:stCondLst>
                                    <p:cond delay="0"/>
                                  </p:stCondLst>
                                  <p:childTnLst>
                                    <p:set>
                                      <p:cBhvr>
                                        <p:cTn id="570" dur="1" fill="hold">
                                          <p:stCondLst>
                                            <p:cond delay="0"/>
                                          </p:stCondLst>
                                        </p:cTn>
                                        <p:tgtEl>
                                          <p:spTgt spid="92"/>
                                        </p:tgtEl>
                                        <p:attrNameLst>
                                          <p:attrName>style.visibility</p:attrName>
                                        </p:attrNameLst>
                                      </p:cBhvr>
                                      <p:to>
                                        <p:strVal val="visible"/>
                                      </p:to>
                                    </p:set>
                                  </p:childTnLst>
                                </p:cTn>
                              </p:par>
                            </p:childTnLst>
                          </p:cTn>
                        </p:par>
                      </p:childTnLst>
                    </p:cTn>
                  </p:par>
                  <p:par>
                    <p:cTn id="571" fill="hold">
                      <p:stCondLst>
                        <p:cond delay="indefinite"/>
                      </p:stCondLst>
                      <p:childTnLst>
                        <p:par>
                          <p:cTn id="572" fill="hold">
                            <p:stCondLst>
                              <p:cond delay="0"/>
                            </p:stCondLst>
                            <p:childTnLst>
                              <p:par>
                                <p:cTn id="573" presetID="1" presetClass="entr" presetSubtype="0" fill="hold" nodeType="clickEffect">
                                  <p:stCondLst>
                                    <p:cond delay="0"/>
                                  </p:stCondLst>
                                  <p:childTnLst>
                                    <p:set>
                                      <p:cBhvr>
                                        <p:cTn id="574" dur="1" fill="hold">
                                          <p:stCondLst>
                                            <p:cond delay="0"/>
                                          </p:stCondLst>
                                        </p:cTn>
                                        <p:tgtEl>
                                          <p:spTgt spid="79"/>
                                        </p:tgtEl>
                                        <p:attrNameLst>
                                          <p:attrName>style.visibility</p:attrName>
                                        </p:attrNameLst>
                                      </p:cBhvr>
                                      <p:to>
                                        <p:strVal val="visible"/>
                                      </p:to>
                                    </p:set>
                                  </p:childTnLst>
                                </p:cTn>
                              </p:par>
                            </p:childTnLst>
                          </p:cTn>
                        </p:par>
                      </p:childTnLst>
                    </p:cTn>
                  </p:par>
                  <p:par>
                    <p:cTn id="575" fill="hold">
                      <p:stCondLst>
                        <p:cond delay="indefinite"/>
                      </p:stCondLst>
                      <p:childTnLst>
                        <p:par>
                          <p:cTn id="576" fill="hold">
                            <p:stCondLst>
                              <p:cond delay="0"/>
                            </p:stCondLst>
                            <p:childTnLst>
                              <p:par>
                                <p:cTn id="577" presetID="1" presetClass="exit" presetSubtype="0" fill="hold" grpId="7" nodeType="clickEffect">
                                  <p:stCondLst>
                                    <p:cond delay="0"/>
                                  </p:stCondLst>
                                  <p:childTnLst>
                                    <p:set>
                                      <p:cBhvr>
                                        <p:cTn id="578" dur="1" fill="hold">
                                          <p:stCondLst>
                                            <p:cond delay="0"/>
                                          </p:stCondLst>
                                        </p:cTn>
                                        <p:tgtEl>
                                          <p:spTgt spid="92"/>
                                        </p:tgtEl>
                                        <p:attrNameLst>
                                          <p:attrName>style.visibility</p:attrName>
                                        </p:attrNameLst>
                                      </p:cBhvr>
                                      <p:to>
                                        <p:strVal val="hidden"/>
                                      </p:to>
                                    </p:set>
                                  </p:childTnLst>
                                </p:cTn>
                              </p:par>
                              <p:par>
                                <p:cTn id="579" presetID="1" presetClass="entr" presetSubtype="0" fill="hold" grpId="0" nodeType="withEffect">
                                  <p:stCondLst>
                                    <p:cond delay="0"/>
                                  </p:stCondLst>
                                  <p:childTnLst>
                                    <p:set>
                                      <p:cBhvr>
                                        <p:cTn id="580" dur="1" fill="hold">
                                          <p:stCondLst>
                                            <p:cond delay="0"/>
                                          </p:stCondLst>
                                        </p:cTn>
                                        <p:tgtEl>
                                          <p:spTgt spid="93"/>
                                        </p:tgtEl>
                                        <p:attrNameLst>
                                          <p:attrName>style.visibility</p:attrName>
                                        </p:attrNameLst>
                                      </p:cBhvr>
                                      <p:to>
                                        <p:strVal val="visible"/>
                                      </p:to>
                                    </p:set>
                                  </p:childTnLst>
                                </p:cTn>
                              </p:par>
                            </p:childTnLst>
                          </p:cTn>
                        </p:par>
                      </p:childTnLst>
                    </p:cTn>
                  </p:par>
                  <p:par>
                    <p:cTn id="581" fill="hold">
                      <p:stCondLst>
                        <p:cond delay="indefinite"/>
                      </p:stCondLst>
                      <p:childTnLst>
                        <p:par>
                          <p:cTn id="582" fill="hold">
                            <p:stCondLst>
                              <p:cond delay="0"/>
                            </p:stCondLst>
                            <p:childTnLst>
                              <p:par>
                                <p:cTn id="583" presetID="1" presetClass="exit" presetSubtype="0" fill="hold" nodeType="clickEffect">
                                  <p:stCondLst>
                                    <p:cond delay="0"/>
                                  </p:stCondLst>
                                  <p:childTnLst>
                                    <p:set>
                                      <p:cBhvr>
                                        <p:cTn id="584" dur="1" fill="hold">
                                          <p:stCondLst>
                                            <p:cond delay="0"/>
                                          </p:stCondLst>
                                        </p:cTn>
                                        <p:tgtEl>
                                          <p:spTgt spid="79"/>
                                        </p:tgtEl>
                                        <p:attrNameLst>
                                          <p:attrName>style.visibility</p:attrName>
                                        </p:attrNameLst>
                                      </p:cBhvr>
                                      <p:to>
                                        <p:strVal val="hidden"/>
                                      </p:to>
                                    </p:set>
                                  </p:childTnLst>
                                </p:cTn>
                              </p:par>
                              <p:par>
                                <p:cTn id="585" presetID="1" presetClass="entr" presetSubtype="0" fill="hold" nodeType="withEffect">
                                  <p:stCondLst>
                                    <p:cond delay="0"/>
                                  </p:stCondLst>
                                  <p:childTnLst>
                                    <p:set>
                                      <p:cBhvr>
                                        <p:cTn id="586" dur="1" fill="hold">
                                          <p:stCondLst>
                                            <p:cond delay="0"/>
                                          </p:stCondLst>
                                        </p:cTn>
                                        <p:tgtEl>
                                          <p:spTgt spid="82"/>
                                        </p:tgtEl>
                                        <p:attrNameLst>
                                          <p:attrName>style.visibility</p:attrName>
                                        </p:attrNameLst>
                                      </p:cBhvr>
                                      <p:to>
                                        <p:strVal val="visible"/>
                                      </p:to>
                                    </p:se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82"/>
                                        </p:tgtEl>
                                        <p:attrNameLst>
                                          <p:attrName>style.visibility</p:attrName>
                                        </p:attrNameLst>
                                      </p:cBhvr>
                                      <p:to>
                                        <p:strVal val="hidden"/>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26"/>
                                        </p:tgtEl>
                                        <p:attrNameLst>
                                          <p:attrName>style.visibility</p:attrName>
                                        </p:attrNameLst>
                                      </p:cBhvr>
                                      <p:to>
                                        <p:strVal val="hidden"/>
                                      </p:to>
                                    </p:set>
                                  </p:childTnLst>
                                </p:cTn>
                              </p:par>
                              <p:par>
                                <p:cTn id="595" presetID="1" presetClass="exit" presetSubtype="0" fill="hold" grpId="0" nodeType="withEffect">
                                  <p:stCondLst>
                                    <p:cond delay="0"/>
                                  </p:stCondLst>
                                  <p:childTnLst>
                                    <p:set>
                                      <p:cBhvr>
                                        <p:cTn id="596" dur="1" fill="hold">
                                          <p:stCondLst>
                                            <p:cond delay="0"/>
                                          </p:stCondLst>
                                        </p:cTn>
                                        <p:tgtEl>
                                          <p:spTgt spid="22"/>
                                        </p:tgtEl>
                                        <p:attrNameLst>
                                          <p:attrName>style.visibility</p:attrName>
                                        </p:attrNameLst>
                                      </p:cBhvr>
                                      <p:to>
                                        <p:strVal val="hidden"/>
                                      </p:to>
                                    </p:set>
                                  </p:childTnLst>
                                </p:cTn>
                              </p:par>
                              <p:par>
                                <p:cTn id="597" presetID="31" presetClass="entr" presetSubtype="0" fill="hold" grpId="0" nodeType="withEffect">
                                  <p:stCondLst>
                                    <p:cond delay="0"/>
                                  </p:stCondLst>
                                  <p:childTnLst>
                                    <p:set>
                                      <p:cBhvr>
                                        <p:cTn id="598" dur="1" fill="hold">
                                          <p:stCondLst>
                                            <p:cond delay="0"/>
                                          </p:stCondLst>
                                        </p:cTn>
                                        <p:tgtEl>
                                          <p:spTgt spid="13"/>
                                        </p:tgtEl>
                                        <p:attrNameLst>
                                          <p:attrName>style.visibility</p:attrName>
                                        </p:attrNameLst>
                                      </p:cBhvr>
                                      <p:to>
                                        <p:strVal val="visible"/>
                                      </p:to>
                                    </p:set>
                                    <p:anim calcmode="lin" valueType="num">
                                      <p:cBhvr>
                                        <p:cTn id="599" dur="1000" fill="hold"/>
                                        <p:tgtEl>
                                          <p:spTgt spid="13"/>
                                        </p:tgtEl>
                                        <p:attrNameLst>
                                          <p:attrName>ppt_w</p:attrName>
                                        </p:attrNameLst>
                                      </p:cBhvr>
                                      <p:tavLst>
                                        <p:tav tm="0">
                                          <p:val>
                                            <p:fltVal val="0"/>
                                          </p:val>
                                        </p:tav>
                                        <p:tav tm="100000">
                                          <p:val>
                                            <p:strVal val="#ppt_w"/>
                                          </p:val>
                                        </p:tav>
                                      </p:tavLst>
                                    </p:anim>
                                    <p:anim calcmode="lin" valueType="num">
                                      <p:cBhvr>
                                        <p:cTn id="600" dur="1000" fill="hold"/>
                                        <p:tgtEl>
                                          <p:spTgt spid="13"/>
                                        </p:tgtEl>
                                        <p:attrNameLst>
                                          <p:attrName>ppt_h</p:attrName>
                                        </p:attrNameLst>
                                      </p:cBhvr>
                                      <p:tavLst>
                                        <p:tav tm="0">
                                          <p:val>
                                            <p:fltVal val="0"/>
                                          </p:val>
                                        </p:tav>
                                        <p:tav tm="100000">
                                          <p:val>
                                            <p:strVal val="#ppt_h"/>
                                          </p:val>
                                        </p:tav>
                                      </p:tavLst>
                                    </p:anim>
                                    <p:anim calcmode="lin" valueType="num">
                                      <p:cBhvr>
                                        <p:cTn id="601" dur="1000" fill="hold"/>
                                        <p:tgtEl>
                                          <p:spTgt spid="13"/>
                                        </p:tgtEl>
                                        <p:attrNameLst>
                                          <p:attrName>style.rotation</p:attrName>
                                        </p:attrNameLst>
                                      </p:cBhvr>
                                      <p:tavLst>
                                        <p:tav tm="0">
                                          <p:val>
                                            <p:fltVal val="90"/>
                                          </p:val>
                                        </p:tav>
                                        <p:tav tm="100000">
                                          <p:val>
                                            <p:fltVal val="0"/>
                                          </p:val>
                                        </p:tav>
                                      </p:tavLst>
                                    </p:anim>
                                    <p:animEffect transition="in" filter="fade">
                                      <p:cBhvr>
                                        <p:cTn id="602" dur="1000"/>
                                        <p:tgtEl>
                                          <p:spTgt spid="13"/>
                                        </p:tgtEl>
                                      </p:cBhvr>
                                    </p:animEffect>
                                  </p:childTnLst>
                                </p:cTn>
                              </p:par>
                              <p:par>
                                <p:cTn id="603" presetID="31" presetClass="entr" presetSubtype="0" fill="hold" grpId="0" nodeType="withEffect">
                                  <p:stCondLst>
                                    <p:cond delay="0"/>
                                  </p:stCondLst>
                                  <p:childTnLst>
                                    <p:set>
                                      <p:cBhvr>
                                        <p:cTn id="604" dur="1" fill="hold">
                                          <p:stCondLst>
                                            <p:cond delay="0"/>
                                          </p:stCondLst>
                                        </p:cTn>
                                        <p:tgtEl>
                                          <p:spTgt spid="24"/>
                                        </p:tgtEl>
                                        <p:attrNameLst>
                                          <p:attrName>style.visibility</p:attrName>
                                        </p:attrNameLst>
                                      </p:cBhvr>
                                      <p:to>
                                        <p:strVal val="visible"/>
                                      </p:to>
                                    </p:set>
                                    <p:anim calcmode="lin" valueType="num">
                                      <p:cBhvr>
                                        <p:cTn id="605" dur="1000" fill="hold"/>
                                        <p:tgtEl>
                                          <p:spTgt spid="24"/>
                                        </p:tgtEl>
                                        <p:attrNameLst>
                                          <p:attrName>ppt_w</p:attrName>
                                        </p:attrNameLst>
                                      </p:cBhvr>
                                      <p:tavLst>
                                        <p:tav tm="0">
                                          <p:val>
                                            <p:fltVal val="0"/>
                                          </p:val>
                                        </p:tav>
                                        <p:tav tm="100000">
                                          <p:val>
                                            <p:strVal val="#ppt_w"/>
                                          </p:val>
                                        </p:tav>
                                      </p:tavLst>
                                    </p:anim>
                                    <p:anim calcmode="lin" valueType="num">
                                      <p:cBhvr>
                                        <p:cTn id="606" dur="1000" fill="hold"/>
                                        <p:tgtEl>
                                          <p:spTgt spid="24"/>
                                        </p:tgtEl>
                                        <p:attrNameLst>
                                          <p:attrName>ppt_h</p:attrName>
                                        </p:attrNameLst>
                                      </p:cBhvr>
                                      <p:tavLst>
                                        <p:tav tm="0">
                                          <p:val>
                                            <p:fltVal val="0"/>
                                          </p:val>
                                        </p:tav>
                                        <p:tav tm="100000">
                                          <p:val>
                                            <p:strVal val="#ppt_h"/>
                                          </p:val>
                                        </p:tav>
                                      </p:tavLst>
                                    </p:anim>
                                    <p:anim calcmode="lin" valueType="num">
                                      <p:cBhvr>
                                        <p:cTn id="607" dur="1000" fill="hold"/>
                                        <p:tgtEl>
                                          <p:spTgt spid="24"/>
                                        </p:tgtEl>
                                        <p:attrNameLst>
                                          <p:attrName>style.rotation</p:attrName>
                                        </p:attrNameLst>
                                      </p:cBhvr>
                                      <p:tavLst>
                                        <p:tav tm="0">
                                          <p:val>
                                            <p:fltVal val="90"/>
                                          </p:val>
                                        </p:tav>
                                        <p:tav tm="100000">
                                          <p:val>
                                            <p:fltVal val="0"/>
                                          </p:val>
                                        </p:tav>
                                      </p:tavLst>
                                    </p:anim>
                                    <p:animEffect transition="in" filter="fade">
                                      <p:cBhvr>
                                        <p:cTn id="608" dur="1000"/>
                                        <p:tgtEl>
                                          <p:spTgt spid="24"/>
                                        </p:tgtEl>
                                      </p:cBhvr>
                                    </p:animEffect>
                                  </p:childTnLst>
                                </p:cTn>
                              </p:par>
                            </p:childTnLst>
                          </p:cTn>
                        </p:par>
                      </p:childTnLst>
                    </p:cTn>
                  </p:par>
                  <p:par>
                    <p:cTn id="609" fill="hold">
                      <p:stCondLst>
                        <p:cond delay="indefinite"/>
                      </p:stCondLst>
                      <p:childTnLst>
                        <p:par>
                          <p:cTn id="610" fill="hold">
                            <p:stCondLst>
                              <p:cond delay="0"/>
                            </p:stCondLst>
                            <p:childTnLst>
                              <p:par>
                                <p:cTn id="611" presetID="1" presetClass="exit" presetSubtype="0" fill="hold" grpId="1" nodeType="clickEffect">
                                  <p:stCondLst>
                                    <p:cond delay="0"/>
                                  </p:stCondLst>
                                  <p:childTnLst>
                                    <p:set>
                                      <p:cBhvr>
                                        <p:cTn id="612" dur="1" fill="hold">
                                          <p:stCondLst>
                                            <p:cond delay="0"/>
                                          </p:stCondLst>
                                        </p:cTn>
                                        <p:tgtEl>
                                          <p:spTgt spid="93"/>
                                        </p:tgtEl>
                                        <p:attrNameLst>
                                          <p:attrName>style.visibility</p:attrName>
                                        </p:attrNameLst>
                                      </p:cBhvr>
                                      <p:to>
                                        <p:strVal val="hidden"/>
                                      </p:to>
                                    </p:set>
                                  </p:childTnLst>
                                </p:cTn>
                              </p:par>
                            </p:childTnLst>
                          </p:cTn>
                        </p:par>
                      </p:childTnLst>
                    </p:cTn>
                  </p:par>
                  <p:par>
                    <p:cTn id="613" fill="hold">
                      <p:stCondLst>
                        <p:cond delay="indefinite"/>
                      </p:stCondLst>
                      <p:childTnLst>
                        <p:par>
                          <p:cTn id="614" fill="hold">
                            <p:stCondLst>
                              <p:cond delay="0"/>
                            </p:stCondLst>
                            <p:childTnLst>
                              <p:par>
                                <p:cTn id="615" presetID="1" presetClass="exit" presetSubtype="0" fill="hold" nodeType="clickEffect">
                                  <p:stCondLst>
                                    <p:cond delay="0"/>
                                  </p:stCondLst>
                                  <p:childTnLst>
                                    <p:set>
                                      <p:cBhvr>
                                        <p:cTn id="616" dur="1" fill="hold">
                                          <p:stCondLst>
                                            <p:cond delay="0"/>
                                          </p:stCondLst>
                                        </p:cTn>
                                        <p:tgtEl>
                                          <p:spTgt spid="52"/>
                                        </p:tgtEl>
                                        <p:attrNameLst>
                                          <p:attrName>style.visibility</p:attrName>
                                        </p:attrNameLst>
                                      </p:cBhvr>
                                      <p:to>
                                        <p:strVal val="hidden"/>
                                      </p:to>
                                    </p:set>
                                  </p:childTnLst>
                                </p:cTn>
                              </p:par>
                            </p:childTnLst>
                          </p:cTn>
                        </p:par>
                        <p:par>
                          <p:cTn id="617" fill="hold">
                            <p:stCondLst>
                              <p:cond delay="0"/>
                            </p:stCondLst>
                            <p:childTnLst>
                              <p:par>
                                <p:cTn id="618" presetID="1" presetClass="entr" presetSubtype="0" fill="hold" nodeType="afterEffect">
                                  <p:stCondLst>
                                    <p:cond delay="0"/>
                                  </p:stCondLst>
                                  <p:childTnLst>
                                    <p:set>
                                      <p:cBhvr>
                                        <p:cTn id="619" dur="1" fill="hold">
                                          <p:stCondLst>
                                            <p:cond delay="0"/>
                                          </p:stCondLst>
                                        </p:cTn>
                                        <p:tgtEl>
                                          <p:spTgt spid="55"/>
                                        </p:tgtEl>
                                        <p:attrNameLst>
                                          <p:attrName>style.visibility</p:attrName>
                                        </p:attrNameLst>
                                      </p:cBhvr>
                                      <p:to>
                                        <p:strVal val="visible"/>
                                      </p:to>
                                    </p:set>
                                  </p:childTnLst>
                                </p:cTn>
                              </p:par>
                            </p:childTnLst>
                          </p:cTn>
                        </p:par>
                      </p:childTnLst>
                    </p:cTn>
                  </p:par>
                  <p:par>
                    <p:cTn id="620" fill="hold">
                      <p:stCondLst>
                        <p:cond delay="indefinite"/>
                      </p:stCondLst>
                      <p:childTnLst>
                        <p:par>
                          <p:cTn id="621" fill="hold">
                            <p:stCondLst>
                              <p:cond delay="0"/>
                            </p:stCondLst>
                            <p:childTnLst>
                              <p:par>
                                <p:cTn id="622" presetID="1" presetClass="entr" presetSubtype="0" fill="hold" grpId="2" nodeType="clickEffect">
                                  <p:stCondLst>
                                    <p:cond delay="0"/>
                                  </p:stCondLst>
                                  <p:childTnLst>
                                    <p:set>
                                      <p:cBhvr>
                                        <p:cTn id="623" dur="1" fill="hold">
                                          <p:stCondLst>
                                            <p:cond delay="0"/>
                                          </p:stCondLst>
                                        </p:cTn>
                                        <p:tgtEl>
                                          <p:spTgt spid="93"/>
                                        </p:tgtEl>
                                        <p:attrNameLst>
                                          <p:attrName>style.visibility</p:attrName>
                                        </p:attrNameLst>
                                      </p:cBhvr>
                                      <p:to>
                                        <p:strVal val="visible"/>
                                      </p:to>
                                    </p:set>
                                  </p:childTnLst>
                                </p:cTn>
                              </p:par>
                            </p:childTnLst>
                          </p:cTn>
                        </p:par>
                      </p:childTnLst>
                    </p:cTn>
                  </p:par>
                  <p:par>
                    <p:cTn id="624" fill="hold">
                      <p:stCondLst>
                        <p:cond delay="indefinite"/>
                      </p:stCondLst>
                      <p:childTnLst>
                        <p:par>
                          <p:cTn id="625" fill="hold">
                            <p:stCondLst>
                              <p:cond delay="0"/>
                            </p:stCondLst>
                            <p:childTnLst>
                              <p:par>
                                <p:cTn id="626" presetID="1" presetClass="entr" presetSubtype="0" fill="hold" nodeType="clickEffect">
                                  <p:stCondLst>
                                    <p:cond delay="0"/>
                                  </p:stCondLst>
                                  <p:childTnLst>
                                    <p:set>
                                      <p:cBhvr>
                                        <p:cTn id="627" dur="1" fill="hold">
                                          <p:stCondLst>
                                            <p:cond delay="0"/>
                                          </p:stCondLst>
                                        </p:cTn>
                                        <p:tgtEl>
                                          <p:spTgt spid="82"/>
                                        </p:tgtEl>
                                        <p:attrNameLst>
                                          <p:attrName>style.visibility</p:attrName>
                                        </p:attrNameLst>
                                      </p:cBhvr>
                                      <p:to>
                                        <p:strVal val="visible"/>
                                      </p:to>
                                    </p:set>
                                  </p:childTnLst>
                                </p:cTn>
                              </p:par>
                            </p:childTnLst>
                          </p:cTn>
                        </p:par>
                      </p:childTnLst>
                    </p:cTn>
                  </p:par>
                  <p:par>
                    <p:cTn id="628" fill="hold">
                      <p:stCondLst>
                        <p:cond delay="indefinite"/>
                      </p:stCondLst>
                      <p:childTnLst>
                        <p:par>
                          <p:cTn id="629" fill="hold">
                            <p:stCondLst>
                              <p:cond delay="0"/>
                            </p:stCondLst>
                            <p:childTnLst>
                              <p:par>
                                <p:cTn id="630" presetID="1" presetClass="exit" presetSubtype="0" fill="hold" nodeType="clickEffect">
                                  <p:stCondLst>
                                    <p:cond delay="0"/>
                                  </p:stCondLst>
                                  <p:childTnLst>
                                    <p:set>
                                      <p:cBhvr>
                                        <p:cTn id="631" dur="1" fill="hold">
                                          <p:stCondLst>
                                            <p:cond delay="0"/>
                                          </p:stCondLst>
                                        </p:cTn>
                                        <p:tgtEl>
                                          <p:spTgt spid="82"/>
                                        </p:tgtEl>
                                        <p:attrNameLst>
                                          <p:attrName>style.visibility</p:attrName>
                                        </p:attrNameLst>
                                      </p:cBhvr>
                                      <p:to>
                                        <p:strVal val="hidden"/>
                                      </p:to>
                                    </p:set>
                                  </p:childTnLst>
                                </p:cTn>
                              </p:par>
                            </p:childTnLst>
                          </p:cTn>
                        </p:par>
                      </p:childTnLst>
                    </p:cTn>
                  </p:par>
                  <p:par>
                    <p:cTn id="632" fill="hold">
                      <p:stCondLst>
                        <p:cond delay="indefinite"/>
                      </p:stCondLst>
                      <p:childTnLst>
                        <p:par>
                          <p:cTn id="633" fill="hold">
                            <p:stCondLst>
                              <p:cond delay="0"/>
                            </p:stCondLst>
                            <p:childTnLst>
                              <p:par>
                                <p:cTn id="634" presetID="1" presetClass="exit" presetSubtype="0" fill="hold" grpId="3" nodeType="clickEffect">
                                  <p:stCondLst>
                                    <p:cond delay="0"/>
                                  </p:stCondLst>
                                  <p:childTnLst>
                                    <p:set>
                                      <p:cBhvr>
                                        <p:cTn id="635" dur="1" fill="hold">
                                          <p:stCondLst>
                                            <p:cond delay="0"/>
                                          </p:stCondLst>
                                        </p:cTn>
                                        <p:tgtEl>
                                          <p:spTgt spid="93"/>
                                        </p:tgtEl>
                                        <p:attrNameLst>
                                          <p:attrName>style.visibility</p:attrName>
                                        </p:attrNameLst>
                                      </p:cBhvr>
                                      <p:to>
                                        <p:strVal val="hidden"/>
                                      </p:to>
                                    </p:set>
                                  </p:childTnLst>
                                </p:cTn>
                              </p:par>
                            </p:childTnLst>
                          </p:cTn>
                        </p:par>
                      </p:childTnLst>
                    </p:cTn>
                  </p:par>
                  <p:par>
                    <p:cTn id="636" fill="hold">
                      <p:stCondLst>
                        <p:cond delay="indefinite"/>
                      </p:stCondLst>
                      <p:childTnLst>
                        <p:par>
                          <p:cTn id="637" fill="hold">
                            <p:stCondLst>
                              <p:cond delay="0"/>
                            </p:stCondLst>
                            <p:childTnLst>
                              <p:par>
                                <p:cTn id="638" presetID="1" presetClass="exit" presetSubtype="0" fill="hold" nodeType="clickEffect">
                                  <p:stCondLst>
                                    <p:cond delay="0"/>
                                  </p:stCondLst>
                                  <p:childTnLst>
                                    <p:set>
                                      <p:cBhvr>
                                        <p:cTn id="639"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6" grpId="1" animBg="1"/>
      <p:bldP spid="27" grpId="0" animBg="1"/>
      <p:bldP spid="28" grpId="0" animBg="1"/>
      <p:bldP spid="29" grpId="0" animBg="1"/>
      <p:bldP spid="30" grpId="0" animBg="1"/>
      <p:bldP spid="85" grpId="0" animBg="1"/>
      <p:bldP spid="85" grpId="1" animBg="1"/>
      <p:bldP spid="86" grpId="0" animBg="1"/>
      <p:bldP spid="86" grpId="1" animBg="1"/>
      <p:bldP spid="87" grpId="0" animBg="1"/>
      <p:bldP spid="87" grpId="1" animBg="1"/>
      <p:bldP spid="87" grpId="2" animBg="1"/>
      <p:bldP spid="87" grpId="3" animBg="1"/>
      <p:bldP spid="87" grpId="4" animBg="1"/>
      <p:bldP spid="87" grpId="5" animBg="1"/>
      <p:bldP spid="88" grpId="0" animBg="1"/>
      <p:bldP spid="88" grpId="1" animBg="1"/>
      <p:bldP spid="89" grpId="0" animBg="1"/>
      <p:bldP spid="89" grpId="1" animBg="1"/>
      <p:bldP spid="89" grpId="2" animBg="1"/>
      <p:bldP spid="89" grpId="3" animBg="1"/>
      <p:bldP spid="90" grpId="0" animBg="1"/>
      <p:bldP spid="90" grpId="1" animBg="1"/>
      <p:bldP spid="90" grpId="2" animBg="1"/>
      <p:bldP spid="90" grpId="3" animBg="1"/>
      <p:bldP spid="90" grpId="4" animBg="1"/>
      <p:bldP spid="90" grpId="5" animBg="1"/>
      <p:bldP spid="90" grpId="6" animBg="1"/>
      <p:bldP spid="90" grpId="7" animBg="1"/>
      <p:bldP spid="90" grpId="8" animBg="1"/>
      <p:bldP spid="90" grpId="9" animBg="1"/>
      <p:bldP spid="91" grpId="0" animBg="1"/>
      <p:bldP spid="91" grpId="1" animBg="1"/>
      <p:bldP spid="92" grpId="0" animBg="1"/>
      <p:bldP spid="92" grpId="1" animBg="1"/>
      <p:bldP spid="92" grpId="2" animBg="1"/>
      <p:bldP spid="92" grpId="3" animBg="1"/>
      <p:bldP spid="92" grpId="4" animBg="1"/>
      <p:bldP spid="92" grpId="5" animBg="1"/>
      <p:bldP spid="92" grpId="6" animBg="1"/>
      <p:bldP spid="92" grpId="7" animBg="1"/>
      <p:bldP spid="93" grpId="0" animBg="1"/>
      <p:bldP spid="93" grpId="1" animBg="1"/>
      <p:bldP spid="93" grpId="2" animBg="1"/>
      <p:bldP spid="93" grpId="3" animBg="1"/>
      <p:bldP spid="94" grpId="0" animBg="1"/>
      <p:bldP spid="9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Conclusion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308324"/>
          </a:xfrm>
          <a:prstGeom prst="rect">
            <a:avLst/>
          </a:prstGeom>
          <a:noFill/>
        </p:spPr>
        <p:txBody>
          <a:bodyPr wrap="square" rtlCol="0">
            <a:spAutoFit/>
          </a:bodyPr>
          <a:lstStyle/>
          <a:p>
            <a:pPr algn="just"/>
            <a:r>
              <a:rPr lang="en-US" dirty="0"/>
              <a:t>More efficient than Bubble Sort, since fewer exchanges.</a:t>
            </a:r>
          </a:p>
          <a:p>
            <a:pPr algn="just"/>
            <a:endParaRPr lang="en-US" dirty="0"/>
          </a:p>
          <a:p>
            <a:pPr algn="just"/>
            <a:r>
              <a:rPr lang="en-US" dirty="0"/>
              <a:t>An array with N elements needs exactly N-1 selections for fixing index 0 to N-2</a:t>
            </a:r>
          </a:p>
          <a:p>
            <a:pPr algn="just"/>
            <a:endParaRPr lang="en-US" dirty="0"/>
          </a:p>
          <a:p>
            <a:pPr algn="just"/>
            <a:endParaRPr lang="en-US" dirty="0"/>
          </a:p>
          <a:p>
            <a:pPr algn="just"/>
            <a:r>
              <a:rPr lang="en-US" b="1" dirty="0"/>
              <a:t>Check: </a:t>
            </a:r>
            <a:r>
              <a:rPr lang="en-US" dirty="0"/>
              <a:t>What will happen if a sorted array is given as input to Bubble Sort and Selection Sort? You can think in terms of number of comparisons required for the both algorithms.</a:t>
            </a:r>
          </a:p>
        </p:txBody>
      </p:sp>
    </p:spTree>
    <p:extLst>
      <p:ext uri="{BB962C8B-B14F-4D97-AF65-F5344CB8AC3E}">
        <p14:creationId xmlns:p14="http://schemas.microsoft.com/office/powerpoint/2010/main" val="201508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89736"/>
            <a:ext cx="8110846" cy="3139321"/>
          </a:xfrm>
          <a:prstGeom prst="rect">
            <a:avLst/>
          </a:prstGeom>
          <a:noFill/>
        </p:spPr>
        <p:txBody>
          <a:bodyPr wrap="square" rtlCol="0">
            <a:spAutoFit/>
          </a:bodyPr>
          <a:lstStyle/>
          <a:p>
            <a:pPr marL="342900" indent="-342900">
              <a:buFont typeface="+mj-lt"/>
              <a:buAutoNum type="arabicPeriod"/>
            </a:pPr>
            <a:r>
              <a:rPr lang="en-US" dirty="0">
                <a:hlinkClick r:id="rId2"/>
              </a:rPr>
              <a:t>https://algs4.cs.princeton.edu/25applications/</a:t>
            </a:r>
            <a:endParaRPr lang="en-US" dirty="0">
              <a:hlinkClick r:id="rId3"/>
            </a:endParaRPr>
          </a:p>
          <a:p>
            <a:pPr marL="342900" indent="-342900">
              <a:buFont typeface="+mj-lt"/>
              <a:buAutoNum type="arabicPeriod"/>
            </a:pPr>
            <a:endParaRPr lang="en-US" dirty="0">
              <a:hlinkClick r:id="rId3"/>
            </a:endParaRPr>
          </a:p>
          <a:p>
            <a:pPr marL="342900" indent="-342900">
              <a:buFont typeface="+mj-lt"/>
              <a:buAutoNum type="arabicPeriod"/>
            </a:pPr>
            <a:r>
              <a:rPr lang="en-US" dirty="0">
                <a:hlinkClick r:id="rId3"/>
              </a:rPr>
              <a:t>https://en.wikipedia.org/wiki/Bubble_sort</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4"/>
              </a:rPr>
              <a:t>https://en.wikipedia.org/wiki/Selection_sort</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5"/>
              </a:rPr>
              <a:t>https://en.wikipedia.org/wiki/Sorting_algorithm</a:t>
            </a:r>
            <a:endParaRPr lang="en-US" dirty="0"/>
          </a:p>
          <a:p>
            <a:pPr marL="342900" indent="-342900">
              <a:buFont typeface="+mj-lt"/>
              <a:buAutoNum type="arabicPeriod"/>
            </a:pPr>
            <a:endParaRPr lang="en-US" dirty="0"/>
          </a:p>
          <a:p>
            <a:pPr marL="342900" indent="-342900">
              <a:buFont typeface="+mj-lt"/>
              <a:buAutoNum type="arabicPeriod"/>
            </a:pPr>
            <a:r>
              <a:rPr lang="en-US" dirty="0"/>
              <a:t>Nice animations are available here </a:t>
            </a:r>
            <a:r>
              <a:rPr lang="en-US" dirty="0">
                <a:hlinkClick r:id="rId6"/>
              </a:rPr>
              <a:t>https://www.cs.usfca.edu/~galles/visualization/ComparisonSort.html</a:t>
            </a: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57301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ClrTx/>
              <a:buAutoNum type="arabicPeriod"/>
            </a:pPr>
            <a:r>
              <a:rPr lang="en-US" sz="2400" dirty="0">
                <a:solidFill>
                  <a:schemeClr val="tx1"/>
                </a:solidFill>
              </a:rPr>
              <a:t>Sorting: Definition and example</a:t>
            </a:r>
          </a:p>
          <a:p>
            <a:pPr marL="342900" indent="-342900">
              <a:buClrTx/>
              <a:buAutoNum type="arabicPeriod"/>
            </a:pPr>
            <a:r>
              <a:rPr lang="en-US" sz="2400" dirty="0">
                <a:solidFill>
                  <a:schemeClr val="tx1"/>
                </a:solidFill>
              </a:rPr>
              <a:t>Bubble Sort</a:t>
            </a:r>
          </a:p>
          <a:p>
            <a:pPr marL="342900" indent="-342900">
              <a:buClrTx/>
              <a:buAutoNum type="arabicPeriod"/>
            </a:pPr>
            <a:r>
              <a:rPr lang="en-US" sz="2400" dirty="0">
                <a:solidFill>
                  <a:schemeClr val="tx1"/>
                </a:solidFill>
              </a:rPr>
              <a:t>Selection Sort</a:t>
            </a:r>
          </a:p>
          <a:p>
            <a:pPr marL="342900" indent="-342900">
              <a:buClrTx/>
              <a:buAutoNum type="arabicPeriod"/>
            </a:pPr>
            <a:r>
              <a:rPr lang="en-US" sz="2400" dirty="0">
                <a:solidFill>
                  <a:schemeClr val="bg1">
                    <a:lumMod val="50000"/>
                  </a:schemeClr>
                </a:solidFill>
              </a:rPr>
              <a:t>Insertion Sort [next class]</a:t>
            </a:r>
          </a:p>
          <a:p>
            <a:pPr marL="342900" indent="-342900">
              <a:buClrTx/>
              <a:buAutoNum type="arabicPeriod"/>
            </a:pPr>
            <a:endParaRPr lang="en-US" sz="2400" dirty="0">
              <a:solidFill>
                <a:schemeClr val="tx1"/>
              </a:solidFill>
            </a:endParaRPr>
          </a:p>
          <a:p>
            <a:pPr marL="342900" indent="-342900">
              <a:buClrTx/>
              <a:buAutoNum type="arabicPeriod"/>
            </a:pPr>
            <a:endParaRPr lang="en-US" dirty="0">
              <a:solidFill>
                <a:schemeClr val="tx1"/>
              </a:solidFill>
            </a:endParaRPr>
          </a:p>
          <a:p>
            <a:pPr marL="342900" indent="-342900">
              <a:buClrTx/>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and example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r>
              <a:rPr lang="en-US" b="1" dirty="0"/>
              <a:t>Definition: </a:t>
            </a:r>
            <a:r>
              <a:rPr lang="en-US" dirty="0"/>
              <a:t>Sorting arranges values in an array in an specific order. It may be alphabetical, increasing numerical and decreasing numerical.</a:t>
            </a:r>
          </a:p>
          <a:p>
            <a:endParaRPr lang="en-US" dirty="0"/>
          </a:p>
          <a:p>
            <a:r>
              <a:rPr lang="en-US" b="1" dirty="0"/>
              <a:t>Example:</a:t>
            </a:r>
          </a:p>
          <a:p>
            <a:r>
              <a:rPr lang="en-US" dirty="0"/>
              <a:t>An unsorted array of numbers</a:t>
            </a:r>
          </a:p>
          <a:p>
            <a:endParaRPr lang="en-US" dirty="0"/>
          </a:p>
          <a:p>
            <a:r>
              <a:rPr lang="en-US" dirty="0"/>
              <a:t> </a:t>
            </a:r>
          </a:p>
          <a:p>
            <a:r>
              <a:rPr lang="en-US" dirty="0"/>
              <a:t>Sorted List (increasing or ascending order)</a:t>
            </a:r>
          </a:p>
          <a:p>
            <a:endParaRPr lang="en-US" dirty="0"/>
          </a:p>
          <a:p>
            <a:endParaRPr lang="en-US" dirty="0"/>
          </a:p>
          <a:p>
            <a:r>
              <a:rPr lang="en-US" dirty="0"/>
              <a:t>A sorted array of names</a:t>
            </a:r>
          </a:p>
        </p:txBody>
      </p:sp>
      <p:graphicFrame>
        <p:nvGraphicFramePr>
          <p:cNvPr id="9" name="Table 8"/>
          <p:cNvGraphicFramePr>
            <a:graphicFrameLocks noGrp="1"/>
          </p:cNvGraphicFramePr>
          <p:nvPr>
            <p:extLst>
              <p:ext uri="{D42A27DB-BD31-4B8C-83A1-F6EECF244321}">
                <p14:modId xmlns:p14="http://schemas.microsoft.com/office/powerpoint/2010/main" val="2737658519"/>
              </p:ext>
            </p:extLst>
          </p:nvPr>
        </p:nvGraphicFramePr>
        <p:xfrm>
          <a:off x="898456" y="3887123"/>
          <a:ext cx="4595754" cy="370840"/>
        </p:xfrm>
        <a:graphic>
          <a:graphicData uri="http://schemas.openxmlformats.org/drawingml/2006/table">
            <a:tbl>
              <a:tblPr firstRow="1" bandRow="1">
                <a:tableStyleId>{5C22544A-7EE6-4342-B048-85BDC9FD1C3A}</a:tableStyleId>
              </a:tblPr>
              <a:tblGrid>
                <a:gridCol w="765959">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765959">
                  <a:extLst>
                    <a:ext uri="{9D8B030D-6E8A-4147-A177-3AD203B41FA5}">
                      <a16:colId xmlns:a16="http://schemas.microsoft.com/office/drawing/2014/main" val="20002"/>
                    </a:ext>
                  </a:extLst>
                </a:gridCol>
                <a:gridCol w="765959">
                  <a:extLst>
                    <a:ext uri="{9D8B030D-6E8A-4147-A177-3AD203B41FA5}">
                      <a16:colId xmlns:a16="http://schemas.microsoft.com/office/drawing/2014/main" val="20003"/>
                    </a:ext>
                  </a:extLst>
                </a:gridCol>
                <a:gridCol w="765959">
                  <a:extLst>
                    <a:ext uri="{9D8B030D-6E8A-4147-A177-3AD203B41FA5}">
                      <a16:colId xmlns:a16="http://schemas.microsoft.com/office/drawing/2014/main" val="20004"/>
                    </a:ext>
                  </a:extLst>
                </a:gridCol>
                <a:gridCol w="765959">
                  <a:extLst>
                    <a:ext uri="{9D8B030D-6E8A-4147-A177-3AD203B41FA5}">
                      <a16:colId xmlns:a16="http://schemas.microsoft.com/office/drawing/2014/main" val="20005"/>
                    </a:ext>
                  </a:extLst>
                </a:gridCol>
              </a:tblGrid>
              <a:tr h="370840">
                <a:tc>
                  <a:txBody>
                    <a:bodyPr/>
                    <a:lstStyle/>
                    <a:p>
                      <a:pPr algn="ctr"/>
                      <a:r>
                        <a:rPr lang="en-US" b="0" dirty="0">
                          <a:solidFill>
                            <a:schemeClr val="tx1"/>
                          </a:solidFill>
                        </a:rPr>
                        <a:t>12</a:t>
                      </a:r>
                    </a:p>
                  </a:txBody>
                  <a:tcPr>
                    <a:solidFill>
                      <a:schemeClr val="bg1">
                        <a:lumMod val="65000"/>
                      </a:schemeClr>
                    </a:solidFill>
                  </a:tcPr>
                </a:tc>
                <a:tc>
                  <a:txBody>
                    <a:bodyPr/>
                    <a:lstStyle/>
                    <a:p>
                      <a:pPr algn="ctr"/>
                      <a:r>
                        <a:rPr lang="en-US" b="0" dirty="0">
                          <a:solidFill>
                            <a:schemeClr val="tx1"/>
                          </a:solidFill>
                        </a:rPr>
                        <a:t>45</a:t>
                      </a:r>
                    </a:p>
                  </a:txBody>
                  <a:tcPr>
                    <a:solidFill>
                      <a:schemeClr val="bg1">
                        <a:lumMod val="65000"/>
                      </a:schemeClr>
                    </a:solidFill>
                  </a:tcPr>
                </a:tc>
                <a:tc>
                  <a:txBody>
                    <a:bodyPr/>
                    <a:lstStyle/>
                    <a:p>
                      <a:pPr algn="ctr"/>
                      <a:r>
                        <a:rPr lang="en-US" b="0" dirty="0">
                          <a:solidFill>
                            <a:schemeClr val="tx1"/>
                          </a:solidFill>
                        </a:rPr>
                        <a:t>9</a:t>
                      </a:r>
                    </a:p>
                  </a:txBody>
                  <a:tcPr>
                    <a:solidFill>
                      <a:schemeClr val="bg1">
                        <a:lumMod val="65000"/>
                      </a:schemeClr>
                    </a:solidFill>
                  </a:tcPr>
                </a:tc>
                <a:tc>
                  <a:txBody>
                    <a:bodyPr/>
                    <a:lstStyle/>
                    <a:p>
                      <a:pPr algn="ctr"/>
                      <a:r>
                        <a:rPr lang="en-US" b="0" dirty="0">
                          <a:solidFill>
                            <a:schemeClr val="tx1"/>
                          </a:solidFill>
                        </a:rPr>
                        <a:t>55</a:t>
                      </a:r>
                    </a:p>
                  </a:txBody>
                  <a:tcPr>
                    <a:solidFill>
                      <a:schemeClr val="bg1">
                        <a:lumMod val="65000"/>
                      </a:schemeClr>
                    </a:solidFill>
                  </a:tcPr>
                </a:tc>
                <a:tc>
                  <a:txBody>
                    <a:bodyPr/>
                    <a:lstStyle/>
                    <a:p>
                      <a:pPr algn="ctr"/>
                      <a:r>
                        <a:rPr lang="en-US" b="0" dirty="0">
                          <a:solidFill>
                            <a:schemeClr val="tx1"/>
                          </a:solidFill>
                        </a:rPr>
                        <a:t>10</a:t>
                      </a:r>
                    </a:p>
                  </a:txBody>
                  <a:tcPr>
                    <a:solidFill>
                      <a:schemeClr val="bg1">
                        <a:lumMod val="65000"/>
                      </a:schemeClr>
                    </a:solidFill>
                  </a:tcPr>
                </a:tc>
                <a:tc>
                  <a:txBody>
                    <a:bodyPr/>
                    <a:lstStyle/>
                    <a:p>
                      <a:pPr algn="ctr"/>
                      <a:r>
                        <a:rPr lang="en-US" b="0" dirty="0">
                          <a:solidFill>
                            <a:schemeClr val="tx1"/>
                          </a:solidFill>
                        </a:rPr>
                        <a:t>7</a:t>
                      </a:r>
                    </a:p>
                  </a:txBody>
                  <a:tcPr>
                    <a:solidFill>
                      <a:schemeClr val="bg1">
                        <a:lumMod val="65000"/>
                      </a:schemeClr>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332010063"/>
              </p:ext>
            </p:extLst>
          </p:nvPr>
        </p:nvGraphicFramePr>
        <p:xfrm>
          <a:off x="898456" y="4739574"/>
          <a:ext cx="4595754" cy="370840"/>
        </p:xfrm>
        <a:graphic>
          <a:graphicData uri="http://schemas.openxmlformats.org/drawingml/2006/table">
            <a:tbl>
              <a:tblPr firstRow="1" bandRow="1">
                <a:tableStyleId>{5C22544A-7EE6-4342-B048-85BDC9FD1C3A}</a:tableStyleId>
              </a:tblPr>
              <a:tblGrid>
                <a:gridCol w="765959">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765959">
                  <a:extLst>
                    <a:ext uri="{9D8B030D-6E8A-4147-A177-3AD203B41FA5}">
                      <a16:colId xmlns:a16="http://schemas.microsoft.com/office/drawing/2014/main" val="20002"/>
                    </a:ext>
                  </a:extLst>
                </a:gridCol>
                <a:gridCol w="765959">
                  <a:extLst>
                    <a:ext uri="{9D8B030D-6E8A-4147-A177-3AD203B41FA5}">
                      <a16:colId xmlns:a16="http://schemas.microsoft.com/office/drawing/2014/main" val="20003"/>
                    </a:ext>
                  </a:extLst>
                </a:gridCol>
                <a:gridCol w="765959">
                  <a:extLst>
                    <a:ext uri="{9D8B030D-6E8A-4147-A177-3AD203B41FA5}">
                      <a16:colId xmlns:a16="http://schemas.microsoft.com/office/drawing/2014/main" val="20004"/>
                    </a:ext>
                  </a:extLst>
                </a:gridCol>
                <a:gridCol w="765959">
                  <a:extLst>
                    <a:ext uri="{9D8B030D-6E8A-4147-A177-3AD203B41FA5}">
                      <a16:colId xmlns:a16="http://schemas.microsoft.com/office/drawing/2014/main" val="20005"/>
                    </a:ext>
                  </a:extLst>
                </a:gridCol>
              </a:tblGrid>
              <a:tr h="370840">
                <a:tc>
                  <a:txBody>
                    <a:bodyPr/>
                    <a:lstStyle/>
                    <a:p>
                      <a:pPr algn="ctr"/>
                      <a:r>
                        <a:rPr lang="en-US" b="0" dirty="0">
                          <a:solidFill>
                            <a:schemeClr val="tx1"/>
                          </a:solidFill>
                        </a:rPr>
                        <a:t>7</a:t>
                      </a:r>
                    </a:p>
                  </a:txBody>
                  <a:tcPr>
                    <a:solidFill>
                      <a:schemeClr val="bg1">
                        <a:lumMod val="65000"/>
                      </a:schemeClr>
                    </a:solidFill>
                  </a:tcPr>
                </a:tc>
                <a:tc>
                  <a:txBody>
                    <a:bodyPr/>
                    <a:lstStyle/>
                    <a:p>
                      <a:pPr algn="ctr"/>
                      <a:r>
                        <a:rPr lang="en-US" b="0" dirty="0">
                          <a:solidFill>
                            <a:schemeClr val="tx1"/>
                          </a:solidFill>
                        </a:rPr>
                        <a:t>9</a:t>
                      </a:r>
                    </a:p>
                  </a:txBody>
                  <a:tcPr>
                    <a:solidFill>
                      <a:schemeClr val="bg1">
                        <a:lumMod val="65000"/>
                      </a:schemeClr>
                    </a:solidFill>
                  </a:tcPr>
                </a:tc>
                <a:tc>
                  <a:txBody>
                    <a:bodyPr/>
                    <a:lstStyle/>
                    <a:p>
                      <a:pPr algn="ctr"/>
                      <a:r>
                        <a:rPr lang="en-US" b="0" dirty="0">
                          <a:solidFill>
                            <a:schemeClr val="tx1"/>
                          </a:solidFill>
                        </a:rPr>
                        <a:t>10</a:t>
                      </a:r>
                    </a:p>
                  </a:txBody>
                  <a:tcPr>
                    <a:solidFill>
                      <a:schemeClr val="bg1">
                        <a:lumMod val="65000"/>
                      </a:schemeClr>
                    </a:solidFill>
                  </a:tcPr>
                </a:tc>
                <a:tc>
                  <a:txBody>
                    <a:bodyPr/>
                    <a:lstStyle/>
                    <a:p>
                      <a:pPr algn="ctr"/>
                      <a:r>
                        <a:rPr lang="en-US" b="0" dirty="0">
                          <a:solidFill>
                            <a:schemeClr val="tx1"/>
                          </a:solidFill>
                        </a:rPr>
                        <a:t>12</a:t>
                      </a:r>
                    </a:p>
                  </a:txBody>
                  <a:tcPr>
                    <a:solidFill>
                      <a:schemeClr val="bg1">
                        <a:lumMod val="65000"/>
                      </a:schemeClr>
                    </a:solidFill>
                  </a:tcPr>
                </a:tc>
                <a:tc>
                  <a:txBody>
                    <a:bodyPr/>
                    <a:lstStyle/>
                    <a:p>
                      <a:pPr algn="ctr"/>
                      <a:r>
                        <a:rPr lang="en-US" b="0" dirty="0">
                          <a:solidFill>
                            <a:schemeClr val="tx1"/>
                          </a:solidFill>
                        </a:rPr>
                        <a:t>45</a:t>
                      </a:r>
                    </a:p>
                  </a:txBody>
                  <a:tcPr>
                    <a:solidFill>
                      <a:schemeClr val="bg1">
                        <a:lumMod val="65000"/>
                      </a:schemeClr>
                    </a:solidFill>
                  </a:tcPr>
                </a:tc>
                <a:tc>
                  <a:txBody>
                    <a:bodyPr/>
                    <a:lstStyle/>
                    <a:p>
                      <a:pPr algn="ctr"/>
                      <a:r>
                        <a:rPr lang="en-US" b="0" dirty="0">
                          <a:solidFill>
                            <a:schemeClr val="tx1"/>
                          </a:solidFill>
                        </a:rPr>
                        <a:t>55</a:t>
                      </a:r>
                    </a:p>
                  </a:txBody>
                  <a:tcPr>
                    <a:solidFill>
                      <a:schemeClr val="bg1">
                        <a:lumMod val="65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30664869"/>
              </p:ext>
            </p:extLst>
          </p:nvPr>
        </p:nvGraphicFramePr>
        <p:xfrm>
          <a:off x="898456" y="5596047"/>
          <a:ext cx="3829795" cy="370840"/>
        </p:xfrm>
        <a:graphic>
          <a:graphicData uri="http://schemas.openxmlformats.org/drawingml/2006/table">
            <a:tbl>
              <a:tblPr firstRow="1" bandRow="1">
                <a:tableStyleId>{5C22544A-7EE6-4342-B048-85BDC9FD1C3A}</a:tableStyleId>
              </a:tblPr>
              <a:tblGrid>
                <a:gridCol w="765959">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765959">
                  <a:extLst>
                    <a:ext uri="{9D8B030D-6E8A-4147-A177-3AD203B41FA5}">
                      <a16:colId xmlns:a16="http://schemas.microsoft.com/office/drawing/2014/main" val="20002"/>
                    </a:ext>
                  </a:extLst>
                </a:gridCol>
                <a:gridCol w="765959">
                  <a:extLst>
                    <a:ext uri="{9D8B030D-6E8A-4147-A177-3AD203B41FA5}">
                      <a16:colId xmlns:a16="http://schemas.microsoft.com/office/drawing/2014/main" val="20003"/>
                    </a:ext>
                  </a:extLst>
                </a:gridCol>
                <a:gridCol w="765959">
                  <a:extLst>
                    <a:ext uri="{9D8B030D-6E8A-4147-A177-3AD203B41FA5}">
                      <a16:colId xmlns:a16="http://schemas.microsoft.com/office/drawing/2014/main" val="20004"/>
                    </a:ext>
                  </a:extLst>
                </a:gridCol>
              </a:tblGrid>
              <a:tr h="370840">
                <a:tc>
                  <a:txBody>
                    <a:bodyPr/>
                    <a:lstStyle/>
                    <a:p>
                      <a:pPr algn="ctr"/>
                      <a:r>
                        <a:rPr lang="en-US" b="0" dirty="0" err="1">
                          <a:solidFill>
                            <a:schemeClr val="tx1"/>
                          </a:solidFill>
                        </a:rPr>
                        <a:t>adam</a:t>
                      </a:r>
                      <a:endParaRPr lang="en-US" b="0" dirty="0">
                        <a:solidFill>
                          <a:schemeClr val="tx1"/>
                        </a:solidFill>
                      </a:endParaRPr>
                    </a:p>
                  </a:txBody>
                  <a:tcPr>
                    <a:solidFill>
                      <a:schemeClr val="bg1">
                        <a:lumMod val="65000"/>
                      </a:schemeClr>
                    </a:solidFill>
                  </a:tcPr>
                </a:tc>
                <a:tc>
                  <a:txBody>
                    <a:bodyPr/>
                    <a:lstStyle/>
                    <a:p>
                      <a:pPr algn="ctr"/>
                      <a:r>
                        <a:rPr lang="en-US" b="0" dirty="0" err="1">
                          <a:solidFill>
                            <a:schemeClr val="tx1"/>
                          </a:solidFill>
                        </a:rPr>
                        <a:t>david</a:t>
                      </a:r>
                      <a:endParaRPr lang="en-US" b="0" dirty="0">
                        <a:solidFill>
                          <a:schemeClr val="tx1"/>
                        </a:solidFill>
                      </a:endParaRPr>
                    </a:p>
                  </a:txBody>
                  <a:tcPr>
                    <a:solidFill>
                      <a:schemeClr val="bg1">
                        <a:lumMod val="65000"/>
                      </a:schemeClr>
                    </a:solidFill>
                  </a:tcPr>
                </a:tc>
                <a:tc>
                  <a:txBody>
                    <a:bodyPr/>
                    <a:lstStyle/>
                    <a:p>
                      <a:pPr algn="ctr"/>
                      <a:r>
                        <a:rPr lang="en-US" b="0" dirty="0">
                          <a:solidFill>
                            <a:schemeClr val="tx1"/>
                          </a:solidFill>
                        </a:rPr>
                        <a:t>deb</a:t>
                      </a:r>
                    </a:p>
                  </a:txBody>
                  <a:tcPr>
                    <a:solidFill>
                      <a:schemeClr val="bg1">
                        <a:lumMod val="65000"/>
                      </a:schemeClr>
                    </a:solidFill>
                  </a:tcPr>
                </a:tc>
                <a:tc>
                  <a:txBody>
                    <a:bodyPr/>
                    <a:lstStyle/>
                    <a:p>
                      <a:pPr algn="ctr"/>
                      <a:r>
                        <a:rPr lang="en-US" b="0" dirty="0">
                          <a:solidFill>
                            <a:schemeClr val="tx1"/>
                          </a:solidFill>
                        </a:rPr>
                        <a:t>jack</a:t>
                      </a:r>
                    </a:p>
                  </a:txBody>
                  <a:tcPr>
                    <a:solidFill>
                      <a:schemeClr val="bg1">
                        <a:lumMod val="65000"/>
                      </a:schemeClr>
                    </a:solidFill>
                  </a:tcPr>
                </a:tc>
                <a:tc>
                  <a:txBody>
                    <a:bodyPr/>
                    <a:lstStyle/>
                    <a:p>
                      <a:pPr algn="ctr"/>
                      <a:r>
                        <a:rPr lang="en-US" b="0" dirty="0" err="1">
                          <a:solidFill>
                            <a:schemeClr val="tx1"/>
                          </a:solidFill>
                        </a:rPr>
                        <a:t>neil</a:t>
                      </a:r>
                      <a:endParaRPr lang="en-US" b="0" dirty="0">
                        <a:solidFill>
                          <a:schemeClr val="tx1"/>
                        </a:solidFill>
                      </a:endParaRPr>
                    </a:p>
                  </a:txBody>
                  <a:tcPr>
                    <a:solidFill>
                      <a:schemeClr val="bg1">
                        <a:lumMod val="6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Applications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a:t>Commercial computing: </a:t>
            </a:r>
            <a:r>
              <a:rPr lang="en-US" dirty="0"/>
              <a:t>Organizations organize their data by sorting it. Accounts to be sorted by name or number, transactions to be sorted by time or place, mail to be sorted by postal code or address, files to be sorted by name or date, or whatever, processing such data is sure to involve a sorting algorithm somewhere along the way.</a:t>
            </a:r>
          </a:p>
          <a:p>
            <a:pPr algn="just"/>
            <a:endParaRPr lang="en-US" dirty="0"/>
          </a:p>
          <a:p>
            <a:pPr algn="just"/>
            <a:r>
              <a:rPr lang="en-US" b="1" dirty="0"/>
              <a:t>Search for information:</a:t>
            </a:r>
            <a:r>
              <a:rPr lang="en-US" dirty="0"/>
              <a:t> Keeping data in sorted order makes it possible to efficiently search through it using the classic binary search algorithm.</a:t>
            </a:r>
          </a:p>
          <a:p>
            <a:pPr algn="just"/>
            <a:endParaRPr lang="en-US" dirty="0"/>
          </a:p>
          <a:p>
            <a:pPr algn="just"/>
            <a:r>
              <a:rPr lang="en-US" b="1" dirty="0"/>
              <a:t>Operations research:</a:t>
            </a:r>
            <a:r>
              <a:rPr lang="en-US" dirty="0"/>
              <a:t> Suppose that we have N jobs to complete. We want to maximize customer satisfaction by minimizing the average completion time of the jobs. The shortest processing time first rule, where we schedule jobs in increasing order of processing time, is known to accomplish this goal. </a:t>
            </a:r>
          </a:p>
        </p:txBody>
      </p:sp>
    </p:spTree>
    <p:extLst>
      <p:ext uri="{BB962C8B-B14F-4D97-AF65-F5344CB8AC3E}">
        <p14:creationId xmlns:p14="http://schemas.microsoft.com/office/powerpoint/2010/main" val="105383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Applications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b="1" dirty="0"/>
              <a:t>Combinatorial search:</a:t>
            </a:r>
            <a:r>
              <a:rPr lang="en-US" dirty="0"/>
              <a:t> A classic paradigm in artificial intelligence is to define a set of configurations with well-defined moves from one configuration to the next and a priority associated with each move.</a:t>
            </a:r>
          </a:p>
          <a:p>
            <a:pPr algn="just"/>
            <a:endParaRPr lang="en-US" dirty="0"/>
          </a:p>
          <a:p>
            <a:pPr algn="just"/>
            <a:r>
              <a:rPr lang="en-US" b="1" dirty="0"/>
              <a:t>Prim's algorithm, </a:t>
            </a:r>
            <a:r>
              <a:rPr lang="en-US" b="1" dirty="0" err="1"/>
              <a:t>Kruskal's</a:t>
            </a:r>
            <a:r>
              <a:rPr lang="en-US" b="1" dirty="0"/>
              <a:t> algorithm and </a:t>
            </a:r>
            <a:r>
              <a:rPr lang="en-US" b="1" dirty="0" err="1"/>
              <a:t>Dijkstra's</a:t>
            </a:r>
            <a:r>
              <a:rPr lang="en-US" b="1" dirty="0"/>
              <a:t> algorithm</a:t>
            </a:r>
            <a:r>
              <a:rPr lang="en-US" dirty="0"/>
              <a:t> are classical algorithms that process graphs. These uses sorting.</a:t>
            </a:r>
          </a:p>
          <a:p>
            <a:pPr algn="just"/>
            <a:endParaRPr lang="en-US" dirty="0"/>
          </a:p>
          <a:p>
            <a:pPr algn="just"/>
            <a:r>
              <a:rPr lang="en-US" b="1" dirty="0"/>
              <a:t>Huffman compression </a:t>
            </a:r>
            <a:r>
              <a:rPr lang="en-US" dirty="0"/>
              <a:t>is a classic data compression algorithm that depends upon processing a set of items with integer weights by combining the two smallest to produce a new one whose weight is the sum of its two constituents. </a:t>
            </a:r>
          </a:p>
          <a:p>
            <a:pPr algn="just"/>
            <a:endParaRPr lang="en-US" dirty="0"/>
          </a:p>
          <a:p>
            <a:pPr algn="just"/>
            <a:r>
              <a:rPr lang="en-US" b="1" dirty="0"/>
              <a:t>String processing </a:t>
            </a:r>
            <a:r>
              <a:rPr lang="en-US" dirty="0"/>
              <a:t>algorithms are often based on sorting.</a:t>
            </a:r>
          </a:p>
        </p:txBody>
      </p:sp>
    </p:spTree>
    <p:extLst>
      <p:ext uri="{BB962C8B-B14F-4D97-AF65-F5344CB8AC3E}">
        <p14:creationId xmlns:p14="http://schemas.microsoft.com/office/powerpoint/2010/main" val="341938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Bubble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a:t>Definition: </a:t>
                </a:r>
                <a:r>
                  <a:rPr lang="en-US" dirty="0"/>
                  <a:t>Bubble sort compares adjacent numbers in pairs from one end (beginning) exchanging them if the are in wrong order. When it reaches the end of data, it starts over until all the data is in right order.</a:t>
                </a:r>
              </a:p>
              <a:p>
                <a:pPr algn="just"/>
                <a:endParaRPr lang="en-US" dirty="0"/>
              </a:p>
              <a:p>
                <a:pPr algn="just"/>
                <a:r>
                  <a:rPr lang="en-US" b="1" dirty="0"/>
                  <a:t>Algorithm:</a:t>
                </a:r>
              </a:p>
              <a:p>
                <a:pPr algn="just"/>
                <a:r>
                  <a:rPr lang="en-US" dirty="0"/>
                  <a:t>Input: A (array), N (#elements)</a:t>
                </a:r>
              </a:p>
              <a:p>
                <a:pPr algn="just"/>
                <a14:m>
                  <m:oMathPara xmlns:m="http://schemas.openxmlformats.org/officeDocument/2006/math">
                    <m:oMathParaPr>
                      <m:jc m:val="left"/>
                    </m:oMathParaPr>
                    <m:oMath xmlns:m="http://schemas.openxmlformats.org/officeDocument/2006/math">
                      <m:r>
                        <a:rPr lang="en-US" i="1" dirty="0" smtClean="0">
                          <a:latin typeface="Cambria Math"/>
                        </a:rPr>
                        <m:t>𝑝𝑎𝑠𝑠</m:t>
                      </m:r>
                      <m:r>
                        <a:rPr lang="en-US" i="1" dirty="0" smtClean="0">
                          <a:latin typeface="Cambria Math"/>
                        </a:rPr>
                        <m:t> =1</m:t>
                      </m:r>
                    </m:oMath>
                  </m:oMathPara>
                </a14:m>
                <a:endParaRPr lang="en-US" dirty="0"/>
              </a:p>
              <a:p>
                <a:pPr algn="just"/>
                <a:r>
                  <a:rPr lang="en-US" u="sng" dirty="0"/>
                  <a:t>Step 1:</a:t>
                </a:r>
                <a:r>
                  <a:rPr lang="en-US" dirty="0"/>
                  <a:t> </a:t>
                </a:r>
                <a14:m>
                  <m:oMath xmlns:m="http://schemas.openxmlformats.org/officeDocument/2006/math">
                    <m:r>
                      <a:rPr lang="en-US" i="1" dirty="0" smtClean="0">
                        <a:latin typeface="Cambria Math"/>
                      </a:rPr>
                      <m:t>𝑢</m:t>
                    </m:r>
                    <m:r>
                      <a:rPr lang="en-US" i="1" dirty="0" smtClean="0">
                        <a:latin typeface="Cambria Math"/>
                      </a:rPr>
                      <m:t> = </m:t>
                    </m:r>
                    <m:r>
                      <a:rPr lang="en-US" i="1" dirty="0" smtClean="0">
                        <a:latin typeface="Cambria Math"/>
                      </a:rPr>
                      <m:t>𝑁</m:t>
                    </m:r>
                    <m:r>
                      <a:rPr lang="en-US" i="1" dirty="0" smtClean="0">
                        <a:latin typeface="Cambria Math"/>
                      </a:rPr>
                      <m:t>− </m:t>
                    </m:r>
                    <m:r>
                      <a:rPr lang="en-US" i="1" dirty="0" smtClean="0">
                        <a:latin typeface="Cambria Math"/>
                      </a:rPr>
                      <m:t>𝑝𝑎𝑠𝑠</m:t>
                    </m:r>
                  </m:oMath>
                </a14:m>
                <a:endParaRPr lang="en-US" dirty="0"/>
              </a:p>
              <a:p>
                <a:pPr algn="just"/>
                <a:r>
                  <a:rPr lang="en-US" dirty="0"/>
                  <a:t>Compare the pairs </a:t>
                </a:r>
                <a14:m>
                  <m:oMath xmlns:m="http://schemas.openxmlformats.org/officeDocument/2006/math">
                    <m:r>
                      <a:rPr lang="en-US" i="1" dirty="0" smtClean="0">
                        <a:latin typeface="Cambria Math"/>
                      </a:rPr>
                      <m:t>(</m:t>
                    </m:r>
                    <m:r>
                      <a:rPr lang="en-US" i="1" dirty="0" smtClean="0">
                        <a:latin typeface="Cambria Math"/>
                      </a:rPr>
                      <m:t>𝐴</m:t>
                    </m:r>
                    <m:r>
                      <a:rPr lang="en-US" i="1" dirty="0" smtClean="0">
                        <a:latin typeface="Cambria Math"/>
                      </a:rPr>
                      <m:t>[0], </m:t>
                    </m:r>
                    <m:r>
                      <a:rPr lang="en-US" i="1" dirty="0" smtClean="0">
                        <a:latin typeface="Cambria Math"/>
                      </a:rPr>
                      <m:t>𝐴</m:t>
                    </m:r>
                    <m:r>
                      <a:rPr lang="en-US" i="1" dirty="0" smtClean="0">
                        <a:latin typeface="Cambria Math"/>
                      </a:rPr>
                      <m:t>[1]), (</m:t>
                    </m:r>
                    <m:r>
                      <a:rPr lang="en-US" i="1" dirty="0" smtClean="0">
                        <a:latin typeface="Cambria Math"/>
                      </a:rPr>
                      <m:t>𝐴</m:t>
                    </m:r>
                    <m:r>
                      <a:rPr lang="en-US" i="1" dirty="0" smtClean="0">
                        <a:latin typeface="Cambria Math"/>
                      </a:rPr>
                      <m:t>[1], </m:t>
                    </m:r>
                    <m:r>
                      <a:rPr lang="en-US" i="1" dirty="0" smtClean="0">
                        <a:latin typeface="Cambria Math"/>
                      </a:rPr>
                      <m:t>𝐴</m:t>
                    </m:r>
                    <m:r>
                      <a:rPr lang="en-US" i="1" dirty="0" smtClean="0">
                        <a:latin typeface="Cambria Math"/>
                      </a:rPr>
                      <m:t>[2]), (</m:t>
                    </m:r>
                    <m:r>
                      <a:rPr lang="en-US" i="1" dirty="0" smtClean="0">
                        <a:latin typeface="Cambria Math"/>
                      </a:rPr>
                      <m:t>𝐴</m:t>
                    </m:r>
                    <m:r>
                      <a:rPr lang="en-US" i="1" dirty="0" smtClean="0">
                        <a:latin typeface="Cambria Math"/>
                      </a:rPr>
                      <m:t>[2], </m:t>
                    </m:r>
                    <m:r>
                      <a:rPr lang="en-US" i="1" dirty="0" smtClean="0">
                        <a:latin typeface="Cambria Math"/>
                      </a:rPr>
                      <m:t>𝐴</m:t>
                    </m:r>
                    <m:r>
                      <a:rPr lang="en-US" i="1" dirty="0" smtClean="0">
                        <a:latin typeface="Cambria Math"/>
                      </a:rPr>
                      <m:t>[3]), … , (</m:t>
                    </m:r>
                    <m:r>
                      <a:rPr lang="en-US" i="1" dirty="0" smtClean="0">
                        <a:latin typeface="Cambria Math"/>
                      </a:rPr>
                      <m:t>𝐴</m:t>
                    </m:r>
                    <m:r>
                      <a:rPr lang="en-US" i="1" dirty="0" smtClean="0">
                        <a:latin typeface="Cambria Math"/>
                      </a:rPr>
                      <m:t>[</m:t>
                    </m:r>
                    <m:r>
                      <a:rPr lang="en-US" i="1" dirty="0" smtClean="0">
                        <a:latin typeface="Cambria Math"/>
                      </a:rPr>
                      <m:t>𝑢</m:t>
                    </m:r>
                    <m:r>
                      <a:rPr lang="en-US" i="1" dirty="0" smtClean="0">
                        <a:latin typeface="Cambria Math"/>
                      </a:rPr>
                      <m:t>−1], </m:t>
                    </m:r>
                    <m:r>
                      <a:rPr lang="en-US" i="1" dirty="0" smtClean="0">
                        <a:latin typeface="Cambria Math"/>
                      </a:rPr>
                      <m:t>𝐴</m:t>
                    </m:r>
                    <m:r>
                      <a:rPr lang="en-US" i="1" dirty="0" smtClean="0">
                        <a:latin typeface="Cambria Math"/>
                      </a:rPr>
                      <m:t>[</m:t>
                    </m:r>
                    <m:r>
                      <a:rPr lang="en-US" i="1" dirty="0" smtClean="0">
                        <a:latin typeface="Cambria Math"/>
                      </a:rPr>
                      <m:t>𝑢</m:t>
                    </m:r>
                    <m:r>
                      <a:rPr lang="en-US" i="1" dirty="0" smtClean="0">
                        <a:latin typeface="Cambria Math"/>
                      </a:rPr>
                      <m:t>]) </m:t>
                    </m:r>
                  </m:oMath>
                </a14:m>
                <a:r>
                  <a:rPr lang="en-US" dirty="0"/>
                  <a:t>and Exchange pair of elements if they are not in order.</a:t>
                </a:r>
              </a:p>
              <a:p>
                <a:pPr algn="just"/>
                <a:r>
                  <a:rPr lang="en-US" u="sng" dirty="0"/>
                  <a:t>Step 2:</a:t>
                </a:r>
                <a:r>
                  <a:rPr lang="en-US" dirty="0"/>
                  <a:t> </a:t>
                </a:r>
                <a14:m>
                  <m:oMath xmlns:m="http://schemas.openxmlformats.org/officeDocument/2006/math">
                    <m:r>
                      <a:rPr lang="en-US" i="1" dirty="0" smtClean="0">
                        <a:latin typeface="Cambria Math"/>
                      </a:rPr>
                      <m:t>𝑝𝑎𝑠𝑠</m:t>
                    </m:r>
                    <m:r>
                      <a:rPr lang="en-US" i="1" dirty="0" smtClean="0">
                        <a:latin typeface="Cambria Math"/>
                      </a:rPr>
                      <m:t> = </m:t>
                    </m:r>
                    <m:r>
                      <a:rPr lang="en-US" i="1" dirty="0" smtClean="0">
                        <a:latin typeface="Cambria Math"/>
                      </a:rPr>
                      <m:t>𝑝𝑎𝑠𝑠</m:t>
                    </m:r>
                    <m:r>
                      <a:rPr lang="en-US" i="1" dirty="0" smtClean="0">
                        <a:latin typeface="Cambria Math"/>
                      </a:rPr>
                      <m:t> + 1</m:t>
                    </m:r>
                  </m:oMath>
                </a14:m>
                <a:r>
                  <a:rPr lang="en-US" dirty="0"/>
                  <a:t>. If the array is unsorted and </a:t>
                </a:r>
                <a14:m>
                  <m:oMath xmlns:m="http://schemas.openxmlformats.org/officeDocument/2006/math">
                    <m:r>
                      <a:rPr lang="en-US" i="1" dirty="0" smtClean="0">
                        <a:latin typeface="Cambria Math"/>
                      </a:rPr>
                      <m:t>𝑝𝑎𝑠𝑠</m:t>
                    </m:r>
                    <m:r>
                      <a:rPr lang="en-US" i="1" dirty="0" smtClean="0">
                        <a:latin typeface="Cambria Math"/>
                      </a:rPr>
                      <m:t> &lt; </m:t>
                    </m:r>
                    <m:r>
                      <a:rPr lang="en-US" i="1" dirty="0" smtClean="0">
                        <a:latin typeface="Cambria Math"/>
                      </a:rPr>
                      <m:t>𝑁</m:t>
                    </m:r>
                    <m:r>
                      <a:rPr lang="en-US" i="1" dirty="0" smtClean="0">
                        <a:latin typeface="Cambria Math"/>
                      </a:rPr>
                      <m:t>−1 </m:t>
                    </m:r>
                  </m:oMath>
                </a14:m>
                <a:r>
                  <a:rPr lang="en-US" dirty="0"/>
                  <a:t>then go to step 1</a:t>
                </a:r>
              </a:p>
              <a:p>
                <a:pPr algn="just"/>
                <a:endParaRPr lang="x-none"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783772" y="2435897"/>
                <a:ext cx="7746453" cy="3693319"/>
              </a:xfrm>
              <a:prstGeom prst="rect">
                <a:avLst/>
              </a:prstGeom>
              <a:blipFill rotWithShape="1">
                <a:blip r:embed="rId2"/>
                <a:stretch>
                  <a:fillRect l="-709" t="-826" r="-1339" b="-1818"/>
                </a:stretch>
              </a:blipFill>
            </p:spPr>
            <p:txBody>
              <a:bodyPr/>
              <a:lstStyle/>
              <a:p>
                <a:r>
                  <a:rPr lang="en-US">
                    <a:noFill/>
                  </a:rPr>
                  <a:t> </a:t>
                </a:r>
              </a:p>
            </p:txBody>
          </p:sp>
        </mc:Fallback>
      </mc:AlternateContent>
    </p:spTree>
    <p:extLst>
      <p:ext uri="{BB962C8B-B14F-4D97-AF65-F5344CB8AC3E}">
        <p14:creationId xmlns:p14="http://schemas.microsoft.com/office/powerpoint/2010/main" val="353517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When not to use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1200329"/>
          </a:xfrm>
          <a:prstGeom prst="rect">
            <a:avLst/>
          </a:prstGeom>
          <a:noFill/>
        </p:spPr>
        <p:txBody>
          <a:bodyPr wrap="square" rtlCol="0">
            <a:spAutoFit/>
          </a:bodyPr>
          <a:lstStyle/>
          <a:p>
            <a:pPr algn="just"/>
            <a:r>
              <a:rPr lang="en-US" dirty="0"/>
              <a:t>When dealing with a large set of data. </a:t>
            </a:r>
          </a:p>
          <a:p>
            <a:pPr algn="just"/>
            <a:endParaRPr lang="en-US" dirty="0"/>
          </a:p>
          <a:p>
            <a:pPr algn="just"/>
            <a:r>
              <a:rPr lang="en-US" dirty="0"/>
              <a:t>When you are looking for a quick algorithm. Compared to other sorting algorithm, bubble sort is really slow. </a:t>
            </a:r>
            <a:endParaRPr lang="x-none" dirty="0"/>
          </a:p>
        </p:txBody>
      </p:sp>
    </p:spTree>
    <p:extLst>
      <p:ext uri="{BB962C8B-B14F-4D97-AF65-F5344CB8AC3E}">
        <p14:creationId xmlns:p14="http://schemas.microsoft.com/office/powerpoint/2010/main" val="171602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When to use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2862322"/>
          </a:xfrm>
          <a:prstGeom prst="rect">
            <a:avLst/>
          </a:prstGeom>
          <a:noFill/>
        </p:spPr>
        <p:txBody>
          <a:bodyPr wrap="square" rtlCol="0">
            <a:spAutoFit/>
          </a:bodyPr>
          <a:lstStyle/>
          <a:p>
            <a:pPr algn="just"/>
            <a:r>
              <a:rPr lang="en-US" dirty="0"/>
              <a:t>Not much use in the real world, but it’s easy to understand and fast to implement. </a:t>
            </a:r>
          </a:p>
          <a:p>
            <a:pPr algn="just"/>
            <a:endParaRPr lang="en-US" dirty="0"/>
          </a:p>
          <a:p>
            <a:pPr algn="just"/>
            <a:r>
              <a:rPr lang="en-US" dirty="0"/>
              <a:t>It is used when a fast algorithm is needed to sort: </a:t>
            </a:r>
          </a:p>
          <a:p>
            <a:pPr algn="just"/>
            <a:r>
              <a:rPr lang="en-US" dirty="0"/>
              <a:t>1) an extremely small set of data (Ex. Trying to get the books on a library shelf back in order.) or </a:t>
            </a:r>
          </a:p>
          <a:p>
            <a:pPr algn="just"/>
            <a:r>
              <a:rPr lang="en-US" dirty="0"/>
              <a:t>2) a nearly sorted set of data. (Ex. Trying to decide which laptop to buy, because it is easier to compare pairs of laptops one at a time and decide which you prefer, than to look at them all at once and decide which was best.) </a:t>
            </a:r>
            <a:endParaRPr lang="x-none" dirty="0"/>
          </a:p>
        </p:txBody>
      </p:sp>
    </p:spTree>
    <p:extLst>
      <p:ext uri="{BB962C8B-B14F-4D97-AF65-F5344CB8AC3E}">
        <p14:creationId xmlns:p14="http://schemas.microsoft.com/office/powerpoint/2010/main" val="313215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7" name="TextBox 6"/>
          <p:cNvSpPr txBox="1"/>
          <p:nvPr/>
        </p:nvSpPr>
        <p:spPr>
          <a:xfrm>
            <a:off x="903359" y="4050464"/>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8" name="TextBox 7"/>
          <p:cNvSpPr txBox="1"/>
          <p:nvPr/>
        </p:nvSpPr>
        <p:spPr>
          <a:xfrm>
            <a:off x="1492884" y="4044119"/>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9" name="TextBox 8"/>
          <p:cNvSpPr txBox="1"/>
          <p:nvPr/>
        </p:nvSpPr>
        <p:spPr>
          <a:xfrm>
            <a:off x="2090203" y="4044119"/>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10" name="TextBox 9"/>
          <p:cNvSpPr txBox="1"/>
          <p:nvPr/>
        </p:nvSpPr>
        <p:spPr>
          <a:xfrm>
            <a:off x="2686645" y="4039507"/>
            <a:ext cx="550151" cy="523220"/>
          </a:xfrm>
          <a:prstGeom prst="rect">
            <a:avLst/>
          </a:prstGeom>
          <a:noFill/>
          <a:ln>
            <a:solidFill>
              <a:schemeClr val="tx1"/>
            </a:solidFill>
          </a:ln>
        </p:spPr>
        <p:txBody>
          <a:bodyPr wrap="none" rtlCol="0">
            <a:spAutoFit/>
          </a:bodyPr>
          <a:lstStyle/>
          <a:p>
            <a:r>
              <a:rPr lang="en-US" sz="2800" b="1" dirty="0"/>
              <a:t>45</a:t>
            </a:r>
            <a:endParaRPr lang="en-US" dirty="0"/>
          </a:p>
        </p:txBody>
      </p:sp>
      <p:sp>
        <p:nvSpPr>
          <p:cNvPr id="11" name="TextBox 10"/>
          <p:cNvSpPr txBox="1"/>
          <p:nvPr/>
        </p:nvSpPr>
        <p:spPr>
          <a:xfrm>
            <a:off x="3272421" y="4039127"/>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12" name="TextBox 11"/>
          <p:cNvSpPr txBox="1"/>
          <p:nvPr/>
        </p:nvSpPr>
        <p:spPr>
          <a:xfrm>
            <a:off x="3856327" y="4039127"/>
            <a:ext cx="560509" cy="523220"/>
          </a:xfrm>
          <a:prstGeom prst="rect">
            <a:avLst/>
          </a:prstGeom>
          <a:noFill/>
          <a:ln>
            <a:solidFill>
              <a:schemeClr val="tx1"/>
            </a:solidFill>
          </a:ln>
        </p:spPr>
        <p:txBody>
          <a:bodyPr wrap="square" rtlCol="0">
            <a:spAutoFit/>
          </a:bodyPr>
          <a:lstStyle/>
          <a:p>
            <a:r>
              <a:rPr lang="en-US" sz="2800" b="1" dirty="0"/>
              <a:t>90</a:t>
            </a:r>
            <a:endParaRPr lang="en-US" dirty="0"/>
          </a:p>
        </p:txBody>
      </p:sp>
      <p:sp>
        <p:nvSpPr>
          <p:cNvPr id="13" name="TextBox 12"/>
          <p:cNvSpPr txBox="1"/>
          <p:nvPr/>
        </p:nvSpPr>
        <p:spPr>
          <a:xfrm>
            <a:off x="4457559" y="4036880"/>
            <a:ext cx="550151" cy="523220"/>
          </a:xfrm>
          <a:prstGeom prst="rect">
            <a:avLst/>
          </a:prstGeom>
          <a:noFill/>
          <a:ln>
            <a:solidFill>
              <a:schemeClr val="tx1"/>
            </a:solidFill>
          </a:ln>
        </p:spPr>
        <p:txBody>
          <a:bodyPr wrap="none" rtlCol="0">
            <a:spAutoFit/>
          </a:bodyPr>
          <a:lstStyle/>
          <a:p>
            <a:r>
              <a:rPr lang="en-US" sz="2800" b="1" dirty="0"/>
              <a:t>66</a:t>
            </a:r>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901587" y="4050464"/>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7" name="TextBox 16"/>
          <p:cNvSpPr txBox="1"/>
          <p:nvPr/>
        </p:nvSpPr>
        <p:spPr>
          <a:xfrm>
            <a:off x="1492884" y="4044119"/>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0" name="TextBox 19"/>
          <p:cNvSpPr txBox="1"/>
          <p:nvPr/>
        </p:nvSpPr>
        <p:spPr>
          <a:xfrm>
            <a:off x="2090202" y="4044119"/>
            <a:ext cx="550151" cy="523220"/>
          </a:xfrm>
          <a:prstGeom prst="rect">
            <a:avLst/>
          </a:prstGeom>
          <a:noFill/>
          <a:ln>
            <a:solidFill>
              <a:schemeClr val="tx1"/>
            </a:solidFill>
          </a:ln>
        </p:spPr>
        <p:txBody>
          <a:bodyPr wrap="none" rtlCol="0">
            <a:spAutoFit/>
          </a:bodyPr>
          <a:lstStyle/>
          <a:p>
            <a:r>
              <a:rPr lang="en-US" sz="2800" b="1" dirty="0"/>
              <a:t>45</a:t>
            </a:r>
            <a:endParaRPr lang="en-US" dirty="0"/>
          </a:p>
        </p:txBody>
      </p:sp>
      <p:sp>
        <p:nvSpPr>
          <p:cNvPr id="21" name="TextBox 20"/>
          <p:cNvSpPr txBox="1"/>
          <p:nvPr/>
        </p:nvSpPr>
        <p:spPr>
          <a:xfrm>
            <a:off x="2678617" y="4044119"/>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25" name="TextBox 24"/>
          <p:cNvSpPr txBox="1"/>
          <p:nvPr/>
        </p:nvSpPr>
        <p:spPr>
          <a:xfrm>
            <a:off x="2678618" y="4039507"/>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26" name="TextBox 25"/>
          <p:cNvSpPr txBox="1"/>
          <p:nvPr/>
        </p:nvSpPr>
        <p:spPr>
          <a:xfrm>
            <a:off x="3272421" y="4039127"/>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27" name="TextBox 26"/>
          <p:cNvSpPr txBox="1"/>
          <p:nvPr/>
        </p:nvSpPr>
        <p:spPr>
          <a:xfrm>
            <a:off x="4457559" y="4032079"/>
            <a:ext cx="550151" cy="523220"/>
          </a:xfrm>
          <a:prstGeom prst="rect">
            <a:avLst/>
          </a:prstGeom>
          <a:noFill/>
          <a:ln>
            <a:solidFill>
              <a:schemeClr val="tx1"/>
            </a:solidFill>
          </a:ln>
        </p:spPr>
        <p:txBody>
          <a:bodyPr wrap="none" rtlCol="0">
            <a:spAutoFit/>
          </a:bodyPr>
          <a:lstStyle/>
          <a:p>
            <a:r>
              <a:rPr lang="en-US" sz="2800" b="1" dirty="0"/>
              <a:t>90</a:t>
            </a:r>
            <a:endParaRPr lang="en-US" b="1" dirty="0"/>
          </a:p>
        </p:txBody>
      </p:sp>
      <p:sp>
        <p:nvSpPr>
          <p:cNvPr id="28" name="TextBox 27"/>
          <p:cNvSpPr txBox="1"/>
          <p:nvPr/>
        </p:nvSpPr>
        <p:spPr>
          <a:xfrm>
            <a:off x="3856327" y="4032079"/>
            <a:ext cx="560509" cy="523220"/>
          </a:xfrm>
          <a:prstGeom prst="rect">
            <a:avLst/>
          </a:prstGeom>
          <a:noFill/>
          <a:ln>
            <a:solidFill>
              <a:schemeClr val="tx1"/>
            </a:solidFill>
          </a:ln>
        </p:spPr>
        <p:txBody>
          <a:bodyPr wrap="square" rtlCol="0">
            <a:spAutoFit/>
          </a:bodyPr>
          <a:lstStyle/>
          <a:p>
            <a:r>
              <a:rPr lang="en-US" sz="2800" b="1" dirty="0"/>
              <a:t>66</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1</a:t>
            </a:r>
          </a:p>
        </p:txBody>
      </p:sp>
    </p:spTree>
    <p:extLst>
      <p:ext uri="{BB962C8B-B14F-4D97-AF65-F5344CB8AC3E}">
        <p14:creationId xmlns:p14="http://schemas.microsoft.com/office/powerpoint/2010/main" val="252571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wd">
                                    <p:tmPct val="4000"/>
                                  </p:iterate>
                                  <p:childTnLst>
                                    <p:set>
                                      <p:cBhvr override="childStyle">
                                        <p:cTn id="6" dur="500" fill="hold"/>
                                        <p:tgtEl>
                                          <p:spTgt spid="7"/>
                                        </p:tgtEl>
                                        <p:attrNameLst>
                                          <p:attrName>style.color</p:attrName>
                                        </p:attrNameLst>
                                      </p:cBhvr>
                                      <p:to>
                                        <p:clrVal>
                                          <a:schemeClr val="accent2"/>
                                        </p:clrVal>
                                      </p:to>
                                    </p:set>
                                    <p:set>
                                      <p:cBhvr>
                                        <p:cTn id="7" dur="500" fill="hold"/>
                                        <p:tgtEl>
                                          <p:spTgt spid="7"/>
                                        </p:tgtEl>
                                        <p:attrNameLst>
                                          <p:attrName>fillcolor</p:attrName>
                                        </p:attrNameLst>
                                      </p:cBhvr>
                                      <p:to>
                                        <p:clrVal>
                                          <a:schemeClr val="accent2"/>
                                        </p:clrVal>
                                      </p:to>
                                    </p:set>
                                    <p:set>
                                      <p:cBhvr>
                                        <p:cTn id="8" dur="500" fill="hold"/>
                                        <p:tgtEl>
                                          <p:spTgt spid="7"/>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8"/>
                                        </p:tgtEl>
                                        <p:attrNameLst>
                                          <p:attrName>style.color</p:attrName>
                                        </p:attrNameLst>
                                      </p:cBhvr>
                                      <p:to>
                                        <p:clrVal>
                                          <a:schemeClr val="accent2"/>
                                        </p:clrVal>
                                      </p:to>
                                    </p:set>
                                    <p:set>
                                      <p:cBhvr>
                                        <p:cTn id="11" dur="500" fill="hold"/>
                                        <p:tgtEl>
                                          <p:spTgt spid="8"/>
                                        </p:tgtEl>
                                        <p:attrNameLst>
                                          <p:attrName>fillcolor</p:attrName>
                                        </p:attrNameLst>
                                      </p:cBhvr>
                                      <p:to>
                                        <p:clrVal>
                                          <a:schemeClr val="accent2"/>
                                        </p:clrVal>
                                      </p:to>
                                    </p:set>
                                    <p:set>
                                      <p:cBhvr>
                                        <p:cTn id="12" dur="500" fill="hold"/>
                                        <p:tgtEl>
                                          <p:spTgt spid="8"/>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iterate type="wd">
                                    <p:tmAbs val="0"/>
                                  </p:iterate>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iterate type="lt">
                                    <p:tmAbs val="0"/>
                                  </p:iterate>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17">
                                            <p:bg/>
                                          </p:spTgt>
                                        </p:tgtEl>
                                        <p:attrNameLst>
                                          <p:attrName>style.visibility</p:attrName>
                                        </p:attrNameLst>
                                      </p:cBhvr>
                                      <p:to>
                                        <p:strVal val="visible"/>
                                      </p:to>
                                    </p:set>
                                  </p:childTnLst>
                                </p:cTn>
                              </p:par>
                              <p:par>
                                <p:cTn id="29" presetID="1" presetClass="entr" presetSubtype="0" fill="hold" grpId="0" nodeType="withEffect">
                                  <p:stCondLst>
                                    <p:cond delay="0"/>
                                  </p:stCondLst>
                                  <p:iterate type="lt">
                                    <p:tmAbs val="0"/>
                                  </p:iterate>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grpId="1" nodeType="clickEffect">
                                  <p:stCondLst>
                                    <p:cond delay="0"/>
                                  </p:stCondLst>
                                  <p:iterate type="lt">
                                    <p:tmPct val="4000"/>
                                  </p:iterate>
                                  <p:childTnLst>
                                    <p:set>
                                      <p:cBhvr override="childStyle">
                                        <p:cTn id="34" dur="500" fill="hold"/>
                                        <p:tgtEl>
                                          <p:spTgt spid="17">
                                            <p:bg/>
                                          </p:spTgt>
                                        </p:tgtEl>
                                        <p:attrNameLst>
                                          <p:attrName>style.color</p:attrName>
                                        </p:attrNameLst>
                                      </p:cBhvr>
                                      <p:to>
                                        <p:clrVal>
                                          <a:schemeClr val="accent2"/>
                                        </p:clrVal>
                                      </p:to>
                                    </p:set>
                                    <p:set>
                                      <p:cBhvr>
                                        <p:cTn id="35" dur="500" fill="hold"/>
                                        <p:tgtEl>
                                          <p:spTgt spid="17">
                                            <p:bg/>
                                          </p:spTgt>
                                        </p:tgtEl>
                                        <p:attrNameLst>
                                          <p:attrName>fillcolor</p:attrName>
                                        </p:attrNameLst>
                                      </p:cBhvr>
                                      <p:to>
                                        <p:clrVal>
                                          <a:schemeClr val="accent2"/>
                                        </p:clrVal>
                                      </p:to>
                                    </p:set>
                                    <p:set>
                                      <p:cBhvr>
                                        <p:cTn id="36" dur="500" fill="hold"/>
                                        <p:tgtEl>
                                          <p:spTgt spid="17">
                                            <p:bg/>
                                          </p:spTgt>
                                        </p:tgtEl>
                                        <p:attrNameLst>
                                          <p:attrName>fill.type</p:attrName>
                                        </p:attrNameLst>
                                      </p:cBhvr>
                                      <p:to>
                                        <p:strVal val="solid"/>
                                      </p:to>
                                    </p:set>
                                  </p:childTnLst>
                                </p:cTn>
                              </p:par>
                              <p:par>
                                <p:cTn id="37" presetID="16" presetClass="emph" presetSubtype="0" fill="hold" grpId="1" nodeType="withEffect">
                                  <p:stCondLst>
                                    <p:cond delay="0"/>
                                  </p:stCondLst>
                                  <p:iterate type="lt">
                                    <p:tmPct val="4000"/>
                                  </p:iterate>
                                  <p:childTnLst>
                                    <p:set>
                                      <p:cBhvr override="childStyle">
                                        <p:cTn id="38" dur="500" fill="hold"/>
                                        <p:tgtEl>
                                          <p:spTgt spid="17">
                                            <p:txEl>
                                              <p:pRg st="0" end="0"/>
                                            </p:txEl>
                                          </p:spTgt>
                                        </p:tgtEl>
                                        <p:attrNameLst>
                                          <p:attrName>style.color</p:attrName>
                                        </p:attrNameLst>
                                      </p:cBhvr>
                                      <p:to>
                                        <p:clrVal>
                                          <a:schemeClr val="accent2"/>
                                        </p:clrVal>
                                      </p:to>
                                    </p:set>
                                    <p:set>
                                      <p:cBhvr>
                                        <p:cTn id="39" dur="500" fill="hold"/>
                                        <p:tgtEl>
                                          <p:spTgt spid="17">
                                            <p:txEl>
                                              <p:pRg st="0" end="0"/>
                                            </p:txEl>
                                          </p:spTgt>
                                        </p:tgtEl>
                                        <p:attrNameLst>
                                          <p:attrName>fillcolor</p:attrName>
                                        </p:attrNameLst>
                                      </p:cBhvr>
                                      <p:to>
                                        <p:clrVal>
                                          <a:schemeClr val="accent2"/>
                                        </p:clrVal>
                                      </p:to>
                                    </p:set>
                                    <p:set>
                                      <p:cBhvr>
                                        <p:cTn id="40" dur="500" fill="hold"/>
                                        <p:tgtEl>
                                          <p:spTgt spid="17">
                                            <p:txEl>
                                              <p:pRg st="0" end="0"/>
                                            </p:txEl>
                                          </p:spTgt>
                                        </p:tgtEl>
                                        <p:attrNameLst>
                                          <p:attrName>fill.type</p:attrName>
                                        </p:attrNameLst>
                                      </p:cBhvr>
                                      <p:to>
                                        <p:strVal val="solid"/>
                                      </p:to>
                                    </p:set>
                                  </p:childTnLst>
                                </p:cTn>
                              </p:par>
                              <p:par>
                                <p:cTn id="41" presetID="16" presetClass="emph" presetSubtype="0" fill="hold" grpId="0" nodeType="withEffect">
                                  <p:stCondLst>
                                    <p:cond delay="0"/>
                                  </p:stCondLst>
                                  <p:iterate type="lt">
                                    <p:tmPct val="4000"/>
                                  </p:iterate>
                                  <p:childTnLst>
                                    <p:set>
                                      <p:cBhvr override="childStyle">
                                        <p:cTn id="42" dur="500" fill="hold"/>
                                        <p:tgtEl>
                                          <p:spTgt spid="9"/>
                                        </p:tgtEl>
                                        <p:attrNameLst>
                                          <p:attrName>style.color</p:attrName>
                                        </p:attrNameLst>
                                      </p:cBhvr>
                                      <p:to>
                                        <p:clrVal>
                                          <a:schemeClr val="accent2"/>
                                        </p:clrVal>
                                      </p:to>
                                    </p:set>
                                    <p:set>
                                      <p:cBhvr>
                                        <p:cTn id="43" dur="500" fill="hold"/>
                                        <p:tgtEl>
                                          <p:spTgt spid="9"/>
                                        </p:tgtEl>
                                        <p:attrNameLst>
                                          <p:attrName>fillcolor</p:attrName>
                                        </p:attrNameLst>
                                      </p:cBhvr>
                                      <p:to>
                                        <p:clrVal>
                                          <a:schemeClr val="accent2"/>
                                        </p:clrVal>
                                      </p:to>
                                    </p:set>
                                    <p:set>
                                      <p:cBhvr>
                                        <p:cTn id="44" dur="500" fill="hold"/>
                                        <p:tgtEl>
                                          <p:spTgt spid="9"/>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par>
                                <p:cTn id="53" presetID="3" presetClass="emph" presetSubtype="2" fill="hold" grpId="2" nodeType="withEffect">
                                  <p:stCondLst>
                                    <p:cond delay="0"/>
                                  </p:stCondLst>
                                  <p:iterate type="lt">
                                    <p:tmPct val="0"/>
                                  </p:iterate>
                                  <p:childTnLst>
                                    <p:animClr clrSpc="rgb" dir="cw">
                                      <p:cBhvr override="childStyle">
                                        <p:cTn id="54" dur="500" fill="hold"/>
                                        <p:tgtEl>
                                          <p:spTgt spid="17">
                                            <p:txEl>
                                              <p:pRg st="0" end="0"/>
                                            </p:txEl>
                                          </p:spTgt>
                                        </p:tgtEl>
                                        <p:attrNameLst>
                                          <p:attrName>style.color</p:attrName>
                                        </p:attrNameLst>
                                      </p:cBhvr>
                                      <p:to>
                                        <a:schemeClr val="tx1"/>
                                      </p:to>
                                    </p:animClr>
                                  </p:childTnLst>
                                </p:cTn>
                              </p:par>
                              <p:par>
                                <p:cTn id="55" presetID="16" presetClass="emph" presetSubtype="0" fill="hold" grpId="0" nodeType="withEffect">
                                  <p:stCondLst>
                                    <p:cond delay="0"/>
                                  </p:stCondLst>
                                  <p:iterate type="lt">
                                    <p:tmPct val="4000"/>
                                  </p:iterate>
                                  <p:childTnLst>
                                    <p:set>
                                      <p:cBhvr override="childStyle">
                                        <p:cTn id="56" dur="500" fill="hold"/>
                                        <p:tgtEl>
                                          <p:spTgt spid="10"/>
                                        </p:tgtEl>
                                        <p:attrNameLst>
                                          <p:attrName>style.color</p:attrName>
                                        </p:attrNameLst>
                                      </p:cBhvr>
                                      <p:to>
                                        <p:clrVal>
                                          <a:schemeClr val="accent2"/>
                                        </p:clrVal>
                                      </p:to>
                                    </p:set>
                                    <p:set>
                                      <p:cBhvr>
                                        <p:cTn id="57" dur="500" fill="hold"/>
                                        <p:tgtEl>
                                          <p:spTgt spid="10"/>
                                        </p:tgtEl>
                                        <p:attrNameLst>
                                          <p:attrName>fillcolor</p:attrName>
                                        </p:attrNameLst>
                                      </p:cBhvr>
                                      <p:to>
                                        <p:clrVal>
                                          <a:schemeClr val="accent2"/>
                                        </p:clrVal>
                                      </p:to>
                                    </p:set>
                                    <p:set>
                                      <p:cBhvr>
                                        <p:cTn id="58" dur="500" fill="hold"/>
                                        <p:tgtEl>
                                          <p:spTgt spid="10"/>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3" nodeType="clickEffect">
                                  <p:stCondLst>
                                    <p:cond delay="0"/>
                                  </p:stCondLst>
                                  <p:childTnLst>
                                    <p:set>
                                      <p:cBhvr>
                                        <p:cTn id="66" dur="1" fill="hold">
                                          <p:stCondLst>
                                            <p:cond delay="0"/>
                                          </p:stCondLst>
                                        </p:cTn>
                                        <p:tgtEl>
                                          <p:spTgt spid="14"/>
                                        </p:tgtEl>
                                        <p:attrNameLst>
                                          <p:attrName>style.visibility</p:attrName>
                                        </p:attrNameLst>
                                      </p:cBhvr>
                                      <p:to>
                                        <p:strVal val="hidden"/>
                                      </p:to>
                                    </p:set>
                                  </p:childTnLst>
                                </p:cTn>
                              </p:par>
                              <p:par>
                                <p:cTn id="67" presetID="1" presetClass="exit" presetSubtype="0" fill="hold" grpId="1" nodeType="withEffect">
                                  <p:stCondLst>
                                    <p:cond delay="0"/>
                                  </p:stCondLst>
                                  <p:iterate type="lt">
                                    <p:tmAbs val="0"/>
                                  </p:iterate>
                                  <p:childTnLst>
                                    <p:set>
                                      <p:cBhvr>
                                        <p:cTn id="68" dur="1" fill="hold">
                                          <p:stCondLst>
                                            <p:cond delay="0"/>
                                          </p:stCondLst>
                                        </p:cTn>
                                        <p:tgtEl>
                                          <p:spTgt spid="10"/>
                                        </p:tgtEl>
                                        <p:attrNameLst>
                                          <p:attrName>style.visibility</p:attrName>
                                        </p:attrNameLst>
                                      </p:cBhvr>
                                      <p:to>
                                        <p:strVal val="hidden"/>
                                      </p:to>
                                    </p:set>
                                  </p:childTnLst>
                                </p:cTn>
                              </p:par>
                              <p:par>
                                <p:cTn id="69" presetID="1" presetClass="exit" presetSubtype="0" fill="hold" grpId="1" nodeType="withEffect">
                                  <p:stCondLst>
                                    <p:cond delay="0"/>
                                  </p:stCondLst>
                                  <p:iterate type="lt">
                                    <p:tmAbs val="0"/>
                                  </p:iterate>
                                  <p:childTnLst>
                                    <p:set>
                                      <p:cBhvr>
                                        <p:cTn id="70" dur="1" fill="hold">
                                          <p:stCondLst>
                                            <p:cond delay="0"/>
                                          </p:stCondLst>
                                        </p:cTn>
                                        <p:tgtEl>
                                          <p:spTgt spid="9"/>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grpId="0" nodeType="withEffect">
                                  <p:stCondLst>
                                    <p:cond delay="0"/>
                                  </p:stCondLst>
                                  <p:iterate type="lt">
                                    <p:tmAbs val="0"/>
                                  </p:iterate>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6" presetClass="emph" presetSubtype="0" fill="hold" grpId="1" nodeType="clickEffect">
                                  <p:stCondLst>
                                    <p:cond delay="0"/>
                                  </p:stCondLst>
                                  <p:iterate type="lt">
                                    <p:tmPct val="4000"/>
                                  </p:iterate>
                                  <p:childTnLst>
                                    <p:set>
                                      <p:cBhvr override="childStyle">
                                        <p:cTn id="78" dur="500" fill="hold"/>
                                        <p:tgtEl>
                                          <p:spTgt spid="21"/>
                                        </p:tgtEl>
                                        <p:attrNameLst>
                                          <p:attrName>style.color</p:attrName>
                                        </p:attrNameLst>
                                      </p:cBhvr>
                                      <p:to>
                                        <p:clrVal>
                                          <a:schemeClr val="accent2"/>
                                        </p:clrVal>
                                      </p:to>
                                    </p:set>
                                    <p:set>
                                      <p:cBhvr>
                                        <p:cTn id="79" dur="500" fill="hold"/>
                                        <p:tgtEl>
                                          <p:spTgt spid="21"/>
                                        </p:tgtEl>
                                        <p:attrNameLst>
                                          <p:attrName>fillcolor</p:attrName>
                                        </p:attrNameLst>
                                      </p:cBhvr>
                                      <p:to>
                                        <p:clrVal>
                                          <a:schemeClr val="accent2"/>
                                        </p:clrVal>
                                      </p:to>
                                    </p:set>
                                    <p:set>
                                      <p:cBhvr>
                                        <p:cTn id="80" dur="500" fill="hold"/>
                                        <p:tgtEl>
                                          <p:spTgt spid="21"/>
                                        </p:tgtEl>
                                        <p:attrNameLst>
                                          <p:attrName>fill.type</p:attrName>
                                        </p:attrNameLst>
                                      </p:cBhvr>
                                      <p:to>
                                        <p:strVal val="solid"/>
                                      </p:to>
                                    </p:set>
                                  </p:childTnLst>
                                </p:cTn>
                              </p:par>
                              <p:par>
                                <p:cTn id="81" presetID="16" presetClass="emph" presetSubtype="0" fill="hold" grpId="0" nodeType="withEffect">
                                  <p:stCondLst>
                                    <p:cond delay="0"/>
                                  </p:stCondLst>
                                  <p:iterate type="lt">
                                    <p:tmPct val="4000"/>
                                  </p:iterate>
                                  <p:childTnLst>
                                    <p:set>
                                      <p:cBhvr override="childStyle">
                                        <p:cTn id="82" dur="500" fill="hold"/>
                                        <p:tgtEl>
                                          <p:spTgt spid="11"/>
                                        </p:tgtEl>
                                        <p:attrNameLst>
                                          <p:attrName>style.color</p:attrName>
                                        </p:attrNameLst>
                                      </p:cBhvr>
                                      <p:to>
                                        <p:clrVal>
                                          <a:schemeClr val="accent2"/>
                                        </p:clrVal>
                                      </p:to>
                                    </p:set>
                                    <p:set>
                                      <p:cBhvr>
                                        <p:cTn id="83" dur="500" fill="hold"/>
                                        <p:tgtEl>
                                          <p:spTgt spid="11"/>
                                        </p:tgtEl>
                                        <p:attrNameLst>
                                          <p:attrName>fillcolor</p:attrName>
                                        </p:attrNameLst>
                                      </p:cBhvr>
                                      <p:to>
                                        <p:clrVal>
                                          <a:schemeClr val="accent2"/>
                                        </p:clrVal>
                                      </p:to>
                                    </p:set>
                                    <p:set>
                                      <p:cBhvr>
                                        <p:cTn id="84" dur="500" fill="hold"/>
                                        <p:tgtEl>
                                          <p:spTgt spid="11"/>
                                        </p:tgtEl>
                                        <p:attrNameLst>
                                          <p:attrName>fill.type</p:attrName>
                                        </p:attrNameLst>
                                      </p:cBhvr>
                                      <p:to>
                                        <p:strVal val="solid"/>
                                      </p:to>
                                    </p:set>
                                  </p:childTnLst>
                                </p:cTn>
                              </p:par>
                            </p:childTnLst>
                          </p:cTn>
                        </p:par>
                      </p:childTnLst>
                    </p:cTn>
                  </p:par>
                  <p:par>
                    <p:cTn id="85" fill="hold">
                      <p:stCondLst>
                        <p:cond delay="indefinite"/>
                      </p:stCondLst>
                      <p:childTnLst>
                        <p:par>
                          <p:cTn id="86" fill="hold">
                            <p:stCondLst>
                              <p:cond delay="0"/>
                            </p:stCondLst>
                            <p:childTnLst>
                              <p:par>
                                <p:cTn id="87" presetID="16" presetClass="emph" presetSubtype="0" fill="hold" grpId="1" nodeType="clickEffect">
                                  <p:stCondLst>
                                    <p:cond delay="0"/>
                                  </p:stCondLst>
                                  <p:iterate type="lt">
                                    <p:tmPct val="4000"/>
                                  </p:iterate>
                                  <p:childTnLst>
                                    <p:set>
                                      <p:cBhvr override="childStyle">
                                        <p:cTn id="88" dur="500" fill="hold"/>
                                        <p:tgtEl>
                                          <p:spTgt spid="11"/>
                                        </p:tgtEl>
                                        <p:attrNameLst>
                                          <p:attrName>style.color</p:attrName>
                                        </p:attrNameLst>
                                      </p:cBhvr>
                                      <p:to>
                                        <p:clrVal>
                                          <a:schemeClr val="accent2"/>
                                        </p:clrVal>
                                      </p:to>
                                    </p:set>
                                    <p:set>
                                      <p:cBhvr>
                                        <p:cTn id="89" dur="500" fill="hold"/>
                                        <p:tgtEl>
                                          <p:spTgt spid="11"/>
                                        </p:tgtEl>
                                        <p:attrNameLst>
                                          <p:attrName>fillcolor</p:attrName>
                                        </p:attrNameLst>
                                      </p:cBhvr>
                                      <p:to>
                                        <p:clrVal>
                                          <a:schemeClr val="accent2"/>
                                        </p:clrVal>
                                      </p:to>
                                    </p:set>
                                    <p:set>
                                      <p:cBhvr>
                                        <p:cTn id="90" dur="500" fill="hold"/>
                                        <p:tgtEl>
                                          <p:spTgt spid="11"/>
                                        </p:tgtEl>
                                        <p:attrNameLst>
                                          <p:attrName>fill.type</p:attrName>
                                        </p:attrNameLst>
                                      </p:cBhvr>
                                      <p:to>
                                        <p:strVal val="solid"/>
                                      </p:to>
                                    </p:set>
                                  </p:childTnLst>
                                </p:cTn>
                              </p:par>
                              <p:par>
                                <p:cTn id="91" presetID="1" presetClass="entr" presetSubtype="0" fill="hold" grpId="4" nodeType="with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5" nodeType="clickEffect">
                                  <p:stCondLst>
                                    <p:cond delay="0"/>
                                  </p:stCondLst>
                                  <p:childTnLst>
                                    <p:set>
                                      <p:cBhvr>
                                        <p:cTn id="96" dur="1" fill="hold">
                                          <p:stCondLst>
                                            <p:cond delay="0"/>
                                          </p:stCondLst>
                                        </p:cTn>
                                        <p:tgtEl>
                                          <p:spTgt spid="14"/>
                                        </p:tgtEl>
                                        <p:attrNameLst>
                                          <p:attrName>style.visibility</p:attrName>
                                        </p:attrNameLst>
                                      </p:cBhvr>
                                      <p:to>
                                        <p:strVal val="hidden"/>
                                      </p:to>
                                    </p:set>
                                  </p:childTnLst>
                                </p:cTn>
                              </p:par>
                              <p:par>
                                <p:cTn id="97" presetID="1" presetClass="exit" presetSubtype="0" fill="hold" grpId="2" nodeType="withEffect">
                                  <p:stCondLst>
                                    <p:cond delay="0"/>
                                  </p:stCondLst>
                                  <p:iterate type="lt">
                                    <p:tmAbs val="0"/>
                                  </p:iterate>
                                  <p:childTnLst>
                                    <p:set>
                                      <p:cBhvr>
                                        <p:cTn id="98" dur="1" fill="hold">
                                          <p:stCondLst>
                                            <p:cond delay="0"/>
                                          </p:stCondLst>
                                        </p:cTn>
                                        <p:tgtEl>
                                          <p:spTgt spid="21"/>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childTnLst>
                                </p:cTn>
                              </p:par>
                              <p:par>
                                <p:cTn id="101" presetID="1" presetClass="entr" presetSubtype="0" fill="hold" grpId="0" nodeType="withEffect">
                                  <p:stCondLst>
                                    <p:cond delay="0"/>
                                  </p:stCondLst>
                                  <p:iterate type="lt">
                                    <p:tmAbs val="0"/>
                                  </p:iterate>
                                  <p:childTnLst>
                                    <p:set>
                                      <p:cBhvr>
                                        <p:cTn id="102" dur="1" fill="hold">
                                          <p:stCondLst>
                                            <p:cond delay="0"/>
                                          </p:stCondLst>
                                        </p:cTn>
                                        <p:tgtEl>
                                          <p:spTgt spid="26"/>
                                        </p:tgtEl>
                                        <p:attrNameLst>
                                          <p:attrName>style.visibility</p:attrName>
                                        </p:attrNameLst>
                                      </p:cBhvr>
                                      <p:to>
                                        <p:strVal val="visible"/>
                                      </p:to>
                                    </p:set>
                                  </p:childTnLst>
                                </p:cTn>
                              </p:par>
                              <p:par>
                                <p:cTn id="103" presetID="1" presetClass="exit" presetSubtype="0" fill="hold" grpId="2" nodeType="withEffect">
                                  <p:stCondLst>
                                    <p:cond delay="0"/>
                                  </p:stCondLst>
                                  <p:iterate type="lt">
                                    <p:tmAbs val="0"/>
                                  </p:iterate>
                                  <p:childTnLst>
                                    <p:set>
                                      <p:cBhvr>
                                        <p:cTn id="104" dur="1" fill="hold">
                                          <p:stCondLst>
                                            <p:cond delay="0"/>
                                          </p:stCondLst>
                                        </p:cTn>
                                        <p:tgtEl>
                                          <p:spTgt spid="1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6" presetClass="emph" presetSubtype="0" fill="hold" grpId="1" nodeType="clickEffect">
                                  <p:stCondLst>
                                    <p:cond delay="0"/>
                                  </p:stCondLst>
                                  <p:iterate type="lt">
                                    <p:tmPct val="4000"/>
                                  </p:iterate>
                                  <p:childTnLst>
                                    <p:set>
                                      <p:cBhvr override="childStyle">
                                        <p:cTn id="108" dur="500" fill="hold"/>
                                        <p:tgtEl>
                                          <p:spTgt spid="26"/>
                                        </p:tgtEl>
                                        <p:attrNameLst>
                                          <p:attrName>style.color</p:attrName>
                                        </p:attrNameLst>
                                      </p:cBhvr>
                                      <p:to>
                                        <p:clrVal>
                                          <a:schemeClr val="accent2"/>
                                        </p:clrVal>
                                      </p:to>
                                    </p:set>
                                    <p:set>
                                      <p:cBhvr>
                                        <p:cTn id="109" dur="500" fill="hold"/>
                                        <p:tgtEl>
                                          <p:spTgt spid="26"/>
                                        </p:tgtEl>
                                        <p:attrNameLst>
                                          <p:attrName>fillcolor</p:attrName>
                                        </p:attrNameLst>
                                      </p:cBhvr>
                                      <p:to>
                                        <p:clrVal>
                                          <a:schemeClr val="accent2"/>
                                        </p:clrVal>
                                      </p:to>
                                    </p:set>
                                    <p:set>
                                      <p:cBhvr>
                                        <p:cTn id="110" dur="500" fill="hold"/>
                                        <p:tgtEl>
                                          <p:spTgt spid="26"/>
                                        </p:tgtEl>
                                        <p:attrNameLst>
                                          <p:attrName>fill.type</p:attrName>
                                        </p:attrNameLst>
                                      </p:cBhvr>
                                      <p:to>
                                        <p:strVal val="solid"/>
                                      </p:to>
                                    </p:set>
                                  </p:childTnLst>
                                </p:cTn>
                              </p:par>
                              <p:par>
                                <p:cTn id="111" presetID="16" presetClass="emph" presetSubtype="0" fill="hold" grpId="0" nodeType="withEffect">
                                  <p:stCondLst>
                                    <p:cond delay="0"/>
                                  </p:stCondLst>
                                  <p:iterate type="lt">
                                    <p:tmPct val="4000"/>
                                  </p:iterate>
                                  <p:childTnLst>
                                    <p:set>
                                      <p:cBhvr override="childStyle">
                                        <p:cTn id="112" dur="500" fill="hold"/>
                                        <p:tgtEl>
                                          <p:spTgt spid="12"/>
                                        </p:tgtEl>
                                        <p:attrNameLst>
                                          <p:attrName>style.color</p:attrName>
                                        </p:attrNameLst>
                                      </p:cBhvr>
                                      <p:to>
                                        <p:clrVal>
                                          <a:schemeClr val="accent2"/>
                                        </p:clrVal>
                                      </p:to>
                                    </p:set>
                                    <p:set>
                                      <p:cBhvr>
                                        <p:cTn id="113" dur="500" fill="hold"/>
                                        <p:tgtEl>
                                          <p:spTgt spid="12"/>
                                        </p:tgtEl>
                                        <p:attrNameLst>
                                          <p:attrName>fillcolor</p:attrName>
                                        </p:attrNameLst>
                                      </p:cBhvr>
                                      <p:to>
                                        <p:clrVal>
                                          <a:schemeClr val="accent2"/>
                                        </p:clrVal>
                                      </p:to>
                                    </p:set>
                                    <p:set>
                                      <p:cBhvr>
                                        <p:cTn id="114" dur="500" fill="hold"/>
                                        <p:tgtEl>
                                          <p:spTgt spid="12"/>
                                        </p:tgtEl>
                                        <p:attrNameLst>
                                          <p:attrName>fill.type</p:attrName>
                                        </p:attrNameLst>
                                      </p:cBhvr>
                                      <p:to>
                                        <p:strVal val="solid"/>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2" nodeType="clickEffect">
                                  <p:stCondLst>
                                    <p:cond delay="0"/>
                                  </p:stCondLst>
                                  <p:childTnLst>
                                    <p:set>
                                      <p:cBhvr>
                                        <p:cTn id="118" dur="1" fill="hold">
                                          <p:stCondLst>
                                            <p:cond delay="0"/>
                                          </p:stCondLst>
                                        </p:cTn>
                                        <p:tgtEl>
                                          <p:spTgt spid="1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3" nodeType="clickEffect">
                                  <p:stCondLst>
                                    <p:cond delay="0"/>
                                  </p:stCondLst>
                                  <p:childTnLst>
                                    <p:set>
                                      <p:cBhvr>
                                        <p:cTn id="122" dur="1" fill="hold">
                                          <p:stCondLst>
                                            <p:cond delay="0"/>
                                          </p:stCondLst>
                                        </p:cTn>
                                        <p:tgtEl>
                                          <p:spTgt spid="18"/>
                                        </p:tgtEl>
                                        <p:attrNameLst>
                                          <p:attrName>style.visibility</p:attrName>
                                        </p:attrNameLst>
                                      </p:cBhvr>
                                      <p:to>
                                        <p:strVal val="hidden"/>
                                      </p:to>
                                    </p:set>
                                  </p:childTnLst>
                                </p:cTn>
                              </p:par>
                              <p:par>
                                <p:cTn id="123" presetID="3" presetClass="emph" presetSubtype="2" fill="hold" grpId="2" nodeType="withEffect">
                                  <p:stCondLst>
                                    <p:cond delay="0"/>
                                  </p:stCondLst>
                                  <p:iterate type="lt">
                                    <p:tmPct val="0"/>
                                  </p:iterate>
                                  <p:childTnLst>
                                    <p:animClr clrSpc="rgb" dir="cw">
                                      <p:cBhvr override="childStyle">
                                        <p:cTn id="124" dur="2000" fill="hold"/>
                                        <p:tgtEl>
                                          <p:spTgt spid="26"/>
                                        </p:tgtEl>
                                        <p:attrNameLst>
                                          <p:attrName>style.color</p:attrName>
                                        </p:attrNameLst>
                                      </p:cBhvr>
                                      <p:to>
                                        <a:schemeClr val="accent2"/>
                                      </p:to>
                                    </p:animClr>
                                  </p:childTnLst>
                                </p:cTn>
                              </p:par>
                              <p:par>
                                <p:cTn id="125" presetID="16" presetClass="emph" presetSubtype="0" fill="hold" grpId="0" nodeType="withEffect">
                                  <p:stCondLst>
                                    <p:cond delay="0"/>
                                  </p:stCondLst>
                                  <p:iterate type="lt">
                                    <p:tmPct val="4000"/>
                                  </p:iterate>
                                  <p:childTnLst>
                                    <p:set>
                                      <p:cBhvr override="childStyle">
                                        <p:cTn id="126" dur="500" fill="hold"/>
                                        <p:tgtEl>
                                          <p:spTgt spid="13"/>
                                        </p:tgtEl>
                                        <p:attrNameLst>
                                          <p:attrName>style.color</p:attrName>
                                        </p:attrNameLst>
                                      </p:cBhvr>
                                      <p:to>
                                        <p:clrVal>
                                          <a:schemeClr val="accent2"/>
                                        </p:clrVal>
                                      </p:to>
                                    </p:set>
                                    <p:set>
                                      <p:cBhvr>
                                        <p:cTn id="127" dur="500" fill="hold"/>
                                        <p:tgtEl>
                                          <p:spTgt spid="13"/>
                                        </p:tgtEl>
                                        <p:attrNameLst>
                                          <p:attrName>fillcolor</p:attrName>
                                        </p:attrNameLst>
                                      </p:cBhvr>
                                      <p:to>
                                        <p:clrVal>
                                          <a:schemeClr val="accent2"/>
                                        </p:clrVal>
                                      </p:to>
                                    </p:set>
                                    <p:set>
                                      <p:cBhvr>
                                        <p:cTn id="128" dur="500" fill="hold"/>
                                        <p:tgtEl>
                                          <p:spTgt spid="13"/>
                                        </p:tgtEl>
                                        <p:attrNameLst>
                                          <p:attrName>fill.type</p:attrName>
                                        </p:attrNameLst>
                                      </p:cBhvr>
                                      <p:to>
                                        <p:strVal val="solid"/>
                                      </p:to>
                                    </p:set>
                                  </p:childTnLst>
                                </p:cTn>
                              </p:par>
                              <p:par>
                                <p:cTn id="129" presetID="3" presetClass="emph" presetSubtype="2" fill="hold" grpId="3" nodeType="withEffect">
                                  <p:stCondLst>
                                    <p:cond delay="0"/>
                                  </p:stCondLst>
                                  <p:iterate type="lt">
                                    <p:tmPct val="0"/>
                                  </p:iterate>
                                  <p:childTnLst>
                                    <p:animClr clrSpc="rgb" dir="cw">
                                      <p:cBhvr override="childStyle">
                                        <p:cTn id="130" dur="500" fill="hold"/>
                                        <p:tgtEl>
                                          <p:spTgt spid="26"/>
                                        </p:tgtEl>
                                        <p:attrNameLst>
                                          <p:attrName>style.color</p:attrName>
                                        </p:attrNameLst>
                                      </p:cBhvr>
                                      <p:to>
                                        <a:schemeClr val="tx1"/>
                                      </p:to>
                                    </p:animClr>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6" nodeType="clickEffect">
                                  <p:stCondLst>
                                    <p:cond delay="0"/>
                                  </p:stCondLst>
                                  <p:childTnLst>
                                    <p:set>
                                      <p:cBhvr>
                                        <p:cTn id="134" dur="1" fill="hold">
                                          <p:stCondLst>
                                            <p:cond delay="0"/>
                                          </p:stCondLst>
                                        </p:cTn>
                                        <p:tgtEl>
                                          <p:spTgt spid="1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7" nodeType="clickEffect">
                                  <p:stCondLst>
                                    <p:cond delay="0"/>
                                  </p:stCondLst>
                                  <p:childTnLst>
                                    <p:set>
                                      <p:cBhvr>
                                        <p:cTn id="138" dur="1" fill="hold">
                                          <p:stCondLst>
                                            <p:cond delay="0"/>
                                          </p:stCondLst>
                                        </p:cTn>
                                        <p:tgtEl>
                                          <p:spTgt spid="14"/>
                                        </p:tgtEl>
                                        <p:attrNameLst>
                                          <p:attrName>style.visibility</p:attrName>
                                        </p:attrNameLst>
                                      </p:cBhvr>
                                      <p:to>
                                        <p:strVal val="hidden"/>
                                      </p:to>
                                    </p:set>
                                  </p:childTnLst>
                                </p:cTn>
                              </p:par>
                              <p:par>
                                <p:cTn id="139" presetID="1" presetClass="exit" presetSubtype="0" fill="hold" grpId="1" nodeType="withEffect">
                                  <p:stCondLst>
                                    <p:cond delay="0"/>
                                  </p:stCondLst>
                                  <p:iterate type="lt">
                                    <p:tmAbs val="0"/>
                                  </p:iterate>
                                  <p:childTnLst>
                                    <p:set>
                                      <p:cBhvr>
                                        <p:cTn id="140" dur="1" fill="hold">
                                          <p:stCondLst>
                                            <p:cond delay="0"/>
                                          </p:stCondLst>
                                        </p:cTn>
                                        <p:tgtEl>
                                          <p:spTgt spid="12"/>
                                        </p:tgtEl>
                                        <p:attrNameLst>
                                          <p:attrName>style.visibility</p:attrName>
                                        </p:attrNameLst>
                                      </p:cBhvr>
                                      <p:to>
                                        <p:strVal val="hidden"/>
                                      </p:to>
                                    </p:set>
                                  </p:childTnLst>
                                </p:cTn>
                              </p:par>
                              <p:par>
                                <p:cTn id="141" presetID="1" presetClass="exit" presetSubtype="0" fill="hold" grpId="1" nodeType="withEffect">
                                  <p:stCondLst>
                                    <p:cond delay="0"/>
                                  </p:stCondLst>
                                  <p:iterate type="lt">
                                    <p:tmAbs val="0"/>
                                  </p:iterate>
                                  <p:childTnLst>
                                    <p:set>
                                      <p:cBhvr>
                                        <p:cTn id="142" dur="1" fill="hold">
                                          <p:stCondLst>
                                            <p:cond delay="0"/>
                                          </p:stCondLst>
                                        </p:cTn>
                                        <p:tgtEl>
                                          <p:spTgt spid="13"/>
                                        </p:tgtEl>
                                        <p:attrNameLst>
                                          <p:attrName>style.visibility</p:attrName>
                                        </p:attrNameLst>
                                      </p:cBhvr>
                                      <p:to>
                                        <p:strVal val="hidden"/>
                                      </p:to>
                                    </p:set>
                                  </p:childTnLst>
                                </p:cTn>
                              </p:par>
                              <p:par>
                                <p:cTn id="143" presetID="1" presetClass="entr" presetSubtype="0" fill="hold" grpId="0" nodeType="withEffect">
                                  <p:stCondLst>
                                    <p:cond delay="0"/>
                                  </p:stCondLst>
                                  <p:childTnLst>
                                    <p:set>
                                      <p:cBhvr>
                                        <p:cTn id="144" dur="1" fill="hold">
                                          <p:stCondLst>
                                            <p:cond delay="0"/>
                                          </p:stCondLst>
                                        </p:cTn>
                                        <p:tgtEl>
                                          <p:spTgt spid="2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1" grpId="2" animBg="1"/>
      <p:bldP spid="12" grpId="0" animBg="1"/>
      <p:bldP spid="12" grpId="1" animBg="1"/>
      <p:bldP spid="13" grpId="0" animBg="1"/>
      <p:bldP spid="13" grpId="1" animBg="1"/>
      <p:bldP spid="14" grpId="0"/>
      <p:bldP spid="14" grpId="1"/>
      <p:bldP spid="14" grpId="2"/>
      <p:bldP spid="14" grpId="3"/>
      <p:bldP spid="14" grpId="4"/>
      <p:bldP spid="14" grpId="5"/>
      <p:bldP spid="14" grpId="6"/>
      <p:bldP spid="14" grpId="7"/>
      <p:bldP spid="16" grpId="0" animBg="1"/>
      <p:bldP spid="17" grpId="0" build="allAtOnce" animBg="1"/>
      <p:bldP spid="17" grpId="1" build="allAtOnce" animBg="1"/>
      <p:bldP spid="17" grpId="2" build="allAtOnce"/>
      <p:bldP spid="18" grpId="0"/>
      <p:bldP spid="18" grpId="1"/>
      <p:bldP spid="18" grpId="2"/>
      <p:bldP spid="18" grpId="3"/>
      <p:bldP spid="20" grpId="0" animBg="1"/>
      <p:bldP spid="21" grpId="0" animBg="1"/>
      <p:bldP spid="21" grpId="1" animBg="1"/>
      <p:bldP spid="21" grpId="2" animBg="1"/>
      <p:bldP spid="25" grpId="0" animBg="1"/>
      <p:bldP spid="26" grpId="0" animBg="1"/>
      <p:bldP spid="26" grpId="1" animBg="1"/>
      <p:bldP spid="26" grpId="2" animBg="1"/>
      <p:bldP spid="26" grpId="3" animBg="1"/>
      <p:bldP spid="27" grpId="0" animBg="1"/>
      <p:bldP spid="28" grpId="0" animBg="1"/>
      <p:bldP spid="29" grpId="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853</TotalTime>
  <Words>1246</Words>
  <Application>Microsoft Office PowerPoint</Application>
  <PresentationFormat>On-screen Show (4:3)</PresentationFormat>
  <Paragraphs>258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 Math</vt:lpstr>
      <vt:lpstr>Corbel</vt:lpstr>
      <vt:lpstr>Courier New</vt:lpstr>
      <vt:lpstr>Wingdings</vt:lpstr>
      <vt:lpstr>Spectrum</vt:lpstr>
      <vt:lpstr>Sorting in Arrays</vt:lpstr>
      <vt:lpstr>Lecture Outline</vt:lpstr>
      <vt:lpstr>Sorting</vt:lpstr>
      <vt:lpstr>Sorting</vt:lpstr>
      <vt:lpstr>Sorting</vt:lpstr>
      <vt:lpstr>Sorting</vt:lpstr>
      <vt:lpstr>Bubble Sort</vt:lpstr>
      <vt:lpstr>Bubble Sort</vt:lpstr>
      <vt:lpstr>Bubble Sort</vt:lpstr>
      <vt:lpstr>Bubble Sort</vt:lpstr>
      <vt:lpstr>Bubble Sort</vt:lpstr>
      <vt:lpstr>Bubble Sort</vt:lpstr>
      <vt:lpstr>Bubble Sort</vt:lpstr>
      <vt:lpstr>Sorting</vt:lpstr>
      <vt:lpstr>Selection Sort</vt:lpstr>
      <vt:lpstr>Selection Sort</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Faruk Abdullah</cp:lastModifiedBy>
  <cp:revision>54</cp:revision>
  <dcterms:created xsi:type="dcterms:W3CDTF">2018-12-10T17:20:29Z</dcterms:created>
  <dcterms:modified xsi:type="dcterms:W3CDTF">2022-10-10T10:39:51Z</dcterms:modified>
</cp:coreProperties>
</file>