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4" r:id="rId4"/>
    <p:sldId id="275" r:id="rId5"/>
    <p:sldId id="266" r:id="rId6"/>
    <p:sldId id="268" r:id="rId7"/>
    <p:sldId id="267" r:id="rId8"/>
    <p:sldId id="269" r:id="rId9"/>
    <p:sldId id="270" r:id="rId10"/>
    <p:sldId id="271" r:id="rId11"/>
    <p:sldId id="272" r:id="rId12"/>
    <p:sldId id="273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rray_data_structure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05" y="492698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dirty="0" smtClean="0"/>
              <a:t>1-D Array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80834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</a:t>
            </a:r>
            <a:r>
              <a:rPr lang="en-US" smtClean="0"/>
              <a:t>CSC 2107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39066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95821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Data </a:t>
            </a:r>
            <a:r>
              <a:rPr lang="en-US" smtClean="0"/>
              <a:t>Structure </a:t>
            </a:r>
            <a:r>
              <a:rPr lang="en-US" smtClean="0"/>
              <a:t>(</a:t>
            </a:r>
            <a:r>
              <a:rPr lang="en-US" smtClean="0"/>
              <a:t>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Descriptions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4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4"/>
            </a:pPr>
            <a:r>
              <a:rPr lang="en-US" dirty="0" smtClean="0"/>
              <a:t>Initialize an integer array </a:t>
            </a:r>
            <a:r>
              <a:rPr lang="en-US" b="1" dirty="0" smtClean="0"/>
              <a:t>A</a:t>
            </a:r>
            <a:r>
              <a:rPr lang="en-US" dirty="0" smtClean="0"/>
              <a:t> of size 10. Take an integer as input and print how many times that integer occurs in </a:t>
            </a:r>
            <a:r>
              <a:rPr lang="en-US" b="1" dirty="0" smtClean="0"/>
              <a:t>A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For example,</a:t>
            </a:r>
          </a:p>
          <a:p>
            <a:pPr algn="just"/>
            <a:r>
              <a:rPr lang="en-US" dirty="0" smtClean="0"/>
              <a:t>Array_1 </a:t>
            </a:r>
            <a:r>
              <a:rPr lang="en-US" dirty="0"/>
              <a:t>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{8,4,6,1,6,9,6,1,9,8}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Output:</a:t>
            </a:r>
            <a:endParaRPr lang="en-US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a number to search: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number occurs 3 times in the array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048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Descriptions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5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5"/>
            </a:pPr>
            <a:r>
              <a:rPr lang="en-US" dirty="0" smtClean="0"/>
              <a:t>Initialize an integer array of size 10. Print the number of time each element occurs in the array.</a:t>
            </a:r>
            <a:endParaRPr lang="en-US" dirty="0"/>
          </a:p>
          <a:p>
            <a:pPr marL="342900" indent="-342900" algn="just">
              <a:buFont typeface="+mj-lt"/>
              <a:buAutoNum type="arabicPeriod" startAt="5"/>
            </a:pPr>
            <a:endParaRPr lang="en-US" dirty="0" smtClean="0"/>
          </a:p>
          <a:p>
            <a:pPr algn="just"/>
            <a:r>
              <a:rPr lang="en-US" dirty="0" smtClean="0"/>
              <a:t>For example,</a:t>
            </a:r>
          </a:p>
          <a:p>
            <a:pPr algn="just"/>
            <a:r>
              <a:rPr lang="en-US" dirty="0"/>
              <a:t>Array_1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8,4,6,1,6,9,6,1,9,8}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dirty="0"/>
          </a:p>
          <a:p>
            <a:pPr algn="just"/>
            <a:r>
              <a:rPr lang="en-US" dirty="0"/>
              <a:t>Output: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occurs = 2 times</a:t>
            </a:r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occurs =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time</a:t>
            </a:r>
            <a:endParaRPr lang="en-US" dirty="0"/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occurs =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endParaRPr lang="en-US" dirty="0"/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occurs = 2 times</a:t>
            </a:r>
            <a:endParaRPr lang="en-US" dirty="0"/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occurs = 2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7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7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691406" y="1291564"/>
            <a:ext cx="5355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Theory Lecture 1.1 &amp; 1.2 of this </a:t>
            </a:r>
            <a:r>
              <a:rPr lang="en-US" dirty="0" smtClean="0"/>
              <a:t>course</a:t>
            </a:r>
            <a:endParaRPr lang="en-US" dirty="0" smtClean="0">
              <a:hlinkClick r:id="rId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en.wikipedia.org/wiki/Array_data_structure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775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Rules &amp; Guidelines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Lab Tasks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Prerequisites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Objectives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Problem Descriptions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45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Rules &amp; Guidelines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tx1"/>
                </a:solidFill>
              </a:rPr>
              <a:t>Write your own rules to evaluate lab tasks.</a:t>
            </a:r>
            <a:r>
              <a:rPr lang="en-US" dirty="0" smtClean="0">
                <a:solidFill>
                  <a:schemeClr val="tx1"/>
                </a:solidFill>
              </a:rPr>
              <a:t>​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Tasks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 fontAlgn="base">
              <a:buClrTx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Write C++ code to solve all the problems starting from slide 7 to 11.</a:t>
            </a:r>
          </a:p>
          <a:p>
            <a:pPr marL="342900" indent="-342900" fontAlgn="base">
              <a:buClrTx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fontAlgn="base">
              <a:buClrTx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Any remaining problem unsolved will be home task.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561" y="2435897"/>
            <a:ext cx="8529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Have a clear and full understanding </a:t>
            </a:r>
            <a:r>
              <a:rPr lang="en-US" smtClean="0"/>
              <a:t>of 1-D Array.</a:t>
            </a: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Theory Lectures 1.1 &amp; 1.2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know how to solve basic, moderate and complex programming problems using 1-Dimensional Array.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master array operations such as traversal, searching, insertion, and deletion.</a:t>
            </a:r>
          </a:p>
        </p:txBody>
      </p:sp>
    </p:spTree>
    <p:extLst>
      <p:ext uri="{BB962C8B-B14F-4D97-AF65-F5344CB8AC3E}">
        <p14:creationId xmlns:p14="http://schemas.microsoft.com/office/powerpoint/2010/main" val="2722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Descriptions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Initialize TWO integer arrays of different sizes. Merge the input arrays and create a new array. Then print the new array in reverse order.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algn="just"/>
            <a:r>
              <a:rPr lang="en-US" dirty="0" smtClean="0"/>
              <a:t>For example,</a:t>
            </a:r>
            <a:endParaRPr lang="en-US" dirty="0"/>
          </a:p>
          <a:p>
            <a:pPr algn="just"/>
            <a:r>
              <a:rPr lang="en-US" dirty="0" smtClean="0"/>
              <a:t>Array_1 =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{10,20,30,40,50}</a:t>
            </a:r>
          </a:p>
          <a:p>
            <a:pPr algn="just"/>
            <a:r>
              <a:rPr lang="en-US" dirty="0" smtClean="0"/>
              <a:t>Array_2 </a:t>
            </a:r>
            <a:r>
              <a:rPr lang="en-US" dirty="0"/>
              <a:t>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1,2,3,4,5,6,7,8}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Output: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8 7 6 5 4 3 2 1 50 40 30 20 10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Descriptions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en-US" dirty="0"/>
              <a:t>Initialize TWO integer </a:t>
            </a:r>
            <a:r>
              <a:rPr lang="en-US" dirty="0" smtClean="0"/>
              <a:t>arrays </a:t>
            </a:r>
            <a:r>
              <a:rPr lang="en-US" b="1" dirty="0" smtClean="0"/>
              <a:t>A</a:t>
            </a:r>
            <a:r>
              <a:rPr lang="en-US" dirty="0" smtClean="0"/>
              <a:t> and </a:t>
            </a:r>
            <a:r>
              <a:rPr lang="en-US" b="1" dirty="0" smtClean="0"/>
              <a:t>B</a:t>
            </a:r>
            <a:r>
              <a:rPr lang="en-US" dirty="0" smtClean="0"/>
              <a:t> </a:t>
            </a:r>
            <a:r>
              <a:rPr lang="en-US" dirty="0"/>
              <a:t>of different sizes</a:t>
            </a:r>
            <a:r>
              <a:rPr lang="en-US" dirty="0" smtClean="0"/>
              <a:t>. Make a new array with the common elements between</a:t>
            </a:r>
            <a:r>
              <a:rPr lang="en-US" b="1" dirty="0"/>
              <a:t> </a:t>
            </a:r>
            <a:r>
              <a:rPr lang="en-US" b="1" dirty="0" smtClean="0"/>
              <a:t>A </a:t>
            </a:r>
            <a:r>
              <a:rPr lang="en-US" dirty="0" smtClean="0"/>
              <a:t>and </a:t>
            </a:r>
            <a:r>
              <a:rPr lang="en-US" b="1" dirty="0" smtClean="0"/>
              <a:t>B</a:t>
            </a:r>
            <a:r>
              <a:rPr lang="en-US" dirty="0" smtClean="0"/>
              <a:t>. Print the new array element(s). If there is no common element, output “No common element!”.</a:t>
            </a:r>
          </a:p>
          <a:p>
            <a:pPr algn="just"/>
            <a:endParaRPr lang="en-US" dirty="0" smtClean="0"/>
          </a:p>
          <a:p>
            <a:pPr algn="just"/>
            <a:r>
              <a:rPr lang="en-US" sz="1600" dirty="0" smtClean="0"/>
              <a:t>For example,</a:t>
            </a:r>
            <a:endParaRPr lang="en-US" sz="1600" dirty="0"/>
          </a:p>
          <a:p>
            <a:pPr algn="just"/>
            <a:r>
              <a:rPr lang="en-US" sz="1400" u="sng" dirty="0" smtClean="0"/>
              <a:t>Scenario 1:</a:t>
            </a:r>
          </a:p>
          <a:p>
            <a:pPr algn="just"/>
            <a:r>
              <a:rPr lang="en-US" sz="1400" dirty="0" smtClean="0"/>
              <a:t>Array_1 = </a:t>
            </a: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{1,4,6,3,6,9}</a:t>
            </a:r>
          </a:p>
          <a:p>
            <a:pPr algn="just"/>
            <a:r>
              <a:rPr lang="en-US" sz="1400" dirty="0" smtClean="0"/>
              <a:t>Array_2 </a:t>
            </a:r>
            <a:r>
              <a:rPr lang="en-US" sz="1400" dirty="0"/>
              <a:t>= </a:t>
            </a: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{5,3,7,1,2,6}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 smtClean="0"/>
              <a:t>Output: 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1 6 3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u="sng" dirty="0"/>
              <a:t>Scenario </a:t>
            </a:r>
            <a:r>
              <a:rPr lang="en-US" sz="1400" u="sng" dirty="0" smtClean="0"/>
              <a:t>2:</a:t>
            </a:r>
            <a:endParaRPr lang="en-US" sz="1400" u="sng" dirty="0"/>
          </a:p>
          <a:p>
            <a:pPr algn="just"/>
            <a:r>
              <a:rPr lang="en-US" sz="1400" dirty="0"/>
              <a:t>Array_1 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{1,4,6,3,6,9}</a:t>
            </a:r>
          </a:p>
          <a:p>
            <a:pPr algn="just"/>
            <a:r>
              <a:rPr lang="en-US" sz="1400" dirty="0" smtClean="0"/>
              <a:t>Array_2 </a:t>
            </a:r>
            <a:r>
              <a:rPr lang="en-US" sz="1400" dirty="0"/>
              <a:t>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5,8,7,12,21,63}</a:t>
            </a:r>
            <a:endParaRPr lang="en-US" sz="1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1400" dirty="0"/>
          </a:p>
          <a:p>
            <a:pPr algn="just"/>
            <a:r>
              <a:rPr lang="en-US" sz="1400" dirty="0" smtClean="0"/>
              <a:t>Output: 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common element!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50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Descriptions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3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n-US" dirty="0" smtClean="0"/>
              <a:t>Initialize an array. Size should be more than FIVE. Write you program to change the array in such a way so that there cannot be any duplicate element in the array anymore. Print the changed array. If the initialized array already had no duplicate elements from the beginning, output a message saying “Array already unique!”;</a:t>
            </a:r>
            <a:endParaRPr lang="en-US" dirty="0"/>
          </a:p>
          <a:p>
            <a:pPr algn="just"/>
            <a:endParaRPr lang="en-US" sz="1600" dirty="0" smtClean="0"/>
          </a:p>
          <a:p>
            <a:pPr algn="just"/>
            <a:r>
              <a:rPr lang="en-US" sz="1600" dirty="0" smtClean="0"/>
              <a:t>For example,</a:t>
            </a:r>
          </a:p>
          <a:p>
            <a:pPr algn="just"/>
            <a:r>
              <a:rPr lang="en-US" sz="1600" u="sng" dirty="0"/>
              <a:t>Scenario 1:</a:t>
            </a:r>
          </a:p>
          <a:p>
            <a:pPr algn="just"/>
            <a:r>
              <a:rPr lang="en-US" sz="1600" dirty="0"/>
              <a:t>Array_1 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1,4,6,3,6,9,1}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Output: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1 4 6 3 9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1600" dirty="0"/>
          </a:p>
          <a:p>
            <a:pPr algn="just"/>
            <a:r>
              <a:rPr lang="en-US" sz="1600" u="sng" dirty="0"/>
              <a:t>Scenario 2:</a:t>
            </a:r>
          </a:p>
          <a:p>
            <a:pPr algn="just"/>
            <a:r>
              <a:rPr lang="en-US" sz="1600" dirty="0"/>
              <a:t>Array_1 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1,4,5,3,6,9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Output: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already unique!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6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F6439D-027B-4A4C-9625-5C3E132D284B}"/>
</file>

<file path=customXml/itemProps2.xml><?xml version="1.0" encoding="utf-8"?>
<ds:datastoreItem xmlns:ds="http://schemas.openxmlformats.org/officeDocument/2006/customXml" ds:itemID="{A50F4128-4BCC-4B93-B69A-D1FD07A612A9}"/>
</file>

<file path=customXml/itemProps3.xml><?xml version="1.0" encoding="utf-8"?>
<ds:datastoreItem xmlns:ds="http://schemas.openxmlformats.org/officeDocument/2006/customXml" ds:itemID="{5A96404E-4C6B-453C-9256-240D7A0CDF95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245</TotalTime>
  <Words>636</Words>
  <Application>Microsoft Office PowerPoint</Application>
  <PresentationFormat>On-screen Show (4:3)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Corbel</vt:lpstr>
      <vt:lpstr>Courier New</vt:lpstr>
      <vt:lpstr>Wingdings</vt:lpstr>
      <vt:lpstr>Spectrum</vt:lpstr>
      <vt:lpstr>1-D Array</vt:lpstr>
      <vt:lpstr>Lecture Outline</vt:lpstr>
      <vt:lpstr>Rules &amp; Guidelines</vt:lpstr>
      <vt:lpstr>Lab Tasks</vt:lpstr>
      <vt:lpstr>Prerequisites</vt:lpstr>
      <vt:lpstr>Objectives</vt:lpstr>
      <vt:lpstr>Problem Descriptions</vt:lpstr>
      <vt:lpstr>Problem Descriptions</vt:lpstr>
      <vt:lpstr>Problem Descriptions</vt:lpstr>
      <vt:lpstr>Problem Descriptions</vt:lpstr>
      <vt:lpstr>Problem Descriptions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Mushfiqur Rahman</cp:lastModifiedBy>
  <cp:revision>112</cp:revision>
  <dcterms:created xsi:type="dcterms:W3CDTF">2018-12-10T17:20:29Z</dcterms:created>
  <dcterms:modified xsi:type="dcterms:W3CDTF">2020-04-28T13:40:03Z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