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Basic Programming on</a:t>
            </a:r>
            <a:br>
              <a:rPr lang="en-US" sz="3600" dirty="0" smtClean="0"/>
            </a:br>
            <a:r>
              <a:rPr lang="en-US" sz="3600" dirty="0" smtClean="0"/>
              <a:t>Loops, Arrays, and Functions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295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1 2 3     101 104 107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102 105 108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Write a function to calculate factorial of a given integer number if that number is a prime number. If it is not, it will give an error.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u="sng" dirty="0" smtClean="0"/>
              <a:t>Scenario 1</a:t>
            </a:r>
          </a:p>
          <a:p>
            <a:pPr algn="just"/>
            <a:r>
              <a:rPr lang="en-US" dirty="0" smtClean="0"/>
              <a:t>Input: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 smtClean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</a:t>
            </a:r>
            <a:r>
              <a:rPr lang="en-US" dirty="0" smtClean="0">
                <a:hlinkClick r:id="rId2"/>
              </a:rPr>
              <a:t>)</a:t>
            </a:r>
            <a:endParaRPr lang="en-US" dirty="0" smtClean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en.wikipedia.org/wiki/Array_data_structure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basic understanding of Loops, Arrays, and Functions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 smtClean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numbers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7CD182-58F9-4BB7-A7EC-919282E7766F}"/>
</file>

<file path=customXml/itemProps2.xml><?xml version="1.0" encoding="utf-8"?>
<ds:datastoreItem xmlns:ds="http://schemas.openxmlformats.org/officeDocument/2006/customXml" ds:itemID="{7EAECAC6-44CC-4F71-96F0-7A1E75F220BF}"/>
</file>

<file path=customXml/itemProps3.xml><?xml version="1.0" encoding="utf-8"?>
<ds:datastoreItem xmlns:ds="http://schemas.openxmlformats.org/officeDocument/2006/customXml" ds:itemID="{B49D0898-FFF1-4473-973E-08BED649B90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223</TotalTime>
  <Words>566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87</cp:revision>
  <dcterms:created xsi:type="dcterms:W3CDTF">2018-12-10T17:20:29Z</dcterms:created>
  <dcterms:modified xsi:type="dcterms:W3CDTF">2020-04-28T13:39:09Z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