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Subquery: Part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Group Function in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Having Clause with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executes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returns results into the HAVING clause of the main query.</a:t>
            </a:r>
            <a:endParaRPr 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What is wrong with this statement?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Will this statement work?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using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Single-row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 to Solve a Problem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“Who has a salary greater than Jones’?”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 smtClean="0"/>
              <a:t>Subqueries</a:t>
            </a:r>
            <a:r>
              <a:rPr lang="en-US" dirty="0" smtClean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 smtClean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Guidelines for using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Types of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 smtClean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Executing 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5D0DF5-4A06-47FF-9D7D-FBE6092A7AD6}"/>
</file>

<file path=customXml/itemProps2.xml><?xml version="1.0" encoding="utf-8"?>
<ds:datastoreItem xmlns:ds="http://schemas.openxmlformats.org/officeDocument/2006/customXml" ds:itemID="{02B87BF2-FA2F-4F8E-9E44-C4D6C5F61FFA}"/>
</file>

<file path=customXml/itemProps3.xml><?xml version="1.0" encoding="utf-8"?>
<ds:datastoreItem xmlns:ds="http://schemas.openxmlformats.org/officeDocument/2006/customXml" ds:itemID="{66B0EA72-196B-4006-B5E1-804555E0D14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538</Words>
  <Application>Microsoft Macintosh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26</cp:revision>
  <dcterms:created xsi:type="dcterms:W3CDTF">2018-12-10T17:20:29Z</dcterms:created>
  <dcterms:modified xsi:type="dcterms:W3CDTF">2020-05-09T17:35:46Z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